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35"/>
  </p:notesMasterIdLst>
  <p:handoutMasterIdLst>
    <p:handoutMasterId r:id="rId36"/>
  </p:handoutMasterIdLst>
  <p:sldIdLst>
    <p:sldId id="256" r:id="rId3"/>
    <p:sldId id="259" r:id="rId4"/>
    <p:sldId id="257" r:id="rId5"/>
    <p:sldId id="258" r:id="rId6"/>
    <p:sldId id="281" r:id="rId7"/>
    <p:sldId id="260" r:id="rId8"/>
    <p:sldId id="261" r:id="rId9"/>
    <p:sldId id="262" r:id="rId10"/>
    <p:sldId id="291" r:id="rId11"/>
    <p:sldId id="282" r:id="rId12"/>
    <p:sldId id="273" r:id="rId13"/>
    <p:sldId id="274" r:id="rId14"/>
    <p:sldId id="283" r:id="rId15"/>
    <p:sldId id="275" r:id="rId16"/>
    <p:sldId id="292" r:id="rId17"/>
    <p:sldId id="285" r:id="rId18"/>
    <p:sldId id="270" r:id="rId19"/>
    <p:sldId id="271" r:id="rId20"/>
    <p:sldId id="287" r:id="rId21"/>
    <p:sldId id="272" r:id="rId22"/>
    <p:sldId id="293" r:id="rId23"/>
    <p:sldId id="289" r:id="rId24"/>
    <p:sldId id="263" r:id="rId25"/>
    <p:sldId id="284" r:id="rId26"/>
    <p:sldId id="264" r:id="rId27"/>
    <p:sldId id="288" r:id="rId28"/>
    <p:sldId id="265" r:id="rId29"/>
    <p:sldId id="266" r:id="rId30"/>
    <p:sldId id="267" r:id="rId31"/>
    <p:sldId id="268" r:id="rId32"/>
    <p:sldId id="269" r:id="rId33"/>
    <p:sldId id="290" r:id="rId3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60">
          <p15:clr>
            <a:srgbClr val="A4A3A4"/>
          </p15:clr>
        </p15:guide>
        <p15:guide id="3" orient="horz" pos="2981">
          <p15:clr>
            <a:srgbClr val="A4A3A4"/>
          </p15:clr>
        </p15:guide>
        <p15:guide id="4" orient="horz" pos="429">
          <p15:clr>
            <a:srgbClr val="A4A3A4"/>
          </p15:clr>
        </p15:guide>
        <p15:guide id="5" orient="horz" pos="2811">
          <p15:clr>
            <a:srgbClr val="A4A3A4"/>
          </p15:clr>
        </p15:guide>
        <p15:guide id="6" pos="244">
          <p15:clr>
            <a:srgbClr val="A4A3A4"/>
          </p15:clr>
        </p15:guide>
        <p15:guide id="7" pos="5516">
          <p15:clr>
            <a:srgbClr val="A4A3A4"/>
          </p15:clr>
        </p15:guide>
        <p15:guide id="8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4A09"/>
    <a:srgbClr val="005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-162" y="-1428"/>
      </p:cViewPr>
      <p:guideLst>
        <p:guide orient="horz" pos="1620"/>
        <p:guide orient="horz" pos="260"/>
        <p:guide orient="horz" pos="2981"/>
        <p:guide orient="horz" pos="429"/>
        <p:guide orient="horz" pos="2811"/>
        <p:guide pos="244"/>
        <p:guide pos="55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18"/>
          <p:cNvSpPr>
            <a:spLocks noGrp="1"/>
          </p:cNvSpPr>
          <p:nvPr>
            <p:ph type="pic" sz="quarter" idx="15"/>
          </p:nvPr>
        </p:nvSpPr>
        <p:spPr>
          <a:xfrm>
            <a:off x="2650077" y="813017"/>
            <a:ext cx="1760746" cy="2426611"/>
          </a:xfrm>
          <a:custGeom>
            <a:avLst/>
            <a:gdLst>
              <a:gd name="connsiteX0" fmla="*/ 0 w 2347661"/>
              <a:gd name="connsiteY0" fmla="*/ 0 h 3235481"/>
              <a:gd name="connsiteX1" fmla="*/ 2347661 w 2347661"/>
              <a:gd name="connsiteY1" fmla="*/ 0 h 3235481"/>
              <a:gd name="connsiteX2" fmla="*/ 2347661 w 2347661"/>
              <a:gd name="connsiteY2" fmla="*/ 3235481 h 3235481"/>
              <a:gd name="connsiteX3" fmla="*/ 0 w 2347661"/>
              <a:gd name="connsiteY3" fmla="*/ 3235481 h 323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661" h="3235481">
                <a:moveTo>
                  <a:pt x="0" y="0"/>
                </a:moveTo>
                <a:lnTo>
                  <a:pt x="2347661" y="0"/>
                </a:lnTo>
                <a:lnTo>
                  <a:pt x="2347661" y="3235481"/>
                </a:lnTo>
                <a:lnTo>
                  <a:pt x="0" y="3235481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</p:spPr>
        <p:txBody>
          <a:bodyPr wrap="square" lIns="68580" tIns="34290" rIns="68580" bIns="34290">
            <a:noAutofit/>
          </a:bodyPr>
          <a:lstStyle>
            <a:lvl1pPr>
              <a:defRPr lang="zh-CN" altLang="en-US" sz="6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6"/>
          </p:nvPr>
        </p:nvSpPr>
        <p:spPr>
          <a:xfrm>
            <a:off x="4746774" y="813017"/>
            <a:ext cx="1760746" cy="2426611"/>
          </a:xfrm>
          <a:custGeom>
            <a:avLst/>
            <a:gdLst>
              <a:gd name="connsiteX0" fmla="*/ 0 w 2347661"/>
              <a:gd name="connsiteY0" fmla="*/ 0 h 3235481"/>
              <a:gd name="connsiteX1" fmla="*/ 2347661 w 2347661"/>
              <a:gd name="connsiteY1" fmla="*/ 0 h 3235481"/>
              <a:gd name="connsiteX2" fmla="*/ 2347661 w 2347661"/>
              <a:gd name="connsiteY2" fmla="*/ 3235481 h 3235481"/>
              <a:gd name="connsiteX3" fmla="*/ 0 w 2347661"/>
              <a:gd name="connsiteY3" fmla="*/ 3235481 h 323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661" h="3235481">
                <a:moveTo>
                  <a:pt x="0" y="0"/>
                </a:moveTo>
                <a:lnTo>
                  <a:pt x="2347661" y="0"/>
                </a:lnTo>
                <a:lnTo>
                  <a:pt x="2347661" y="3235481"/>
                </a:lnTo>
                <a:lnTo>
                  <a:pt x="0" y="3235481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</p:spPr>
        <p:txBody>
          <a:bodyPr wrap="square" lIns="68580" tIns="34290" rIns="68580" bIns="34290">
            <a:noAutofit/>
          </a:bodyPr>
          <a:lstStyle>
            <a:lvl1pPr>
              <a:defRPr lang="zh-CN" altLang="en-US" sz="6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7"/>
          </p:nvPr>
        </p:nvSpPr>
        <p:spPr>
          <a:xfrm>
            <a:off x="6822285" y="813017"/>
            <a:ext cx="1760746" cy="2426611"/>
          </a:xfrm>
          <a:custGeom>
            <a:avLst/>
            <a:gdLst>
              <a:gd name="connsiteX0" fmla="*/ 0 w 2347661"/>
              <a:gd name="connsiteY0" fmla="*/ 0 h 3235481"/>
              <a:gd name="connsiteX1" fmla="*/ 2347661 w 2347661"/>
              <a:gd name="connsiteY1" fmla="*/ 0 h 3235481"/>
              <a:gd name="connsiteX2" fmla="*/ 2347661 w 2347661"/>
              <a:gd name="connsiteY2" fmla="*/ 3235481 h 3235481"/>
              <a:gd name="connsiteX3" fmla="*/ 0 w 2347661"/>
              <a:gd name="connsiteY3" fmla="*/ 3235481 h 323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661" h="3235481">
                <a:moveTo>
                  <a:pt x="0" y="0"/>
                </a:moveTo>
                <a:lnTo>
                  <a:pt x="2347661" y="0"/>
                </a:lnTo>
                <a:lnTo>
                  <a:pt x="2347661" y="3235481"/>
                </a:lnTo>
                <a:lnTo>
                  <a:pt x="0" y="3235481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</p:spPr>
        <p:txBody>
          <a:bodyPr wrap="square" lIns="68580" tIns="34290" rIns="68580" bIns="34290">
            <a:noAutofit/>
          </a:bodyPr>
          <a:lstStyle>
            <a:lvl1pPr>
              <a:defRPr lang="zh-CN" altLang="en-US" sz="6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558173" y="813017"/>
            <a:ext cx="1760746" cy="2426611"/>
          </a:xfrm>
          <a:custGeom>
            <a:avLst/>
            <a:gdLst>
              <a:gd name="connsiteX0" fmla="*/ 0 w 2347661"/>
              <a:gd name="connsiteY0" fmla="*/ 0 h 3235481"/>
              <a:gd name="connsiteX1" fmla="*/ 2347661 w 2347661"/>
              <a:gd name="connsiteY1" fmla="*/ 0 h 3235481"/>
              <a:gd name="connsiteX2" fmla="*/ 2347661 w 2347661"/>
              <a:gd name="connsiteY2" fmla="*/ 3235481 h 3235481"/>
              <a:gd name="connsiteX3" fmla="*/ 0 w 2347661"/>
              <a:gd name="connsiteY3" fmla="*/ 3235481 h 323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661" h="3235481">
                <a:moveTo>
                  <a:pt x="0" y="0"/>
                </a:moveTo>
                <a:lnTo>
                  <a:pt x="2347661" y="0"/>
                </a:lnTo>
                <a:lnTo>
                  <a:pt x="2347661" y="3235481"/>
                </a:lnTo>
                <a:lnTo>
                  <a:pt x="0" y="3235481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</p:spPr>
        <p:txBody>
          <a:bodyPr wrap="square" lIns="68580" tIns="34290" rIns="68580" bIns="34290">
            <a:noAutofit/>
          </a:bodyPr>
          <a:lstStyle>
            <a:lvl1pPr>
              <a:defRPr lang="zh-CN" altLang="en-US" sz="6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_矩形 1"/>
          <p:cNvSpPr/>
          <p:nvPr userDrawn="1">
            <p:custDataLst>
              <p:tags r:id="rId1"/>
            </p:custDataLst>
          </p:nvPr>
        </p:nvSpPr>
        <p:spPr>
          <a:xfrm rot="1891259">
            <a:off x="6298661" y="1158733"/>
            <a:ext cx="1910180" cy="2232489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zh-CN" altLang="en-US" sz="18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PA_矩形 2"/>
          <p:cNvSpPr/>
          <p:nvPr userDrawn="1">
            <p:custDataLst>
              <p:tags r:id="rId2"/>
            </p:custDataLst>
          </p:nvPr>
        </p:nvSpPr>
        <p:spPr>
          <a:xfrm>
            <a:off x="6208179" y="1176540"/>
            <a:ext cx="1774973" cy="2306402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zh-CN" altLang="en-US" sz="18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PA_矩形 1"/>
          <p:cNvSpPr/>
          <p:nvPr userDrawn="1">
            <p:custDataLst>
              <p:tags r:id="rId3"/>
            </p:custDataLst>
          </p:nvPr>
        </p:nvSpPr>
        <p:spPr>
          <a:xfrm rot="765310">
            <a:off x="3432848" y="1041563"/>
            <a:ext cx="2110687" cy="2466829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zh-CN" altLang="en-US" sz="18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PA_矩形 5"/>
          <p:cNvSpPr/>
          <p:nvPr userDrawn="1">
            <p:custDataLst>
              <p:tags r:id="rId4"/>
            </p:custDataLst>
          </p:nvPr>
        </p:nvSpPr>
        <p:spPr>
          <a:xfrm>
            <a:off x="3628288" y="1164406"/>
            <a:ext cx="1774973" cy="2306402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zh-CN" altLang="en-US" sz="18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PA_矩形 1"/>
          <p:cNvSpPr/>
          <p:nvPr userDrawn="1">
            <p:custDataLst>
              <p:tags r:id="rId5"/>
            </p:custDataLst>
          </p:nvPr>
        </p:nvSpPr>
        <p:spPr>
          <a:xfrm rot="1321971">
            <a:off x="1118967" y="1158733"/>
            <a:ext cx="1910180" cy="2232489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zh-CN" altLang="en-US" sz="18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PA_矩形 8"/>
          <p:cNvSpPr/>
          <p:nvPr userDrawn="1">
            <p:custDataLst>
              <p:tags r:id="rId6"/>
            </p:custDataLst>
          </p:nvPr>
        </p:nvSpPr>
        <p:spPr>
          <a:xfrm>
            <a:off x="1020119" y="1164406"/>
            <a:ext cx="1774973" cy="2306402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zh-CN" altLang="en-US" sz="18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图片占位符 29"/>
          <p:cNvSpPr>
            <a:spLocks noGrp="1"/>
          </p:cNvSpPr>
          <p:nvPr>
            <p:ph type="pic" sz="quarter" idx="12"/>
          </p:nvPr>
        </p:nvSpPr>
        <p:spPr>
          <a:xfrm>
            <a:off x="3628287" y="1153825"/>
            <a:ext cx="1774973" cy="1863700"/>
          </a:xfrm>
          <a:custGeom>
            <a:avLst/>
            <a:gdLst>
              <a:gd name="connsiteX0" fmla="*/ 0 w 2366630"/>
              <a:gd name="connsiteY0" fmla="*/ 0 h 2484933"/>
              <a:gd name="connsiteX1" fmla="*/ 2366630 w 2366630"/>
              <a:gd name="connsiteY1" fmla="*/ 0 h 2484933"/>
              <a:gd name="connsiteX2" fmla="*/ 2366630 w 2366630"/>
              <a:gd name="connsiteY2" fmla="*/ 2484933 h 2484933"/>
              <a:gd name="connsiteX3" fmla="*/ 0 w 2366630"/>
              <a:gd name="connsiteY3" fmla="*/ 2484933 h 248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6630" h="2484933">
                <a:moveTo>
                  <a:pt x="0" y="0"/>
                </a:moveTo>
                <a:lnTo>
                  <a:pt x="2366630" y="0"/>
                </a:lnTo>
                <a:lnTo>
                  <a:pt x="2366630" y="2484933"/>
                </a:lnTo>
                <a:lnTo>
                  <a:pt x="0" y="2484933"/>
                </a:lnTo>
                <a:close/>
              </a:path>
            </a:pathLst>
          </a:custGeom>
          <a:blipFill dpi="0" rotWithShape="1">
            <a:blip r:embed="rId8" cstate="email"/>
            <a:srcRect/>
            <a:tile tx="0" ty="0" sx="100000" sy="100000" flip="none" algn="tl"/>
          </a:blipFill>
        </p:spPr>
        <p:txBody>
          <a:bodyPr wrap="square" lIns="68580" tIns="34290" rIns="68580" bIns="34290">
            <a:noAutofit/>
          </a:bodyPr>
          <a:lstStyle>
            <a:lvl1pPr>
              <a:defRPr lang="zh-CN" altLang="en-US" sz="6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1" name="图片占位符 30"/>
          <p:cNvSpPr>
            <a:spLocks noGrp="1"/>
          </p:cNvSpPr>
          <p:nvPr>
            <p:ph type="pic" sz="quarter" idx="13"/>
          </p:nvPr>
        </p:nvSpPr>
        <p:spPr>
          <a:xfrm>
            <a:off x="6208178" y="1153826"/>
            <a:ext cx="1779624" cy="1840985"/>
          </a:xfrm>
          <a:custGeom>
            <a:avLst/>
            <a:gdLst>
              <a:gd name="connsiteX0" fmla="*/ 0 w 2372832"/>
              <a:gd name="connsiteY0" fmla="*/ 0 h 2454647"/>
              <a:gd name="connsiteX1" fmla="*/ 2372832 w 2372832"/>
              <a:gd name="connsiteY1" fmla="*/ 0 h 2454647"/>
              <a:gd name="connsiteX2" fmla="*/ 2372832 w 2372832"/>
              <a:gd name="connsiteY2" fmla="*/ 2454647 h 2454647"/>
              <a:gd name="connsiteX3" fmla="*/ 0 w 2372832"/>
              <a:gd name="connsiteY3" fmla="*/ 2454647 h 245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2832" h="2454647">
                <a:moveTo>
                  <a:pt x="0" y="0"/>
                </a:moveTo>
                <a:lnTo>
                  <a:pt x="2372832" y="0"/>
                </a:lnTo>
                <a:lnTo>
                  <a:pt x="2372832" y="2454647"/>
                </a:lnTo>
                <a:lnTo>
                  <a:pt x="0" y="2454647"/>
                </a:lnTo>
                <a:close/>
              </a:path>
            </a:pathLst>
          </a:custGeom>
          <a:blipFill dpi="0" rotWithShape="1">
            <a:blip r:embed="rId8" cstate="email"/>
            <a:srcRect/>
            <a:tile tx="0" ty="0" sx="100000" sy="100000" flip="none" algn="tl"/>
          </a:blipFill>
        </p:spPr>
        <p:txBody>
          <a:bodyPr wrap="square" lIns="68580" tIns="34290" rIns="68580" bIns="34290">
            <a:noAutofit/>
          </a:bodyPr>
          <a:lstStyle>
            <a:lvl1pPr>
              <a:defRPr lang="zh-CN" altLang="en-US" sz="6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9" name="图片占位符 28"/>
          <p:cNvSpPr>
            <a:spLocks noGrp="1"/>
          </p:cNvSpPr>
          <p:nvPr>
            <p:ph type="pic" sz="quarter" idx="11"/>
          </p:nvPr>
        </p:nvSpPr>
        <p:spPr>
          <a:xfrm>
            <a:off x="1015191" y="1153825"/>
            <a:ext cx="1779900" cy="1863700"/>
          </a:xfrm>
          <a:custGeom>
            <a:avLst/>
            <a:gdLst>
              <a:gd name="connsiteX0" fmla="*/ 0 w 2373200"/>
              <a:gd name="connsiteY0" fmla="*/ 0 h 2484933"/>
              <a:gd name="connsiteX1" fmla="*/ 2373200 w 2373200"/>
              <a:gd name="connsiteY1" fmla="*/ 0 h 2484933"/>
              <a:gd name="connsiteX2" fmla="*/ 2373200 w 2373200"/>
              <a:gd name="connsiteY2" fmla="*/ 2484933 h 2484933"/>
              <a:gd name="connsiteX3" fmla="*/ 0 w 2373200"/>
              <a:gd name="connsiteY3" fmla="*/ 2484933 h 248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200" h="2484933">
                <a:moveTo>
                  <a:pt x="0" y="0"/>
                </a:moveTo>
                <a:lnTo>
                  <a:pt x="2373200" y="0"/>
                </a:lnTo>
                <a:lnTo>
                  <a:pt x="2373200" y="2484933"/>
                </a:lnTo>
                <a:lnTo>
                  <a:pt x="0" y="2484933"/>
                </a:lnTo>
                <a:close/>
              </a:path>
            </a:pathLst>
          </a:custGeom>
          <a:blipFill dpi="0" rotWithShape="1">
            <a:blip r:embed="rId8" cstate="email"/>
            <a:srcRect/>
            <a:tile tx="0" ty="0" sx="100000" sy="100000" flip="none" algn="tl"/>
          </a:blipFill>
        </p:spPr>
        <p:txBody>
          <a:bodyPr wrap="square" lIns="68580" tIns="34290" rIns="68580" bIns="34290">
            <a:noAutofit/>
          </a:bodyPr>
          <a:lstStyle>
            <a:lvl1pPr>
              <a:defRPr lang="zh-CN" altLang="en-US" sz="6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3" grpId="0" animBg="1"/>
      <p:bldP spid="14" grpId="0" animBg="1"/>
      <p:bldP spid="30" grpId="0" animBg="1"/>
      <p:bldP spid="31" grpId="0" animBg="1"/>
      <p:bldP spid="29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5"/>
          </p:nvPr>
        </p:nvSpPr>
        <p:spPr>
          <a:xfrm>
            <a:off x="2582582" y="935746"/>
            <a:ext cx="5647581" cy="2967353"/>
          </a:xfrm>
          <a:custGeom>
            <a:avLst/>
            <a:gdLst>
              <a:gd name="connsiteX0" fmla="*/ 0 w 7530108"/>
              <a:gd name="connsiteY0" fmla="*/ 0 h 3956471"/>
              <a:gd name="connsiteX1" fmla="*/ 7530108 w 7530108"/>
              <a:gd name="connsiteY1" fmla="*/ 0 h 3956471"/>
              <a:gd name="connsiteX2" fmla="*/ 7530108 w 7530108"/>
              <a:gd name="connsiteY2" fmla="*/ 3956471 h 3956471"/>
              <a:gd name="connsiteX3" fmla="*/ 0 w 7530108"/>
              <a:gd name="connsiteY3" fmla="*/ 3956471 h 3956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0108" h="3956471">
                <a:moveTo>
                  <a:pt x="0" y="0"/>
                </a:moveTo>
                <a:lnTo>
                  <a:pt x="7530108" y="0"/>
                </a:lnTo>
                <a:lnTo>
                  <a:pt x="7530108" y="3956471"/>
                </a:lnTo>
                <a:lnTo>
                  <a:pt x="0" y="3956471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</p:spPr>
        <p:txBody>
          <a:bodyPr wrap="square" lIns="68580" tIns="34290" rIns="68580" bIns="34290">
            <a:noAutofit/>
          </a:bodyPr>
          <a:lstStyle>
            <a:lvl1pPr>
              <a:defRPr lang="zh-CN" altLang="en-US" sz="6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6"/>
          </p:nvPr>
        </p:nvSpPr>
        <p:spPr>
          <a:xfrm>
            <a:off x="932887" y="935746"/>
            <a:ext cx="1564022" cy="1420076"/>
          </a:xfrm>
          <a:custGeom>
            <a:avLst/>
            <a:gdLst>
              <a:gd name="connsiteX0" fmla="*/ 0 w 2085362"/>
              <a:gd name="connsiteY0" fmla="*/ 0 h 1893435"/>
              <a:gd name="connsiteX1" fmla="*/ 2085362 w 2085362"/>
              <a:gd name="connsiteY1" fmla="*/ 0 h 1893435"/>
              <a:gd name="connsiteX2" fmla="*/ 2085362 w 2085362"/>
              <a:gd name="connsiteY2" fmla="*/ 1893435 h 1893435"/>
              <a:gd name="connsiteX3" fmla="*/ 0 w 2085362"/>
              <a:gd name="connsiteY3" fmla="*/ 1893435 h 189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5362" h="1893435">
                <a:moveTo>
                  <a:pt x="0" y="0"/>
                </a:moveTo>
                <a:lnTo>
                  <a:pt x="2085362" y="0"/>
                </a:lnTo>
                <a:lnTo>
                  <a:pt x="2085362" y="1893435"/>
                </a:lnTo>
                <a:lnTo>
                  <a:pt x="0" y="1893435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</p:spPr>
        <p:txBody>
          <a:bodyPr wrap="square" lIns="68580" tIns="34290" rIns="68580" bIns="34290">
            <a:noAutofit/>
          </a:bodyPr>
          <a:lstStyle>
            <a:lvl1pPr>
              <a:defRPr lang="zh-CN" altLang="en-US" sz="6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932887" y="2483023"/>
            <a:ext cx="1564022" cy="1420076"/>
          </a:xfrm>
          <a:custGeom>
            <a:avLst/>
            <a:gdLst>
              <a:gd name="connsiteX0" fmla="*/ 0 w 2085362"/>
              <a:gd name="connsiteY0" fmla="*/ 0 h 1893435"/>
              <a:gd name="connsiteX1" fmla="*/ 2085362 w 2085362"/>
              <a:gd name="connsiteY1" fmla="*/ 0 h 1893435"/>
              <a:gd name="connsiteX2" fmla="*/ 2085362 w 2085362"/>
              <a:gd name="connsiteY2" fmla="*/ 1893435 h 1893435"/>
              <a:gd name="connsiteX3" fmla="*/ 0 w 2085362"/>
              <a:gd name="connsiteY3" fmla="*/ 1893435 h 189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5362" h="1893435">
                <a:moveTo>
                  <a:pt x="0" y="0"/>
                </a:moveTo>
                <a:lnTo>
                  <a:pt x="2085362" y="0"/>
                </a:lnTo>
                <a:lnTo>
                  <a:pt x="2085362" y="1893435"/>
                </a:lnTo>
                <a:lnTo>
                  <a:pt x="0" y="1893435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</p:spPr>
        <p:txBody>
          <a:bodyPr wrap="square" lIns="68580" tIns="34290" rIns="68580" bIns="34290">
            <a:noAutofit/>
          </a:bodyPr>
          <a:lstStyle>
            <a:lvl1pPr>
              <a:defRPr lang="zh-CN" altLang="en-US" sz="6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7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-446"/>
            <a:ext cx="9144793" cy="51439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179359" y="3714178"/>
            <a:ext cx="1846398" cy="13225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0" y="4540470"/>
            <a:ext cx="9144000" cy="603031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09877" y="494239"/>
            <a:ext cx="3933498" cy="4235461"/>
            <a:chOff x="394136" y="902721"/>
            <a:chExt cx="5001114" cy="5385034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>
              <a:off x="394136" y="902721"/>
              <a:ext cx="4020207" cy="538503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6" cstate="email"/>
            <a:stretch>
              <a:fillRect/>
            </a:stretch>
          </p:blipFill>
          <p:spPr>
            <a:xfrm>
              <a:off x="3545434" y="5112776"/>
              <a:ext cx="868909" cy="117497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7" cstate="email"/>
            <a:stretch>
              <a:fillRect/>
            </a:stretch>
          </p:blipFill>
          <p:spPr>
            <a:xfrm>
              <a:off x="4526341" y="5613868"/>
              <a:ext cx="868909" cy="67388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6243921" y="4909069"/>
            <a:ext cx="581352" cy="2374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-446"/>
            <a:ext cx="9144793" cy="5143946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42000">
                <a:schemeClr val="accent1">
                  <a:lumMod val="5000"/>
                  <a:lumOff val="95000"/>
                  <a:alpha val="52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179359" y="4015693"/>
            <a:ext cx="1846398" cy="13225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0" y="4841985"/>
            <a:ext cx="9144000" cy="301516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09877" y="3826463"/>
            <a:ext cx="1118861" cy="1204752"/>
            <a:chOff x="394136" y="902721"/>
            <a:chExt cx="5001114" cy="5385034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>
              <a:off x="394136" y="902721"/>
              <a:ext cx="4020207" cy="538503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6" cstate="email"/>
            <a:stretch>
              <a:fillRect/>
            </a:stretch>
          </p:blipFill>
          <p:spPr>
            <a:xfrm>
              <a:off x="3545434" y="5112776"/>
              <a:ext cx="868909" cy="117497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7" cstate="email"/>
            <a:stretch>
              <a:fillRect/>
            </a:stretch>
          </p:blipFill>
          <p:spPr>
            <a:xfrm>
              <a:off x="4526341" y="5613868"/>
              <a:ext cx="868909" cy="673887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 userDrawn="1"/>
        </p:nvGrpSpPr>
        <p:grpSpPr>
          <a:xfrm>
            <a:off x="174171" y="97971"/>
            <a:ext cx="8763000" cy="542201"/>
            <a:chOff x="0" y="0"/>
            <a:chExt cx="12192000" cy="75436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0" y="0"/>
              <a:ext cx="946700" cy="754366"/>
            </a:xfrm>
            <a:prstGeom prst="rect">
              <a:avLst/>
            </a:prstGeom>
          </p:spPr>
        </p:pic>
        <p:cxnSp>
          <p:nvCxnSpPr>
            <p:cNvPr id="13" name="直接连接符 12"/>
            <p:cNvCxnSpPr/>
            <p:nvPr/>
          </p:nvCxnSpPr>
          <p:spPr>
            <a:xfrm flipV="1">
              <a:off x="0" y="754365"/>
              <a:ext cx="12192000" cy="1"/>
            </a:xfrm>
            <a:prstGeom prst="line">
              <a:avLst/>
            </a:prstGeom>
            <a:ln w="28575">
              <a:solidFill>
                <a:srgbClr val="974A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18"/>
          <p:cNvSpPr>
            <a:spLocks noGrp="1"/>
          </p:cNvSpPr>
          <p:nvPr>
            <p:ph type="pic" sz="quarter" idx="12"/>
          </p:nvPr>
        </p:nvSpPr>
        <p:spPr>
          <a:xfrm>
            <a:off x="3453619" y="1514477"/>
            <a:ext cx="2945606" cy="1532335"/>
          </a:xfrm>
          <a:custGeom>
            <a:avLst/>
            <a:gdLst>
              <a:gd name="connsiteX0" fmla="*/ 0 w 3927475"/>
              <a:gd name="connsiteY0" fmla="*/ 0 h 2043113"/>
              <a:gd name="connsiteX1" fmla="*/ 3927475 w 3927475"/>
              <a:gd name="connsiteY1" fmla="*/ 0 h 2043113"/>
              <a:gd name="connsiteX2" fmla="*/ 3927475 w 3927475"/>
              <a:gd name="connsiteY2" fmla="*/ 2043113 h 2043113"/>
              <a:gd name="connsiteX3" fmla="*/ 0 w 3927475"/>
              <a:gd name="connsiteY3" fmla="*/ 2043113 h 204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7475" h="2043113">
                <a:moveTo>
                  <a:pt x="0" y="0"/>
                </a:moveTo>
                <a:lnTo>
                  <a:pt x="3927475" y="0"/>
                </a:lnTo>
                <a:lnTo>
                  <a:pt x="3927475" y="2043113"/>
                </a:lnTo>
                <a:lnTo>
                  <a:pt x="0" y="2043113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</p:spPr>
        <p:txBody>
          <a:bodyPr wrap="square" lIns="68580" tIns="34290" rIns="68580" bIns="34290">
            <a:noAutofit/>
          </a:bodyPr>
          <a:lstStyle>
            <a:lvl1pPr>
              <a:defRPr lang="zh-CN" altLang="en-US" sz="6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6448040" y="1514475"/>
            <a:ext cx="1983581" cy="3111103"/>
          </a:xfrm>
          <a:custGeom>
            <a:avLst/>
            <a:gdLst>
              <a:gd name="connsiteX0" fmla="*/ 0 w 2644775"/>
              <a:gd name="connsiteY0" fmla="*/ 0 h 4148137"/>
              <a:gd name="connsiteX1" fmla="*/ 2644775 w 2644775"/>
              <a:gd name="connsiteY1" fmla="*/ 0 h 4148137"/>
              <a:gd name="connsiteX2" fmla="*/ 2644775 w 2644775"/>
              <a:gd name="connsiteY2" fmla="*/ 4148137 h 4148137"/>
              <a:gd name="connsiteX3" fmla="*/ 0 w 2644775"/>
              <a:gd name="connsiteY3" fmla="*/ 4148137 h 414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4775" h="4148137">
                <a:moveTo>
                  <a:pt x="0" y="0"/>
                </a:moveTo>
                <a:lnTo>
                  <a:pt x="2644775" y="0"/>
                </a:lnTo>
                <a:lnTo>
                  <a:pt x="2644775" y="4148137"/>
                </a:lnTo>
                <a:lnTo>
                  <a:pt x="0" y="4148137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</p:spPr>
        <p:txBody>
          <a:bodyPr wrap="square" lIns="68580" tIns="34290" rIns="68580" bIns="34290">
            <a:noAutofit/>
          </a:bodyPr>
          <a:lstStyle>
            <a:lvl1pPr>
              <a:defRPr lang="zh-CN" altLang="en-US" sz="6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4"/>
          </p:nvPr>
        </p:nvSpPr>
        <p:spPr>
          <a:xfrm>
            <a:off x="3453478" y="3093246"/>
            <a:ext cx="2945606" cy="1532335"/>
          </a:xfrm>
          <a:custGeom>
            <a:avLst/>
            <a:gdLst>
              <a:gd name="connsiteX0" fmla="*/ 0 w 3927475"/>
              <a:gd name="connsiteY0" fmla="*/ 0 h 2043113"/>
              <a:gd name="connsiteX1" fmla="*/ 3927475 w 3927475"/>
              <a:gd name="connsiteY1" fmla="*/ 0 h 2043113"/>
              <a:gd name="connsiteX2" fmla="*/ 3927475 w 3927475"/>
              <a:gd name="connsiteY2" fmla="*/ 2043113 h 2043113"/>
              <a:gd name="connsiteX3" fmla="*/ 0 w 3927475"/>
              <a:gd name="connsiteY3" fmla="*/ 2043113 h 204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7475" h="2043113">
                <a:moveTo>
                  <a:pt x="0" y="0"/>
                </a:moveTo>
                <a:lnTo>
                  <a:pt x="3927475" y="0"/>
                </a:lnTo>
                <a:lnTo>
                  <a:pt x="3927475" y="2043113"/>
                </a:lnTo>
                <a:lnTo>
                  <a:pt x="0" y="2043113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</p:spPr>
        <p:txBody>
          <a:bodyPr wrap="square" lIns="68580" tIns="34290" rIns="68580" bIns="34290">
            <a:noAutofit/>
          </a:bodyPr>
          <a:lstStyle>
            <a:lvl1pPr>
              <a:defRPr lang="zh-CN" altLang="en-US" sz="6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5"/>
          </p:nvPr>
        </p:nvSpPr>
        <p:spPr>
          <a:xfrm>
            <a:off x="458917" y="3093245"/>
            <a:ext cx="2945606" cy="1532335"/>
          </a:xfrm>
          <a:custGeom>
            <a:avLst/>
            <a:gdLst>
              <a:gd name="connsiteX0" fmla="*/ 0 w 3927475"/>
              <a:gd name="connsiteY0" fmla="*/ 0 h 2043113"/>
              <a:gd name="connsiteX1" fmla="*/ 3927475 w 3927475"/>
              <a:gd name="connsiteY1" fmla="*/ 0 h 2043113"/>
              <a:gd name="connsiteX2" fmla="*/ 3927475 w 3927475"/>
              <a:gd name="connsiteY2" fmla="*/ 2043113 h 2043113"/>
              <a:gd name="connsiteX3" fmla="*/ 0 w 3927475"/>
              <a:gd name="connsiteY3" fmla="*/ 2043113 h 204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7475" h="2043113">
                <a:moveTo>
                  <a:pt x="0" y="0"/>
                </a:moveTo>
                <a:lnTo>
                  <a:pt x="3927475" y="0"/>
                </a:lnTo>
                <a:lnTo>
                  <a:pt x="3927475" y="2043113"/>
                </a:lnTo>
                <a:lnTo>
                  <a:pt x="0" y="2043113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</p:spPr>
        <p:txBody>
          <a:bodyPr wrap="square" lIns="68580" tIns="34290" rIns="68580" bIns="34290">
            <a:noAutofit/>
          </a:bodyPr>
          <a:lstStyle>
            <a:lvl1pPr>
              <a:defRPr lang="zh-CN" altLang="en-US" sz="6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9196" y="1514477"/>
            <a:ext cx="2945606" cy="1532335"/>
          </a:xfrm>
          <a:custGeom>
            <a:avLst/>
            <a:gdLst>
              <a:gd name="connsiteX0" fmla="*/ 0 w 3927475"/>
              <a:gd name="connsiteY0" fmla="*/ 0 h 2043113"/>
              <a:gd name="connsiteX1" fmla="*/ 3927475 w 3927475"/>
              <a:gd name="connsiteY1" fmla="*/ 0 h 2043113"/>
              <a:gd name="connsiteX2" fmla="*/ 3927475 w 3927475"/>
              <a:gd name="connsiteY2" fmla="*/ 2043113 h 2043113"/>
              <a:gd name="connsiteX3" fmla="*/ 0 w 3927475"/>
              <a:gd name="connsiteY3" fmla="*/ 2043113 h 204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7475" h="2043113">
                <a:moveTo>
                  <a:pt x="0" y="0"/>
                </a:moveTo>
                <a:lnTo>
                  <a:pt x="3927475" y="0"/>
                </a:lnTo>
                <a:lnTo>
                  <a:pt x="3927475" y="2043113"/>
                </a:lnTo>
                <a:lnTo>
                  <a:pt x="0" y="2043113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</p:spPr>
        <p:txBody>
          <a:bodyPr wrap="square" lIns="68580" tIns="34290" rIns="68580" bIns="34290">
            <a:noAutofit/>
          </a:bodyPr>
          <a:lstStyle>
            <a:lvl1pPr>
              <a:defRPr lang="zh-CN" altLang="en-US" sz="6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18" grpId="0" animBg="1"/>
        </p:bldLst>
      </p:timing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3"/>
          </p:nvPr>
        </p:nvSpPr>
        <p:spPr>
          <a:xfrm>
            <a:off x="3962433" y="143"/>
            <a:ext cx="5181316" cy="5154103"/>
          </a:xfrm>
          <a:custGeom>
            <a:avLst/>
            <a:gdLst>
              <a:gd name="connsiteX0" fmla="*/ 2801103 w 6908421"/>
              <a:gd name="connsiteY0" fmla="*/ 0 h 6872137"/>
              <a:gd name="connsiteX1" fmla="*/ 6908421 w 6908421"/>
              <a:gd name="connsiteY1" fmla="*/ 0 h 6872137"/>
              <a:gd name="connsiteX2" fmla="*/ 6908421 w 6908421"/>
              <a:gd name="connsiteY2" fmla="*/ 6857624 h 6872137"/>
              <a:gd name="connsiteX3" fmla="*/ 0 w 6908421"/>
              <a:gd name="connsiteY3" fmla="*/ 6872137 h 687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8421" h="6872137">
                <a:moveTo>
                  <a:pt x="2801103" y="0"/>
                </a:moveTo>
                <a:lnTo>
                  <a:pt x="6908421" y="0"/>
                </a:lnTo>
                <a:lnTo>
                  <a:pt x="6908421" y="6857624"/>
                </a:lnTo>
                <a:lnTo>
                  <a:pt x="0" y="6872137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</p:spPr>
        <p:txBody>
          <a:bodyPr wrap="square" lIns="68580" tIns="34290" rIns="68580" bIns="34290">
            <a:noAutofit/>
          </a:bodyPr>
          <a:lstStyle>
            <a:lvl1pPr>
              <a:defRPr lang="zh-CN" altLang="en-US" sz="6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577991" y="1348978"/>
            <a:ext cx="1705859" cy="1868386"/>
          </a:xfrm>
          <a:custGeom>
            <a:avLst/>
            <a:gdLst>
              <a:gd name="connsiteX0" fmla="*/ 0 w 2274478"/>
              <a:gd name="connsiteY0" fmla="*/ 0 h 2491181"/>
              <a:gd name="connsiteX1" fmla="*/ 2274478 w 2274478"/>
              <a:gd name="connsiteY1" fmla="*/ 0 h 2491181"/>
              <a:gd name="connsiteX2" fmla="*/ 2274478 w 2274478"/>
              <a:gd name="connsiteY2" fmla="*/ 2491181 h 2491181"/>
              <a:gd name="connsiteX3" fmla="*/ 0 w 2274478"/>
              <a:gd name="connsiteY3" fmla="*/ 2491181 h 249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478" h="2491181">
                <a:moveTo>
                  <a:pt x="0" y="0"/>
                </a:moveTo>
                <a:lnTo>
                  <a:pt x="2274478" y="0"/>
                </a:lnTo>
                <a:lnTo>
                  <a:pt x="2274478" y="2491181"/>
                </a:lnTo>
                <a:lnTo>
                  <a:pt x="0" y="2491181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</p:spPr>
        <p:txBody>
          <a:bodyPr wrap="square" lIns="68580" tIns="34290" rIns="68580" bIns="34290">
            <a:noAutofit/>
          </a:bodyPr>
          <a:lstStyle>
            <a:lvl1pPr>
              <a:defRPr lang="zh-CN" altLang="en-US" sz="6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357121" y="1348977"/>
            <a:ext cx="6208889" cy="1868386"/>
          </a:xfrm>
          <a:custGeom>
            <a:avLst/>
            <a:gdLst>
              <a:gd name="connsiteX0" fmla="*/ 0 w 8278519"/>
              <a:gd name="connsiteY0" fmla="*/ 0 h 2491181"/>
              <a:gd name="connsiteX1" fmla="*/ 8278519 w 8278519"/>
              <a:gd name="connsiteY1" fmla="*/ 0 h 2491181"/>
              <a:gd name="connsiteX2" fmla="*/ 8278519 w 8278519"/>
              <a:gd name="connsiteY2" fmla="*/ 2491181 h 2491181"/>
              <a:gd name="connsiteX3" fmla="*/ 0 w 8278519"/>
              <a:gd name="connsiteY3" fmla="*/ 2491181 h 249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8519" h="2491181">
                <a:moveTo>
                  <a:pt x="0" y="0"/>
                </a:moveTo>
                <a:lnTo>
                  <a:pt x="8278519" y="0"/>
                </a:lnTo>
                <a:lnTo>
                  <a:pt x="8278519" y="2491181"/>
                </a:lnTo>
                <a:lnTo>
                  <a:pt x="0" y="2491181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</p:spPr>
        <p:txBody>
          <a:bodyPr wrap="square" lIns="68580" tIns="34290" rIns="68580" bIns="34290">
            <a:noAutofit/>
          </a:bodyPr>
          <a:lstStyle>
            <a:lvl1pPr>
              <a:defRPr lang="zh-CN" altLang="en-US" sz="6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577991" y="3292818"/>
            <a:ext cx="2404322" cy="1339444"/>
          </a:xfrm>
          <a:custGeom>
            <a:avLst/>
            <a:gdLst>
              <a:gd name="connsiteX0" fmla="*/ 0 w 3205762"/>
              <a:gd name="connsiteY0" fmla="*/ 0 h 1785925"/>
              <a:gd name="connsiteX1" fmla="*/ 3205762 w 3205762"/>
              <a:gd name="connsiteY1" fmla="*/ 0 h 1785925"/>
              <a:gd name="connsiteX2" fmla="*/ 3205762 w 3205762"/>
              <a:gd name="connsiteY2" fmla="*/ 1785925 h 1785925"/>
              <a:gd name="connsiteX3" fmla="*/ 0 w 3205762"/>
              <a:gd name="connsiteY3" fmla="*/ 1785925 h 17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5762" h="1785925">
                <a:moveTo>
                  <a:pt x="0" y="0"/>
                </a:moveTo>
                <a:lnTo>
                  <a:pt x="3205762" y="0"/>
                </a:lnTo>
                <a:lnTo>
                  <a:pt x="3205762" y="1785925"/>
                </a:lnTo>
                <a:lnTo>
                  <a:pt x="0" y="1785925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</p:spPr>
        <p:txBody>
          <a:bodyPr wrap="square" lIns="68580" tIns="34290" rIns="68580" bIns="34290">
            <a:noAutofit/>
          </a:bodyPr>
          <a:lstStyle>
            <a:lvl1pPr>
              <a:defRPr lang="zh-CN" altLang="en-US" sz="6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4"/>
          </p:nvPr>
        </p:nvSpPr>
        <p:spPr>
          <a:xfrm>
            <a:off x="3048001" y="3292818"/>
            <a:ext cx="2548114" cy="1339444"/>
          </a:xfrm>
          <a:custGeom>
            <a:avLst/>
            <a:gdLst>
              <a:gd name="connsiteX0" fmla="*/ 0 w 3397485"/>
              <a:gd name="connsiteY0" fmla="*/ 0 h 1785925"/>
              <a:gd name="connsiteX1" fmla="*/ 3397485 w 3397485"/>
              <a:gd name="connsiteY1" fmla="*/ 0 h 1785925"/>
              <a:gd name="connsiteX2" fmla="*/ 3397485 w 3397485"/>
              <a:gd name="connsiteY2" fmla="*/ 1785925 h 1785925"/>
              <a:gd name="connsiteX3" fmla="*/ 0 w 3397485"/>
              <a:gd name="connsiteY3" fmla="*/ 1785925 h 17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7485" h="1785925">
                <a:moveTo>
                  <a:pt x="0" y="0"/>
                </a:moveTo>
                <a:lnTo>
                  <a:pt x="3397485" y="0"/>
                </a:lnTo>
                <a:lnTo>
                  <a:pt x="3397485" y="1785925"/>
                </a:lnTo>
                <a:lnTo>
                  <a:pt x="0" y="1785925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</p:spPr>
        <p:txBody>
          <a:bodyPr wrap="square" lIns="68580" tIns="34290" rIns="68580" bIns="34290">
            <a:noAutofit/>
          </a:bodyPr>
          <a:lstStyle>
            <a:lvl1pPr>
              <a:defRPr lang="zh-CN" altLang="en-US" sz="6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图片占位符 26"/>
          <p:cNvSpPr>
            <a:spLocks noGrp="1"/>
          </p:cNvSpPr>
          <p:nvPr>
            <p:ph type="pic" sz="quarter" idx="15"/>
          </p:nvPr>
        </p:nvSpPr>
        <p:spPr>
          <a:xfrm>
            <a:off x="2748214" y="1259238"/>
            <a:ext cx="1720581" cy="1720581"/>
          </a:xfrm>
          <a:custGeom>
            <a:avLst/>
            <a:gdLst>
              <a:gd name="connsiteX0" fmla="*/ 1147054 w 2294108"/>
              <a:gd name="connsiteY0" fmla="*/ 0 h 2294108"/>
              <a:gd name="connsiteX1" fmla="*/ 2294108 w 2294108"/>
              <a:gd name="connsiteY1" fmla="*/ 1147054 h 2294108"/>
              <a:gd name="connsiteX2" fmla="*/ 1147054 w 2294108"/>
              <a:gd name="connsiteY2" fmla="*/ 2294108 h 2294108"/>
              <a:gd name="connsiteX3" fmla="*/ 0 w 2294108"/>
              <a:gd name="connsiteY3" fmla="*/ 1147054 h 2294108"/>
              <a:gd name="connsiteX4" fmla="*/ 1147054 w 2294108"/>
              <a:gd name="connsiteY4" fmla="*/ 0 h 229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108" h="2294108">
                <a:moveTo>
                  <a:pt x="1147054" y="0"/>
                </a:moveTo>
                <a:cubicBezTo>
                  <a:pt x="1780554" y="0"/>
                  <a:pt x="2294108" y="513554"/>
                  <a:pt x="2294108" y="1147054"/>
                </a:cubicBezTo>
                <a:cubicBezTo>
                  <a:pt x="2294108" y="1780554"/>
                  <a:pt x="1780554" y="2294108"/>
                  <a:pt x="1147054" y="2294108"/>
                </a:cubicBezTo>
                <a:cubicBezTo>
                  <a:pt x="513554" y="2294108"/>
                  <a:pt x="0" y="1780554"/>
                  <a:pt x="0" y="1147054"/>
                </a:cubicBezTo>
                <a:cubicBezTo>
                  <a:pt x="0" y="513554"/>
                  <a:pt x="513554" y="0"/>
                  <a:pt x="1147054" y="0"/>
                </a:cubicBez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</p:spPr>
        <p:txBody>
          <a:bodyPr wrap="square" lIns="68580" tIns="34290" rIns="68580" bIns="34290">
            <a:noAutofit/>
          </a:bodyPr>
          <a:lstStyle>
            <a:lvl1pPr>
              <a:defRPr lang="zh-CN" altLang="en-US" sz="6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8" name="图片占位符 27"/>
          <p:cNvSpPr>
            <a:spLocks noGrp="1"/>
          </p:cNvSpPr>
          <p:nvPr>
            <p:ph type="pic" sz="quarter" idx="16"/>
          </p:nvPr>
        </p:nvSpPr>
        <p:spPr>
          <a:xfrm>
            <a:off x="4675206" y="1259238"/>
            <a:ext cx="1720581" cy="1720581"/>
          </a:xfrm>
          <a:custGeom>
            <a:avLst/>
            <a:gdLst>
              <a:gd name="connsiteX0" fmla="*/ 1147054 w 2294108"/>
              <a:gd name="connsiteY0" fmla="*/ 0 h 2294108"/>
              <a:gd name="connsiteX1" fmla="*/ 2294108 w 2294108"/>
              <a:gd name="connsiteY1" fmla="*/ 1147054 h 2294108"/>
              <a:gd name="connsiteX2" fmla="*/ 1147054 w 2294108"/>
              <a:gd name="connsiteY2" fmla="*/ 2294108 h 2294108"/>
              <a:gd name="connsiteX3" fmla="*/ 0 w 2294108"/>
              <a:gd name="connsiteY3" fmla="*/ 1147054 h 2294108"/>
              <a:gd name="connsiteX4" fmla="*/ 1147054 w 2294108"/>
              <a:gd name="connsiteY4" fmla="*/ 0 h 229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108" h="2294108">
                <a:moveTo>
                  <a:pt x="1147054" y="0"/>
                </a:moveTo>
                <a:cubicBezTo>
                  <a:pt x="1780554" y="0"/>
                  <a:pt x="2294108" y="513554"/>
                  <a:pt x="2294108" y="1147054"/>
                </a:cubicBezTo>
                <a:cubicBezTo>
                  <a:pt x="2294108" y="1780554"/>
                  <a:pt x="1780554" y="2294108"/>
                  <a:pt x="1147054" y="2294108"/>
                </a:cubicBezTo>
                <a:cubicBezTo>
                  <a:pt x="513554" y="2294108"/>
                  <a:pt x="0" y="1780554"/>
                  <a:pt x="0" y="1147054"/>
                </a:cubicBezTo>
                <a:cubicBezTo>
                  <a:pt x="0" y="513554"/>
                  <a:pt x="513554" y="0"/>
                  <a:pt x="1147054" y="0"/>
                </a:cubicBez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</p:spPr>
        <p:txBody>
          <a:bodyPr wrap="square" lIns="68580" tIns="34290" rIns="68580" bIns="34290">
            <a:noAutofit/>
          </a:bodyPr>
          <a:lstStyle>
            <a:lvl1pPr>
              <a:defRPr lang="zh-CN" altLang="en-US" sz="6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9" name="图片占位符 28"/>
          <p:cNvSpPr>
            <a:spLocks noGrp="1"/>
          </p:cNvSpPr>
          <p:nvPr>
            <p:ph type="pic" sz="quarter" idx="17"/>
          </p:nvPr>
        </p:nvSpPr>
        <p:spPr>
          <a:xfrm>
            <a:off x="6602198" y="1259238"/>
            <a:ext cx="1720581" cy="1720581"/>
          </a:xfrm>
          <a:custGeom>
            <a:avLst/>
            <a:gdLst>
              <a:gd name="connsiteX0" fmla="*/ 1147054 w 2294108"/>
              <a:gd name="connsiteY0" fmla="*/ 0 h 2294108"/>
              <a:gd name="connsiteX1" fmla="*/ 2294108 w 2294108"/>
              <a:gd name="connsiteY1" fmla="*/ 1147054 h 2294108"/>
              <a:gd name="connsiteX2" fmla="*/ 1147054 w 2294108"/>
              <a:gd name="connsiteY2" fmla="*/ 2294108 h 2294108"/>
              <a:gd name="connsiteX3" fmla="*/ 0 w 2294108"/>
              <a:gd name="connsiteY3" fmla="*/ 1147054 h 2294108"/>
              <a:gd name="connsiteX4" fmla="*/ 1147054 w 2294108"/>
              <a:gd name="connsiteY4" fmla="*/ 0 h 229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108" h="2294108">
                <a:moveTo>
                  <a:pt x="1147054" y="0"/>
                </a:moveTo>
                <a:cubicBezTo>
                  <a:pt x="1780554" y="0"/>
                  <a:pt x="2294108" y="513554"/>
                  <a:pt x="2294108" y="1147054"/>
                </a:cubicBezTo>
                <a:cubicBezTo>
                  <a:pt x="2294108" y="1780554"/>
                  <a:pt x="1780554" y="2294108"/>
                  <a:pt x="1147054" y="2294108"/>
                </a:cubicBezTo>
                <a:cubicBezTo>
                  <a:pt x="513554" y="2294108"/>
                  <a:pt x="0" y="1780554"/>
                  <a:pt x="0" y="1147054"/>
                </a:cubicBezTo>
                <a:cubicBezTo>
                  <a:pt x="0" y="513554"/>
                  <a:pt x="513554" y="0"/>
                  <a:pt x="1147054" y="0"/>
                </a:cubicBez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</p:spPr>
        <p:txBody>
          <a:bodyPr wrap="square" lIns="68580" tIns="34290" rIns="68580" bIns="34290">
            <a:noAutofit/>
          </a:bodyPr>
          <a:lstStyle>
            <a:lvl1pPr>
              <a:defRPr lang="zh-CN" altLang="en-US" sz="6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6" name="图片占位符 25"/>
          <p:cNvSpPr>
            <a:spLocks noGrp="1"/>
          </p:cNvSpPr>
          <p:nvPr>
            <p:ph type="pic" sz="quarter" idx="11"/>
          </p:nvPr>
        </p:nvSpPr>
        <p:spPr>
          <a:xfrm>
            <a:off x="821222" y="1259238"/>
            <a:ext cx="1720581" cy="1720581"/>
          </a:xfrm>
          <a:custGeom>
            <a:avLst/>
            <a:gdLst>
              <a:gd name="connsiteX0" fmla="*/ 1147054 w 2294108"/>
              <a:gd name="connsiteY0" fmla="*/ 0 h 2294108"/>
              <a:gd name="connsiteX1" fmla="*/ 2294108 w 2294108"/>
              <a:gd name="connsiteY1" fmla="*/ 1147054 h 2294108"/>
              <a:gd name="connsiteX2" fmla="*/ 1147054 w 2294108"/>
              <a:gd name="connsiteY2" fmla="*/ 2294108 h 2294108"/>
              <a:gd name="connsiteX3" fmla="*/ 0 w 2294108"/>
              <a:gd name="connsiteY3" fmla="*/ 1147054 h 2294108"/>
              <a:gd name="connsiteX4" fmla="*/ 1147054 w 2294108"/>
              <a:gd name="connsiteY4" fmla="*/ 0 h 229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108" h="2294108">
                <a:moveTo>
                  <a:pt x="1147054" y="0"/>
                </a:moveTo>
                <a:cubicBezTo>
                  <a:pt x="1780554" y="0"/>
                  <a:pt x="2294108" y="513554"/>
                  <a:pt x="2294108" y="1147054"/>
                </a:cubicBezTo>
                <a:cubicBezTo>
                  <a:pt x="2294108" y="1780554"/>
                  <a:pt x="1780554" y="2294108"/>
                  <a:pt x="1147054" y="2294108"/>
                </a:cubicBezTo>
                <a:cubicBezTo>
                  <a:pt x="513554" y="2294108"/>
                  <a:pt x="0" y="1780554"/>
                  <a:pt x="0" y="1147054"/>
                </a:cubicBezTo>
                <a:cubicBezTo>
                  <a:pt x="0" y="513554"/>
                  <a:pt x="513554" y="0"/>
                  <a:pt x="1147054" y="0"/>
                </a:cubicBez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</p:spPr>
        <p:txBody>
          <a:bodyPr wrap="square" lIns="68580" tIns="34290" rIns="68580" bIns="34290">
            <a:noAutofit/>
          </a:bodyPr>
          <a:lstStyle>
            <a:lvl1pPr>
              <a:defRPr lang="zh-CN" altLang="en-US" sz="6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2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图片占位符 20"/>
          <p:cNvSpPr>
            <a:spLocks noGrp="1"/>
          </p:cNvSpPr>
          <p:nvPr>
            <p:ph type="pic" sz="quarter" idx="15"/>
          </p:nvPr>
        </p:nvSpPr>
        <p:spPr>
          <a:xfrm>
            <a:off x="-10069" y="2658152"/>
            <a:ext cx="6107490" cy="2131094"/>
          </a:xfrm>
          <a:custGeom>
            <a:avLst/>
            <a:gdLst>
              <a:gd name="connsiteX0" fmla="*/ 0 w 8143320"/>
              <a:gd name="connsiteY0" fmla="*/ 0 h 2841458"/>
              <a:gd name="connsiteX1" fmla="*/ 8143320 w 8143320"/>
              <a:gd name="connsiteY1" fmla="*/ 0 h 2841458"/>
              <a:gd name="connsiteX2" fmla="*/ 8143320 w 8143320"/>
              <a:gd name="connsiteY2" fmla="*/ 2841458 h 2841458"/>
              <a:gd name="connsiteX3" fmla="*/ 0 w 8143320"/>
              <a:gd name="connsiteY3" fmla="*/ 2841458 h 284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3320" h="2841458">
                <a:moveTo>
                  <a:pt x="0" y="0"/>
                </a:moveTo>
                <a:lnTo>
                  <a:pt x="8143320" y="0"/>
                </a:lnTo>
                <a:lnTo>
                  <a:pt x="8143320" y="2841458"/>
                </a:lnTo>
                <a:lnTo>
                  <a:pt x="0" y="2841458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</p:spPr>
        <p:txBody>
          <a:bodyPr wrap="square" lIns="68580" tIns="34290" rIns="68580" bIns="34290">
            <a:noAutofit/>
          </a:bodyPr>
          <a:lstStyle>
            <a:lvl1pPr>
              <a:defRPr lang="zh-CN" altLang="en-US" sz="6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1"/>
          </p:nvPr>
        </p:nvSpPr>
        <p:spPr>
          <a:xfrm>
            <a:off x="3052930" y="354257"/>
            <a:ext cx="6090569" cy="2131778"/>
          </a:xfrm>
          <a:custGeom>
            <a:avLst/>
            <a:gdLst>
              <a:gd name="connsiteX0" fmla="*/ 0 w 8120758"/>
              <a:gd name="connsiteY0" fmla="*/ 0 h 2842370"/>
              <a:gd name="connsiteX1" fmla="*/ 8120758 w 8120758"/>
              <a:gd name="connsiteY1" fmla="*/ 0 h 2842370"/>
              <a:gd name="connsiteX2" fmla="*/ 8120758 w 8120758"/>
              <a:gd name="connsiteY2" fmla="*/ 2842370 h 2842370"/>
              <a:gd name="connsiteX3" fmla="*/ 0 w 8120758"/>
              <a:gd name="connsiteY3" fmla="*/ 2842370 h 284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0758" h="2842370">
                <a:moveTo>
                  <a:pt x="0" y="0"/>
                </a:moveTo>
                <a:lnTo>
                  <a:pt x="8120758" y="0"/>
                </a:lnTo>
                <a:lnTo>
                  <a:pt x="8120758" y="2842370"/>
                </a:lnTo>
                <a:lnTo>
                  <a:pt x="0" y="2842370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</p:spPr>
        <p:txBody>
          <a:bodyPr wrap="square" lIns="68580" tIns="34290" rIns="68580" bIns="34290">
            <a:noAutofit/>
          </a:bodyPr>
          <a:lstStyle>
            <a:lvl1pPr>
              <a:defRPr lang="zh-CN" altLang="en-US" sz="600">
                <a:solidFill>
                  <a:srgbClr val="C00000"/>
                </a:solidFill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3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0.png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6"/>
            </p:custDataLst>
          </p:nvPr>
        </p:nvSpPr>
        <p:spPr>
          <a:xfrm>
            <a:off x="-19050000" y="-190500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7"/>
            </p:custDataLst>
          </p:nvPr>
        </p:nvSpPr>
        <p:spPr>
          <a:xfrm>
            <a:off x="28194000" y="241935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1" cstate="email"/>
          <a:stretch>
            <a:fillRect/>
          </a:stretch>
        </p:blipFill>
        <p:spPr>
          <a:xfrm>
            <a:off x="0" y="-446"/>
            <a:ext cx="9144793" cy="514394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42000">
                <a:schemeClr val="accent1">
                  <a:lumMod val="5000"/>
                  <a:lumOff val="95000"/>
                  <a:alpha val="52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2" cstate="email"/>
          <a:stretch>
            <a:fillRect/>
          </a:stretch>
        </p:blipFill>
        <p:spPr>
          <a:xfrm>
            <a:off x="7179359" y="4015693"/>
            <a:ext cx="1846398" cy="13225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0" y="4841985"/>
            <a:ext cx="9144000" cy="301516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209877" y="3826463"/>
            <a:ext cx="1118861" cy="1204752"/>
            <a:chOff x="394136" y="902721"/>
            <a:chExt cx="5001114" cy="5385034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14" cstate="email"/>
            <a:stretch>
              <a:fillRect/>
            </a:stretch>
          </p:blipFill>
          <p:spPr>
            <a:xfrm>
              <a:off x="394136" y="902721"/>
              <a:ext cx="4020207" cy="538503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15" cstate="email"/>
            <a:stretch>
              <a:fillRect/>
            </a:stretch>
          </p:blipFill>
          <p:spPr>
            <a:xfrm>
              <a:off x="3545434" y="5112776"/>
              <a:ext cx="868909" cy="117497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16" cstate="email"/>
            <a:stretch>
              <a:fillRect/>
            </a:stretch>
          </p:blipFill>
          <p:spPr>
            <a:xfrm>
              <a:off x="4526341" y="5613868"/>
              <a:ext cx="868909" cy="673887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 userDrawn="1"/>
        </p:nvGrpSpPr>
        <p:grpSpPr>
          <a:xfrm>
            <a:off x="174171" y="97971"/>
            <a:ext cx="8763000" cy="542201"/>
            <a:chOff x="0" y="0"/>
            <a:chExt cx="12192000" cy="75436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>
              <a:off x="0" y="0"/>
              <a:ext cx="946700" cy="754366"/>
            </a:xfrm>
            <a:prstGeom prst="rect">
              <a:avLst/>
            </a:prstGeom>
          </p:spPr>
        </p:pic>
        <p:cxnSp>
          <p:nvCxnSpPr>
            <p:cNvPr id="17" name="直接连接符 16"/>
            <p:cNvCxnSpPr/>
            <p:nvPr/>
          </p:nvCxnSpPr>
          <p:spPr>
            <a:xfrm flipV="1">
              <a:off x="0" y="754365"/>
              <a:ext cx="12192000" cy="1"/>
            </a:xfrm>
            <a:prstGeom prst="line">
              <a:avLst/>
            </a:prstGeom>
            <a:ln w="28575">
              <a:solidFill>
                <a:srgbClr val="974A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tags" Target="../tags/tag11.xml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slideLayout" Target="../slideLayouts/slideLayout10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image" Target="../media/image37.png"/><Relationship Id="rId2" Type="http://schemas.openxmlformats.org/officeDocument/2006/relationships/tags" Target="../tags/tag22.xml"/><Relationship Id="rId16" Type="http://schemas.openxmlformats.org/officeDocument/2006/relationships/image" Target="../media/image36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image" Target="../media/image35.png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39.pn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38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45.xm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44.pn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43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42.png"/><Relationship Id="rId5" Type="http://schemas.openxmlformats.org/officeDocument/2006/relationships/tags" Target="../tags/tag55.xml"/><Relationship Id="rId10" Type="http://schemas.openxmlformats.org/officeDocument/2006/relationships/image" Target="../media/image41.png"/><Relationship Id="rId4" Type="http://schemas.openxmlformats.org/officeDocument/2006/relationships/tags" Target="../tags/tag54.xml"/><Relationship Id="rId9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61.xml"/><Relationship Id="rId7" Type="http://schemas.openxmlformats.org/officeDocument/2006/relationships/image" Target="../media/image46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45.png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6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tags" Target="../tags/tag65.xml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-446"/>
            <a:ext cx="9144793" cy="51439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179359" y="3714178"/>
            <a:ext cx="1846398" cy="13225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211604" y="193620"/>
            <a:ext cx="1207294" cy="6587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95603" y="677041"/>
            <a:ext cx="3015155" cy="40387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0" y="4540470"/>
            <a:ext cx="9144000" cy="6030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659076" y="3834583"/>
            <a:ext cx="651682" cy="88123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394756" y="4210402"/>
            <a:ext cx="651682" cy="5054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4302425" y="852388"/>
            <a:ext cx="2947715" cy="1234503"/>
          </a:xfrm>
          <a:prstGeom prst="rect">
            <a:avLst/>
          </a:prstGeom>
        </p:spPr>
      </p:pic>
      <p:sp>
        <p:nvSpPr>
          <p:cNvPr id="14" name="PA_矩形 13"/>
          <p:cNvSpPr/>
          <p:nvPr>
            <p:custDataLst>
              <p:tags r:id="rId1"/>
            </p:custDataLst>
          </p:nvPr>
        </p:nvSpPr>
        <p:spPr>
          <a:xfrm>
            <a:off x="3677077" y="2730795"/>
            <a:ext cx="5101397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绿色生态 绿色环境 植树节 </a:t>
            </a:r>
            <a:r>
              <a:rPr lang="en-US" altLang="zh-CN" sz="2400" b="1" dirty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dirty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15" name="PA_矩形 14"/>
          <p:cNvSpPr/>
          <p:nvPr>
            <p:custDataLst>
              <p:tags r:id="rId2"/>
            </p:custDataLst>
          </p:nvPr>
        </p:nvSpPr>
        <p:spPr>
          <a:xfrm>
            <a:off x="3677077" y="2392043"/>
            <a:ext cx="4848923" cy="3000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500" b="1" dirty="0">
                <a:blipFill dpi="0" rotWithShape="1">
                  <a:blip r:embed="rId13"/>
                  <a:srcRect/>
                  <a:tile tx="0" ty="0" sx="100000" sy="100000" flip="none" algn="tl"/>
                </a:blipFill>
                <a:latin typeface="Arial" panose="020B0604020202020204" pitchFamily="34" charset="0"/>
                <a:cs typeface="Arial" panose="020B0604020202020204" pitchFamily="34" charset="0"/>
              </a:rPr>
              <a:t>Green ecological green environment common earth</a:t>
            </a:r>
            <a:endParaRPr lang="zh-CN" altLang="en-US" sz="1500" b="1" dirty="0">
              <a:blipFill dpi="0" rotWithShape="1">
                <a:blip r:embed="rId13"/>
                <a:srcRect/>
                <a:tile tx="0" ty="0" sx="100000" sy="100000" flip="none" algn="tl"/>
              </a:blip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A_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46580" y="3253673"/>
            <a:ext cx="48801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 anyone that is stepping into the world of PowerPoint for the very first time.</a:t>
            </a:r>
            <a:endParaRPr lang="zh-CN" altLang="en-US" sz="9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99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99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926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email"/>
          <a:srcRect/>
          <a:stretch>
            <a:fillRect/>
          </a:stretch>
        </p:blipFill>
        <p:spPr/>
      </p:pic>
      <p:cxnSp>
        <p:nvCxnSpPr>
          <p:cNvPr id="3" name="PA_直接连接符 2"/>
          <p:cNvCxnSpPr/>
          <p:nvPr>
            <p:custDataLst>
              <p:tags r:id="rId1"/>
            </p:custDataLst>
          </p:nvPr>
        </p:nvCxnSpPr>
        <p:spPr>
          <a:xfrm flipH="1">
            <a:off x="4049515" y="2264245"/>
            <a:ext cx="1458605" cy="3515894"/>
          </a:xfrm>
          <a:prstGeom prst="line">
            <a:avLst/>
          </a:prstGeom>
          <a:ln w="9525">
            <a:solidFill>
              <a:schemeClr val="bg1">
                <a:lumMod val="65000"/>
                <a:alpha val="7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A_直接连接符 3"/>
          <p:cNvCxnSpPr/>
          <p:nvPr>
            <p:custDataLst>
              <p:tags r:id="rId2"/>
            </p:custDataLst>
          </p:nvPr>
        </p:nvCxnSpPr>
        <p:spPr>
          <a:xfrm flipH="1">
            <a:off x="5410154" y="-415846"/>
            <a:ext cx="642221" cy="1548040"/>
          </a:xfrm>
          <a:prstGeom prst="line">
            <a:avLst/>
          </a:prstGeom>
          <a:ln w="9525">
            <a:solidFill>
              <a:schemeClr val="bg1">
                <a:lumMod val="65000"/>
                <a:alpha val="7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PA_组合 4"/>
          <p:cNvGrpSpPr/>
          <p:nvPr>
            <p:custDataLst>
              <p:tags r:id="rId3"/>
            </p:custDataLst>
          </p:nvPr>
        </p:nvGrpSpPr>
        <p:grpSpPr>
          <a:xfrm>
            <a:off x="671907" y="791697"/>
            <a:ext cx="3334067" cy="2924725"/>
            <a:chOff x="895590" y="981996"/>
            <a:chExt cx="4445667" cy="3899847"/>
          </a:xfrm>
        </p:grpSpPr>
        <p:grpSp>
          <p:nvGrpSpPr>
            <p:cNvPr id="6" name="组合 5"/>
            <p:cNvGrpSpPr/>
            <p:nvPr/>
          </p:nvGrpSpPr>
          <p:grpSpPr>
            <a:xfrm>
              <a:off x="3325343" y="981996"/>
              <a:ext cx="1112117" cy="1112117"/>
              <a:chOff x="3904735" y="1906853"/>
              <a:chExt cx="1112117" cy="1112117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3904735" y="1906853"/>
                <a:ext cx="1112117" cy="111211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13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86" name="Group 8"/>
              <p:cNvGrpSpPr>
                <a:grpSpLocks noChangeAspect="1"/>
              </p:cNvGrpSpPr>
              <p:nvPr/>
            </p:nvGrpSpPr>
            <p:grpSpPr bwMode="auto">
              <a:xfrm>
                <a:off x="4291933" y="2017366"/>
                <a:ext cx="355772" cy="693394"/>
                <a:chOff x="3693" y="1958"/>
                <a:chExt cx="294" cy="573"/>
              </a:xfrm>
            </p:grpSpPr>
            <p:sp>
              <p:nvSpPr>
                <p:cNvPr id="87" name="AutoShape 7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695" y="1958"/>
                  <a:ext cx="290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zh-CN" altLang="en-US" sz="13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8" name="Freeform 9"/>
                <p:cNvSpPr/>
                <p:nvPr/>
              </p:nvSpPr>
              <p:spPr bwMode="auto">
                <a:xfrm>
                  <a:off x="3693" y="2127"/>
                  <a:ext cx="294" cy="404"/>
                </a:xfrm>
                <a:custGeom>
                  <a:avLst/>
                  <a:gdLst>
                    <a:gd name="T0" fmla="*/ 0 w 122"/>
                    <a:gd name="T1" fmla="*/ 21 h 168"/>
                    <a:gd name="T2" fmla="*/ 61 w 122"/>
                    <a:gd name="T3" fmla="*/ 0 h 168"/>
                    <a:gd name="T4" fmla="*/ 122 w 122"/>
                    <a:gd name="T5" fmla="*/ 21 h 168"/>
                    <a:gd name="T6" fmla="*/ 122 w 122"/>
                    <a:gd name="T7" fmla="*/ 107 h 168"/>
                    <a:gd name="T8" fmla="*/ 61 w 122"/>
                    <a:gd name="T9" fmla="*/ 168 h 168"/>
                    <a:gd name="T10" fmla="*/ 0 w 122"/>
                    <a:gd name="T11" fmla="*/ 107 h 168"/>
                    <a:gd name="T12" fmla="*/ 0 w 122"/>
                    <a:gd name="T13" fmla="*/ 21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2" h="168">
                      <a:moveTo>
                        <a:pt x="0" y="21"/>
                      </a:moveTo>
                      <a:cubicBezTo>
                        <a:pt x="53" y="21"/>
                        <a:pt x="61" y="0"/>
                        <a:pt x="61" y="0"/>
                      </a:cubicBezTo>
                      <a:cubicBezTo>
                        <a:pt x="61" y="0"/>
                        <a:pt x="69" y="21"/>
                        <a:pt x="122" y="21"/>
                      </a:cubicBezTo>
                      <a:cubicBezTo>
                        <a:pt x="122" y="107"/>
                        <a:pt x="122" y="107"/>
                        <a:pt x="122" y="107"/>
                      </a:cubicBezTo>
                      <a:cubicBezTo>
                        <a:pt x="122" y="141"/>
                        <a:pt x="61" y="168"/>
                        <a:pt x="61" y="168"/>
                      </a:cubicBezTo>
                      <a:cubicBezTo>
                        <a:pt x="61" y="168"/>
                        <a:pt x="0" y="141"/>
                        <a:pt x="0" y="107"/>
                      </a:cubicBez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zh-CN" altLang="en-US" sz="13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1610909" y="1426102"/>
              <a:ext cx="754673" cy="754673"/>
              <a:chOff x="3929866" y="4726093"/>
              <a:chExt cx="754673" cy="754673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3929866" y="4726093"/>
                <a:ext cx="754673" cy="75467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13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4" name="组合 43"/>
              <p:cNvGrpSpPr/>
              <p:nvPr/>
            </p:nvGrpSpPr>
            <p:grpSpPr>
              <a:xfrm>
                <a:off x="4118670" y="4832773"/>
                <a:ext cx="375998" cy="361666"/>
                <a:chOff x="5741988" y="3090863"/>
                <a:chExt cx="708025" cy="681038"/>
              </a:xfrm>
            </p:grpSpPr>
            <p:sp>
              <p:nvSpPr>
                <p:cNvPr id="45" name="AutoShape 2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741988" y="3090863"/>
                  <a:ext cx="708025" cy="676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zh-CN" altLang="en-US" sz="13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6" name="Freeform 35"/>
                <p:cNvSpPr>
                  <a:spLocks noEditPoints="1"/>
                </p:cNvSpPr>
                <p:nvPr/>
              </p:nvSpPr>
              <p:spPr bwMode="auto">
                <a:xfrm>
                  <a:off x="5745163" y="3403601"/>
                  <a:ext cx="350838" cy="290513"/>
                </a:xfrm>
                <a:custGeom>
                  <a:avLst/>
                  <a:gdLst>
                    <a:gd name="T0" fmla="*/ 89 w 92"/>
                    <a:gd name="T1" fmla="*/ 66 h 76"/>
                    <a:gd name="T2" fmla="*/ 85 w 92"/>
                    <a:gd name="T3" fmla="*/ 61 h 76"/>
                    <a:gd name="T4" fmla="*/ 82 w 92"/>
                    <a:gd name="T5" fmla="*/ 61 h 76"/>
                    <a:gd name="T6" fmla="*/ 79 w 92"/>
                    <a:gd name="T7" fmla="*/ 55 h 76"/>
                    <a:gd name="T8" fmla="*/ 69 w 92"/>
                    <a:gd name="T9" fmla="*/ 55 h 76"/>
                    <a:gd name="T10" fmla="*/ 69 w 92"/>
                    <a:gd name="T11" fmla="*/ 52 h 76"/>
                    <a:gd name="T12" fmla="*/ 75 w 92"/>
                    <a:gd name="T13" fmla="*/ 52 h 76"/>
                    <a:gd name="T14" fmla="*/ 80 w 92"/>
                    <a:gd name="T15" fmla="*/ 48 h 76"/>
                    <a:gd name="T16" fmla="*/ 80 w 92"/>
                    <a:gd name="T17" fmla="*/ 4 h 76"/>
                    <a:gd name="T18" fmla="*/ 75 w 92"/>
                    <a:gd name="T19" fmla="*/ 0 h 76"/>
                    <a:gd name="T20" fmla="*/ 17 w 92"/>
                    <a:gd name="T21" fmla="*/ 0 h 76"/>
                    <a:gd name="T22" fmla="*/ 12 w 92"/>
                    <a:gd name="T23" fmla="*/ 4 h 76"/>
                    <a:gd name="T24" fmla="*/ 12 w 92"/>
                    <a:gd name="T25" fmla="*/ 48 h 76"/>
                    <a:gd name="T26" fmla="*/ 17 w 92"/>
                    <a:gd name="T27" fmla="*/ 52 h 76"/>
                    <a:gd name="T28" fmla="*/ 23 w 92"/>
                    <a:gd name="T29" fmla="*/ 52 h 76"/>
                    <a:gd name="T30" fmla="*/ 23 w 92"/>
                    <a:gd name="T31" fmla="*/ 55 h 76"/>
                    <a:gd name="T32" fmla="*/ 13 w 92"/>
                    <a:gd name="T33" fmla="*/ 55 h 76"/>
                    <a:gd name="T34" fmla="*/ 10 w 92"/>
                    <a:gd name="T35" fmla="*/ 61 h 76"/>
                    <a:gd name="T36" fmla="*/ 7 w 92"/>
                    <a:gd name="T37" fmla="*/ 61 h 76"/>
                    <a:gd name="T38" fmla="*/ 3 w 92"/>
                    <a:gd name="T39" fmla="*/ 66 h 76"/>
                    <a:gd name="T40" fmla="*/ 0 w 92"/>
                    <a:gd name="T41" fmla="*/ 72 h 76"/>
                    <a:gd name="T42" fmla="*/ 4 w 92"/>
                    <a:gd name="T43" fmla="*/ 76 h 76"/>
                    <a:gd name="T44" fmla="*/ 88 w 92"/>
                    <a:gd name="T45" fmla="*/ 76 h 76"/>
                    <a:gd name="T46" fmla="*/ 92 w 92"/>
                    <a:gd name="T47" fmla="*/ 72 h 76"/>
                    <a:gd name="T48" fmla="*/ 89 w 92"/>
                    <a:gd name="T49" fmla="*/ 66 h 76"/>
                    <a:gd name="T50" fmla="*/ 17 w 92"/>
                    <a:gd name="T51" fmla="*/ 49 h 76"/>
                    <a:gd name="T52" fmla="*/ 15 w 92"/>
                    <a:gd name="T53" fmla="*/ 48 h 76"/>
                    <a:gd name="T54" fmla="*/ 15 w 92"/>
                    <a:gd name="T55" fmla="*/ 4 h 76"/>
                    <a:gd name="T56" fmla="*/ 17 w 92"/>
                    <a:gd name="T57" fmla="*/ 2 h 76"/>
                    <a:gd name="T58" fmla="*/ 75 w 92"/>
                    <a:gd name="T59" fmla="*/ 2 h 76"/>
                    <a:gd name="T60" fmla="*/ 77 w 92"/>
                    <a:gd name="T61" fmla="*/ 4 h 76"/>
                    <a:gd name="T62" fmla="*/ 77 w 92"/>
                    <a:gd name="T63" fmla="*/ 48 h 76"/>
                    <a:gd name="T64" fmla="*/ 75 w 92"/>
                    <a:gd name="T65" fmla="*/ 49 h 76"/>
                    <a:gd name="T66" fmla="*/ 17 w 92"/>
                    <a:gd name="T67" fmla="*/ 49 h 76"/>
                    <a:gd name="T68" fmla="*/ 77 w 92"/>
                    <a:gd name="T69" fmla="*/ 58 h 76"/>
                    <a:gd name="T70" fmla="*/ 80 w 92"/>
                    <a:gd name="T71" fmla="*/ 64 h 76"/>
                    <a:gd name="T72" fmla="*/ 85 w 92"/>
                    <a:gd name="T73" fmla="*/ 64 h 76"/>
                    <a:gd name="T74" fmla="*/ 87 w 92"/>
                    <a:gd name="T75" fmla="*/ 66 h 76"/>
                    <a:gd name="T76" fmla="*/ 87 w 92"/>
                    <a:gd name="T77" fmla="*/ 66 h 76"/>
                    <a:gd name="T78" fmla="*/ 90 w 92"/>
                    <a:gd name="T79" fmla="*/ 72 h 76"/>
                    <a:gd name="T80" fmla="*/ 88 w 92"/>
                    <a:gd name="T81" fmla="*/ 74 h 76"/>
                    <a:gd name="T82" fmla="*/ 4 w 92"/>
                    <a:gd name="T83" fmla="*/ 74 h 76"/>
                    <a:gd name="T84" fmla="*/ 2 w 92"/>
                    <a:gd name="T85" fmla="*/ 72 h 76"/>
                    <a:gd name="T86" fmla="*/ 5 w 92"/>
                    <a:gd name="T87" fmla="*/ 66 h 76"/>
                    <a:gd name="T88" fmla="*/ 5 w 92"/>
                    <a:gd name="T89" fmla="*/ 66 h 76"/>
                    <a:gd name="T90" fmla="*/ 7 w 92"/>
                    <a:gd name="T91" fmla="*/ 64 h 76"/>
                    <a:gd name="T92" fmla="*/ 12 w 92"/>
                    <a:gd name="T93" fmla="*/ 64 h 76"/>
                    <a:gd name="T94" fmla="*/ 15 w 92"/>
                    <a:gd name="T95" fmla="*/ 58 h 76"/>
                    <a:gd name="T96" fmla="*/ 26 w 92"/>
                    <a:gd name="T97" fmla="*/ 58 h 76"/>
                    <a:gd name="T98" fmla="*/ 26 w 92"/>
                    <a:gd name="T99" fmla="*/ 54 h 76"/>
                    <a:gd name="T100" fmla="*/ 66 w 92"/>
                    <a:gd name="T101" fmla="*/ 5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2" h="76">
                      <a:moveTo>
                        <a:pt x="89" y="66"/>
                      </a:moveTo>
                      <a:cubicBezTo>
                        <a:pt x="89" y="63"/>
                        <a:pt x="88" y="61"/>
                        <a:pt x="85" y="61"/>
                      </a:cubicBezTo>
                      <a:cubicBezTo>
                        <a:pt x="82" y="61"/>
                        <a:pt x="82" y="61"/>
                        <a:pt x="82" y="61"/>
                      </a:cubicBezTo>
                      <a:cubicBezTo>
                        <a:pt x="79" y="55"/>
                        <a:pt x="79" y="55"/>
                        <a:pt x="79" y="55"/>
                      </a:cubicBezTo>
                      <a:cubicBezTo>
                        <a:pt x="69" y="55"/>
                        <a:pt x="69" y="55"/>
                        <a:pt x="69" y="55"/>
                      </a:cubicBezTo>
                      <a:cubicBezTo>
                        <a:pt x="69" y="52"/>
                        <a:pt x="69" y="52"/>
                        <a:pt x="69" y="52"/>
                      </a:cubicBezTo>
                      <a:cubicBezTo>
                        <a:pt x="75" y="52"/>
                        <a:pt x="75" y="52"/>
                        <a:pt x="75" y="52"/>
                      </a:cubicBezTo>
                      <a:cubicBezTo>
                        <a:pt x="78" y="52"/>
                        <a:pt x="80" y="50"/>
                        <a:pt x="80" y="48"/>
                      </a:cubicBezTo>
                      <a:cubicBezTo>
                        <a:pt x="80" y="4"/>
                        <a:pt x="80" y="4"/>
                        <a:pt x="80" y="4"/>
                      </a:cubicBezTo>
                      <a:cubicBezTo>
                        <a:pt x="80" y="2"/>
                        <a:pt x="78" y="0"/>
                        <a:pt x="75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4" y="0"/>
                        <a:pt x="12" y="2"/>
                        <a:pt x="12" y="4"/>
                      </a:cubicBezTo>
                      <a:cubicBezTo>
                        <a:pt x="12" y="48"/>
                        <a:pt x="12" y="48"/>
                        <a:pt x="12" y="48"/>
                      </a:cubicBezTo>
                      <a:cubicBezTo>
                        <a:pt x="12" y="50"/>
                        <a:pt x="14" y="52"/>
                        <a:pt x="17" y="52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23" y="55"/>
                        <a:pt x="23" y="55"/>
                        <a:pt x="23" y="55"/>
                      </a:cubicBez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0" y="61"/>
                        <a:pt x="10" y="61"/>
                        <a:pt x="10" y="61"/>
                      </a:cubicBezTo>
                      <a:cubicBezTo>
                        <a:pt x="7" y="61"/>
                        <a:pt x="7" y="61"/>
                        <a:pt x="7" y="61"/>
                      </a:cubicBezTo>
                      <a:cubicBezTo>
                        <a:pt x="4" y="61"/>
                        <a:pt x="3" y="63"/>
                        <a:pt x="3" y="66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5"/>
                        <a:pt x="1" y="76"/>
                        <a:pt x="4" y="76"/>
                      </a:cubicBezTo>
                      <a:cubicBezTo>
                        <a:pt x="88" y="76"/>
                        <a:pt x="88" y="76"/>
                        <a:pt x="88" y="76"/>
                      </a:cubicBezTo>
                      <a:cubicBezTo>
                        <a:pt x="91" y="76"/>
                        <a:pt x="92" y="75"/>
                        <a:pt x="92" y="72"/>
                      </a:cubicBezTo>
                      <a:lnTo>
                        <a:pt x="89" y="66"/>
                      </a:lnTo>
                      <a:close/>
                      <a:moveTo>
                        <a:pt x="17" y="49"/>
                      </a:moveTo>
                      <a:cubicBezTo>
                        <a:pt x="15" y="49"/>
                        <a:pt x="15" y="49"/>
                        <a:pt x="15" y="48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3"/>
                        <a:pt x="15" y="2"/>
                        <a:pt x="17" y="2"/>
                      </a:cubicBezTo>
                      <a:cubicBezTo>
                        <a:pt x="75" y="2"/>
                        <a:pt x="75" y="2"/>
                        <a:pt x="75" y="2"/>
                      </a:cubicBezTo>
                      <a:cubicBezTo>
                        <a:pt x="77" y="2"/>
                        <a:pt x="77" y="3"/>
                        <a:pt x="77" y="4"/>
                      </a:cubicBezTo>
                      <a:cubicBezTo>
                        <a:pt x="77" y="48"/>
                        <a:pt x="77" y="48"/>
                        <a:pt x="77" y="48"/>
                      </a:cubicBezTo>
                      <a:cubicBezTo>
                        <a:pt x="77" y="49"/>
                        <a:pt x="77" y="49"/>
                        <a:pt x="75" y="49"/>
                      </a:cubicBezTo>
                      <a:lnTo>
                        <a:pt x="17" y="49"/>
                      </a:lnTo>
                      <a:close/>
                      <a:moveTo>
                        <a:pt x="77" y="58"/>
                      </a:moveTo>
                      <a:cubicBezTo>
                        <a:pt x="78" y="59"/>
                        <a:pt x="80" y="64"/>
                        <a:pt x="80" y="64"/>
                      </a:cubicBezTo>
                      <a:cubicBezTo>
                        <a:pt x="85" y="64"/>
                        <a:pt x="85" y="64"/>
                        <a:pt x="85" y="64"/>
                      </a:cubicBezTo>
                      <a:cubicBezTo>
                        <a:pt x="86" y="64"/>
                        <a:pt x="87" y="65"/>
                        <a:pt x="87" y="66"/>
                      </a:cubicBezTo>
                      <a:cubicBezTo>
                        <a:pt x="87" y="66"/>
                        <a:pt x="87" y="66"/>
                        <a:pt x="87" y="66"/>
                      </a:cubicBezTo>
                      <a:cubicBezTo>
                        <a:pt x="87" y="66"/>
                        <a:pt x="89" y="71"/>
                        <a:pt x="90" y="72"/>
                      </a:cubicBezTo>
                      <a:cubicBezTo>
                        <a:pt x="90" y="73"/>
                        <a:pt x="89" y="74"/>
                        <a:pt x="88" y="74"/>
                      </a:cubicBezTo>
                      <a:cubicBezTo>
                        <a:pt x="4" y="74"/>
                        <a:pt x="4" y="74"/>
                        <a:pt x="4" y="74"/>
                      </a:cubicBezTo>
                      <a:cubicBezTo>
                        <a:pt x="3" y="74"/>
                        <a:pt x="2" y="73"/>
                        <a:pt x="2" y="72"/>
                      </a:cubicBezTo>
                      <a:cubicBezTo>
                        <a:pt x="3" y="71"/>
                        <a:pt x="5" y="66"/>
                        <a:pt x="5" y="66"/>
                      </a:cubicBezTo>
                      <a:cubicBezTo>
                        <a:pt x="5" y="66"/>
                        <a:pt x="5" y="66"/>
                        <a:pt x="5" y="66"/>
                      </a:cubicBezTo>
                      <a:cubicBezTo>
                        <a:pt x="5" y="65"/>
                        <a:pt x="6" y="64"/>
                        <a:pt x="7" y="64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2" y="64"/>
                        <a:pt x="14" y="59"/>
                        <a:pt x="15" y="58"/>
                      </a:cubicBezTo>
                      <a:cubicBezTo>
                        <a:pt x="17" y="58"/>
                        <a:pt x="26" y="58"/>
                        <a:pt x="26" y="58"/>
                      </a:cubicBezTo>
                      <a:cubicBezTo>
                        <a:pt x="26" y="58"/>
                        <a:pt x="26" y="54"/>
                        <a:pt x="26" y="54"/>
                      </a:cubicBezTo>
                      <a:cubicBezTo>
                        <a:pt x="30" y="54"/>
                        <a:pt x="62" y="54"/>
                        <a:pt x="66" y="54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zh-CN" altLang="en-US" sz="13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47" name="组合 46"/>
                <p:cNvGrpSpPr/>
                <p:nvPr/>
              </p:nvGrpSpPr>
              <p:grpSpPr>
                <a:xfrm>
                  <a:off x="5791201" y="3090863"/>
                  <a:ext cx="655637" cy="681038"/>
                  <a:chOff x="5791201" y="3090863"/>
                  <a:chExt cx="655637" cy="681038"/>
                </a:xfrm>
              </p:grpSpPr>
              <p:sp>
                <p:nvSpPr>
                  <p:cNvPr id="48" name="Freeform 22"/>
                  <p:cNvSpPr/>
                  <p:nvPr/>
                </p:nvSpPr>
                <p:spPr bwMode="auto">
                  <a:xfrm>
                    <a:off x="6008688" y="3113088"/>
                    <a:ext cx="212725" cy="157163"/>
                  </a:xfrm>
                  <a:custGeom>
                    <a:avLst/>
                    <a:gdLst>
                      <a:gd name="T0" fmla="*/ 51 w 56"/>
                      <a:gd name="T1" fmla="*/ 0 h 41"/>
                      <a:gd name="T2" fmla="*/ 4 w 56"/>
                      <a:gd name="T3" fmla="*/ 0 h 41"/>
                      <a:gd name="T4" fmla="*/ 0 w 56"/>
                      <a:gd name="T5" fmla="*/ 5 h 41"/>
                      <a:gd name="T6" fmla="*/ 0 w 56"/>
                      <a:gd name="T7" fmla="*/ 36 h 41"/>
                      <a:gd name="T8" fmla="*/ 4 w 56"/>
                      <a:gd name="T9" fmla="*/ 41 h 41"/>
                      <a:gd name="T10" fmla="*/ 51 w 56"/>
                      <a:gd name="T11" fmla="*/ 41 h 41"/>
                      <a:gd name="T12" fmla="*/ 56 w 56"/>
                      <a:gd name="T13" fmla="*/ 36 h 41"/>
                      <a:gd name="T14" fmla="*/ 56 w 56"/>
                      <a:gd name="T15" fmla="*/ 5 h 41"/>
                      <a:gd name="T16" fmla="*/ 51 w 56"/>
                      <a:gd name="T17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" h="41">
                        <a:moveTo>
                          <a:pt x="51" y="0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0"/>
                          <a:pt x="0" y="2"/>
                          <a:pt x="0" y="5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0" y="39"/>
                          <a:pt x="2" y="41"/>
                          <a:pt x="4" y="41"/>
                        </a:cubicBezTo>
                        <a:cubicBezTo>
                          <a:pt x="51" y="41"/>
                          <a:pt x="51" y="41"/>
                          <a:pt x="51" y="41"/>
                        </a:cubicBezTo>
                        <a:cubicBezTo>
                          <a:pt x="54" y="41"/>
                          <a:pt x="56" y="39"/>
                          <a:pt x="56" y="36"/>
                        </a:cubicBezTo>
                        <a:cubicBezTo>
                          <a:pt x="56" y="5"/>
                          <a:pt x="56" y="5"/>
                          <a:pt x="56" y="5"/>
                        </a:cubicBezTo>
                        <a:cubicBezTo>
                          <a:pt x="56" y="2"/>
                          <a:pt x="54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9" name="Freeform 23"/>
                  <p:cNvSpPr/>
                  <p:nvPr/>
                </p:nvSpPr>
                <p:spPr bwMode="auto">
                  <a:xfrm>
                    <a:off x="5984876" y="3351213"/>
                    <a:ext cx="31750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1 w 8"/>
                      <a:gd name="T3" fmla="*/ 0 h 3"/>
                      <a:gd name="T4" fmla="*/ 0 w 8"/>
                      <a:gd name="T5" fmla="*/ 1 h 3"/>
                      <a:gd name="T6" fmla="*/ 1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1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1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0" name="Freeform 24"/>
                  <p:cNvSpPr/>
                  <p:nvPr/>
                </p:nvSpPr>
                <p:spPr bwMode="auto">
                  <a:xfrm>
                    <a:off x="6030913" y="3351213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1 w 8"/>
                      <a:gd name="T3" fmla="*/ 0 h 3"/>
                      <a:gd name="T4" fmla="*/ 0 w 8"/>
                      <a:gd name="T5" fmla="*/ 1 h 3"/>
                      <a:gd name="T6" fmla="*/ 1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1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1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1" name="Freeform 25"/>
                  <p:cNvSpPr/>
                  <p:nvPr/>
                </p:nvSpPr>
                <p:spPr bwMode="auto">
                  <a:xfrm>
                    <a:off x="6076951" y="3351213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1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1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2"/>
                          <a:pt x="0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1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2" name="Freeform 26"/>
                  <p:cNvSpPr/>
                  <p:nvPr/>
                </p:nvSpPr>
                <p:spPr bwMode="auto">
                  <a:xfrm>
                    <a:off x="6122988" y="3351213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1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1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2"/>
                          <a:pt x="0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1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3" name="Freeform 27"/>
                  <p:cNvSpPr/>
                  <p:nvPr/>
                </p:nvSpPr>
                <p:spPr bwMode="auto">
                  <a:xfrm>
                    <a:off x="6169026" y="3351213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1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1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2"/>
                          <a:pt x="1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1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4" name="Freeform 28"/>
                  <p:cNvSpPr/>
                  <p:nvPr/>
                </p:nvSpPr>
                <p:spPr bwMode="auto">
                  <a:xfrm>
                    <a:off x="6213476" y="3351213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1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1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2"/>
                          <a:pt x="1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1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5" name="Freeform 29"/>
                  <p:cNvSpPr/>
                  <p:nvPr/>
                </p:nvSpPr>
                <p:spPr bwMode="auto">
                  <a:xfrm>
                    <a:off x="6008688" y="3335338"/>
                    <a:ext cx="30163" cy="7938"/>
                  </a:xfrm>
                  <a:custGeom>
                    <a:avLst/>
                    <a:gdLst>
                      <a:gd name="T0" fmla="*/ 1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1 w 8"/>
                      <a:gd name="T9" fmla="*/ 0 h 2"/>
                      <a:gd name="T10" fmla="*/ 0 w 8"/>
                      <a:gd name="T11" fmla="*/ 1 h 2"/>
                      <a:gd name="T12" fmla="*/ 1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1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6" name="Freeform 30"/>
                  <p:cNvSpPr/>
                  <p:nvPr/>
                </p:nvSpPr>
                <p:spPr bwMode="auto">
                  <a:xfrm>
                    <a:off x="6054726" y="3335338"/>
                    <a:ext cx="30163" cy="7938"/>
                  </a:xfrm>
                  <a:custGeom>
                    <a:avLst/>
                    <a:gdLst>
                      <a:gd name="T0" fmla="*/ 1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1 w 8"/>
                      <a:gd name="T9" fmla="*/ 0 h 2"/>
                      <a:gd name="T10" fmla="*/ 0 w 8"/>
                      <a:gd name="T11" fmla="*/ 1 h 2"/>
                      <a:gd name="T12" fmla="*/ 1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1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7" name="Freeform 31"/>
                  <p:cNvSpPr/>
                  <p:nvPr/>
                </p:nvSpPr>
                <p:spPr bwMode="auto">
                  <a:xfrm>
                    <a:off x="6099176" y="3335338"/>
                    <a:ext cx="31750" cy="7938"/>
                  </a:xfrm>
                  <a:custGeom>
                    <a:avLst/>
                    <a:gdLst>
                      <a:gd name="T0" fmla="*/ 2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2 w 8"/>
                      <a:gd name="T9" fmla="*/ 0 h 2"/>
                      <a:gd name="T10" fmla="*/ 0 w 8"/>
                      <a:gd name="T11" fmla="*/ 1 h 2"/>
                      <a:gd name="T12" fmla="*/ 2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2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2"/>
                          <a:pt x="0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8" name="Freeform 32"/>
                  <p:cNvSpPr/>
                  <p:nvPr/>
                </p:nvSpPr>
                <p:spPr bwMode="auto">
                  <a:xfrm>
                    <a:off x="6145213" y="3335338"/>
                    <a:ext cx="30163" cy="7938"/>
                  </a:xfrm>
                  <a:custGeom>
                    <a:avLst/>
                    <a:gdLst>
                      <a:gd name="T0" fmla="*/ 2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2 w 8"/>
                      <a:gd name="T9" fmla="*/ 0 h 2"/>
                      <a:gd name="T10" fmla="*/ 0 w 8"/>
                      <a:gd name="T11" fmla="*/ 1 h 2"/>
                      <a:gd name="T12" fmla="*/ 2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2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2"/>
                          <a:pt x="0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9" name="Freeform 33"/>
                  <p:cNvSpPr/>
                  <p:nvPr/>
                </p:nvSpPr>
                <p:spPr bwMode="auto">
                  <a:xfrm>
                    <a:off x="6191251" y="3335338"/>
                    <a:ext cx="30163" cy="7938"/>
                  </a:xfrm>
                  <a:custGeom>
                    <a:avLst/>
                    <a:gdLst>
                      <a:gd name="T0" fmla="*/ 2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2 w 8"/>
                      <a:gd name="T9" fmla="*/ 0 h 2"/>
                      <a:gd name="T10" fmla="*/ 0 w 8"/>
                      <a:gd name="T11" fmla="*/ 1 h 2"/>
                      <a:gd name="T12" fmla="*/ 2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2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2"/>
                          <a:pt x="0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0" name="Freeform 34"/>
                  <p:cNvSpPr/>
                  <p:nvPr/>
                </p:nvSpPr>
                <p:spPr bwMode="auto">
                  <a:xfrm>
                    <a:off x="5815013" y="3427413"/>
                    <a:ext cx="212725" cy="152400"/>
                  </a:xfrm>
                  <a:custGeom>
                    <a:avLst/>
                    <a:gdLst>
                      <a:gd name="T0" fmla="*/ 52 w 56"/>
                      <a:gd name="T1" fmla="*/ 0 h 40"/>
                      <a:gd name="T2" fmla="*/ 4 w 56"/>
                      <a:gd name="T3" fmla="*/ 0 h 40"/>
                      <a:gd name="T4" fmla="*/ 0 w 56"/>
                      <a:gd name="T5" fmla="*/ 4 h 40"/>
                      <a:gd name="T6" fmla="*/ 0 w 56"/>
                      <a:gd name="T7" fmla="*/ 36 h 40"/>
                      <a:gd name="T8" fmla="*/ 4 w 56"/>
                      <a:gd name="T9" fmla="*/ 40 h 40"/>
                      <a:gd name="T10" fmla="*/ 52 w 56"/>
                      <a:gd name="T11" fmla="*/ 40 h 40"/>
                      <a:gd name="T12" fmla="*/ 56 w 56"/>
                      <a:gd name="T13" fmla="*/ 36 h 40"/>
                      <a:gd name="T14" fmla="*/ 56 w 56"/>
                      <a:gd name="T15" fmla="*/ 4 h 40"/>
                      <a:gd name="T16" fmla="*/ 52 w 56"/>
                      <a:gd name="T17" fmla="*/ 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" h="40">
                        <a:moveTo>
                          <a:pt x="52" y="0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0" y="38"/>
                          <a:pt x="2" y="40"/>
                          <a:pt x="4" y="40"/>
                        </a:cubicBezTo>
                        <a:cubicBezTo>
                          <a:pt x="52" y="40"/>
                          <a:pt x="52" y="40"/>
                          <a:pt x="52" y="40"/>
                        </a:cubicBezTo>
                        <a:cubicBezTo>
                          <a:pt x="54" y="40"/>
                          <a:pt x="56" y="38"/>
                          <a:pt x="56" y="36"/>
                        </a:cubicBezTo>
                        <a:cubicBezTo>
                          <a:pt x="56" y="4"/>
                          <a:pt x="56" y="4"/>
                          <a:pt x="56" y="4"/>
                        </a:cubicBezTo>
                        <a:cubicBezTo>
                          <a:pt x="56" y="2"/>
                          <a:pt x="54" y="0"/>
                          <a:pt x="52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1" name="Freeform 36"/>
                  <p:cNvSpPr/>
                  <p:nvPr/>
                </p:nvSpPr>
                <p:spPr bwMode="auto">
                  <a:xfrm>
                    <a:off x="5791201" y="3660776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2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2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3"/>
                          <a:pt x="1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3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2" name="Freeform 37"/>
                  <p:cNvSpPr/>
                  <p:nvPr/>
                </p:nvSpPr>
                <p:spPr bwMode="auto">
                  <a:xfrm>
                    <a:off x="5837238" y="3660776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2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2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3"/>
                          <a:pt x="1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3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3" name="Freeform 38"/>
                  <p:cNvSpPr/>
                  <p:nvPr/>
                </p:nvSpPr>
                <p:spPr bwMode="auto">
                  <a:xfrm>
                    <a:off x="5883276" y="3660776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2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2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3"/>
                          <a:pt x="1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3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4" name="Freeform 39"/>
                  <p:cNvSpPr/>
                  <p:nvPr/>
                </p:nvSpPr>
                <p:spPr bwMode="auto">
                  <a:xfrm>
                    <a:off x="5929313" y="3660776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2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2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3"/>
                          <a:pt x="1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3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5" name="Freeform 40"/>
                  <p:cNvSpPr/>
                  <p:nvPr/>
                </p:nvSpPr>
                <p:spPr bwMode="auto">
                  <a:xfrm>
                    <a:off x="5973763" y="3660776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2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2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3"/>
                          <a:pt x="1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3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6" name="Freeform 41"/>
                  <p:cNvSpPr/>
                  <p:nvPr/>
                </p:nvSpPr>
                <p:spPr bwMode="auto">
                  <a:xfrm>
                    <a:off x="6019801" y="3660776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2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2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3"/>
                          <a:pt x="1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3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7" name="Freeform 42"/>
                  <p:cNvSpPr/>
                  <p:nvPr/>
                </p:nvSpPr>
                <p:spPr bwMode="auto">
                  <a:xfrm>
                    <a:off x="5815013" y="3644901"/>
                    <a:ext cx="30163" cy="11113"/>
                  </a:xfrm>
                  <a:custGeom>
                    <a:avLst/>
                    <a:gdLst>
                      <a:gd name="T0" fmla="*/ 2 w 8"/>
                      <a:gd name="T1" fmla="*/ 3 h 3"/>
                      <a:gd name="T2" fmla="*/ 6 w 8"/>
                      <a:gd name="T3" fmla="*/ 3 h 3"/>
                      <a:gd name="T4" fmla="*/ 8 w 8"/>
                      <a:gd name="T5" fmla="*/ 2 h 3"/>
                      <a:gd name="T6" fmla="*/ 6 w 8"/>
                      <a:gd name="T7" fmla="*/ 0 h 3"/>
                      <a:gd name="T8" fmla="*/ 2 w 8"/>
                      <a:gd name="T9" fmla="*/ 0 h 3"/>
                      <a:gd name="T10" fmla="*/ 0 w 8"/>
                      <a:gd name="T11" fmla="*/ 2 h 3"/>
                      <a:gd name="T12" fmla="*/ 2 w 8"/>
                      <a:gd name="T13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2" y="3"/>
                        </a:move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2"/>
                          <a:pt x="1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8" name="Freeform 43"/>
                  <p:cNvSpPr/>
                  <p:nvPr/>
                </p:nvSpPr>
                <p:spPr bwMode="auto">
                  <a:xfrm>
                    <a:off x="5859463" y="3644901"/>
                    <a:ext cx="31750" cy="11113"/>
                  </a:xfrm>
                  <a:custGeom>
                    <a:avLst/>
                    <a:gdLst>
                      <a:gd name="T0" fmla="*/ 2 w 8"/>
                      <a:gd name="T1" fmla="*/ 3 h 3"/>
                      <a:gd name="T2" fmla="*/ 6 w 8"/>
                      <a:gd name="T3" fmla="*/ 3 h 3"/>
                      <a:gd name="T4" fmla="*/ 8 w 8"/>
                      <a:gd name="T5" fmla="*/ 2 h 3"/>
                      <a:gd name="T6" fmla="*/ 6 w 8"/>
                      <a:gd name="T7" fmla="*/ 0 h 3"/>
                      <a:gd name="T8" fmla="*/ 2 w 8"/>
                      <a:gd name="T9" fmla="*/ 0 h 3"/>
                      <a:gd name="T10" fmla="*/ 0 w 8"/>
                      <a:gd name="T11" fmla="*/ 2 h 3"/>
                      <a:gd name="T12" fmla="*/ 2 w 8"/>
                      <a:gd name="T13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2" y="3"/>
                        </a:move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2"/>
                          <a:pt x="1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9" name="Freeform 44"/>
                  <p:cNvSpPr/>
                  <p:nvPr/>
                </p:nvSpPr>
                <p:spPr bwMode="auto">
                  <a:xfrm>
                    <a:off x="5905501" y="3644901"/>
                    <a:ext cx="30163" cy="11113"/>
                  </a:xfrm>
                  <a:custGeom>
                    <a:avLst/>
                    <a:gdLst>
                      <a:gd name="T0" fmla="*/ 2 w 8"/>
                      <a:gd name="T1" fmla="*/ 3 h 3"/>
                      <a:gd name="T2" fmla="*/ 6 w 8"/>
                      <a:gd name="T3" fmla="*/ 3 h 3"/>
                      <a:gd name="T4" fmla="*/ 8 w 8"/>
                      <a:gd name="T5" fmla="*/ 2 h 3"/>
                      <a:gd name="T6" fmla="*/ 6 w 8"/>
                      <a:gd name="T7" fmla="*/ 0 h 3"/>
                      <a:gd name="T8" fmla="*/ 2 w 8"/>
                      <a:gd name="T9" fmla="*/ 0 h 3"/>
                      <a:gd name="T10" fmla="*/ 0 w 8"/>
                      <a:gd name="T11" fmla="*/ 2 h 3"/>
                      <a:gd name="T12" fmla="*/ 2 w 8"/>
                      <a:gd name="T13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2" y="3"/>
                        </a:move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2"/>
                          <a:pt x="1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0" name="Freeform 45"/>
                  <p:cNvSpPr/>
                  <p:nvPr/>
                </p:nvSpPr>
                <p:spPr bwMode="auto">
                  <a:xfrm>
                    <a:off x="5951538" y="3644901"/>
                    <a:ext cx="30163" cy="11113"/>
                  </a:xfrm>
                  <a:custGeom>
                    <a:avLst/>
                    <a:gdLst>
                      <a:gd name="T0" fmla="*/ 2 w 8"/>
                      <a:gd name="T1" fmla="*/ 3 h 3"/>
                      <a:gd name="T2" fmla="*/ 6 w 8"/>
                      <a:gd name="T3" fmla="*/ 3 h 3"/>
                      <a:gd name="T4" fmla="*/ 8 w 8"/>
                      <a:gd name="T5" fmla="*/ 2 h 3"/>
                      <a:gd name="T6" fmla="*/ 6 w 8"/>
                      <a:gd name="T7" fmla="*/ 0 h 3"/>
                      <a:gd name="T8" fmla="*/ 2 w 8"/>
                      <a:gd name="T9" fmla="*/ 0 h 3"/>
                      <a:gd name="T10" fmla="*/ 0 w 8"/>
                      <a:gd name="T11" fmla="*/ 2 h 3"/>
                      <a:gd name="T12" fmla="*/ 2 w 8"/>
                      <a:gd name="T13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2" y="3"/>
                        </a:move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2"/>
                          <a:pt x="1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1" name="Freeform 46"/>
                  <p:cNvSpPr/>
                  <p:nvPr/>
                </p:nvSpPr>
                <p:spPr bwMode="auto">
                  <a:xfrm>
                    <a:off x="5997576" y="3644901"/>
                    <a:ext cx="30163" cy="11113"/>
                  </a:xfrm>
                  <a:custGeom>
                    <a:avLst/>
                    <a:gdLst>
                      <a:gd name="T0" fmla="*/ 2 w 8"/>
                      <a:gd name="T1" fmla="*/ 3 h 3"/>
                      <a:gd name="T2" fmla="*/ 6 w 8"/>
                      <a:gd name="T3" fmla="*/ 3 h 3"/>
                      <a:gd name="T4" fmla="*/ 8 w 8"/>
                      <a:gd name="T5" fmla="*/ 2 h 3"/>
                      <a:gd name="T6" fmla="*/ 6 w 8"/>
                      <a:gd name="T7" fmla="*/ 0 h 3"/>
                      <a:gd name="T8" fmla="*/ 2 w 8"/>
                      <a:gd name="T9" fmla="*/ 0 h 3"/>
                      <a:gd name="T10" fmla="*/ 0 w 8"/>
                      <a:gd name="T11" fmla="*/ 2 h 3"/>
                      <a:gd name="T12" fmla="*/ 2 w 8"/>
                      <a:gd name="T13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2" y="3"/>
                        </a:move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2"/>
                          <a:pt x="1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2" name="Freeform 47"/>
                  <p:cNvSpPr/>
                  <p:nvPr/>
                </p:nvSpPr>
                <p:spPr bwMode="auto">
                  <a:xfrm>
                    <a:off x="6164263" y="3500438"/>
                    <a:ext cx="212725" cy="152400"/>
                  </a:xfrm>
                  <a:custGeom>
                    <a:avLst/>
                    <a:gdLst>
                      <a:gd name="T0" fmla="*/ 52 w 56"/>
                      <a:gd name="T1" fmla="*/ 0 h 40"/>
                      <a:gd name="T2" fmla="*/ 4 w 56"/>
                      <a:gd name="T3" fmla="*/ 0 h 40"/>
                      <a:gd name="T4" fmla="*/ 0 w 56"/>
                      <a:gd name="T5" fmla="*/ 5 h 40"/>
                      <a:gd name="T6" fmla="*/ 0 w 56"/>
                      <a:gd name="T7" fmla="*/ 36 h 40"/>
                      <a:gd name="T8" fmla="*/ 4 w 56"/>
                      <a:gd name="T9" fmla="*/ 40 h 40"/>
                      <a:gd name="T10" fmla="*/ 52 w 56"/>
                      <a:gd name="T11" fmla="*/ 40 h 40"/>
                      <a:gd name="T12" fmla="*/ 56 w 56"/>
                      <a:gd name="T13" fmla="*/ 36 h 40"/>
                      <a:gd name="T14" fmla="*/ 56 w 56"/>
                      <a:gd name="T15" fmla="*/ 5 h 40"/>
                      <a:gd name="T16" fmla="*/ 52 w 56"/>
                      <a:gd name="T17" fmla="*/ 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" h="40">
                        <a:moveTo>
                          <a:pt x="52" y="0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0"/>
                          <a:pt x="0" y="2"/>
                          <a:pt x="0" y="5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0" y="38"/>
                          <a:pt x="2" y="40"/>
                          <a:pt x="4" y="40"/>
                        </a:cubicBezTo>
                        <a:cubicBezTo>
                          <a:pt x="52" y="40"/>
                          <a:pt x="52" y="40"/>
                          <a:pt x="52" y="40"/>
                        </a:cubicBezTo>
                        <a:cubicBezTo>
                          <a:pt x="54" y="40"/>
                          <a:pt x="56" y="38"/>
                          <a:pt x="56" y="36"/>
                        </a:cubicBezTo>
                        <a:cubicBezTo>
                          <a:pt x="56" y="5"/>
                          <a:pt x="56" y="5"/>
                          <a:pt x="56" y="5"/>
                        </a:cubicBezTo>
                        <a:cubicBezTo>
                          <a:pt x="56" y="2"/>
                          <a:pt x="54" y="0"/>
                          <a:pt x="52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3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5935663" y="3090863"/>
                    <a:ext cx="511175" cy="681038"/>
                  </a:xfrm>
                  <a:custGeom>
                    <a:avLst/>
                    <a:gdLst>
                      <a:gd name="T0" fmla="*/ 127 w 134"/>
                      <a:gd name="T1" fmla="*/ 163 h 178"/>
                      <a:gd name="T2" fmla="*/ 121 w 134"/>
                      <a:gd name="T3" fmla="*/ 156 h 178"/>
                      <a:gd name="T4" fmla="*/ 111 w 134"/>
                      <a:gd name="T5" fmla="*/ 153 h 178"/>
                      <a:gd name="T6" fmla="*/ 122 w 134"/>
                      <a:gd name="T7" fmla="*/ 149 h 178"/>
                      <a:gd name="T8" fmla="*/ 117 w 134"/>
                      <a:gd name="T9" fmla="*/ 101 h 178"/>
                      <a:gd name="T10" fmla="*/ 54 w 134"/>
                      <a:gd name="T11" fmla="*/ 105 h 178"/>
                      <a:gd name="T12" fmla="*/ 46 w 134"/>
                      <a:gd name="T13" fmla="*/ 112 h 178"/>
                      <a:gd name="T14" fmla="*/ 89 w 134"/>
                      <a:gd name="T15" fmla="*/ 77 h 178"/>
                      <a:gd name="T16" fmla="*/ 90 w 134"/>
                      <a:gd name="T17" fmla="*/ 66 h 178"/>
                      <a:gd name="T18" fmla="*/ 83 w 134"/>
                      <a:gd name="T19" fmla="*/ 62 h 178"/>
                      <a:gd name="T20" fmla="*/ 70 w 134"/>
                      <a:gd name="T21" fmla="*/ 55 h 178"/>
                      <a:gd name="T22" fmla="*/ 76 w 134"/>
                      <a:gd name="T23" fmla="*/ 53 h 178"/>
                      <a:gd name="T24" fmla="*/ 81 w 134"/>
                      <a:gd name="T25" fmla="*/ 4 h 178"/>
                      <a:gd name="T26" fmla="*/ 17 w 134"/>
                      <a:gd name="T27" fmla="*/ 0 h 178"/>
                      <a:gd name="T28" fmla="*/ 13 w 134"/>
                      <a:gd name="T29" fmla="*/ 49 h 178"/>
                      <a:gd name="T30" fmla="*/ 24 w 134"/>
                      <a:gd name="T31" fmla="*/ 53 h 178"/>
                      <a:gd name="T32" fmla="*/ 14 w 134"/>
                      <a:gd name="T33" fmla="*/ 55 h 178"/>
                      <a:gd name="T34" fmla="*/ 8 w 134"/>
                      <a:gd name="T35" fmla="*/ 62 h 178"/>
                      <a:gd name="T36" fmla="*/ 0 w 134"/>
                      <a:gd name="T37" fmla="*/ 73 h 178"/>
                      <a:gd name="T38" fmla="*/ 41 w 134"/>
                      <a:gd name="T39" fmla="*/ 77 h 178"/>
                      <a:gd name="T40" fmla="*/ 30 w 134"/>
                      <a:gd name="T41" fmla="*/ 112 h 178"/>
                      <a:gd name="T42" fmla="*/ 54 w 134"/>
                      <a:gd name="T43" fmla="*/ 116 h 178"/>
                      <a:gd name="T44" fmla="*/ 59 w 134"/>
                      <a:gd name="T45" fmla="*/ 153 h 178"/>
                      <a:gd name="T46" fmla="*/ 65 w 134"/>
                      <a:gd name="T47" fmla="*/ 156 h 178"/>
                      <a:gd name="T48" fmla="*/ 52 w 134"/>
                      <a:gd name="T49" fmla="*/ 163 h 178"/>
                      <a:gd name="T50" fmla="*/ 45 w 134"/>
                      <a:gd name="T51" fmla="*/ 167 h 178"/>
                      <a:gd name="T52" fmla="*/ 46 w 134"/>
                      <a:gd name="T53" fmla="*/ 178 h 178"/>
                      <a:gd name="T54" fmla="*/ 134 w 134"/>
                      <a:gd name="T55" fmla="*/ 173 h 178"/>
                      <a:gd name="T56" fmla="*/ 17 w 134"/>
                      <a:gd name="T57" fmla="*/ 50 h 178"/>
                      <a:gd name="T58" fmla="*/ 15 w 134"/>
                      <a:gd name="T59" fmla="*/ 4 h 178"/>
                      <a:gd name="T60" fmla="*/ 76 w 134"/>
                      <a:gd name="T61" fmla="*/ 3 h 178"/>
                      <a:gd name="T62" fmla="*/ 78 w 134"/>
                      <a:gd name="T63" fmla="*/ 49 h 178"/>
                      <a:gd name="T64" fmla="*/ 17 w 134"/>
                      <a:gd name="T65" fmla="*/ 50 h 178"/>
                      <a:gd name="T66" fmla="*/ 6 w 134"/>
                      <a:gd name="T67" fmla="*/ 67 h 178"/>
                      <a:gd name="T68" fmla="*/ 8 w 134"/>
                      <a:gd name="T69" fmla="*/ 64 h 178"/>
                      <a:gd name="T70" fmla="*/ 15 w 134"/>
                      <a:gd name="T71" fmla="*/ 58 h 178"/>
                      <a:gd name="T72" fmla="*/ 26 w 134"/>
                      <a:gd name="T73" fmla="*/ 54 h 178"/>
                      <a:gd name="T74" fmla="*/ 67 w 134"/>
                      <a:gd name="T75" fmla="*/ 58 h 178"/>
                      <a:gd name="T76" fmla="*/ 81 w 134"/>
                      <a:gd name="T77" fmla="*/ 64 h 178"/>
                      <a:gd name="T78" fmla="*/ 88 w 134"/>
                      <a:gd name="T79" fmla="*/ 66 h 178"/>
                      <a:gd name="T80" fmla="*/ 91 w 134"/>
                      <a:gd name="T81" fmla="*/ 73 h 178"/>
                      <a:gd name="T82" fmla="*/ 5 w 134"/>
                      <a:gd name="T83" fmla="*/ 74 h 178"/>
                      <a:gd name="T84" fmla="*/ 59 w 134"/>
                      <a:gd name="T85" fmla="*/ 151 h 178"/>
                      <a:gd name="T86" fmla="*/ 57 w 134"/>
                      <a:gd name="T87" fmla="*/ 105 h 178"/>
                      <a:gd name="T88" fmla="*/ 117 w 134"/>
                      <a:gd name="T89" fmla="*/ 104 h 178"/>
                      <a:gd name="T90" fmla="*/ 119 w 134"/>
                      <a:gd name="T91" fmla="*/ 149 h 178"/>
                      <a:gd name="T92" fmla="*/ 59 w 134"/>
                      <a:gd name="T93" fmla="*/ 151 h 178"/>
                      <a:gd name="T94" fmla="*/ 46 w 134"/>
                      <a:gd name="T95" fmla="*/ 175 h 178"/>
                      <a:gd name="T96" fmla="*/ 47 w 134"/>
                      <a:gd name="T97" fmla="*/ 167 h 178"/>
                      <a:gd name="T98" fmla="*/ 49 w 134"/>
                      <a:gd name="T99" fmla="*/ 165 h 178"/>
                      <a:gd name="T100" fmla="*/ 57 w 134"/>
                      <a:gd name="T101" fmla="*/ 159 h 178"/>
                      <a:gd name="T102" fmla="*/ 68 w 134"/>
                      <a:gd name="T103" fmla="*/ 155 h 178"/>
                      <a:gd name="T104" fmla="*/ 108 w 134"/>
                      <a:gd name="T105" fmla="*/ 159 h 178"/>
                      <a:gd name="T106" fmla="*/ 122 w 134"/>
                      <a:gd name="T107" fmla="*/ 165 h 178"/>
                      <a:gd name="T108" fmla="*/ 129 w 134"/>
                      <a:gd name="T109" fmla="*/ 167 h 178"/>
                      <a:gd name="T110" fmla="*/ 132 w 134"/>
                      <a:gd name="T111" fmla="*/ 174 h 1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34" h="178">
                        <a:moveTo>
                          <a:pt x="131" y="167"/>
                        </a:moveTo>
                        <a:cubicBezTo>
                          <a:pt x="131" y="165"/>
                          <a:pt x="130" y="163"/>
                          <a:pt x="127" y="163"/>
                        </a:cubicBezTo>
                        <a:cubicBezTo>
                          <a:pt x="124" y="163"/>
                          <a:pt x="124" y="163"/>
                          <a:pt x="124" y="163"/>
                        </a:cubicBezTo>
                        <a:cubicBezTo>
                          <a:pt x="121" y="156"/>
                          <a:pt x="121" y="156"/>
                          <a:pt x="121" y="156"/>
                        </a:cubicBezTo>
                        <a:cubicBezTo>
                          <a:pt x="111" y="156"/>
                          <a:pt x="111" y="156"/>
                          <a:pt x="111" y="156"/>
                        </a:cubicBezTo>
                        <a:cubicBezTo>
                          <a:pt x="111" y="153"/>
                          <a:pt x="111" y="153"/>
                          <a:pt x="111" y="153"/>
                        </a:cubicBezTo>
                        <a:cubicBezTo>
                          <a:pt x="117" y="153"/>
                          <a:pt x="117" y="153"/>
                          <a:pt x="117" y="153"/>
                        </a:cubicBezTo>
                        <a:cubicBezTo>
                          <a:pt x="120" y="153"/>
                          <a:pt x="122" y="152"/>
                          <a:pt x="122" y="149"/>
                        </a:cubicBezTo>
                        <a:cubicBezTo>
                          <a:pt x="122" y="105"/>
                          <a:pt x="122" y="105"/>
                          <a:pt x="122" y="105"/>
                        </a:cubicBezTo>
                        <a:cubicBezTo>
                          <a:pt x="122" y="103"/>
                          <a:pt x="120" y="101"/>
                          <a:pt x="117" y="101"/>
                        </a:cubicBezTo>
                        <a:cubicBezTo>
                          <a:pt x="59" y="101"/>
                          <a:pt x="59" y="101"/>
                          <a:pt x="59" y="101"/>
                        </a:cubicBezTo>
                        <a:cubicBezTo>
                          <a:pt x="56" y="101"/>
                          <a:pt x="54" y="103"/>
                          <a:pt x="54" y="105"/>
                        </a:cubicBezTo>
                        <a:cubicBezTo>
                          <a:pt x="54" y="112"/>
                          <a:pt x="54" y="112"/>
                          <a:pt x="54" y="112"/>
                        </a:cubicBezTo>
                        <a:cubicBezTo>
                          <a:pt x="46" y="112"/>
                          <a:pt x="46" y="112"/>
                          <a:pt x="46" y="112"/>
                        </a:cubicBezTo>
                        <a:cubicBezTo>
                          <a:pt x="46" y="77"/>
                          <a:pt x="46" y="77"/>
                          <a:pt x="46" y="77"/>
                        </a:cubicBezTo>
                        <a:cubicBezTo>
                          <a:pt x="89" y="77"/>
                          <a:pt x="89" y="77"/>
                          <a:pt x="89" y="77"/>
                        </a:cubicBezTo>
                        <a:cubicBezTo>
                          <a:pt x="91" y="77"/>
                          <a:pt x="93" y="75"/>
                          <a:pt x="93" y="73"/>
                        </a:cubicBezTo>
                        <a:cubicBezTo>
                          <a:pt x="90" y="66"/>
                          <a:pt x="90" y="66"/>
                          <a:pt x="90" y="66"/>
                        </a:cubicBezTo>
                        <a:cubicBezTo>
                          <a:pt x="90" y="64"/>
                          <a:pt x="88" y="62"/>
                          <a:pt x="86" y="62"/>
                        </a:cubicBezTo>
                        <a:cubicBezTo>
                          <a:pt x="83" y="62"/>
                          <a:pt x="83" y="62"/>
                          <a:pt x="83" y="62"/>
                        </a:cubicBezTo>
                        <a:cubicBezTo>
                          <a:pt x="80" y="55"/>
                          <a:pt x="80" y="55"/>
                          <a:pt x="80" y="55"/>
                        </a:cubicBezTo>
                        <a:cubicBezTo>
                          <a:pt x="70" y="55"/>
                          <a:pt x="70" y="55"/>
                          <a:pt x="70" y="55"/>
                        </a:cubicBezTo>
                        <a:cubicBezTo>
                          <a:pt x="70" y="53"/>
                          <a:pt x="70" y="53"/>
                          <a:pt x="70" y="53"/>
                        </a:cubicBezTo>
                        <a:cubicBezTo>
                          <a:pt x="76" y="53"/>
                          <a:pt x="76" y="53"/>
                          <a:pt x="76" y="53"/>
                        </a:cubicBezTo>
                        <a:cubicBezTo>
                          <a:pt x="79" y="53"/>
                          <a:pt x="81" y="51"/>
                          <a:pt x="81" y="49"/>
                        </a:cubicBezTo>
                        <a:cubicBezTo>
                          <a:pt x="81" y="4"/>
                          <a:pt x="81" y="4"/>
                          <a:pt x="81" y="4"/>
                        </a:cubicBezTo>
                        <a:cubicBezTo>
                          <a:pt x="81" y="2"/>
                          <a:pt x="79" y="0"/>
                          <a:pt x="76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5" y="0"/>
                          <a:pt x="13" y="2"/>
                          <a:pt x="13" y="4"/>
                        </a:cubicBezTo>
                        <a:cubicBezTo>
                          <a:pt x="13" y="49"/>
                          <a:pt x="13" y="49"/>
                          <a:pt x="13" y="49"/>
                        </a:cubicBezTo>
                        <a:cubicBezTo>
                          <a:pt x="13" y="51"/>
                          <a:pt x="15" y="53"/>
                          <a:pt x="17" y="53"/>
                        </a:cubicBezTo>
                        <a:cubicBezTo>
                          <a:pt x="24" y="53"/>
                          <a:pt x="24" y="53"/>
                          <a:pt x="24" y="53"/>
                        </a:cubicBezTo>
                        <a:cubicBezTo>
                          <a:pt x="24" y="55"/>
                          <a:pt x="24" y="55"/>
                          <a:pt x="24" y="55"/>
                        </a:cubicBezTo>
                        <a:cubicBezTo>
                          <a:pt x="14" y="55"/>
                          <a:pt x="14" y="55"/>
                          <a:pt x="14" y="55"/>
                        </a:cubicBezTo>
                        <a:cubicBezTo>
                          <a:pt x="11" y="62"/>
                          <a:pt x="11" y="62"/>
                          <a:pt x="11" y="62"/>
                        </a:cubicBezTo>
                        <a:cubicBezTo>
                          <a:pt x="8" y="62"/>
                          <a:pt x="8" y="62"/>
                          <a:pt x="8" y="62"/>
                        </a:cubicBezTo>
                        <a:cubicBezTo>
                          <a:pt x="5" y="62"/>
                          <a:pt x="3" y="64"/>
                          <a:pt x="3" y="66"/>
                        </a:cubicBezTo>
                        <a:cubicBezTo>
                          <a:pt x="0" y="73"/>
                          <a:pt x="0" y="73"/>
                          <a:pt x="0" y="73"/>
                        </a:cubicBezTo>
                        <a:cubicBezTo>
                          <a:pt x="0" y="75"/>
                          <a:pt x="2" y="77"/>
                          <a:pt x="5" y="77"/>
                        </a:cubicBezTo>
                        <a:cubicBezTo>
                          <a:pt x="41" y="77"/>
                          <a:pt x="41" y="77"/>
                          <a:pt x="41" y="77"/>
                        </a:cubicBezTo>
                        <a:cubicBezTo>
                          <a:pt x="41" y="112"/>
                          <a:pt x="41" y="112"/>
                          <a:pt x="41" y="112"/>
                        </a:cubicBezTo>
                        <a:cubicBezTo>
                          <a:pt x="30" y="112"/>
                          <a:pt x="30" y="112"/>
                          <a:pt x="30" y="112"/>
                        </a:cubicBezTo>
                        <a:cubicBezTo>
                          <a:pt x="30" y="116"/>
                          <a:pt x="30" y="116"/>
                          <a:pt x="30" y="116"/>
                        </a:cubicBezTo>
                        <a:cubicBezTo>
                          <a:pt x="54" y="116"/>
                          <a:pt x="54" y="116"/>
                          <a:pt x="54" y="116"/>
                        </a:cubicBezTo>
                        <a:cubicBezTo>
                          <a:pt x="54" y="149"/>
                          <a:pt x="54" y="149"/>
                          <a:pt x="54" y="149"/>
                        </a:cubicBezTo>
                        <a:cubicBezTo>
                          <a:pt x="54" y="152"/>
                          <a:pt x="56" y="153"/>
                          <a:pt x="59" y="153"/>
                        </a:cubicBezTo>
                        <a:cubicBezTo>
                          <a:pt x="65" y="153"/>
                          <a:pt x="65" y="153"/>
                          <a:pt x="65" y="153"/>
                        </a:cubicBezTo>
                        <a:cubicBezTo>
                          <a:pt x="65" y="156"/>
                          <a:pt x="65" y="156"/>
                          <a:pt x="65" y="156"/>
                        </a:cubicBezTo>
                        <a:cubicBezTo>
                          <a:pt x="55" y="156"/>
                          <a:pt x="55" y="156"/>
                          <a:pt x="55" y="156"/>
                        </a:cubicBezTo>
                        <a:cubicBezTo>
                          <a:pt x="52" y="163"/>
                          <a:pt x="52" y="163"/>
                          <a:pt x="52" y="163"/>
                        </a:cubicBezTo>
                        <a:cubicBezTo>
                          <a:pt x="49" y="163"/>
                          <a:pt x="49" y="163"/>
                          <a:pt x="49" y="163"/>
                        </a:cubicBezTo>
                        <a:cubicBezTo>
                          <a:pt x="46" y="163"/>
                          <a:pt x="45" y="165"/>
                          <a:pt x="45" y="167"/>
                        </a:cubicBezTo>
                        <a:cubicBezTo>
                          <a:pt x="42" y="173"/>
                          <a:pt x="42" y="173"/>
                          <a:pt x="42" y="173"/>
                        </a:cubicBezTo>
                        <a:cubicBezTo>
                          <a:pt x="42" y="176"/>
                          <a:pt x="43" y="178"/>
                          <a:pt x="46" y="178"/>
                        </a:cubicBezTo>
                        <a:cubicBezTo>
                          <a:pt x="130" y="178"/>
                          <a:pt x="130" y="178"/>
                          <a:pt x="130" y="178"/>
                        </a:cubicBezTo>
                        <a:cubicBezTo>
                          <a:pt x="133" y="178"/>
                          <a:pt x="134" y="176"/>
                          <a:pt x="134" y="173"/>
                        </a:cubicBezTo>
                        <a:lnTo>
                          <a:pt x="131" y="167"/>
                        </a:lnTo>
                        <a:close/>
                        <a:moveTo>
                          <a:pt x="17" y="50"/>
                        </a:moveTo>
                        <a:cubicBezTo>
                          <a:pt x="16" y="50"/>
                          <a:pt x="15" y="49"/>
                          <a:pt x="15" y="49"/>
                        </a:cubicBezTo>
                        <a:cubicBezTo>
                          <a:pt x="15" y="4"/>
                          <a:pt x="15" y="4"/>
                          <a:pt x="15" y="4"/>
                        </a:cubicBezTo>
                        <a:cubicBezTo>
                          <a:pt x="15" y="3"/>
                          <a:pt x="16" y="3"/>
                          <a:pt x="17" y="3"/>
                        </a:cubicBezTo>
                        <a:cubicBezTo>
                          <a:pt x="76" y="3"/>
                          <a:pt x="76" y="3"/>
                          <a:pt x="76" y="3"/>
                        </a:cubicBezTo>
                        <a:cubicBezTo>
                          <a:pt x="77" y="3"/>
                          <a:pt x="78" y="3"/>
                          <a:pt x="78" y="4"/>
                        </a:cubicBezTo>
                        <a:cubicBezTo>
                          <a:pt x="78" y="49"/>
                          <a:pt x="78" y="49"/>
                          <a:pt x="78" y="49"/>
                        </a:cubicBezTo>
                        <a:cubicBezTo>
                          <a:pt x="78" y="49"/>
                          <a:pt x="77" y="50"/>
                          <a:pt x="76" y="50"/>
                        </a:cubicBezTo>
                        <a:lnTo>
                          <a:pt x="17" y="50"/>
                        </a:lnTo>
                        <a:close/>
                        <a:moveTo>
                          <a:pt x="3" y="73"/>
                        </a:moveTo>
                        <a:cubicBezTo>
                          <a:pt x="3" y="72"/>
                          <a:pt x="6" y="67"/>
                          <a:pt x="6" y="67"/>
                        </a:cubicBezTo>
                        <a:cubicBezTo>
                          <a:pt x="6" y="66"/>
                          <a:pt x="6" y="66"/>
                          <a:pt x="6" y="66"/>
                        </a:cubicBezTo>
                        <a:cubicBezTo>
                          <a:pt x="6" y="65"/>
                          <a:pt x="7" y="64"/>
                          <a:pt x="8" y="64"/>
                        </a:cubicBezTo>
                        <a:cubicBezTo>
                          <a:pt x="12" y="64"/>
                          <a:pt x="12" y="64"/>
                          <a:pt x="12" y="64"/>
                        </a:cubicBezTo>
                        <a:cubicBezTo>
                          <a:pt x="12" y="64"/>
                          <a:pt x="15" y="60"/>
                          <a:pt x="15" y="58"/>
                        </a:cubicBezTo>
                        <a:cubicBezTo>
                          <a:pt x="18" y="58"/>
                          <a:pt x="26" y="58"/>
                          <a:pt x="26" y="58"/>
                        </a:cubicBezTo>
                        <a:cubicBezTo>
                          <a:pt x="26" y="58"/>
                          <a:pt x="26" y="55"/>
                          <a:pt x="26" y="54"/>
                        </a:cubicBezTo>
                        <a:cubicBezTo>
                          <a:pt x="31" y="54"/>
                          <a:pt x="63" y="54"/>
                          <a:pt x="67" y="54"/>
                        </a:cubicBezTo>
                        <a:cubicBezTo>
                          <a:pt x="67" y="55"/>
                          <a:pt x="67" y="58"/>
                          <a:pt x="67" y="58"/>
                        </a:cubicBezTo>
                        <a:cubicBezTo>
                          <a:pt x="67" y="58"/>
                          <a:pt x="76" y="58"/>
                          <a:pt x="78" y="58"/>
                        </a:cubicBezTo>
                        <a:cubicBezTo>
                          <a:pt x="79" y="60"/>
                          <a:pt x="81" y="64"/>
                          <a:pt x="81" y="64"/>
                        </a:cubicBezTo>
                        <a:cubicBezTo>
                          <a:pt x="86" y="64"/>
                          <a:pt x="86" y="64"/>
                          <a:pt x="86" y="64"/>
                        </a:cubicBezTo>
                        <a:cubicBezTo>
                          <a:pt x="87" y="64"/>
                          <a:pt x="88" y="65"/>
                          <a:pt x="88" y="66"/>
                        </a:cubicBezTo>
                        <a:cubicBezTo>
                          <a:pt x="88" y="67"/>
                          <a:pt x="88" y="67"/>
                          <a:pt x="88" y="67"/>
                        </a:cubicBezTo>
                        <a:cubicBezTo>
                          <a:pt x="88" y="67"/>
                          <a:pt x="90" y="72"/>
                          <a:pt x="91" y="73"/>
                        </a:cubicBezTo>
                        <a:cubicBezTo>
                          <a:pt x="90" y="74"/>
                          <a:pt x="90" y="74"/>
                          <a:pt x="89" y="74"/>
                        </a:cubicBezTo>
                        <a:cubicBezTo>
                          <a:pt x="5" y="74"/>
                          <a:pt x="5" y="74"/>
                          <a:pt x="5" y="74"/>
                        </a:cubicBezTo>
                        <a:cubicBezTo>
                          <a:pt x="4" y="74"/>
                          <a:pt x="3" y="74"/>
                          <a:pt x="3" y="73"/>
                        </a:cubicBezTo>
                        <a:close/>
                        <a:moveTo>
                          <a:pt x="59" y="151"/>
                        </a:moveTo>
                        <a:cubicBezTo>
                          <a:pt x="57" y="151"/>
                          <a:pt x="57" y="150"/>
                          <a:pt x="57" y="149"/>
                        </a:cubicBezTo>
                        <a:cubicBezTo>
                          <a:pt x="57" y="105"/>
                          <a:pt x="57" y="105"/>
                          <a:pt x="57" y="105"/>
                        </a:cubicBezTo>
                        <a:cubicBezTo>
                          <a:pt x="57" y="104"/>
                          <a:pt x="57" y="104"/>
                          <a:pt x="59" y="104"/>
                        </a:cubicBezTo>
                        <a:cubicBezTo>
                          <a:pt x="117" y="104"/>
                          <a:pt x="117" y="104"/>
                          <a:pt x="117" y="104"/>
                        </a:cubicBezTo>
                        <a:cubicBezTo>
                          <a:pt x="119" y="104"/>
                          <a:pt x="119" y="104"/>
                          <a:pt x="119" y="105"/>
                        </a:cubicBezTo>
                        <a:cubicBezTo>
                          <a:pt x="119" y="149"/>
                          <a:pt x="119" y="149"/>
                          <a:pt x="119" y="149"/>
                        </a:cubicBezTo>
                        <a:cubicBezTo>
                          <a:pt x="119" y="150"/>
                          <a:pt x="119" y="151"/>
                          <a:pt x="117" y="151"/>
                        </a:cubicBezTo>
                        <a:lnTo>
                          <a:pt x="59" y="151"/>
                        </a:lnTo>
                        <a:close/>
                        <a:moveTo>
                          <a:pt x="130" y="175"/>
                        </a:moveTo>
                        <a:cubicBezTo>
                          <a:pt x="46" y="175"/>
                          <a:pt x="46" y="175"/>
                          <a:pt x="46" y="175"/>
                        </a:cubicBezTo>
                        <a:cubicBezTo>
                          <a:pt x="45" y="175"/>
                          <a:pt x="44" y="175"/>
                          <a:pt x="44" y="174"/>
                        </a:cubicBezTo>
                        <a:cubicBezTo>
                          <a:pt x="45" y="173"/>
                          <a:pt x="47" y="167"/>
                          <a:pt x="47" y="167"/>
                        </a:cubicBezTo>
                        <a:cubicBezTo>
                          <a:pt x="47" y="167"/>
                          <a:pt x="47" y="167"/>
                          <a:pt x="47" y="167"/>
                        </a:cubicBezTo>
                        <a:cubicBezTo>
                          <a:pt x="47" y="166"/>
                          <a:pt x="48" y="165"/>
                          <a:pt x="49" y="165"/>
                        </a:cubicBezTo>
                        <a:cubicBezTo>
                          <a:pt x="54" y="165"/>
                          <a:pt x="54" y="165"/>
                          <a:pt x="54" y="165"/>
                        </a:cubicBezTo>
                        <a:cubicBezTo>
                          <a:pt x="54" y="165"/>
                          <a:pt x="56" y="161"/>
                          <a:pt x="57" y="159"/>
                        </a:cubicBezTo>
                        <a:cubicBezTo>
                          <a:pt x="59" y="159"/>
                          <a:pt x="68" y="159"/>
                          <a:pt x="68" y="159"/>
                        </a:cubicBezTo>
                        <a:cubicBezTo>
                          <a:pt x="68" y="159"/>
                          <a:pt x="68" y="155"/>
                          <a:pt x="68" y="155"/>
                        </a:cubicBezTo>
                        <a:cubicBezTo>
                          <a:pt x="72" y="155"/>
                          <a:pt x="104" y="155"/>
                          <a:pt x="108" y="155"/>
                        </a:cubicBezTo>
                        <a:cubicBezTo>
                          <a:pt x="108" y="155"/>
                          <a:pt x="108" y="159"/>
                          <a:pt x="108" y="159"/>
                        </a:cubicBezTo>
                        <a:cubicBezTo>
                          <a:pt x="108" y="159"/>
                          <a:pt x="117" y="159"/>
                          <a:pt x="119" y="159"/>
                        </a:cubicBezTo>
                        <a:cubicBezTo>
                          <a:pt x="120" y="161"/>
                          <a:pt x="122" y="165"/>
                          <a:pt x="122" y="165"/>
                        </a:cubicBezTo>
                        <a:cubicBezTo>
                          <a:pt x="127" y="165"/>
                          <a:pt x="127" y="165"/>
                          <a:pt x="127" y="165"/>
                        </a:cubicBezTo>
                        <a:cubicBezTo>
                          <a:pt x="128" y="165"/>
                          <a:pt x="129" y="166"/>
                          <a:pt x="129" y="167"/>
                        </a:cubicBezTo>
                        <a:cubicBezTo>
                          <a:pt x="129" y="167"/>
                          <a:pt x="129" y="167"/>
                          <a:pt x="129" y="167"/>
                        </a:cubicBezTo>
                        <a:cubicBezTo>
                          <a:pt x="129" y="167"/>
                          <a:pt x="131" y="173"/>
                          <a:pt x="132" y="174"/>
                        </a:cubicBezTo>
                        <a:cubicBezTo>
                          <a:pt x="132" y="175"/>
                          <a:pt x="131" y="175"/>
                          <a:pt x="130" y="17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4" name="Freeform 49"/>
                  <p:cNvSpPr/>
                  <p:nvPr/>
                </p:nvSpPr>
                <p:spPr bwMode="auto">
                  <a:xfrm>
                    <a:off x="6142038" y="3736976"/>
                    <a:ext cx="30163" cy="7938"/>
                  </a:xfrm>
                  <a:custGeom>
                    <a:avLst/>
                    <a:gdLst>
                      <a:gd name="T0" fmla="*/ 6 w 8"/>
                      <a:gd name="T1" fmla="*/ 0 h 2"/>
                      <a:gd name="T2" fmla="*/ 2 w 8"/>
                      <a:gd name="T3" fmla="*/ 0 h 2"/>
                      <a:gd name="T4" fmla="*/ 0 w 8"/>
                      <a:gd name="T5" fmla="*/ 1 h 2"/>
                      <a:gd name="T6" fmla="*/ 2 w 8"/>
                      <a:gd name="T7" fmla="*/ 2 h 2"/>
                      <a:gd name="T8" fmla="*/ 6 w 8"/>
                      <a:gd name="T9" fmla="*/ 2 h 2"/>
                      <a:gd name="T10" fmla="*/ 8 w 8"/>
                      <a:gd name="T11" fmla="*/ 1 h 2"/>
                      <a:gd name="T12" fmla="*/ 6 w 8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5" name="Freeform 50"/>
                  <p:cNvSpPr/>
                  <p:nvPr/>
                </p:nvSpPr>
                <p:spPr bwMode="auto">
                  <a:xfrm>
                    <a:off x="6188076" y="3736976"/>
                    <a:ext cx="30163" cy="7938"/>
                  </a:xfrm>
                  <a:custGeom>
                    <a:avLst/>
                    <a:gdLst>
                      <a:gd name="T0" fmla="*/ 6 w 8"/>
                      <a:gd name="T1" fmla="*/ 0 h 2"/>
                      <a:gd name="T2" fmla="*/ 2 w 8"/>
                      <a:gd name="T3" fmla="*/ 0 h 2"/>
                      <a:gd name="T4" fmla="*/ 0 w 8"/>
                      <a:gd name="T5" fmla="*/ 1 h 2"/>
                      <a:gd name="T6" fmla="*/ 2 w 8"/>
                      <a:gd name="T7" fmla="*/ 2 h 2"/>
                      <a:gd name="T8" fmla="*/ 6 w 8"/>
                      <a:gd name="T9" fmla="*/ 2 h 2"/>
                      <a:gd name="T10" fmla="*/ 8 w 8"/>
                      <a:gd name="T11" fmla="*/ 1 h 2"/>
                      <a:gd name="T12" fmla="*/ 6 w 8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6" name="Freeform 51"/>
                  <p:cNvSpPr/>
                  <p:nvPr/>
                </p:nvSpPr>
                <p:spPr bwMode="auto">
                  <a:xfrm>
                    <a:off x="6232526" y="3736976"/>
                    <a:ext cx="30163" cy="7938"/>
                  </a:xfrm>
                  <a:custGeom>
                    <a:avLst/>
                    <a:gdLst>
                      <a:gd name="T0" fmla="*/ 6 w 8"/>
                      <a:gd name="T1" fmla="*/ 0 h 2"/>
                      <a:gd name="T2" fmla="*/ 2 w 8"/>
                      <a:gd name="T3" fmla="*/ 0 h 2"/>
                      <a:gd name="T4" fmla="*/ 0 w 8"/>
                      <a:gd name="T5" fmla="*/ 1 h 2"/>
                      <a:gd name="T6" fmla="*/ 2 w 8"/>
                      <a:gd name="T7" fmla="*/ 2 h 2"/>
                      <a:gd name="T8" fmla="*/ 6 w 8"/>
                      <a:gd name="T9" fmla="*/ 2 h 2"/>
                      <a:gd name="T10" fmla="*/ 8 w 8"/>
                      <a:gd name="T11" fmla="*/ 1 h 2"/>
                      <a:gd name="T12" fmla="*/ 6 w 8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7" name="Freeform 52"/>
                  <p:cNvSpPr/>
                  <p:nvPr/>
                </p:nvSpPr>
                <p:spPr bwMode="auto">
                  <a:xfrm>
                    <a:off x="6278563" y="3736976"/>
                    <a:ext cx="30163" cy="7938"/>
                  </a:xfrm>
                  <a:custGeom>
                    <a:avLst/>
                    <a:gdLst>
                      <a:gd name="T0" fmla="*/ 6 w 8"/>
                      <a:gd name="T1" fmla="*/ 0 h 2"/>
                      <a:gd name="T2" fmla="*/ 2 w 8"/>
                      <a:gd name="T3" fmla="*/ 0 h 2"/>
                      <a:gd name="T4" fmla="*/ 0 w 8"/>
                      <a:gd name="T5" fmla="*/ 1 h 2"/>
                      <a:gd name="T6" fmla="*/ 2 w 8"/>
                      <a:gd name="T7" fmla="*/ 2 h 2"/>
                      <a:gd name="T8" fmla="*/ 6 w 8"/>
                      <a:gd name="T9" fmla="*/ 2 h 2"/>
                      <a:gd name="T10" fmla="*/ 8 w 8"/>
                      <a:gd name="T11" fmla="*/ 1 h 2"/>
                      <a:gd name="T12" fmla="*/ 6 w 8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8" name="Freeform 53"/>
                  <p:cNvSpPr/>
                  <p:nvPr/>
                </p:nvSpPr>
                <p:spPr bwMode="auto">
                  <a:xfrm>
                    <a:off x="6324601" y="3736976"/>
                    <a:ext cx="30163" cy="7938"/>
                  </a:xfrm>
                  <a:custGeom>
                    <a:avLst/>
                    <a:gdLst>
                      <a:gd name="T0" fmla="*/ 6 w 8"/>
                      <a:gd name="T1" fmla="*/ 0 h 2"/>
                      <a:gd name="T2" fmla="*/ 2 w 8"/>
                      <a:gd name="T3" fmla="*/ 0 h 2"/>
                      <a:gd name="T4" fmla="*/ 0 w 8"/>
                      <a:gd name="T5" fmla="*/ 1 h 2"/>
                      <a:gd name="T6" fmla="*/ 2 w 8"/>
                      <a:gd name="T7" fmla="*/ 2 h 2"/>
                      <a:gd name="T8" fmla="*/ 6 w 8"/>
                      <a:gd name="T9" fmla="*/ 2 h 2"/>
                      <a:gd name="T10" fmla="*/ 8 w 8"/>
                      <a:gd name="T11" fmla="*/ 1 h 2"/>
                      <a:gd name="T12" fmla="*/ 6 w 8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9" name="Freeform 54"/>
                  <p:cNvSpPr/>
                  <p:nvPr/>
                </p:nvSpPr>
                <p:spPr bwMode="auto">
                  <a:xfrm>
                    <a:off x="6370638" y="3736976"/>
                    <a:ext cx="30163" cy="7938"/>
                  </a:xfrm>
                  <a:custGeom>
                    <a:avLst/>
                    <a:gdLst>
                      <a:gd name="T0" fmla="*/ 6 w 8"/>
                      <a:gd name="T1" fmla="*/ 0 h 2"/>
                      <a:gd name="T2" fmla="*/ 2 w 8"/>
                      <a:gd name="T3" fmla="*/ 0 h 2"/>
                      <a:gd name="T4" fmla="*/ 0 w 8"/>
                      <a:gd name="T5" fmla="*/ 1 h 2"/>
                      <a:gd name="T6" fmla="*/ 2 w 8"/>
                      <a:gd name="T7" fmla="*/ 2 h 2"/>
                      <a:gd name="T8" fmla="*/ 6 w 8"/>
                      <a:gd name="T9" fmla="*/ 2 h 2"/>
                      <a:gd name="T10" fmla="*/ 8 w 8"/>
                      <a:gd name="T11" fmla="*/ 1 h 2"/>
                      <a:gd name="T12" fmla="*/ 6 w 8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80" name="Freeform 55"/>
                  <p:cNvSpPr/>
                  <p:nvPr/>
                </p:nvSpPr>
                <p:spPr bwMode="auto">
                  <a:xfrm>
                    <a:off x="6164263" y="3721101"/>
                    <a:ext cx="30163" cy="7938"/>
                  </a:xfrm>
                  <a:custGeom>
                    <a:avLst/>
                    <a:gdLst>
                      <a:gd name="T0" fmla="*/ 2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2 w 8"/>
                      <a:gd name="T9" fmla="*/ 0 h 2"/>
                      <a:gd name="T10" fmla="*/ 0 w 8"/>
                      <a:gd name="T11" fmla="*/ 1 h 2"/>
                      <a:gd name="T12" fmla="*/ 2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2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81" name="Freeform 56"/>
                  <p:cNvSpPr/>
                  <p:nvPr/>
                </p:nvSpPr>
                <p:spPr bwMode="auto">
                  <a:xfrm>
                    <a:off x="6210301" y="3721101"/>
                    <a:ext cx="30163" cy="7938"/>
                  </a:xfrm>
                  <a:custGeom>
                    <a:avLst/>
                    <a:gdLst>
                      <a:gd name="T0" fmla="*/ 2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2 w 8"/>
                      <a:gd name="T9" fmla="*/ 0 h 2"/>
                      <a:gd name="T10" fmla="*/ 0 w 8"/>
                      <a:gd name="T11" fmla="*/ 1 h 2"/>
                      <a:gd name="T12" fmla="*/ 2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2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82" name="Freeform 57"/>
                  <p:cNvSpPr/>
                  <p:nvPr/>
                </p:nvSpPr>
                <p:spPr bwMode="auto">
                  <a:xfrm>
                    <a:off x="6256338" y="3721101"/>
                    <a:ext cx="30163" cy="7938"/>
                  </a:xfrm>
                  <a:custGeom>
                    <a:avLst/>
                    <a:gdLst>
                      <a:gd name="T0" fmla="*/ 2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2 w 8"/>
                      <a:gd name="T9" fmla="*/ 0 h 2"/>
                      <a:gd name="T10" fmla="*/ 0 w 8"/>
                      <a:gd name="T11" fmla="*/ 1 h 2"/>
                      <a:gd name="T12" fmla="*/ 2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2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83" name="Freeform 58"/>
                  <p:cNvSpPr/>
                  <p:nvPr/>
                </p:nvSpPr>
                <p:spPr bwMode="auto">
                  <a:xfrm>
                    <a:off x="6300788" y="3721101"/>
                    <a:ext cx="31750" cy="7938"/>
                  </a:xfrm>
                  <a:custGeom>
                    <a:avLst/>
                    <a:gdLst>
                      <a:gd name="T0" fmla="*/ 2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2 w 8"/>
                      <a:gd name="T9" fmla="*/ 0 h 2"/>
                      <a:gd name="T10" fmla="*/ 0 w 8"/>
                      <a:gd name="T11" fmla="*/ 1 h 2"/>
                      <a:gd name="T12" fmla="*/ 2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2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84" name="Freeform 59"/>
                  <p:cNvSpPr/>
                  <p:nvPr/>
                </p:nvSpPr>
                <p:spPr bwMode="auto">
                  <a:xfrm>
                    <a:off x="6346826" y="3721101"/>
                    <a:ext cx="30163" cy="7938"/>
                  </a:xfrm>
                  <a:custGeom>
                    <a:avLst/>
                    <a:gdLst>
                      <a:gd name="T0" fmla="*/ 2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2 w 8"/>
                      <a:gd name="T9" fmla="*/ 0 h 2"/>
                      <a:gd name="T10" fmla="*/ 0 w 8"/>
                      <a:gd name="T11" fmla="*/ 1 h 2"/>
                      <a:gd name="T12" fmla="*/ 2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2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35" tIns="45718" rIns="91435" bIns="457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13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8" name="组合 7"/>
            <p:cNvGrpSpPr/>
            <p:nvPr/>
          </p:nvGrpSpPr>
          <p:grpSpPr>
            <a:xfrm>
              <a:off x="3430103" y="3734259"/>
              <a:ext cx="940001" cy="940001"/>
              <a:chOff x="4048703" y="3786091"/>
              <a:chExt cx="940001" cy="940001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4048703" y="3786091"/>
                <a:ext cx="940001" cy="94000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13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18"/>
              <p:cNvSpPr/>
              <p:nvPr/>
            </p:nvSpPr>
            <p:spPr bwMode="auto">
              <a:xfrm>
                <a:off x="4327758" y="4029452"/>
                <a:ext cx="381890" cy="365445"/>
              </a:xfrm>
              <a:custGeom>
                <a:avLst/>
                <a:gdLst>
                  <a:gd name="T0" fmla="*/ 174 w 174"/>
                  <a:gd name="T1" fmla="*/ 139 h 166"/>
                  <a:gd name="T2" fmla="*/ 153 w 174"/>
                  <a:gd name="T3" fmla="*/ 126 h 166"/>
                  <a:gd name="T4" fmla="*/ 126 w 174"/>
                  <a:gd name="T5" fmla="*/ 115 h 166"/>
                  <a:gd name="T6" fmla="*/ 118 w 174"/>
                  <a:gd name="T7" fmla="*/ 112 h 166"/>
                  <a:gd name="T8" fmla="*/ 111 w 174"/>
                  <a:gd name="T9" fmla="*/ 100 h 166"/>
                  <a:gd name="T10" fmla="*/ 106 w 174"/>
                  <a:gd name="T11" fmla="*/ 100 h 166"/>
                  <a:gd name="T12" fmla="*/ 111 w 174"/>
                  <a:gd name="T13" fmla="*/ 90 h 166"/>
                  <a:gd name="T14" fmla="*/ 113 w 174"/>
                  <a:gd name="T15" fmla="*/ 79 h 166"/>
                  <a:gd name="T16" fmla="*/ 118 w 174"/>
                  <a:gd name="T17" fmla="*/ 74 h 166"/>
                  <a:gd name="T18" fmla="*/ 121 w 174"/>
                  <a:gd name="T19" fmla="*/ 67 h 166"/>
                  <a:gd name="T20" fmla="*/ 120 w 174"/>
                  <a:gd name="T21" fmla="*/ 54 h 166"/>
                  <a:gd name="T22" fmla="*/ 118 w 174"/>
                  <a:gd name="T23" fmla="*/ 49 h 166"/>
                  <a:gd name="T24" fmla="*/ 119 w 174"/>
                  <a:gd name="T25" fmla="*/ 32 h 166"/>
                  <a:gd name="T26" fmla="*/ 118 w 174"/>
                  <a:gd name="T27" fmla="*/ 20 h 166"/>
                  <a:gd name="T28" fmla="*/ 113 w 174"/>
                  <a:gd name="T29" fmla="*/ 13 h 166"/>
                  <a:gd name="T30" fmla="*/ 108 w 174"/>
                  <a:gd name="T31" fmla="*/ 12 h 166"/>
                  <a:gd name="T32" fmla="*/ 104 w 174"/>
                  <a:gd name="T33" fmla="*/ 9 h 166"/>
                  <a:gd name="T34" fmla="*/ 67 w 174"/>
                  <a:gd name="T35" fmla="*/ 9 h 166"/>
                  <a:gd name="T36" fmla="*/ 54 w 174"/>
                  <a:gd name="T37" fmla="*/ 48 h 166"/>
                  <a:gd name="T38" fmla="*/ 52 w 174"/>
                  <a:gd name="T39" fmla="*/ 57 h 166"/>
                  <a:gd name="T40" fmla="*/ 57 w 174"/>
                  <a:gd name="T41" fmla="*/ 76 h 166"/>
                  <a:gd name="T42" fmla="*/ 60 w 174"/>
                  <a:gd name="T43" fmla="*/ 77 h 166"/>
                  <a:gd name="T44" fmla="*/ 62 w 174"/>
                  <a:gd name="T45" fmla="*/ 91 h 166"/>
                  <a:gd name="T46" fmla="*/ 67 w 174"/>
                  <a:gd name="T47" fmla="*/ 99 h 166"/>
                  <a:gd name="T48" fmla="*/ 63 w 174"/>
                  <a:gd name="T49" fmla="*/ 100 h 166"/>
                  <a:gd name="T50" fmla="*/ 56 w 174"/>
                  <a:gd name="T51" fmla="*/ 112 h 166"/>
                  <a:gd name="T52" fmla="*/ 48 w 174"/>
                  <a:gd name="T53" fmla="*/ 115 h 166"/>
                  <a:gd name="T54" fmla="*/ 21 w 174"/>
                  <a:gd name="T55" fmla="*/ 126 h 166"/>
                  <a:gd name="T56" fmla="*/ 0 w 174"/>
                  <a:gd name="T57" fmla="*/ 139 h 166"/>
                  <a:gd name="T58" fmla="*/ 0 w 174"/>
                  <a:gd name="T59" fmla="*/ 166 h 166"/>
                  <a:gd name="T60" fmla="*/ 76 w 174"/>
                  <a:gd name="T61" fmla="*/ 166 h 166"/>
                  <a:gd name="T62" fmla="*/ 82 w 174"/>
                  <a:gd name="T63" fmla="*/ 127 h 166"/>
                  <a:gd name="T64" fmla="*/ 77 w 174"/>
                  <a:gd name="T65" fmla="*/ 117 h 166"/>
                  <a:gd name="T66" fmla="*/ 88 w 174"/>
                  <a:gd name="T67" fmla="*/ 112 h 166"/>
                  <a:gd name="T68" fmla="*/ 97 w 174"/>
                  <a:gd name="T69" fmla="*/ 117 h 166"/>
                  <a:gd name="T70" fmla="*/ 92 w 174"/>
                  <a:gd name="T71" fmla="*/ 128 h 166"/>
                  <a:gd name="T72" fmla="*/ 101 w 174"/>
                  <a:gd name="T73" fmla="*/ 166 h 166"/>
                  <a:gd name="T74" fmla="*/ 174 w 174"/>
                  <a:gd name="T75" fmla="*/ 166 h 166"/>
                  <a:gd name="T76" fmla="*/ 174 w 174"/>
                  <a:gd name="T77" fmla="*/ 13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4" h="166">
                    <a:moveTo>
                      <a:pt x="174" y="139"/>
                    </a:moveTo>
                    <a:cubicBezTo>
                      <a:pt x="171" y="131"/>
                      <a:pt x="161" y="129"/>
                      <a:pt x="153" y="126"/>
                    </a:cubicBezTo>
                    <a:cubicBezTo>
                      <a:pt x="144" y="122"/>
                      <a:pt x="135" y="118"/>
                      <a:pt x="126" y="115"/>
                    </a:cubicBezTo>
                    <a:cubicBezTo>
                      <a:pt x="123" y="114"/>
                      <a:pt x="121" y="113"/>
                      <a:pt x="118" y="112"/>
                    </a:cubicBezTo>
                    <a:cubicBezTo>
                      <a:pt x="115" y="110"/>
                      <a:pt x="113" y="104"/>
                      <a:pt x="111" y="100"/>
                    </a:cubicBezTo>
                    <a:cubicBezTo>
                      <a:pt x="109" y="100"/>
                      <a:pt x="108" y="100"/>
                      <a:pt x="106" y="100"/>
                    </a:cubicBezTo>
                    <a:cubicBezTo>
                      <a:pt x="106" y="94"/>
                      <a:pt x="110" y="94"/>
                      <a:pt x="111" y="90"/>
                    </a:cubicBezTo>
                    <a:cubicBezTo>
                      <a:pt x="112" y="86"/>
                      <a:pt x="111" y="82"/>
                      <a:pt x="113" y="79"/>
                    </a:cubicBezTo>
                    <a:cubicBezTo>
                      <a:pt x="114" y="76"/>
                      <a:pt x="117" y="76"/>
                      <a:pt x="118" y="74"/>
                    </a:cubicBezTo>
                    <a:cubicBezTo>
                      <a:pt x="120" y="73"/>
                      <a:pt x="120" y="69"/>
                      <a:pt x="121" y="67"/>
                    </a:cubicBezTo>
                    <a:cubicBezTo>
                      <a:pt x="122" y="63"/>
                      <a:pt x="122" y="58"/>
                      <a:pt x="120" y="54"/>
                    </a:cubicBezTo>
                    <a:cubicBezTo>
                      <a:pt x="119" y="52"/>
                      <a:pt x="119" y="51"/>
                      <a:pt x="118" y="49"/>
                    </a:cubicBezTo>
                    <a:cubicBezTo>
                      <a:pt x="118" y="45"/>
                      <a:pt x="119" y="35"/>
                      <a:pt x="119" y="32"/>
                    </a:cubicBezTo>
                    <a:cubicBezTo>
                      <a:pt x="119" y="26"/>
                      <a:pt x="119" y="26"/>
                      <a:pt x="118" y="20"/>
                    </a:cubicBezTo>
                    <a:cubicBezTo>
                      <a:pt x="118" y="20"/>
                      <a:pt x="116" y="14"/>
                      <a:pt x="113" y="13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90" y="0"/>
                      <a:pt x="75" y="6"/>
                      <a:pt x="67" y="9"/>
                    </a:cubicBezTo>
                    <a:cubicBezTo>
                      <a:pt x="56" y="13"/>
                      <a:pt x="49" y="24"/>
                      <a:pt x="54" y="48"/>
                    </a:cubicBezTo>
                    <a:cubicBezTo>
                      <a:pt x="55" y="52"/>
                      <a:pt x="51" y="54"/>
                      <a:pt x="52" y="57"/>
                    </a:cubicBezTo>
                    <a:cubicBezTo>
                      <a:pt x="52" y="61"/>
                      <a:pt x="52" y="73"/>
                      <a:pt x="57" y="76"/>
                    </a:cubicBezTo>
                    <a:cubicBezTo>
                      <a:pt x="57" y="76"/>
                      <a:pt x="61" y="77"/>
                      <a:pt x="60" y="77"/>
                    </a:cubicBezTo>
                    <a:cubicBezTo>
                      <a:pt x="61" y="82"/>
                      <a:pt x="61" y="87"/>
                      <a:pt x="62" y="91"/>
                    </a:cubicBezTo>
                    <a:cubicBezTo>
                      <a:pt x="63" y="94"/>
                      <a:pt x="66" y="95"/>
                      <a:pt x="67" y="99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1" y="104"/>
                      <a:pt x="59" y="110"/>
                      <a:pt x="56" y="112"/>
                    </a:cubicBezTo>
                    <a:cubicBezTo>
                      <a:pt x="53" y="113"/>
                      <a:pt x="51" y="114"/>
                      <a:pt x="48" y="115"/>
                    </a:cubicBezTo>
                    <a:cubicBezTo>
                      <a:pt x="39" y="118"/>
                      <a:pt x="30" y="122"/>
                      <a:pt x="21" y="126"/>
                    </a:cubicBezTo>
                    <a:cubicBezTo>
                      <a:pt x="13" y="129"/>
                      <a:pt x="3" y="131"/>
                      <a:pt x="0" y="139"/>
                    </a:cubicBezTo>
                    <a:cubicBezTo>
                      <a:pt x="0" y="145"/>
                      <a:pt x="0" y="158"/>
                      <a:pt x="0" y="166"/>
                    </a:cubicBezTo>
                    <a:cubicBezTo>
                      <a:pt x="76" y="166"/>
                      <a:pt x="76" y="166"/>
                      <a:pt x="76" y="166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77" y="117"/>
                      <a:pt x="77" y="117"/>
                      <a:pt x="77" y="117"/>
                    </a:cubicBezTo>
                    <a:cubicBezTo>
                      <a:pt x="88" y="112"/>
                      <a:pt x="88" y="112"/>
                      <a:pt x="88" y="112"/>
                    </a:cubicBezTo>
                    <a:cubicBezTo>
                      <a:pt x="97" y="117"/>
                      <a:pt x="97" y="117"/>
                      <a:pt x="97" y="117"/>
                    </a:cubicBezTo>
                    <a:cubicBezTo>
                      <a:pt x="92" y="128"/>
                      <a:pt x="92" y="128"/>
                      <a:pt x="92" y="128"/>
                    </a:cubicBezTo>
                    <a:cubicBezTo>
                      <a:pt x="101" y="166"/>
                      <a:pt x="101" y="166"/>
                      <a:pt x="101" y="166"/>
                    </a:cubicBezTo>
                    <a:cubicBezTo>
                      <a:pt x="174" y="166"/>
                      <a:pt x="174" y="166"/>
                      <a:pt x="174" y="166"/>
                    </a:cubicBezTo>
                    <a:cubicBezTo>
                      <a:pt x="174" y="158"/>
                      <a:pt x="174" y="145"/>
                      <a:pt x="174" y="1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3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2161100" y="1977800"/>
              <a:ext cx="1655673" cy="1655673"/>
              <a:chOff x="1693338" y="1856194"/>
              <a:chExt cx="1655673" cy="1655673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1693338" y="1856194"/>
                <a:ext cx="1655673" cy="165567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13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 noEditPoints="1"/>
              </p:cNvSpPr>
              <p:nvPr/>
            </p:nvSpPr>
            <p:spPr bwMode="auto">
              <a:xfrm>
                <a:off x="2038466" y="2262125"/>
                <a:ext cx="965415" cy="862840"/>
              </a:xfrm>
              <a:custGeom>
                <a:avLst/>
                <a:gdLst>
                  <a:gd name="T0" fmla="*/ 200 w 200"/>
                  <a:gd name="T1" fmla="*/ 62 h 178"/>
                  <a:gd name="T2" fmla="*/ 176 w 200"/>
                  <a:gd name="T3" fmla="*/ 39 h 178"/>
                  <a:gd name="T4" fmla="*/ 171 w 200"/>
                  <a:gd name="T5" fmla="*/ 39 h 178"/>
                  <a:gd name="T6" fmla="*/ 171 w 200"/>
                  <a:gd name="T7" fmla="*/ 38 h 178"/>
                  <a:gd name="T8" fmla="*/ 135 w 200"/>
                  <a:gd name="T9" fmla="*/ 3 h 178"/>
                  <a:gd name="T10" fmla="*/ 106 w 200"/>
                  <a:gd name="T11" fmla="*/ 16 h 178"/>
                  <a:gd name="T12" fmla="*/ 70 w 200"/>
                  <a:gd name="T13" fmla="*/ 0 h 178"/>
                  <a:gd name="T14" fmla="*/ 24 w 200"/>
                  <a:gd name="T15" fmla="*/ 45 h 178"/>
                  <a:gd name="T16" fmla="*/ 26 w 200"/>
                  <a:gd name="T17" fmla="*/ 59 h 178"/>
                  <a:gd name="T18" fmla="*/ 0 w 200"/>
                  <a:gd name="T19" fmla="*/ 89 h 178"/>
                  <a:gd name="T20" fmla="*/ 31 w 200"/>
                  <a:gd name="T21" fmla="*/ 119 h 178"/>
                  <a:gd name="T22" fmla="*/ 43 w 200"/>
                  <a:gd name="T23" fmla="*/ 117 h 178"/>
                  <a:gd name="T24" fmla="*/ 60 w 200"/>
                  <a:gd name="T25" fmla="*/ 133 h 178"/>
                  <a:gd name="T26" fmla="*/ 61 w 200"/>
                  <a:gd name="T27" fmla="*/ 133 h 178"/>
                  <a:gd name="T28" fmla="*/ 73 w 200"/>
                  <a:gd name="T29" fmla="*/ 143 h 178"/>
                  <a:gd name="T30" fmla="*/ 84 w 200"/>
                  <a:gd name="T31" fmla="*/ 131 h 178"/>
                  <a:gd name="T32" fmla="*/ 77 w 200"/>
                  <a:gd name="T33" fmla="*/ 122 h 178"/>
                  <a:gd name="T34" fmla="*/ 78 w 200"/>
                  <a:gd name="T35" fmla="*/ 116 h 178"/>
                  <a:gd name="T36" fmla="*/ 78 w 200"/>
                  <a:gd name="T37" fmla="*/ 115 h 178"/>
                  <a:gd name="T38" fmla="*/ 88 w 200"/>
                  <a:gd name="T39" fmla="*/ 117 h 178"/>
                  <a:gd name="T40" fmla="*/ 92 w 200"/>
                  <a:gd name="T41" fmla="*/ 117 h 178"/>
                  <a:gd name="T42" fmla="*/ 97 w 200"/>
                  <a:gd name="T43" fmla="*/ 131 h 178"/>
                  <a:gd name="T44" fmla="*/ 89 w 200"/>
                  <a:gd name="T45" fmla="*/ 141 h 178"/>
                  <a:gd name="T46" fmla="*/ 99 w 200"/>
                  <a:gd name="T47" fmla="*/ 151 h 178"/>
                  <a:gd name="T48" fmla="*/ 109 w 200"/>
                  <a:gd name="T49" fmla="*/ 140 h 178"/>
                  <a:gd name="T50" fmla="*/ 109 w 200"/>
                  <a:gd name="T51" fmla="*/ 139 h 178"/>
                  <a:gd name="T52" fmla="*/ 117 w 200"/>
                  <a:gd name="T53" fmla="*/ 140 h 178"/>
                  <a:gd name="T54" fmla="*/ 142 w 200"/>
                  <a:gd name="T55" fmla="*/ 116 h 178"/>
                  <a:gd name="T56" fmla="*/ 152 w 200"/>
                  <a:gd name="T57" fmla="*/ 117 h 178"/>
                  <a:gd name="T58" fmla="*/ 177 w 200"/>
                  <a:gd name="T59" fmla="*/ 93 h 178"/>
                  <a:gd name="T60" fmla="*/ 175 w 200"/>
                  <a:gd name="T61" fmla="*/ 84 h 178"/>
                  <a:gd name="T62" fmla="*/ 176 w 200"/>
                  <a:gd name="T63" fmla="*/ 84 h 178"/>
                  <a:gd name="T64" fmla="*/ 200 w 200"/>
                  <a:gd name="T65" fmla="*/ 62 h 178"/>
                  <a:gd name="T66" fmla="*/ 117 w 200"/>
                  <a:gd name="T67" fmla="*/ 147 h 178"/>
                  <a:gd name="T68" fmla="*/ 120 w 200"/>
                  <a:gd name="T69" fmla="*/ 145 h 178"/>
                  <a:gd name="T70" fmla="*/ 117 w 200"/>
                  <a:gd name="T71" fmla="*/ 143 h 178"/>
                  <a:gd name="T72" fmla="*/ 114 w 200"/>
                  <a:gd name="T73" fmla="*/ 145 h 178"/>
                  <a:gd name="T74" fmla="*/ 117 w 200"/>
                  <a:gd name="T75" fmla="*/ 147 h 178"/>
                  <a:gd name="T76" fmla="*/ 116 w 200"/>
                  <a:gd name="T77" fmla="*/ 168 h 178"/>
                  <a:gd name="T78" fmla="*/ 111 w 200"/>
                  <a:gd name="T79" fmla="*/ 173 h 178"/>
                  <a:gd name="T80" fmla="*/ 117 w 200"/>
                  <a:gd name="T81" fmla="*/ 178 h 178"/>
                  <a:gd name="T82" fmla="*/ 122 w 200"/>
                  <a:gd name="T83" fmla="*/ 173 h 178"/>
                  <a:gd name="T84" fmla="*/ 116 w 200"/>
                  <a:gd name="T85" fmla="*/ 168 h 178"/>
                  <a:gd name="T86" fmla="*/ 116 w 200"/>
                  <a:gd name="T87" fmla="*/ 155 h 178"/>
                  <a:gd name="T88" fmla="*/ 111 w 200"/>
                  <a:gd name="T89" fmla="*/ 150 h 178"/>
                  <a:gd name="T90" fmla="*/ 106 w 200"/>
                  <a:gd name="T91" fmla="*/ 155 h 178"/>
                  <a:gd name="T92" fmla="*/ 111 w 200"/>
                  <a:gd name="T93" fmla="*/ 160 h 178"/>
                  <a:gd name="T94" fmla="*/ 116 w 200"/>
                  <a:gd name="T95" fmla="*/ 155 h 178"/>
                  <a:gd name="T96" fmla="*/ 97 w 200"/>
                  <a:gd name="T97" fmla="*/ 156 h 178"/>
                  <a:gd name="T98" fmla="*/ 89 w 200"/>
                  <a:gd name="T99" fmla="*/ 164 h 178"/>
                  <a:gd name="T100" fmla="*/ 98 w 200"/>
                  <a:gd name="T101" fmla="*/ 172 h 178"/>
                  <a:gd name="T102" fmla="*/ 106 w 200"/>
                  <a:gd name="T103" fmla="*/ 163 h 178"/>
                  <a:gd name="T104" fmla="*/ 97 w 200"/>
                  <a:gd name="T105" fmla="*/ 156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0" h="178">
                    <a:moveTo>
                      <a:pt x="200" y="62"/>
                    </a:moveTo>
                    <a:cubicBezTo>
                      <a:pt x="200" y="49"/>
                      <a:pt x="189" y="39"/>
                      <a:pt x="176" y="39"/>
                    </a:cubicBezTo>
                    <a:cubicBezTo>
                      <a:pt x="174" y="39"/>
                      <a:pt x="172" y="39"/>
                      <a:pt x="171" y="39"/>
                    </a:cubicBezTo>
                    <a:cubicBezTo>
                      <a:pt x="171" y="39"/>
                      <a:pt x="171" y="38"/>
                      <a:pt x="171" y="38"/>
                    </a:cubicBezTo>
                    <a:cubicBezTo>
                      <a:pt x="171" y="18"/>
                      <a:pt x="155" y="3"/>
                      <a:pt x="135" y="3"/>
                    </a:cubicBezTo>
                    <a:cubicBezTo>
                      <a:pt x="123" y="3"/>
                      <a:pt x="113" y="8"/>
                      <a:pt x="106" y="16"/>
                    </a:cubicBezTo>
                    <a:cubicBezTo>
                      <a:pt x="98" y="6"/>
                      <a:pt x="85" y="0"/>
                      <a:pt x="70" y="0"/>
                    </a:cubicBezTo>
                    <a:cubicBezTo>
                      <a:pt x="45" y="0"/>
                      <a:pt x="24" y="20"/>
                      <a:pt x="24" y="45"/>
                    </a:cubicBezTo>
                    <a:cubicBezTo>
                      <a:pt x="24" y="50"/>
                      <a:pt x="25" y="55"/>
                      <a:pt x="26" y="59"/>
                    </a:cubicBezTo>
                    <a:cubicBezTo>
                      <a:pt x="11" y="62"/>
                      <a:pt x="0" y="74"/>
                      <a:pt x="0" y="89"/>
                    </a:cubicBezTo>
                    <a:cubicBezTo>
                      <a:pt x="0" y="106"/>
                      <a:pt x="14" y="119"/>
                      <a:pt x="31" y="119"/>
                    </a:cubicBezTo>
                    <a:cubicBezTo>
                      <a:pt x="36" y="119"/>
                      <a:pt x="39" y="119"/>
                      <a:pt x="43" y="117"/>
                    </a:cubicBezTo>
                    <a:cubicBezTo>
                      <a:pt x="44" y="126"/>
                      <a:pt x="51" y="133"/>
                      <a:pt x="60" y="133"/>
                    </a:cubicBezTo>
                    <a:cubicBezTo>
                      <a:pt x="61" y="133"/>
                      <a:pt x="61" y="133"/>
                      <a:pt x="61" y="133"/>
                    </a:cubicBezTo>
                    <a:cubicBezTo>
                      <a:pt x="62" y="138"/>
                      <a:pt x="67" y="143"/>
                      <a:pt x="73" y="143"/>
                    </a:cubicBezTo>
                    <a:cubicBezTo>
                      <a:pt x="79" y="143"/>
                      <a:pt x="84" y="137"/>
                      <a:pt x="84" y="131"/>
                    </a:cubicBezTo>
                    <a:cubicBezTo>
                      <a:pt x="84" y="127"/>
                      <a:pt x="81" y="123"/>
                      <a:pt x="77" y="122"/>
                    </a:cubicBezTo>
                    <a:cubicBezTo>
                      <a:pt x="78" y="120"/>
                      <a:pt x="78" y="118"/>
                      <a:pt x="78" y="116"/>
                    </a:cubicBezTo>
                    <a:cubicBezTo>
                      <a:pt x="78" y="115"/>
                      <a:pt x="78" y="115"/>
                      <a:pt x="78" y="115"/>
                    </a:cubicBezTo>
                    <a:cubicBezTo>
                      <a:pt x="81" y="116"/>
                      <a:pt x="84" y="117"/>
                      <a:pt x="88" y="117"/>
                    </a:cubicBezTo>
                    <a:cubicBezTo>
                      <a:pt x="89" y="117"/>
                      <a:pt x="90" y="117"/>
                      <a:pt x="92" y="117"/>
                    </a:cubicBezTo>
                    <a:cubicBezTo>
                      <a:pt x="92" y="122"/>
                      <a:pt x="94" y="127"/>
                      <a:pt x="97" y="131"/>
                    </a:cubicBezTo>
                    <a:cubicBezTo>
                      <a:pt x="92" y="132"/>
                      <a:pt x="88" y="136"/>
                      <a:pt x="89" y="141"/>
                    </a:cubicBezTo>
                    <a:cubicBezTo>
                      <a:pt x="89" y="146"/>
                      <a:pt x="93" y="151"/>
                      <a:pt x="99" y="151"/>
                    </a:cubicBezTo>
                    <a:cubicBezTo>
                      <a:pt x="105" y="150"/>
                      <a:pt x="109" y="146"/>
                      <a:pt x="109" y="140"/>
                    </a:cubicBezTo>
                    <a:cubicBezTo>
                      <a:pt x="109" y="140"/>
                      <a:pt x="109" y="139"/>
                      <a:pt x="109" y="139"/>
                    </a:cubicBezTo>
                    <a:cubicBezTo>
                      <a:pt x="111" y="140"/>
                      <a:pt x="114" y="140"/>
                      <a:pt x="117" y="140"/>
                    </a:cubicBezTo>
                    <a:cubicBezTo>
                      <a:pt x="131" y="140"/>
                      <a:pt x="142" y="129"/>
                      <a:pt x="142" y="116"/>
                    </a:cubicBezTo>
                    <a:cubicBezTo>
                      <a:pt x="145" y="117"/>
                      <a:pt x="148" y="117"/>
                      <a:pt x="152" y="117"/>
                    </a:cubicBezTo>
                    <a:cubicBezTo>
                      <a:pt x="166" y="117"/>
                      <a:pt x="177" y="106"/>
                      <a:pt x="177" y="93"/>
                    </a:cubicBezTo>
                    <a:cubicBezTo>
                      <a:pt x="177" y="90"/>
                      <a:pt x="176" y="87"/>
                      <a:pt x="175" y="84"/>
                    </a:cubicBezTo>
                    <a:cubicBezTo>
                      <a:pt x="176" y="84"/>
                      <a:pt x="176" y="84"/>
                      <a:pt x="176" y="84"/>
                    </a:cubicBezTo>
                    <a:cubicBezTo>
                      <a:pt x="189" y="84"/>
                      <a:pt x="200" y="74"/>
                      <a:pt x="200" y="62"/>
                    </a:cubicBezTo>
                    <a:close/>
                    <a:moveTo>
                      <a:pt x="117" y="147"/>
                    </a:moveTo>
                    <a:cubicBezTo>
                      <a:pt x="119" y="147"/>
                      <a:pt x="120" y="146"/>
                      <a:pt x="120" y="145"/>
                    </a:cubicBezTo>
                    <a:cubicBezTo>
                      <a:pt x="120" y="144"/>
                      <a:pt x="118" y="142"/>
                      <a:pt x="117" y="143"/>
                    </a:cubicBezTo>
                    <a:cubicBezTo>
                      <a:pt x="116" y="143"/>
                      <a:pt x="114" y="144"/>
                      <a:pt x="114" y="145"/>
                    </a:cubicBezTo>
                    <a:cubicBezTo>
                      <a:pt x="115" y="146"/>
                      <a:pt x="116" y="148"/>
                      <a:pt x="117" y="147"/>
                    </a:cubicBezTo>
                    <a:close/>
                    <a:moveTo>
                      <a:pt x="116" y="168"/>
                    </a:moveTo>
                    <a:cubicBezTo>
                      <a:pt x="113" y="168"/>
                      <a:pt x="111" y="170"/>
                      <a:pt x="111" y="173"/>
                    </a:cubicBezTo>
                    <a:cubicBezTo>
                      <a:pt x="111" y="176"/>
                      <a:pt x="114" y="178"/>
                      <a:pt x="117" y="178"/>
                    </a:cubicBezTo>
                    <a:cubicBezTo>
                      <a:pt x="120" y="178"/>
                      <a:pt x="122" y="175"/>
                      <a:pt x="122" y="173"/>
                    </a:cubicBezTo>
                    <a:cubicBezTo>
                      <a:pt x="122" y="170"/>
                      <a:pt x="119" y="167"/>
                      <a:pt x="116" y="168"/>
                    </a:cubicBezTo>
                    <a:close/>
                    <a:moveTo>
                      <a:pt x="116" y="155"/>
                    </a:moveTo>
                    <a:cubicBezTo>
                      <a:pt x="116" y="152"/>
                      <a:pt x="114" y="150"/>
                      <a:pt x="111" y="150"/>
                    </a:cubicBezTo>
                    <a:cubicBezTo>
                      <a:pt x="108" y="150"/>
                      <a:pt x="106" y="152"/>
                      <a:pt x="106" y="155"/>
                    </a:cubicBezTo>
                    <a:cubicBezTo>
                      <a:pt x="106" y="158"/>
                      <a:pt x="108" y="161"/>
                      <a:pt x="111" y="160"/>
                    </a:cubicBezTo>
                    <a:cubicBezTo>
                      <a:pt x="114" y="160"/>
                      <a:pt x="117" y="158"/>
                      <a:pt x="116" y="155"/>
                    </a:cubicBezTo>
                    <a:close/>
                    <a:moveTo>
                      <a:pt x="97" y="156"/>
                    </a:moveTo>
                    <a:cubicBezTo>
                      <a:pt x="92" y="156"/>
                      <a:pt x="89" y="159"/>
                      <a:pt x="89" y="164"/>
                    </a:cubicBezTo>
                    <a:cubicBezTo>
                      <a:pt x="89" y="168"/>
                      <a:pt x="93" y="172"/>
                      <a:pt x="98" y="172"/>
                    </a:cubicBezTo>
                    <a:cubicBezTo>
                      <a:pt x="102" y="172"/>
                      <a:pt x="106" y="168"/>
                      <a:pt x="106" y="163"/>
                    </a:cubicBezTo>
                    <a:cubicBezTo>
                      <a:pt x="106" y="159"/>
                      <a:pt x="102" y="155"/>
                      <a:pt x="97" y="15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3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344596" y="2481320"/>
              <a:ext cx="996661" cy="996661"/>
              <a:chOff x="5323937" y="1118720"/>
              <a:chExt cx="996661" cy="996661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5323937" y="1118720"/>
                <a:ext cx="996661" cy="99666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13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5585865" y="1348310"/>
                <a:ext cx="499202" cy="469980"/>
                <a:chOff x="5772150" y="3287231"/>
                <a:chExt cx="650876" cy="612775"/>
              </a:xfrm>
            </p:grpSpPr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5772150" y="3360256"/>
                  <a:ext cx="536576" cy="539750"/>
                </a:xfrm>
                <a:custGeom>
                  <a:avLst/>
                  <a:gdLst>
                    <a:gd name="T0" fmla="*/ 0 w 140"/>
                    <a:gd name="T1" fmla="*/ 115 h 141"/>
                    <a:gd name="T2" fmla="*/ 25 w 140"/>
                    <a:gd name="T3" fmla="*/ 130 h 141"/>
                    <a:gd name="T4" fmla="*/ 10 w 140"/>
                    <a:gd name="T5" fmla="*/ 60 h 141"/>
                    <a:gd name="T6" fmla="*/ 0 w 140"/>
                    <a:gd name="T7" fmla="*/ 81 h 141"/>
                    <a:gd name="T8" fmla="*/ 10 w 140"/>
                    <a:gd name="T9" fmla="*/ 60 h 141"/>
                    <a:gd name="T10" fmla="*/ 10 w 140"/>
                    <a:gd name="T11" fmla="*/ 26 h 141"/>
                    <a:gd name="T12" fmla="*/ 25 w 140"/>
                    <a:gd name="T13" fmla="*/ 0 h 141"/>
                    <a:gd name="T14" fmla="*/ 10 w 140"/>
                    <a:gd name="T15" fmla="*/ 87 h 141"/>
                    <a:gd name="T16" fmla="*/ 0 w 140"/>
                    <a:gd name="T17" fmla="*/ 108 h 141"/>
                    <a:gd name="T18" fmla="*/ 10 w 140"/>
                    <a:gd name="T19" fmla="*/ 87 h 141"/>
                    <a:gd name="T20" fmla="*/ 0 w 140"/>
                    <a:gd name="T21" fmla="*/ 33 h 141"/>
                    <a:gd name="T22" fmla="*/ 10 w 140"/>
                    <a:gd name="T23" fmla="*/ 54 h 141"/>
                    <a:gd name="T24" fmla="*/ 140 w 140"/>
                    <a:gd name="T25" fmla="*/ 42 h 141"/>
                    <a:gd name="T26" fmla="*/ 140 w 140"/>
                    <a:gd name="T27" fmla="*/ 54 h 141"/>
                    <a:gd name="T28" fmla="*/ 107 w 140"/>
                    <a:gd name="T29" fmla="*/ 9 h 141"/>
                    <a:gd name="T30" fmla="*/ 87 w 140"/>
                    <a:gd name="T31" fmla="*/ 0 h 141"/>
                    <a:gd name="T32" fmla="*/ 105 w 140"/>
                    <a:gd name="T33" fmla="*/ 10 h 141"/>
                    <a:gd name="T34" fmla="*/ 32 w 140"/>
                    <a:gd name="T35" fmla="*/ 141 h 141"/>
                    <a:gd name="T36" fmla="*/ 53 w 140"/>
                    <a:gd name="T37" fmla="*/ 131 h 141"/>
                    <a:gd name="T38" fmla="*/ 32 w 140"/>
                    <a:gd name="T39" fmla="*/ 141 h 141"/>
                    <a:gd name="T40" fmla="*/ 140 w 140"/>
                    <a:gd name="T41" fmla="*/ 108 h 141"/>
                    <a:gd name="T42" fmla="*/ 130 w 140"/>
                    <a:gd name="T43" fmla="*/ 87 h 141"/>
                    <a:gd name="T44" fmla="*/ 115 w 140"/>
                    <a:gd name="T45" fmla="*/ 130 h 141"/>
                    <a:gd name="T46" fmla="*/ 140 w 140"/>
                    <a:gd name="T47" fmla="*/ 115 h 141"/>
                    <a:gd name="T48" fmla="*/ 115 w 140"/>
                    <a:gd name="T49" fmla="*/ 130 h 141"/>
                    <a:gd name="T50" fmla="*/ 130 w 140"/>
                    <a:gd name="T51" fmla="*/ 81 h 141"/>
                    <a:gd name="T52" fmla="*/ 140 w 140"/>
                    <a:gd name="T53" fmla="*/ 60 h 141"/>
                    <a:gd name="T54" fmla="*/ 32 w 140"/>
                    <a:gd name="T55" fmla="*/ 10 h 141"/>
                    <a:gd name="T56" fmla="*/ 53 w 140"/>
                    <a:gd name="T57" fmla="*/ 0 h 141"/>
                    <a:gd name="T58" fmla="*/ 32 w 140"/>
                    <a:gd name="T59" fmla="*/ 10 h 141"/>
                    <a:gd name="T60" fmla="*/ 80 w 140"/>
                    <a:gd name="T61" fmla="*/ 10 h 141"/>
                    <a:gd name="T62" fmla="*/ 60 w 140"/>
                    <a:gd name="T63" fmla="*/ 0 h 141"/>
                    <a:gd name="T64" fmla="*/ 60 w 140"/>
                    <a:gd name="T65" fmla="*/ 141 h 141"/>
                    <a:gd name="T66" fmla="*/ 80 w 140"/>
                    <a:gd name="T67" fmla="*/ 131 h 141"/>
                    <a:gd name="T68" fmla="*/ 60 w 140"/>
                    <a:gd name="T69" fmla="*/ 141 h 141"/>
                    <a:gd name="T70" fmla="*/ 107 w 140"/>
                    <a:gd name="T71" fmla="*/ 141 h 141"/>
                    <a:gd name="T72" fmla="*/ 87 w 140"/>
                    <a:gd name="T73" fmla="*/ 13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0" h="141">
                      <a:moveTo>
                        <a:pt x="1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29"/>
                        <a:pt x="11" y="140"/>
                        <a:pt x="25" y="140"/>
                      </a:cubicBezTo>
                      <a:cubicBezTo>
                        <a:pt x="25" y="130"/>
                        <a:pt x="25" y="130"/>
                        <a:pt x="25" y="130"/>
                      </a:cubicBezTo>
                      <a:cubicBezTo>
                        <a:pt x="17" y="130"/>
                        <a:pt x="10" y="124"/>
                        <a:pt x="10" y="115"/>
                      </a:cubicBezTo>
                      <a:close/>
                      <a:moveTo>
                        <a:pt x="10" y="60"/>
                      </a:move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lnTo>
                        <a:pt x="10" y="60"/>
                      </a:lnTo>
                      <a:close/>
                      <a:moveTo>
                        <a:pt x="0" y="26"/>
                      </a:move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0" y="17"/>
                        <a:pt x="17" y="10"/>
                        <a:pt x="25" y="1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11" y="0"/>
                        <a:pt x="0" y="12"/>
                        <a:pt x="0" y="26"/>
                      </a:cubicBezTo>
                      <a:close/>
                      <a:moveTo>
                        <a:pt x="10" y="87"/>
                      </a:move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10" y="108"/>
                        <a:pt x="10" y="108"/>
                        <a:pt x="10" y="108"/>
                      </a:cubicBezTo>
                      <a:lnTo>
                        <a:pt x="10" y="87"/>
                      </a:lnTo>
                      <a:close/>
                      <a:moveTo>
                        <a:pt x="10" y="33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10" y="54"/>
                        <a:pt x="10" y="54"/>
                        <a:pt x="10" y="54"/>
                      </a:cubicBezTo>
                      <a:lnTo>
                        <a:pt x="10" y="33"/>
                      </a:lnTo>
                      <a:close/>
                      <a:moveTo>
                        <a:pt x="140" y="42"/>
                      </a:moveTo>
                      <a:cubicBezTo>
                        <a:pt x="137" y="46"/>
                        <a:pt x="135" y="50"/>
                        <a:pt x="132" y="54"/>
                      </a:cubicBezTo>
                      <a:cubicBezTo>
                        <a:pt x="140" y="54"/>
                        <a:pt x="140" y="54"/>
                        <a:pt x="140" y="54"/>
                      </a:cubicBezTo>
                      <a:lnTo>
                        <a:pt x="140" y="42"/>
                      </a:lnTo>
                      <a:close/>
                      <a:moveTo>
                        <a:pt x="107" y="9"/>
                      </a:move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7" y="10"/>
                        <a:pt x="87" y="10"/>
                        <a:pt x="87" y="10"/>
                      </a:cubicBezTo>
                      <a:cubicBezTo>
                        <a:pt x="105" y="10"/>
                        <a:pt x="105" y="10"/>
                        <a:pt x="105" y="10"/>
                      </a:cubicBezTo>
                      <a:cubicBezTo>
                        <a:pt x="106" y="10"/>
                        <a:pt x="106" y="9"/>
                        <a:pt x="107" y="9"/>
                      </a:cubicBezTo>
                      <a:close/>
                      <a:moveTo>
                        <a:pt x="32" y="141"/>
                      </a:moveTo>
                      <a:cubicBezTo>
                        <a:pt x="53" y="141"/>
                        <a:pt x="53" y="141"/>
                        <a:pt x="53" y="141"/>
                      </a:cubicBezTo>
                      <a:cubicBezTo>
                        <a:pt x="53" y="131"/>
                        <a:pt x="53" y="131"/>
                        <a:pt x="53" y="131"/>
                      </a:cubicBezTo>
                      <a:cubicBezTo>
                        <a:pt x="32" y="131"/>
                        <a:pt x="32" y="131"/>
                        <a:pt x="32" y="131"/>
                      </a:cubicBezTo>
                      <a:lnTo>
                        <a:pt x="32" y="141"/>
                      </a:lnTo>
                      <a:close/>
                      <a:moveTo>
                        <a:pt x="130" y="108"/>
                      </a:moveTo>
                      <a:cubicBezTo>
                        <a:pt x="140" y="108"/>
                        <a:pt x="140" y="108"/>
                        <a:pt x="140" y="108"/>
                      </a:cubicBezTo>
                      <a:cubicBezTo>
                        <a:pt x="140" y="87"/>
                        <a:pt x="140" y="87"/>
                        <a:pt x="140" y="87"/>
                      </a:cubicBezTo>
                      <a:cubicBezTo>
                        <a:pt x="130" y="87"/>
                        <a:pt x="130" y="87"/>
                        <a:pt x="130" y="87"/>
                      </a:cubicBezTo>
                      <a:lnTo>
                        <a:pt x="130" y="108"/>
                      </a:lnTo>
                      <a:close/>
                      <a:moveTo>
                        <a:pt x="115" y="130"/>
                      </a:moveTo>
                      <a:cubicBezTo>
                        <a:pt x="115" y="140"/>
                        <a:pt x="115" y="140"/>
                        <a:pt x="115" y="140"/>
                      </a:cubicBezTo>
                      <a:cubicBezTo>
                        <a:pt x="129" y="140"/>
                        <a:pt x="140" y="129"/>
                        <a:pt x="140" y="115"/>
                      </a:cubicBezTo>
                      <a:cubicBezTo>
                        <a:pt x="130" y="115"/>
                        <a:pt x="130" y="115"/>
                        <a:pt x="130" y="115"/>
                      </a:cubicBezTo>
                      <a:cubicBezTo>
                        <a:pt x="130" y="124"/>
                        <a:pt x="123" y="130"/>
                        <a:pt x="115" y="130"/>
                      </a:cubicBezTo>
                      <a:close/>
                      <a:moveTo>
                        <a:pt x="130" y="60"/>
                      </a:moveTo>
                      <a:cubicBezTo>
                        <a:pt x="130" y="81"/>
                        <a:pt x="130" y="81"/>
                        <a:pt x="130" y="81"/>
                      </a:cubicBezTo>
                      <a:cubicBezTo>
                        <a:pt x="140" y="81"/>
                        <a:pt x="140" y="81"/>
                        <a:pt x="140" y="81"/>
                      </a:cubicBezTo>
                      <a:cubicBezTo>
                        <a:pt x="140" y="60"/>
                        <a:pt x="140" y="60"/>
                        <a:pt x="140" y="60"/>
                      </a:cubicBezTo>
                      <a:lnTo>
                        <a:pt x="130" y="60"/>
                      </a:lnTo>
                      <a:close/>
                      <a:moveTo>
                        <a:pt x="32" y="10"/>
                      </a:moveTo>
                      <a:cubicBezTo>
                        <a:pt x="53" y="10"/>
                        <a:pt x="53" y="10"/>
                        <a:pt x="53" y="1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lnTo>
                        <a:pt x="32" y="10"/>
                      </a:lnTo>
                      <a:close/>
                      <a:moveTo>
                        <a:pt x="60" y="10"/>
                      </a:moveTo>
                      <a:cubicBezTo>
                        <a:pt x="80" y="10"/>
                        <a:pt x="80" y="10"/>
                        <a:pt x="80" y="1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lnTo>
                        <a:pt x="60" y="10"/>
                      </a:lnTo>
                      <a:close/>
                      <a:moveTo>
                        <a:pt x="60" y="141"/>
                      </a:moveTo>
                      <a:cubicBezTo>
                        <a:pt x="80" y="141"/>
                        <a:pt x="80" y="141"/>
                        <a:pt x="80" y="141"/>
                      </a:cubicBezTo>
                      <a:cubicBezTo>
                        <a:pt x="80" y="131"/>
                        <a:pt x="80" y="131"/>
                        <a:pt x="80" y="131"/>
                      </a:cubicBezTo>
                      <a:cubicBezTo>
                        <a:pt x="60" y="131"/>
                        <a:pt x="60" y="131"/>
                        <a:pt x="60" y="131"/>
                      </a:cubicBezTo>
                      <a:lnTo>
                        <a:pt x="60" y="141"/>
                      </a:lnTo>
                      <a:close/>
                      <a:moveTo>
                        <a:pt x="87" y="141"/>
                      </a:moveTo>
                      <a:cubicBezTo>
                        <a:pt x="107" y="141"/>
                        <a:pt x="107" y="141"/>
                        <a:pt x="107" y="141"/>
                      </a:cubicBezTo>
                      <a:cubicBezTo>
                        <a:pt x="107" y="131"/>
                        <a:pt x="107" y="131"/>
                        <a:pt x="107" y="131"/>
                      </a:cubicBezTo>
                      <a:cubicBezTo>
                        <a:pt x="87" y="131"/>
                        <a:pt x="87" y="131"/>
                        <a:pt x="87" y="131"/>
                      </a:cubicBezTo>
                      <a:lnTo>
                        <a:pt x="87" y="14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zh-CN" altLang="en-US" sz="13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Freeform 14"/>
                <p:cNvSpPr/>
                <p:nvPr/>
              </p:nvSpPr>
              <p:spPr bwMode="auto">
                <a:xfrm>
                  <a:off x="5834062" y="3287231"/>
                  <a:ext cx="588964" cy="509588"/>
                </a:xfrm>
                <a:custGeom>
                  <a:avLst/>
                  <a:gdLst>
                    <a:gd name="T0" fmla="*/ 150 w 154"/>
                    <a:gd name="T1" fmla="*/ 0 h 133"/>
                    <a:gd name="T2" fmla="*/ 54 w 154"/>
                    <a:gd name="T3" fmla="*/ 84 h 133"/>
                    <a:gd name="T4" fmla="*/ 17 w 154"/>
                    <a:gd name="T5" fmla="*/ 54 h 133"/>
                    <a:gd name="T6" fmla="*/ 0 w 154"/>
                    <a:gd name="T7" fmla="*/ 68 h 133"/>
                    <a:gd name="T8" fmla="*/ 65 w 154"/>
                    <a:gd name="T9" fmla="*/ 133 h 133"/>
                    <a:gd name="T10" fmla="*/ 154 w 154"/>
                    <a:gd name="T11" fmla="*/ 9 h 133"/>
                    <a:gd name="T12" fmla="*/ 150 w 154"/>
                    <a:gd name="T13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4" h="133">
                      <a:moveTo>
                        <a:pt x="150" y="0"/>
                      </a:moveTo>
                      <a:cubicBezTo>
                        <a:pt x="104" y="29"/>
                        <a:pt x="69" y="65"/>
                        <a:pt x="54" y="84"/>
                      </a:cubicBezTo>
                      <a:cubicBezTo>
                        <a:pt x="17" y="54"/>
                        <a:pt x="17" y="54"/>
                        <a:pt x="17" y="54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65" y="133"/>
                        <a:pt x="65" y="133"/>
                        <a:pt x="65" y="133"/>
                      </a:cubicBezTo>
                      <a:cubicBezTo>
                        <a:pt x="76" y="105"/>
                        <a:pt x="111" y="49"/>
                        <a:pt x="154" y="9"/>
                      </a:cubicBez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zh-CN" altLang="en-US" sz="13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" name="组合 10"/>
            <p:cNvGrpSpPr/>
            <p:nvPr/>
          </p:nvGrpSpPr>
          <p:grpSpPr>
            <a:xfrm>
              <a:off x="895590" y="2685493"/>
              <a:ext cx="940001" cy="940001"/>
              <a:chOff x="2406714" y="3912247"/>
              <a:chExt cx="940001" cy="940001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2406714" y="3912247"/>
                <a:ext cx="940001" cy="94000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13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1" name="Group 62"/>
              <p:cNvGrpSpPr>
                <a:grpSpLocks noChangeAspect="1"/>
              </p:cNvGrpSpPr>
              <p:nvPr/>
            </p:nvGrpSpPr>
            <p:grpSpPr bwMode="auto">
              <a:xfrm>
                <a:off x="2702986" y="4007759"/>
                <a:ext cx="375973" cy="562002"/>
                <a:chOff x="3647" y="1954"/>
                <a:chExt cx="384" cy="574"/>
              </a:xfrm>
            </p:grpSpPr>
            <p:sp>
              <p:nvSpPr>
                <p:cNvPr id="32" name="AutoShape 61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649" y="1954"/>
                  <a:ext cx="382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zh-CN" altLang="en-US" sz="13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Freeform 63"/>
                <p:cNvSpPr/>
                <p:nvPr/>
              </p:nvSpPr>
              <p:spPr bwMode="auto">
                <a:xfrm>
                  <a:off x="3779" y="2118"/>
                  <a:ext cx="252" cy="285"/>
                </a:xfrm>
                <a:custGeom>
                  <a:avLst/>
                  <a:gdLst>
                    <a:gd name="T0" fmla="*/ 32 w 105"/>
                    <a:gd name="T1" fmla="*/ 118 h 118"/>
                    <a:gd name="T2" fmla="*/ 1 w 105"/>
                    <a:gd name="T3" fmla="*/ 105 h 118"/>
                    <a:gd name="T4" fmla="*/ 1 w 105"/>
                    <a:gd name="T5" fmla="*/ 105 h 118"/>
                    <a:gd name="T6" fmla="*/ 0 w 105"/>
                    <a:gd name="T7" fmla="*/ 104 h 118"/>
                    <a:gd name="T8" fmla="*/ 19 w 105"/>
                    <a:gd name="T9" fmla="*/ 85 h 118"/>
                    <a:gd name="T10" fmla="*/ 20 w 105"/>
                    <a:gd name="T11" fmla="*/ 86 h 118"/>
                    <a:gd name="T12" fmla="*/ 32 w 105"/>
                    <a:gd name="T13" fmla="*/ 91 h 118"/>
                    <a:gd name="T14" fmla="*/ 32 w 105"/>
                    <a:gd name="T15" fmla="*/ 91 h 118"/>
                    <a:gd name="T16" fmla="*/ 43 w 105"/>
                    <a:gd name="T17" fmla="*/ 86 h 118"/>
                    <a:gd name="T18" fmla="*/ 43 w 105"/>
                    <a:gd name="T19" fmla="*/ 86 h 118"/>
                    <a:gd name="T20" fmla="*/ 74 w 105"/>
                    <a:gd name="T21" fmla="*/ 56 h 118"/>
                    <a:gd name="T22" fmla="*/ 79 w 105"/>
                    <a:gd name="T23" fmla="*/ 44 h 118"/>
                    <a:gd name="T24" fmla="*/ 79 w 105"/>
                    <a:gd name="T25" fmla="*/ 44 h 118"/>
                    <a:gd name="T26" fmla="*/ 74 w 105"/>
                    <a:gd name="T27" fmla="*/ 33 h 118"/>
                    <a:gd name="T28" fmla="*/ 74 w 105"/>
                    <a:gd name="T29" fmla="*/ 33 h 118"/>
                    <a:gd name="T30" fmla="*/ 73 w 105"/>
                    <a:gd name="T31" fmla="*/ 31 h 118"/>
                    <a:gd name="T32" fmla="*/ 61 w 105"/>
                    <a:gd name="T33" fmla="*/ 27 h 118"/>
                    <a:gd name="T34" fmla="*/ 61 w 105"/>
                    <a:gd name="T35" fmla="*/ 27 h 118"/>
                    <a:gd name="T36" fmla="*/ 49 w 105"/>
                    <a:gd name="T37" fmla="*/ 31 h 118"/>
                    <a:gd name="T38" fmla="*/ 49 w 105"/>
                    <a:gd name="T39" fmla="*/ 31 h 118"/>
                    <a:gd name="T40" fmla="*/ 37 w 105"/>
                    <a:gd name="T41" fmla="*/ 44 h 118"/>
                    <a:gd name="T42" fmla="*/ 18 w 105"/>
                    <a:gd name="T43" fmla="*/ 44 h 118"/>
                    <a:gd name="T44" fmla="*/ 18 w 105"/>
                    <a:gd name="T45" fmla="*/ 44 h 118"/>
                    <a:gd name="T46" fmla="*/ 18 w 105"/>
                    <a:gd name="T47" fmla="*/ 25 h 118"/>
                    <a:gd name="T48" fmla="*/ 18 w 105"/>
                    <a:gd name="T49" fmla="*/ 25 h 118"/>
                    <a:gd name="T50" fmla="*/ 31 w 105"/>
                    <a:gd name="T51" fmla="*/ 13 h 118"/>
                    <a:gd name="T52" fmla="*/ 61 w 105"/>
                    <a:gd name="T53" fmla="*/ 0 h 118"/>
                    <a:gd name="T54" fmla="*/ 61 w 105"/>
                    <a:gd name="T55" fmla="*/ 0 h 118"/>
                    <a:gd name="T56" fmla="*/ 91 w 105"/>
                    <a:gd name="T57" fmla="*/ 13 h 118"/>
                    <a:gd name="T58" fmla="*/ 91 w 105"/>
                    <a:gd name="T59" fmla="*/ 13 h 118"/>
                    <a:gd name="T60" fmla="*/ 93 w 105"/>
                    <a:gd name="T61" fmla="*/ 14 h 118"/>
                    <a:gd name="T62" fmla="*/ 105 w 105"/>
                    <a:gd name="T63" fmla="*/ 44 h 118"/>
                    <a:gd name="T64" fmla="*/ 105 w 105"/>
                    <a:gd name="T65" fmla="*/ 44 h 118"/>
                    <a:gd name="T66" fmla="*/ 93 w 105"/>
                    <a:gd name="T67" fmla="*/ 74 h 118"/>
                    <a:gd name="T68" fmla="*/ 93 w 105"/>
                    <a:gd name="T69" fmla="*/ 74 h 118"/>
                    <a:gd name="T70" fmla="*/ 62 w 105"/>
                    <a:gd name="T71" fmla="*/ 105 h 118"/>
                    <a:gd name="T72" fmla="*/ 32 w 105"/>
                    <a:gd name="T73" fmla="*/ 118 h 118"/>
                    <a:gd name="T74" fmla="*/ 32 w 105"/>
                    <a:gd name="T75" fmla="*/ 118 h 118"/>
                    <a:gd name="T76" fmla="*/ 32 w 105"/>
                    <a:gd name="T77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05" h="118">
                      <a:moveTo>
                        <a:pt x="32" y="118"/>
                      </a:moveTo>
                      <a:cubicBezTo>
                        <a:pt x="21" y="118"/>
                        <a:pt x="10" y="113"/>
                        <a:pt x="1" y="105"/>
                      </a:cubicBezTo>
                      <a:cubicBezTo>
                        <a:pt x="1" y="105"/>
                        <a:pt x="1" y="105"/>
                        <a:pt x="1" y="105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19" y="85"/>
                        <a:pt x="19" y="85"/>
                        <a:pt x="19" y="85"/>
                      </a:cubicBezTo>
                      <a:cubicBezTo>
                        <a:pt x="20" y="86"/>
                        <a:pt x="20" y="86"/>
                        <a:pt x="20" y="86"/>
                      </a:cubicBezTo>
                      <a:cubicBezTo>
                        <a:pt x="23" y="90"/>
                        <a:pt x="27" y="91"/>
                        <a:pt x="32" y="91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36" y="91"/>
                        <a:pt x="40" y="90"/>
                        <a:pt x="43" y="86"/>
                      </a:cubicBezTo>
                      <a:cubicBezTo>
                        <a:pt x="43" y="86"/>
                        <a:pt x="43" y="86"/>
                        <a:pt x="43" y="86"/>
                      </a:cubicBezTo>
                      <a:cubicBezTo>
                        <a:pt x="74" y="56"/>
                        <a:pt x="74" y="56"/>
                        <a:pt x="74" y="56"/>
                      </a:cubicBezTo>
                      <a:cubicBezTo>
                        <a:pt x="77" y="53"/>
                        <a:pt x="79" y="48"/>
                        <a:pt x="79" y="44"/>
                      </a:cubicBezTo>
                      <a:cubicBezTo>
                        <a:pt x="79" y="44"/>
                        <a:pt x="79" y="44"/>
                        <a:pt x="79" y="44"/>
                      </a:cubicBezTo>
                      <a:cubicBezTo>
                        <a:pt x="79" y="40"/>
                        <a:pt x="77" y="36"/>
                        <a:pt x="74" y="33"/>
                      </a:cubicBezTo>
                      <a:cubicBezTo>
                        <a:pt x="74" y="33"/>
                        <a:pt x="74" y="33"/>
                        <a:pt x="74" y="33"/>
                      </a:cubicBezTo>
                      <a:cubicBezTo>
                        <a:pt x="73" y="31"/>
                        <a:pt x="73" y="31"/>
                        <a:pt x="73" y="31"/>
                      </a:cubicBezTo>
                      <a:cubicBezTo>
                        <a:pt x="69" y="28"/>
                        <a:pt x="65" y="27"/>
                        <a:pt x="61" y="27"/>
                      </a:cubicBezTo>
                      <a:cubicBezTo>
                        <a:pt x="61" y="27"/>
                        <a:pt x="61" y="27"/>
                        <a:pt x="61" y="27"/>
                      </a:cubicBezTo>
                      <a:cubicBezTo>
                        <a:pt x="57" y="27"/>
                        <a:pt x="53" y="28"/>
                        <a:pt x="49" y="31"/>
                      </a:cubicBezTo>
                      <a:cubicBezTo>
                        <a:pt x="49" y="31"/>
                        <a:pt x="49" y="31"/>
                        <a:pt x="49" y="31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2" y="49"/>
                        <a:pt x="23" y="49"/>
                        <a:pt x="18" y="44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3" y="39"/>
                        <a:pt x="13" y="30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9" y="4"/>
                        <a:pt x="50" y="0"/>
                        <a:pt x="61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72" y="0"/>
                        <a:pt x="83" y="4"/>
                        <a:pt x="91" y="13"/>
                      </a:cubicBezTo>
                      <a:cubicBezTo>
                        <a:pt x="91" y="13"/>
                        <a:pt x="91" y="13"/>
                        <a:pt x="91" y="13"/>
                      </a:cubicBezTo>
                      <a:cubicBezTo>
                        <a:pt x="93" y="14"/>
                        <a:pt x="93" y="14"/>
                        <a:pt x="93" y="14"/>
                      </a:cubicBezTo>
                      <a:cubicBezTo>
                        <a:pt x="101" y="22"/>
                        <a:pt x="105" y="33"/>
                        <a:pt x="105" y="44"/>
                      </a:cubicBezTo>
                      <a:cubicBezTo>
                        <a:pt x="105" y="44"/>
                        <a:pt x="105" y="44"/>
                        <a:pt x="105" y="44"/>
                      </a:cubicBezTo>
                      <a:cubicBezTo>
                        <a:pt x="105" y="55"/>
                        <a:pt x="101" y="66"/>
                        <a:pt x="93" y="74"/>
                      </a:cubicBezTo>
                      <a:cubicBezTo>
                        <a:pt x="93" y="74"/>
                        <a:pt x="93" y="74"/>
                        <a:pt x="93" y="74"/>
                      </a:cubicBezTo>
                      <a:cubicBezTo>
                        <a:pt x="62" y="105"/>
                        <a:pt x="62" y="105"/>
                        <a:pt x="62" y="105"/>
                      </a:cubicBezTo>
                      <a:cubicBezTo>
                        <a:pt x="54" y="114"/>
                        <a:pt x="42" y="118"/>
                        <a:pt x="32" y="118"/>
                      </a:cubicBezTo>
                      <a:cubicBezTo>
                        <a:pt x="32" y="118"/>
                        <a:pt x="32" y="118"/>
                        <a:pt x="32" y="118"/>
                      </a:cubicBezTo>
                      <a:cubicBezTo>
                        <a:pt x="32" y="118"/>
                        <a:pt x="32" y="118"/>
                        <a:pt x="32" y="1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zh-CN" altLang="en-US" sz="13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" name="Freeform 64"/>
                <p:cNvSpPr/>
                <p:nvPr/>
              </p:nvSpPr>
              <p:spPr bwMode="auto">
                <a:xfrm>
                  <a:off x="3647" y="2244"/>
                  <a:ext cx="252" cy="284"/>
                </a:xfrm>
                <a:custGeom>
                  <a:avLst/>
                  <a:gdLst>
                    <a:gd name="T0" fmla="*/ 44 w 105"/>
                    <a:gd name="T1" fmla="*/ 118 h 118"/>
                    <a:gd name="T2" fmla="*/ 14 w 105"/>
                    <a:gd name="T3" fmla="*/ 105 h 118"/>
                    <a:gd name="T4" fmla="*/ 14 w 105"/>
                    <a:gd name="T5" fmla="*/ 105 h 118"/>
                    <a:gd name="T6" fmla="*/ 12 w 105"/>
                    <a:gd name="T7" fmla="*/ 104 h 118"/>
                    <a:gd name="T8" fmla="*/ 0 w 105"/>
                    <a:gd name="T9" fmla="*/ 74 h 118"/>
                    <a:gd name="T10" fmla="*/ 0 w 105"/>
                    <a:gd name="T11" fmla="*/ 74 h 118"/>
                    <a:gd name="T12" fmla="*/ 12 w 105"/>
                    <a:gd name="T13" fmla="*/ 44 h 118"/>
                    <a:gd name="T14" fmla="*/ 12 w 105"/>
                    <a:gd name="T15" fmla="*/ 44 h 118"/>
                    <a:gd name="T16" fmla="*/ 43 w 105"/>
                    <a:gd name="T17" fmla="*/ 13 h 118"/>
                    <a:gd name="T18" fmla="*/ 73 w 105"/>
                    <a:gd name="T19" fmla="*/ 0 h 118"/>
                    <a:gd name="T20" fmla="*/ 73 w 105"/>
                    <a:gd name="T21" fmla="*/ 0 h 118"/>
                    <a:gd name="T22" fmla="*/ 98 w 105"/>
                    <a:gd name="T23" fmla="*/ 8 h 118"/>
                    <a:gd name="T24" fmla="*/ 98 w 105"/>
                    <a:gd name="T25" fmla="*/ 8 h 118"/>
                    <a:gd name="T26" fmla="*/ 101 w 105"/>
                    <a:gd name="T27" fmla="*/ 10 h 118"/>
                    <a:gd name="T28" fmla="*/ 101 w 105"/>
                    <a:gd name="T29" fmla="*/ 10 h 118"/>
                    <a:gd name="T30" fmla="*/ 104 w 105"/>
                    <a:gd name="T31" fmla="*/ 13 h 118"/>
                    <a:gd name="T32" fmla="*/ 105 w 105"/>
                    <a:gd name="T33" fmla="*/ 14 h 118"/>
                    <a:gd name="T34" fmla="*/ 105 w 105"/>
                    <a:gd name="T35" fmla="*/ 14 h 118"/>
                    <a:gd name="T36" fmla="*/ 105 w 105"/>
                    <a:gd name="T37" fmla="*/ 14 h 118"/>
                    <a:gd name="T38" fmla="*/ 86 w 105"/>
                    <a:gd name="T39" fmla="*/ 33 h 118"/>
                    <a:gd name="T40" fmla="*/ 86 w 105"/>
                    <a:gd name="T41" fmla="*/ 33 h 118"/>
                    <a:gd name="T42" fmla="*/ 85 w 105"/>
                    <a:gd name="T43" fmla="*/ 32 h 118"/>
                    <a:gd name="T44" fmla="*/ 73 w 105"/>
                    <a:gd name="T45" fmla="*/ 27 h 118"/>
                    <a:gd name="T46" fmla="*/ 73 w 105"/>
                    <a:gd name="T47" fmla="*/ 27 h 118"/>
                    <a:gd name="T48" fmla="*/ 62 w 105"/>
                    <a:gd name="T49" fmla="*/ 32 h 118"/>
                    <a:gd name="T50" fmla="*/ 62 w 105"/>
                    <a:gd name="T51" fmla="*/ 32 h 118"/>
                    <a:gd name="T52" fmla="*/ 31 w 105"/>
                    <a:gd name="T53" fmla="*/ 62 h 118"/>
                    <a:gd name="T54" fmla="*/ 26 w 105"/>
                    <a:gd name="T55" fmla="*/ 74 h 118"/>
                    <a:gd name="T56" fmla="*/ 26 w 105"/>
                    <a:gd name="T57" fmla="*/ 74 h 118"/>
                    <a:gd name="T58" fmla="*/ 31 w 105"/>
                    <a:gd name="T59" fmla="*/ 85 h 118"/>
                    <a:gd name="T60" fmla="*/ 31 w 105"/>
                    <a:gd name="T61" fmla="*/ 85 h 118"/>
                    <a:gd name="T62" fmla="*/ 32 w 105"/>
                    <a:gd name="T63" fmla="*/ 87 h 118"/>
                    <a:gd name="T64" fmla="*/ 44 w 105"/>
                    <a:gd name="T65" fmla="*/ 91 h 118"/>
                    <a:gd name="T66" fmla="*/ 44 w 105"/>
                    <a:gd name="T67" fmla="*/ 91 h 118"/>
                    <a:gd name="T68" fmla="*/ 56 w 105"/>
                    <a:gd name="T69" fmla="*/ 87 h 118"/>
                    <a:gd name="T70" fmla="*/ 56 w 105"/>
                    <a:gd name="T71" fmla="*/ 87 h 118"/>
                    <a:gd name="T72" fmla="*/ 69 w 105"/>
                    <a:gd name="T73" fmla="*/ 73 h 118"/>
                    <a:gd name="T74" fmla="*/ 87 w 105"/>
                    <a:gd name="T75" fmla="*/ 73 h 118"/>
                    <a:gd name="T76" fmla="*/ 87 w 105"/>
                    <a:gd name="T77" fmla="*/ 73 h 118"/>
                    <a:gd name="T78" fmla="*/ 87 w 105"/>
                    <a:gd name="T79" fmla="*/ 92 h 118"/>
                    <a:gd name="T80" fmla="*/ 87 w 105"/>
                    <a:gd name="T81" fmla="*/ 92 h 118"/>
                    <a:gd name="T82" fmla="*/ 74 w 105"/>
                    <a:gd name="T83" fmla="*/ 105 h 118"/>
                    <a:gd name="T84" fmla="*/ 44 w 105"/>
                    <a:gd name="T85" fmla="*/ 118 h 118"/>
                    <a:gd name="T86" fmla="*/ 44 w 105"/>
                    <a:gd name="T87" fmla="*/ 118 h 118"/>
                    <a:gd name="T88" fmla="*/ 44 w 105"/>
                    <a:gd name="T89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05" h="118">
                      <a:moveTo>
                        <a:pt x="44" y="118"/>
                      </a:moveTo>
                      <a:cubicBezTo>
                        <a:pt x="33" y="118"/>
                        <a:pt x="22" y="114"/>
                        <a:pt x="14" y="105"/>
                      </a:cubicBezTo>
                      <a:cubicBezTo>
                        <a:pt x="14" y="105"/>
                        <a:pt x="14" y="105"/>
                        <a:pt x="14" y="105"/>
                      </a:cubicBezTo>
                      <a:cubicBezTo>
                        <a:pt x="12" y="104"/>
                        <a:pt x="12" y="104"/>
                        <a:pt x="12" y="104"/>
                      </a:cubicBezTo>
                      <a:cubicBezTo>
                        <a:pt x="4" y="96"/>
                        <a:pt x="0" y="85"/>
                        <a:pt x="0" y="74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63"/>
                        <a:pt x="4" y="52"/>
                        <a:pt x="12" y="44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51" y="5"/>
                        <a:pt x="62" y="0"/>
                        <a:pt x="73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82" y="0"/>
                        <a:pt x="91" y="3"/>
                        <a:pt x="98" y="8"/>
                      </a:cubicBezTo>
                      <a:cubicBezTo>
                        <a:pt x="98" y="8"/>
                        <a:pt x="98" y="8"/>
                        <a:pt x="98" y="8"/>
                      </a:cubicBezTo>
                      <a:cubicBezTo>
                        <a:pt x="99" y="9"/>
                        <a:pt x="100" y="9"/>
                        <a:pt x="101" y="10"/>
                      </a:cubicBezTo>
                      <a:cubicBezTo>
                        <a:pt x="101" y="10"/>
                        <a:pt x="101" y="10"/>
                        <a:pt x="101" y="10"/>
                      </a:cubicBezTo>
                      <a:cubicBezTo>
                        <a:pt x="104" y="13"/>
                        <a:pt x="104" y="13"/>
                        <a:pt x="104" y="13"/>
                      </a:cubicBezTo>
                      <a:cubicBezTo>
                        <a:pt x="105" y="14"/>
                        <a:pt x="105" y="14"/>
                        <a:pt x="105" y="14"/>
                      </a:cubicBezTo>
                      <a:cubicBezTo>
                        <a:pt x="105" y="14"/>
                        <a:pt x="105" y="14"/>
                        <a:pt x="105" y="14"/>
                      </a:cubicBezTo>
                      <a:cubicBezTo>
                        <a:pt x="105" y="14"/>
                        <a:pt x="105" y="14"/>
                        <a:pt x="105" y="14"/>
                      </a:cubicBezTo>
                      <a:cubicBezTo>
                        <a:pt x="86" y="33"/>
                        <a:pt x="86" y="33"/>
                        <a:pt x="86" y="33"/>
                      </a:cubicBezTo>
                      <a:cubicBezTo>
                        <a:pt x="86" y="33"/>
                        <a:pt x="86" y="33"/>
                        <a:pt x="86" y="33"/>
                      </a:cubicBezTo>
                      <a:cubicBezTo>
                        <a:pt x="85" y="32"/>
                        <a:pt x="85" y="32"/>
                        <a:pt x="85" y="32"/>
                      </a:cubicBezTo>
                      <a:cubicBezTo>
                        <a:pt x="82" y="28"/>
                        <a:pt x="78" y="27"/>
                        <a:pt x="73" y="27"/>
                      </a:cubicBezTo>
                      <a:cubicBezTo>
                        <a:pt x="73" y="27"/>
                        <a:pt x="73" y="27"/>
                        <a:pt x="73" y="27"/>
                      </a:cubicBezTo>
                      <a:cubicBezTo>
                        <a:pt x="69" y="27"/>
                        <a:pt x="65" y="28"/>
                        <a:pt x="62" y="32"/>
                      </a:cubicBezTo>
                      <a:cubicBezTo>
                        <a:pt x="62" y="32"/>
                        <a:pt x="62" y="32"/>
                        <a:pt x="62" y="32"/>
                      </a:cubicBez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28" y="65"/>
                        <a:pt x="26" y="70"/>
                        <a:pt x="26" y="74"/>
                      </a:cubicBezTo>
                      <a:cubicBezTo>
                        <a:pt x="26" y="74"/>
                        <a:pt x="26" y="74"/>
                        <a:pt x="26" y="74"/>
                      </a:cubicBezTo>
                      <a:cubicBezTo>
                        <a:pt x="26" y="78"/>
                        <a:pt x="28" y="82"/>
                        <a:pt x="31" y="85"/>
                      </a:cubicBezTo>
                      <a:cubicBezTo>
                        <a:pt x="31" y="85"/>
                        <a:pt x="31" y="85"/>
                        <a:pt x="31" y="85"/>
                      </a:cubicBezTo>
                      <a:cubicBezTo>
                        <a:pt x="32" y="87"/>
                        <a:pt x="32" y="87"/>
                        <a:pt x="32" y="87"/>
                      </a:cubicBezTo>
                      <a:cubicBezTo>
                        <a:pt x="36" y="90"/>
                        <a:pt x="40" y="91"/>
                        <a:pt x="44" y="91"/>
                      </a:cubicBezTo>
                      <a:cubicBezTo>
                        <a:pt x="44" y="91"/>
                        <a:pt x="44" y="91"/>
                        <a:pt x="44" y="91"/>
                      </a:cubicBezTo>
                      <a:cubicBezTo>
                        <a:pt x="48" y="91"/>
                        <a:pt x="52" y="90"/>
                        <a:pt x="56" y="87"/>
                      </a:cubicBezTo>
                      <a:cubicBezTo>
                        <a:pt x="56" y="87"/>
                        <a:pt x="56" y="87"/>
                        <a:pt x="56" y="87"/>
                      </a:cubicBezTo>
                      <a:cubicBezTo>
                        <a:pt x="69" y="73"/>
                        <a:pt x="69" y="73"/>
                        <a:pt x="69" y="73"/>
                      </a:cubicBezTo>
                      <a:cubicBezTo>
                        <a:pt x="74" y="68"/>
                        <a:pt x="82" y="68"/>
                        <a:pt x="87" y="73"/>
                      </a:cubicBezTo>
                      <a:cubicBezTo>
                        <a:pt x="87" y="73"/>
                        <a:pt x="87" y="73"/>
                        <a:pt x="87" y="73"/>
                      </a:cubicBezTo>
                      <a:cubicBezTo>
                        <a:pt x="93" y="79"/>
                        <a:pt x="93" y="87"/>
                        <a:pt x="87" y="92"/>
                      </a:cubicBezTo>
                      <a:cubicBezTo>
                        <a:pt x="87" y="92"/>
                        <a:pt x="87" y="92"/>
                        <a:pt x="87" y="92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66" y="114"/>
                        <a:pt x="55" y="118"/>
                        <a:pt x="44" y="118"/>
                      </a:cubicBezTo>
                      <a:cubicBezTo>
                        <a:pt x="44" y="118"/>
                        <a:pt x="44" y="118"/>
                        <a:pt x="44" y="118"/>
                      </a:cubicBezTo>
                      <a:cubicBezTo>
                        <a:pt x="44" y="118"/>
                        <a:pt x="44" y="118"/>
                        <a:pt x="44" y="1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35" tIns="45718" rIns="91435" bIns="45718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zh-CN" altLang="en-US" sz="13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2" name="椭圆 11"/>
            <p:cNvSpPr/>
            <p:nvPr/>
          </p:nvSpPr>
          <p:spPr>
            <a:xfrm>
              <a:off x="1760548" y="3734259"/>
              <a:ext cx="1147584" cy="11475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092387" y="3886119"/>
              <a:ext cx="492532" cy="473497"/>
              <a:chOff x="5768975" y="3114675"/>
              <a:chExt cx="657225" cy="631825"/>
            </a:xfrm>
          </p:grpSpPr>
          <p:sp>
            <p:nvSpPr>
              <p:cNvPr id="14" name="Freeform 68"/>
              <p:cNvSpPr/>
              <p:nvPr/>
            </p:nvSpPr>
            <p:spPr bwMode="auto">
              <a:xfrm>
                <a:off x="5768975" y="3114675"/>
                <a:ext cx="657225" cy="174625"/>
              </a:xfrm>
              <a:custGeom>
                <a:avLst/>
                <a:gdLst>
                  <a:gd name="T0" fmla="*/ 207 w 414"/>
                  <a:gd name="T1" fmla="*/ 0 h 110"/>
                  <a:gd name="T2" fmla="*/ 311 w 414"/>
                  <a:gd name="T3" fmla="*/ 55 h 110"/>
                  <a:gd name="T4" fmla="*/ 414 w 414"/>
                  <a:gd name="T5" fmla="*/ 110 h 110"/>
                  <a:gd name="T6" fmla="*/ 207 w 414"/>
                  <a:gd name="T7" fmla="*/ 110 h 110"/>
                  <a:gd name="T8" fmla="*/ 0 w 414"/>
                  <a:gd name="T9" fmla="*/ 110 h 110"/>
                  <a:gd name="T10" fmla="*/ 103 w 414"/>
                  <a:gd name="T11" fmla="*/ 55 h 110"/>
                  <a:gd name="T12" fmla="*/ 207 w 414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4" h="110">
                    <a:moveTo>
                      <a:pt x="207" y="0"/>
                    </a:moveTo>
                    <a:lnTo>
                      <a:pt x="311" y="55"/>
                    </a:lnTo>
                    <a:lnTo>
                      <a:pt x="414" y="110"/>
                    </a:lnTo>
                    <a:lnTo>
                      <a:pt x="207" y="110"/>
                    </a:lnTo>
                    <a:lnTo>
                      <a:pt x="0" y="110"/>
                    </a:lnTo>
                    <a:lnTo>
                      <a:pt x="103" y="55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3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69"/>
              <p:cNvSpPr/>
              <p:nvPr/>
            </p:nvSpPr>
            <p:spPr bwMode="auto">
              <a:xfrm>
                <a:off x="5848350" y="3313113"/>
                <a:ext cx="65088" cy="334963"/>
              </a:xfrm>
              <a:custGeom>
                <a:avLst/>
                <a:gdLst>
                  <a:gd name="T0" fmla="*/ 17 w 17"/>
                  <a:gd name="T1" fmla="*/ 84 h 88"/>
                  <a:gd name="T2" fmla="*/ 14 w 17"/>
                  <a:gd name="T3" fmla="*/ 88 h 88"/>
                  <a:gd name="T4" fmla="*/ 3 w 17"/>
                  <a:gd name="T5" fmla="*/ 88 h 88"/>
                  <a:gd name="T6" fmla="*/ 0 w 17"/>
                  <a:gd name="T7" fmla="*/ 84 h 88"/>
                  <a:gd name="T8" fmla="*/ 0 w 17"/>
                  <a:gd name="T9" fmla="*/ 4 h 88"/>
                  <a:gd name="T10" fmla="*/ 3 w 17"/>
                  <a:gd name="T11" fmla="*/ 0 h 88"/>
                  <a:gd name="T12" fmla="*/ 14 w 17"/>
                  <a:gd name="T13" fmla="*/ 0 h 88"/>
                  <a:gd name="T14" fmla="*/ 17 w 17"/>
                  <a:gd name="T15" fmla="*/ 4 h 88"/>
                  <a:gd name="T16" fmla="*/ 17 w 17"/>
                  <a:gd name="T17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8">
                    <a:moveTo>
                      <a:pt x="17" y="84"/>
                    </a:moveTo>
                    <a:cubicBezTo>
                      <a:pt x="17" y="86"/>
                      <a:pt x="16" y="88"/>
                      <a:pt x="14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2" y="88"/>
                      <a:pt x="0" y="86"/>
                      <a:pt x="0" y="8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7" y="2"/>
                      <a:pt x="17" y="4"/>
                    </a:cubicBezTo>
                    <a:lnTo>
                      <a:pt x="17" y="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3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70"/>
              <p:cNvSpPr/>
              <p:nvPr/>
            </p:nvSpPr>
            <p:spPr bwMode="auto">
              <a:xfrm>
                <a:off x="5818188" y="3302000"/>
                <a:ext cx="127000" cy="33338"/>
              </a:xfrm>
              <a:custGeom>
                <a:avLst/>
                <a:gdLst>
                  <a:gd name="T0" fmla="*/ 33 w 33"/>
                  <a:gd name="T1" fmla="*/ 7 h 9"/>
                  <a:gd name="T2" fmla="*/ 31 w 33"/>
                  <a:gd name="T3" fmla="*/ 9 h 9"/>
                  <a:gd name="T4" fmla="*/ 2 w 33"/>
                  <a:gd name="T5" fmla="*/ 9 h 9"/>
                  <a:gd name="T6" fmla="*/ 0 w 33"/>
                  <a:gd name="T7" fmla="*/ 7 h 9"/>
                  <a:gd name="T8" fmla="*/ 0 w 33"/>
                  <a:gd name="T9" fmla="*/ 3 h 9"/>
                  <a:gd name="T10" fmla="*/ 2 w 33"/>
                  <a:gd name="T11" fmla="*/ 0 h 9"/>
                  <a:gd name="T12" fmla="*/ 31 w 33"/>
                  <a:gd name="T13" fmla="*/ 0 h 9"/>
                  <a:gd name="T14" fmla="*/ 33 w 33"/>
                  <a:gd name="T15" fmla="*/ 3 h 9"/>
                  <a:gd name="T16" fmla="*/ 33 w 33"/>
                  <a:gd name="T1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9">
                    <a:moveTo>
                      <a:pt x="33" y="7"/>
                    </a:moveTo>
                    <a:cubicBezTo>
                      <a:pt x="33" y="8"/>
                      <a:pt x="32" y="9"/>
                      <a:pt x="3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1"/>
                      <a:pt x="33" y="3"/>
                    </a:cubicBezTo>
                    <a:lnTo>
                      <a:pt x="33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3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Oval 71"/>
              <p:cNvSpPr>
                <a:spLocks noChangeArrowheads="1"/>
              </p:cNvSpPr>
              <p:nvPr/>
            </p:nvSpPr>
            <p:spPr bwMode="auto">
              <a:xfrm>
                <a:off x="5799138" y="3302000"/>
                <a:ext cx="57150" cy="603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3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Oval 72"/>
              <p:cNvSpPr>
                <a:spLocks noChangeArrowheads="1"/>
              </p:cNvSpPr>
              <p:nvPr/>
            </p:nvSpPr>
            <p:spPr bwMode="auto">
              <a:xfrm>
                <a:off x="5907088" y="3302000"/>
                <a:ext cx="57150" cy="603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3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73"/>
              <p:cNvSpPr/>
              <p:nvPr/>
            </p:nvSpPr>
            <p:spPr bwMode="auto">
              <a:xfrm>
                <a:off x="6062663" y="3313113"/>
                <a:ext cx="69850" cy="334963"/>
              </a:xfrm>
              <a:custGeom>
                <a:avLst/>
                <a:gdLst>
                  <a:gd name="T0" fmla="*/ 18 w 18"/>
                  <a:gd name="T1" fmla="*/ 84 h 88"/>
                  <a:gd name="T2" fmla="*/ 14 w 18"/>
                  <a:gd name="T3" fmla="*/ 88 h 88"/>
                  <a:gd name="T4" fmla="*/ 4 w 18"/>
                  <a:gd name="T5" fmla="*/ 88 h 88"/>
                  <a:gd name="T6" fmla="*/ 0 w 18"/>
                  <a:gd name="T7" fmla="*/ 84 h 88"/>
                  <a:gd name="T8" fmla="*/ 0 w 18"/>
                  <a:gd name="T9" fmla="*/ 4 h 88"/>
                  <a:gd name="T10" fmla="*/ 4 w 18"/>
                  <a:gd name="T11" fmla="*/ 0 h 88"/>
                  <a:gd name="T12" fmla="*/ 14 w 18"/>
                  <a:gd name="T13" fmla="*/ 0 h 88"/>
                  <a:gd name="T14" fmla="*/ 18 w 18"/>
                  <a:gd name="T15" fmla="*/ 4 h 88"/>
                  <a:gd name="T16" fmla="*/ 18 w 18"/>
                  <a:gd name="T17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88">
                    <a:moveTo>
                      <a:pt x="18" y="84"/>
                    </a:moveTo>
                    <a:cubicBezTo>
                      <a:pt x="18" y="86"/>
                      <a:pt x="16" y="88"/>
                      <a:pt x="14" y="88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2" y="88"/>
                      <a:pt x="0" y="86"/>
                      <a:pt x="0" y="8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lnTo>
                      <a:pt x="18" y="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3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74"/>
              <p:cNvSpPr/>
              <p:nvPr/>
            </p:nvSpPr>
            <p:spPr bwMode="auto">
              <a:xfrm>
                <a:off x="6037263" y="3302000"/>
                <a:ext cx="122238" cy="33338"/>
              </a:xfrm>
              <a:custGeom>
                <a:avLst/>
                <a:gdLst>
                  <a:gd name="T0" fmla="*/ 32 w 32"/>
                  <a:gd name="T1" fmla="*/ 7 h 9"/>
                  <a:gd name="T2" fmla="*/ 30 w 32"/>
                  <a:gd name="T3" fmla="*/ 9 h 9"/>
                  <a:gd name="T4" fmla="*/ 2 w 32"/>
                  <a:gd name="T5" fmla="*/ 9 h 9"/>
                  <a:gd name="T6" fmla="*/ 0 w 32"/>
                  <a:gd name="T7" fmla="*/ 7 h 9"/>
                  <a:gd name="T8" fmla="*/ 0 w 32"/>
                  <a:gd name="T9" fmla="*/ 3 h 9"/>
                  <a:gd name="T10" fmla="*/ 2 w 32"/>
                  <a:gd name="T11" fmla="*/ 0 h 9"/>
                  <a:gd name="T12" fmla="*/ 30 w 32"/>
                  <a:gd name="T13" fmla="*/ 0 h 9"/>
                  <a:gd name="T14" fmla="*/ 32 w 32"/>
                  <a:gd name="T15" fmla="*/ 3 h 9"/>
                  <a:gd name="T16" fmla="*/ 32 w 32"/>
                  <a:gd name="T1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9">
                    <a:moveTo>
                      <a:pt x="32" y="7"/>
                    </a:moveTo>
                    <a:cubicBezTo>
                      <a:pt x="32" y="8"/>
                      <a:pt x="31" y="9"/>
                      <a:pt x="30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1"/>
                      <a:pt x="32" y="3"/>
                    </a:cubicBezTo>
                    <a:lnTo>
                      <a:pt x="32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3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Oval 75"/>
              <p:cNvSpPr>
                <a:spLocks noChangeArrowheads="1"/>
              </p:cNvSpPr>
              <p:nvPr/>
            </p:nvSpPr>
            <p:spPr bwMode="auto">
              <a:xfrm>
                <a:off x="6016625" y="3302000"/>
                <a:ext cx="53975" cy="603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3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Oval 76"/>
              <p:cNvSpPr>
                <a:spLocks noChangeArrowheads="1"/>
              </p:cNvSpPr>
              <p:nvPr/>
            </p:nvSpPr>
            <p:spPr bwMode="auto">
              <a:xfrm>
                <a:off x="6124575" y="3302000"/>
                <a:ext cx="53975" cy="603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3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77"/>
              <p:cNvSpPr/>
              <p:nvPr/>
            </p:nvSpPr>
            <p:spPr bwMode="auto">
              <a:xfrm>
                <a:off x="6281738" y="3313113"/>
                <a:ext cx="65088" cy="334963"/>
              </a:xfrm>
              <a:custGeom>
                <a:avLst/>
                <a:gdLst>
                  <a:gd name="T0" fmla="*/ 17 w 17"/>
                  <a:gd name="T1" fmla="*/ 84 h 88"/>
                  <a:gd name="T2" fmla="*/ 14 w 17"/>
                  <a:gd name="T3" fmla="*/ 88 h 88"/>
                  <a:gd name="T4" fmla="*/ 3 w 17"/>
                  <a:gd name="T5" fmla="*/ 88 h 88"/>
                  <a:gd name="T6" fmla="*/ 0 w 17"/>
                  <a:gd name="T7" fmla="*/ 84 h 88"/>
                  <a:gd name="T8" fmla="*/ 0 w 17"/>
                  <a:gd name="T9" fmla="*/ 4 h 88"/>
                  <a:gd name="T10" fmla="*/ 3 w 17"/>
                  <a:gd name="T11" fmla="*/ 0 h 88"/>
                  <a:gd name="T12" fmla="*/ 14 w 17"/>
                  <a:gd name="T13" fmla="*/ 0 h 88"/>
                  <a:gd name="T14" fmla="*/ 17 w 17"/>
                  <a:gd name="T15" fmla="*/ 4 h 88"/>
                  <a:gd name="T16" fmla="*/ 17 w 17"/>
                  <a:gd name="T17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8">
                    <a:moveTo>
                      <a:pt x="17" y="84"/>
                    </a:moveTo>
                    <a:cubicBezTo>
                      <a:pt x="17" y="86"/>
                      <a:pt x="15" y="88"/>
                      <a:pt x="14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1" y="88"/>
                      <a:pt x="0" y="86"/>
                      <a:pt x="0" y="8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7" y="2"/>
                      <a:pt x="17" y="4"/>
                    </a:cubicBezTo>
                    <a:lnTo>
                      <a:pt x="17" y="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3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78"/>
              <p:cNvSpPr/>
              <p:nvPr/>
            </p:nvSpPr>
            <p:spPr bwMode="auto">
              <a:xfrm>
                <a:off x="6249988" y="3302000"/>
                <a:ext cx="127000" cy="33338"/>
              </a:xfrm>
              <a:custGeom>
                <a:avLst/>
                <a:gdLst>
                  <a:gd name="T0" fmla="*/ 33 w 33"/>
                  <a:gd name="T1" fmla="*/ 7 h 9"/>
                  <a:gd name="T2" fmla="*/ 31 w 33"/>
                  <a:gd name="T3" fmla="*/ 9 h 9"/>
                  <a:gd name="T4" fmla="*/ 2 w 33"/>
                  <a:gd name="T5" fmla="*/ 9 h 9"/>
                  <a:gd name="T6" fmla="*/ 0 w 33"/>
                  <a:gd name="T7" fmla="*/ 7 h 9"/>
                  <a:gd name="T8" fmla="*/ 0 w 33"/>
                  <a:gd name="T9" fmla="*/ 3 h 9"/>
                  <a:gd name="T10" fmla="*/ 2 w 33"/>
                  <a:gd name="T11" fmla="*/ 0 h 9"/>
                  <a:gd name="T12" fmla="*/ 31 w 33"/>
                  <a:gd name="T13" fmla="*/ 0 h 9"/>
                  <a:gd name="T14" fmla="*/ 33 w 33"/>
                  <a:gd name="T15" fmla="*/ 3 h 9"/>
                  <a:gd name="T16" fmla="*/ 33 w 33"/>
                  <a:gd name="T1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9">
                    <a:moveTo>
                      <a:pt x="33" y="7"/>
                    </a:moveTo>
                    <a:cubicBezTo>
                      <a:pt x="33" y="8"/>
                      <a:pt x="32" y="9"/>
                      <a:pt x="3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1"/>
                      <a:pt x="33" y="3"/>
                    </a:cubicBezTo>
                    <a:lnTo>
                      <a:pt x="33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3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Oval 79"/>
              <p:cNvSpPr>
                <a:spLocks noChangeArrowheads="1"/>
              </p:cNvSpPr>
              <p:nvPr/>
            </p:nvSpPr>
            <p:spPr bwMode="auto">
              <a:xfrm>
                <a:off x="6230938" y="3302000"/>
                <a:ext cx="58738" cy="603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3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Oval 80"/>
              <p:cNvSpPr>
                <a:spLocks noChangeArrowheads="1"/>
              </p:cNvSpPr>
              <p:nvPr/>
            </p:nvSpPr>
            <p:spPr bwMode="auto">
              <a:xfrm>
                <a:off x="6338888" y="3302000"/>
                <a:ext cx="57150" cy="603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3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81"/>
              <p:cNvSpPr/>
              <p:nvPr/>
            </p:nvSpPr>
            <p:spPr bwMode="auto">
              <a:xfrm>
                <a:off x="5834063" y="3663950"/>
                <a:ext cx="527050" cy="22225"/>
              </a:xfrm>
              <a:custGeom>
                <a:avLst/>
                <a:gdLst>
                  <a:gd name="T0" fmla="*/ 138 w 138"/>
                  <a:gd name="T1" fmla="*/ 3 h 6"/>
                  <a:gd name="T2" fmla="*/ 135 w 138"/>
                  <a:gd name="T3" fmla="*/ 6 h 6"/>
                  <a:gd name="T4" fmla="*/ 3 w 138"/>
                  <a:gd name="T5" fmla="*/ 6 h 6"/>
                  <a:gd name="T6" fmla="*/ 0 w 138"/>
                  <a:gd name="T7" fmla="*/ 3 h 6"/>
                  <a:gd name="T8" fmla="*/ 0 w 138"/>
                  <a:gd name="T9" fmla="*/ 3 h 6"/>
                  <a:gd name="T10" fmla="*/ 3 w 138"/>
                  <a:gd name="T11" fmla="*/ 0 h 6"/>
                  <a:gd name="T12" fmla="*/ 135 w 138"/>
                  <a:gd name="T13" fmla="*/ 0 h 6"/>
                  <a:gd name="T14" fmla="*/ 138 w 138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8" h="6">
                    <a:moveTo>
                      <a:pt x="138" y="3"/>
                    </a:moveTo>
                    <a:cubicBezTo>
                      <a:pt x="138" y="5"/>
                      <a:pt x="137" y="6"/>
                      <a:pt x="135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7" y="0"/>
                      <a:pt x="138" y="1"/>
                      <a:pt x="13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3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82"/>
              <p:cNvSpPr/>
              <p:nvPr/>
            </p:nvSpPr>
            <p:spPr bwMode="auto">
              <a:xfrm>
                <a:off x="5834063" y="3694113"/>
                <a:ext cx="527050" cy="22225"/>
              </a:xfrm>
              <a:custGeom>
                <a:avLst/>
                <a:gdLst>
                  <a:gd name="T0" fmla="*/ 138 w 138"/>
                  <a:gd name="T1" fmla="*/ 3 h 6"/>
                  <a:gd name="T2" fmla="*/ 135 w 138"/>
                  <a:gd name="T3" fmla="*/ 6 h 6"/>
                  <a:gd name="T4" fmla="*/ 3 w 138"/>
                  <a:gd name="T5" fmla="*/ 6 h 6"/>
                  <a:gd name="T6" fmla="*/ 0 w 138"/>
                  <a:gd name="T7" fmla="*/ 3 h 6"/>
                  <a:gd name="T8" fmla="*/ 0 w 138"/>
                  <a:gd name="T9" fmla="*/ 3 h 6"/>
                  <a:gd name="T10" fmla="*/ 3 w 138"/>
                  <a:gd name="T11" fmla="*/ 0 h 6"/>
                  <a:gd name="T12" fmla="*/ 135 w 138"/>
                  <a:gd name="T13" fmla="*/ 0 h 6"/>
                  <a:gd name="T14" fmla="*/ 138 w 138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8" h="6">
                    <a:moveTo>
                      <a:pt x="138" y="3"/>
                    </a:moveTo>
                    <a:cubicBezTo>
                      <a:pt x="138" y="5"/>
                      <a:pt x="137" y="6"/>
                      <a:pt x="135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7" y="0"/>
                      <a:pt x="138" y="1"/>
                      <a:pt x="13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3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83"/>
              <p:cNvSpPr/>
              <p:nvPr/>
            </p:nvSpPr>
            <p:spPr bwMode="auto">
              <a:xfrm>
                <a:off x="5834063" y="3724275"/>
                <a:ext cx="527050" cy="22225"/>
              </a:xfrm>
              <a:custGeom>
                <a:avLst/>
                <a:gdLst>
                  <a:gd name="T0" fmla="*/ 138 w 138"/>
                  <a:gd name="T1" fmla="*/ 3 h 6"/>
                  <a:gd name="T2" fmla="*/ 135 w 138"/>
                  <a:gd name="T3" fmla="*/ 6 h 6"/>
                  <a:gd name="T4" fmla="*/ 3 w 138"/>
                  <a:gd name="T5" fmla="*/ 6 h 6"/>
                  <a:gd name="T6" fmla="*/ 0 w 138"/>
                  <a:gd name="T7" fmla="*/ 3 h 6"/>
                  <a:gd name="T8" fmla="*/ 0 w 138"/>
                  <a:gd name="T9" fmla="*/ 3 h 6"/>
                  <a:gd name="T10" fmla="*/ 3 w 138"/>
                  <a:gd name="T11" fmla="*/ 0 h 6"/>
                  <a:gd name="T12" fmla="*/ 135 w 138"/>
                  <a:gd name="T13" fmla="*/ 0 h 6"/>
                  <a:gd name="T14" fmla="*/ 138 w 138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8" h="6">
                    <a:moveTo>
                      <a:pt x="138" y="3"/>
                    </a:moveTo>
                    <a:cubicBezTo>
                      <a:pt x="138" y="4"/>
                      <a:pt x="137" y="6"/>
                      <a:pt x="135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7" y="0"/>
                      <a:pt x="138" y="1"/>
                      <a:pt x="13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3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89" name="PA_文本框 39"/>
          <p:cNvSpPr txBox="1"/>
          <p:nvPr>
            <p:custDataLst>
              <p:tags r:id="rId4"/>
            </p:custDataLst>
          </p:nvPr>
        </p:nvSpPr>
        <p:spPr>
          <a:xfrm>
            <a:off x="1208367" y="4010238"/>
            <a:ext cx="2662696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91" name="TextBox 46"/>
          <p:cNvSpPr txBox="1"/>
          <p:nvPr/>
        </p:nvSpPr>
        <p:spPr>
          <a:xfrm>
            <a:off x="936362" y="70077"/>
            <a:ext cx="232476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</p:txBody>
      </p:sp>
      <p:sp>
        <p:nvSpPr>
          <p:cNvPr id="92" name="Rectangle 20"/>
          <p:cNvSpPr>
            <a:spLocks noChangeArrowheads="1"/>
          </p:cNvSpPr>
          <p:nvPr/>
        </p:nvSpPr>
        <p:spPr bwMode="auto">
          <a:xfrm>
            <a:off x="1139957" y="457670"/>
            <a:ext cx="1917573" cy="1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1" grpId="0"/>
      <p:bldP spid="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6"/>
          <p:cNvSpPr txBox="1"/>
          <p:nvPr/>
        </p:nvSpPr>
        <p:spPr>
          <a:xfrm>
            <a:off x="936362" y="70077"/>
            <a:ext cx="232476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139957" y="457670"/>
            <a:ext cx="1917573" cy="1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155"/>
          <p:cNvGrpSpPr/>
          <p:nvPr/>
        </p:nvGrpSpPr>
        <p:grpSpPr>
          <a:xfrm>
            <a:off x="1120270" y="1860782"/>
            <a:ext cx="3680804" cy="2120752"/>
            <a:chOff x="803822" y="1016361"/>
            <a:chExt cx="7536357" cy="2044618"/>
          </a:xfrm>
        </p:grpSpPr>
        <p:cxnSp>
          <p:nvCxnSpPr>
            <p:cNvPr id="5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79"/>
          <p:cNvGrpSpPr/>
          <p:nvPr/>
        </p:nvGrpSpPr>
        <p:grpSpPr>
          <a:xfrm>
            <a:off x="1442530" y="2257783"/>
            <a:ext cx="482633" cy="482630"/>
            <a:chOff x="846989" y="1401020"/>
            <a:chExt cx="877416" cy="877416"/>
          </a:xfrm>
          <a:effectLst/>
        </p:grpSpPr>
        <p:sp>
          <p:nvSpPr>
            <p:cNvPr id="13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15" name="Group 279"/>
          <p:cNvGrpSpPr/>
          <p:nvPr/>
        </p:nvGrpSpPr>
        <p:grpSpPr>
          <a:xfrm>
            <a:off x="2004984" y="1590694"/>
            <a:ext cx="482633" cy="482630"/>
            <a:chOff x="846989" y="1401020"/>
            <a:chExt cx="877416" cy="877416"/>
          </a:xfrm>
          <a:effectLst/>
        </p:grpSpPr>
        <p:sp>
          <p:nvSpPr>
            <p:cNvPr id="16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18" name="Group 279"/>
          <p:cNvGrpSpPr/>
          <p:nvPr/>
        </p:nvGrpSpPr>
        <p:grpSpPr>
          <a:xfrm>
            <a:off x="2666692" y="1350823"/>
            <a:ext cx="482633" cy="482630"/>
            <a:chOff x="846989" y="1401020"/>
            <a:chExt cx="877416" cy="877416"/>
          </a:xfrm>
          <a:effectLst/>
        </p:grpSpPr>
        <p:sp>
          <p:nvSpPr>
            <p:cNvPr id="19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21" name="TextBox 64"/>
          <p:cNvSpPr txBox="1"/>
          <p:nvPr/>
        </p:nvSpPr>
        <p:spPr>
          <a:xfrm>
            <a:off x="1456403" y="4083241"/>
            <a:ext cx="461665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72"/>
          <p:cNvSpPr txBox="1"/>
          <p:nvPr/>
        </p:nvSpPr>
        <p:spPr>
          <a:xfrm>
            <a:off x="2072853" y="4083241"/>
            <a:ext cx="461665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76"/>
          <p:cNvSpPr txBox="1"/>
          <p:nvPr/>
        </p:nvSpPr>
        <p:spPr>
          <a:xfrm>
            <a:off x="2689304" y="4083241"/>
            <a:ext cx="461665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1594657" y="2152862"/>
            <a:ext cx="1296080" cy="1819986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79406" tIns="39703" rIns="79406" bIns="39703" numCol="1" anchor="t" anchorCtr="0" compatLnSpc="1"/>
          <a:lstStyle/>
          <a:p>
            <a:pPr algn="ctr">
              <a:lnSpc>
                <a:spcPct val="120000"/>
              </a:lnSpc>
            </a:pPr>
            <a:endParaRPr lang="en-US">
              <a:sym typeface="Arial" panose="020B0604020202020204" pitchFamily="34" charset="0"/>
            </a:endParaRPr>
          </a:p>
        </p:txBody>
      </p:sp>
      <p:sp>
        <p:nvSpPr>
          <p:cNvPr id="25" name="Freeform 6"/>
          <p:cNvSpPr/>
          <p:nvPr/>
        </p:nvSpPr>
        <p:spPr bwMode="auto">
          <a:xfrm>
            <a:off x="2843286" y="2152862"/>
            <a:ext cx="1296080" cy="1819986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79406" tIns="39703" rIns="79406" bIns="39703" numCol="1" anchor="t" anchorCtr="0" compatLnSpc="1"/>
          <a:lstStyle/>
          <a:p>
            <a:pPr algn="ctr">
              <a:lnSpc>
                <a:spcPct val="120000"/>
              </a:lnSpc>
            </a:pPr>
            <a:endParaRPr lang="en-US">
              <a:sym typeface="Arial" panose="020B0604020202020204" pitchFamily="34" charset="0"/>
            </a:endParaRPr>
          </a:p>
        </p:txBody>
      </p:sp>
      <p:sp>
        <p:nvSpPr>
          <p:cNvPr id="26" name="Freeform 6"/>
          <p:cNvSpPr/>
          <p:nvPr/>
        </p:nvSpPr>
        <p:spPr bwMode="auto">
          <a:xfrm>
            <a:off x="1193487" y="2835356"/>
            <a:ext cx="987490" cy="1137492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79406" tIns="39703" rIns="79406" bIns="39703" numCol="1" anchor="t" anchorCtr="0" compatLnSpc="1"/>
          <a:lstStyle/>
          <a:p>
            <a:pPr algn="ctr">
              <a:lnSpc>
                <a:spcPct val="120000"/>
              </a:lnSpc>
            </a:pPr>
            <a:endParaRPr lang="en-US">
              <a:sym typeface="Arial" panose="020B0604020202020204" pitchFamily="34" charset="0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2180977" y="1925365"/>
            <a:ext cx="1458090" cy="2047484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79406" tIns="39703" rIns="79406" bIns="39703" numCol="1" anchor="t" anchorCtr="0" compatLnSpc="1"/>
          <a:lstStyle/>
          <a:p>
            <a:pPr algn="ctr">
              <a:lnSpc>
                <a:spcPct val="120000"/>
              </a:lnSpc>
            </a:pPr>
            <a:endParaRPr lang="en-US">
              <a:sym typeface="Arial" panose="020B0604020202020204" pitchFamily="34" charset="0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3504995" y="2468949"/>
            <a:ext cx="1296080" cy="1503899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79406" tIns="39703" rIns="79406" bIns="39703" numCol="1" anchor="t" anchorCtr="0" compatLnSpc="1"/>
          <a:lstStyle/>
          <a:p>
            <a:pPr algn="ctr">
              <a:lnSpc>
                <a:spcPct val="120000"/>
              </a:lnSpc>
            </a:pPr>
            <a:endParaRPr lang="en-US">
              <a:sym typeface="Arial" panose="020B0604020202020204" pitchFamily="34" charset="0"/>
            </a:endParaRPr>
          </a:p>
        </p:txBody>
      </p:sp>
      <p:grpSp>
        <p:nvGrpSpPr>
          <p:cNvPr id="29" name="Group 279"/>
          <p:cNvGrpSpPr/>
          <p:nvPr/>
        </p:nvGrpSpPr>
        <p:grpSpPr>
          <a:xfrm>
            <a:off x="3255406" y="1587801"/>
            <a:ext cx="482633" cy="482629"/>
            <a:chOff x="846989" y="1401020"/>
            <a:chExt cx="877416" cy="877416"/>
          </a:xfrm>
          <a:effectLst/>
        </p:grpSpPr>
        <p:sp>
          <p:nvSpPr>
            <p:cNvPr id="30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32" name="Group 279"/>
          <p:cNvGrpSpPr/>
          <p:nvPr/>
        </p:nvGrpSpPr>
        <p:grpSpPr>
          <a:xfrm>
            <a:off x="3915670" y="1877300"/>
            <a:ext cx="482633" cy="482629"/>
            <a:chOff x="846989" y="1401020"/>
            <a:chExt cx="877416" cy="877416"/>
          </a:xfrm>
          <a:effectLst/>
        </p:grpSpPr>
        <p:sp>
          <p:nvSpPr>
            <p:cNvPr id="33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35" name="TextBox 172"/>
          <p:cNvSpPr txBox="1"/>
          <p:nvPr/>
        </p:nvSpPr>
        <p:spPr>
          <a:xfrm>
            <a:off x="3305753" y="4083241"/>
            <a:ext cx="461665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73"/>
          <p:cNvSpPr txBox="1"/>
          <p:nvPr/>
        </p:nvSpPr>
        <p:spPr>
          <a:xfrm>
            <a:off x="3922205" y="4083241"/>
            <a:ext cx="461665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Rectangle 164"/>
          <p:cNvSpPr/>
          <p:nvPr/>
        </p:nvSpPr>
        <p:spPr>
          <a:xfrm>
            <a:off x="7360602" y="3696658"/>
            <a:ext cx="51296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38" name="Rectangle 165"/>
          <p:cNvSpPr/>
          <p:nvPr/>
        </p:nvSpPr>
        <p:spPr>
          <a:xfrm>
            <a:off x="7360602" y="3034948"/>
            <a:ext cx="51296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39" name="Group 87"/>
          <p:cNvGrpSpPr/>
          <p:nvPr/>
        </p:nvGrpSpPr>
        <p:grpSpPr>
          <a:xfrm>
            <a:off x="4984209" y="3624876"/>
            <a:ext cx="2228438" cy="468808"/>
            <a:chOff x="609600" y="2841943"/>
            <a:chExt cx="2660838" cy="559774"/>
          </a:xfrm>
        </p:grpSpPr>
        <p:grpSp>
          <p:nvGrpSpPr>
            <p:cNvPr id="40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6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1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6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2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6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6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4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6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5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5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6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5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5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8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5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9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5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0" name="Group 212"/>
          <p:cNvGrpSpPr/>
          <p:nvPr/>
        </p:nvGrpSpPr>
        <p:grpSpPr>
          <a:xfrm>
            <a:off x="5016214" y="2968777"/>
            <a:ext cx="2155140" cy="496148"/>
            <a:chOff x="5932686" y="2855964"/>
            <a:chExt cx="2449314" cy="563870"/>
          </a:xfrm>
        </p:grpSpPr>
        <p:grpSp>
          <p:nvGrpSpPr>
            <p:cNvPr id="71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9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2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9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3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9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4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9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9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6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8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7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8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8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8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9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8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0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8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01" name="TextBox 228"/>
          <p:cNvSpPr txBox="1"/>
          <p:nvPr/>
        </p:nvSpPr>
        <p:spPr>
          <a:xfrm>
            <a:off x="5511009" y="1811686"/>
            <a:ext cx="2508454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9375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02" name="TextBox 229"/>
          <p:cNvSpPr txBox="1"/>
          <p:nvPr/>
        </p:nvSpPr>
        <p:spPr>
          <a:xfrm>
            <a:off x="5001712" y="1562404"/>
            <a:ext cx="1339490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Rectangle 230"/>
          <p:cNvSpPr/>
          <p:nvPr/>
        </p:nvSpPr>
        <p:spPr>
          <a:xfrm>
            <a:off x="4986279" y="1804831"/>
            <a:ext cx="51296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04" name="TextBox 231"/>
          <p:cNvSpPr txBox="1"/>
          <p:nvPr/>
        </p:nvSpPr>
        <p:spPr>
          <a:xfrm>
            <a:off x="4986280" y="2343960"/>
            <a:ext cx="3033182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9375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"/>
                            </p:stCondLst>
                            <p:childTnLst>
                              <p:par>
                                <p:cTn id="2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5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50"/>
                            </p:stCondLst>
                            <p:childTnLst>
                              <p:par>
                                <p:cTn id="3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85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50"/>
                            </p:stCondLst>
                            <p:childTnLst>
                              <p:par>
                                <p:cTn id="4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50"/>
                            </p:stCondLst>
                            <p:childTnLst>
                              <p:par>
                                <p:cTn id="53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5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850"/>
                            </p:stCondLst>
                            <p:childTnLst>
                              <p:par>
                                <p:cTn id="6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350"/>
                            </p:stCondLst>
                            <p:childTnLst>
                              <p:par>
                                <p:cTn id="67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5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350"/>
                            </p:stCondLst>
                            <p:childTnLst>
                              <p:par>
                                <p:cTn id="7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850"/>
                            </p:stCondLst>
                            <p:childTnLst>
                              <p:par>
                                <p:cTn id="81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35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85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35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8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3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85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35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85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35" grpId="0"/>
      <p:bldP spid="36" grpId="0"/>
      <p:bldP spid="37" grpId="0"/>
      <p:bldP spid="38" grpId="0"/>
      <p:bldP spid="101" grpId="0"/>
      <p:bldP spid="102" grpId="0"/>
      <p:bldP spid="103" grpId="0"/>
      <p:bldP spid="1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6"/>
          <p:cNvSpPr txBox="1"/>
          <p:nvPr/>
        </p:nvSpPr>
        <p:spPr>
          <a:xfrm>
            <a:off x="936362" y="70077"/>
            <a:ext cx="232476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139957" y="457670"/>
            <a:ext cx="1917573" cy="1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116"/>
          <p:cNvGrpSpPr/>
          <p:nvPr/>
        </p:nvGrpSpPr>
        <p:grpSpPr>
          <a:xfrm>
            <a:off x="6574102" y="1715896"/>
            <a:ext cx="1930692" cy="808439"/>
            <a:chOff x="8657822" y="2704651"/>
            <a:chExt cx="2574398" cy="1077978"/>
          </a:xfrm>
        </p:grpSpPr>
        <p:sp>
          <p:nvSpPr>
            <p:cNvPr id="5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Product Service</a:t>
              </a:r>
            </a:p>
          </p:txBody>
        </p:sp>
        <p:sp>
          <p:nvSpPr>
            <p:cNvPr id="6" name="TextBox 69"/>
            <p:cNvSpPr txBox="1"/>
            <p:nvPr/>
          </p:nvSpPr>
          <p:spPr>
            <a:xfrm>
              <a:off x="8738504" y="3043924"/>
              <a:ext cx="2493716" cy="7387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Porem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,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conetetur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adipiscing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imperdiet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tincidun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velit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laoreet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facilisis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raesent</a:t>
              </a:r>
              <a:endPara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22"/>
          <p:cNvGrpSpPr/>
          <p:nvPr/>
        </p:nvGrpSpPr>
        <p:grpSpPr>
          <a:xfrm>
            <a:off x="677570" y="1715893"/>
            <a:ext cx="1924867" cy="808439"/>
            <a:chOff x="1319148" y="2220559"/>
            <a:chExt cx="2566630" cy="1077978"/>
          </a:xfrm>
        </p:grpSpPr>
        <p:sp>
          <p:nvSpPr>
            <p:cNvPr id="8" name="Text Placeholder 2"/>
            <p:cNvSpPr txBox="1"/>
            <p:nvPr/>
          </p:nvSpPr>
          <p:spPr>
            <a:xfrm>
              <a:off x="1872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Mission </a:t>
              </a:r>
              <a:r>
                <a:rPr lang="en-GB" sz="1000" b="1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Statment</a:t>
              </a:r>
              <a:endParaRPr lang="en-GB"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TextBox 75"/>
            <p:cNvSpPr txBox="1"/>
            <p:nvPr/>
          </p:nvSpPr>
          <p:spPr>
            <a:xfrm>
              <a:off x="1319148" y="2559832"/>
              <a:ext cx="2499503" cy="7387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Porem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,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conetetur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adipiscing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imperdiet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tincidun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velit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laoreet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facilisis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raesent</a:t>
              </a:r>
              <a:endPara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0" name="Shape 4159"/>
          <p:cNvSpPr/>
          <p:nvPr/>
        </p:nvSpPr>
        <p:spPr>
          <a:xfrm rot="2218901">
            <a:off x="5847857" y="1304166"/>
            <a:ext cx="952064" cy="902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 lIns="68580" tIns="34290" rIns="68580" bIns="34290"/>
          <a:lstStyle/>
          <a:p>
            <a:pPr lvl="0"/>
            <a:endParaRPr>
              <a:sym typeface="Arial" panose="020B0604020202020204" pitchFamily="34" charset="0"/>
            </a:endParaRPr>
          </a:p>
        </p:txBody>
      </p:sp>
      <p:sp>
        <p:nvSpPr>
          <p:cNvPr id="11" name="Shape 4159"/>
          <p:cNvSpPr/>
          <p:nvPr/>
        </p:nvSpPr>
        <p:spPr>
          <a:xfrm rot="20065798" flipV="1">
            <a:off x="5767197" y="3630082"/>
            <a:ext cx="952064" cy="902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 lIns="68580" tIns="34290" rIns="68580" bIns="34290"/>
          <a:lstStyle/>
          <a:p>
            <a:pPr lvl="0"/>
            <a:endParaRPr>
              <a:sym typeface="Arial" panose="020B0604020202020204" pitchFamily="34" charset="0"/>
            </a:endParaRPr>
          </a:p>
        </p:txBody>
      </p:sp>
      <p:grpSp>
        <p:nvGrpSpPr>
          <p:cNvPr id="12" name="Group 121"/>
          <p:cNvGrpSpPr/>
          <p:nvPr/>
        </p:nvGrpSpPr>
        <p:grpSpPr>
          <a:xfrm>
            <a:off x="651805" y="3522935"/>
            <a:ext cx="1928861" cy="808439"/>
            <a:chOff x="1313823" y="4952809"/>
            <a:chExt cx="2571955" cy="1077978"/>
          </a:xfrm>
        </p:grpSpPr>
        <p:sp>
          <p:nvSpPr>
            <p:cNvPr id="13" name="Text Placeholder 2"/>
            <p:cNvSpPr txBox="1"/>
            <p:nvPr/>
          </p:nvSpPr>
          <p:spPr>
            <a:xfrm>
              <a:off x="1872318" y="4952809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Time Management</a:t>
              </a:r>
            </a:p>
          </p:txBody>
        </p:sp>
        <p:sp>
          <p:nvSpPr>
            <p:cNvPr id="14" name="TextBox 115"/>
            <p:cNvSpPr txBox="1"/>
            <p:nvPr/>
          </p:nvSpPr>
          <p:spPr>
            <a:xfrm>
              <a:off x="1313823" y="5292082"/>
              <a:ext cx="2504828" cy="7387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Porem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,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conetetur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adipiscing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imperdiet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tincidun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velit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laoreet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facilisis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raesent</a:t>
              </a:r>
              <a:endPara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17"/>
          <p:cNvGrpSpPr/>
          <p:nvPr/>
        </p:nvGrpSpPr>
        <p:grpSpPr>
          <a:xfrm>
            <a:off x="6574099" y="3522935"/>
            <a:ext cx="2052608" cy="669939"/>
            <a:chOff x="8657822" y="2704651"/>
            <a:chExt cx="2736960" cy="893302"/>
          </a:xfrm>
        </p:grpSpPr>
        <p:sp>
          <p:nvSpPr>
            <p:cNvPr id="16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000" b="1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Asessment</a:t>
              </a:r>
              <a:endParaRPr lang="en-GB"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TextBox 119"/>
            <p:cNvSpPr txBox="1"/>
            <p:nvPr/>
          </p:nvSpPr>
          <p:spPr>
            <a:xfrm>
              <a:off x="8738503" y="3043924"/>
              <a:ext cx="2656279" cy="554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Porem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,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conetetur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adipiscing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imperdiet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tincidun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velit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laoreet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facilisis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raesent</a:t>
              </a:r>
              <a:endPara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8" name="Shape 4159"/>
          <p:cNvSpPr/>
          <p:nvPr/>
        </p:nvSpPr>
        <p:spPr>
          <a:xfrm rot="19381099" flipH="1">
            <a:off x="2371560" y="1304166"/>
            <a:ext cx="952064" cy="902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 lIns="68580" tIns="34290" rIns="68580" bIns="34290"/>
          <a:lstStyle/>
          <a:p>
            <a:pPr lvl="0"/>
            <a:endParaRPr>
              <a:sym typeface="Arial" panose="020B0604020202020204" pitchFamily="34" charset="0"/>
            </a:endParaRPr>
          </a:p>
        </p:txBody>
      </p:sp>
      <p:sp>
        <p:nvSpPr>
          <p:cNvPr id="19" name="Shape 4159"/>
          <p:cNvSpPr/>
          <p:nvPr/>
        </p:nvSpPr>
        <p:spPr>
          <a:xfrm rot="1534202" flipH="1" flipV="1">
            <a:off x="2440540" y="3630082"/>
            <a:ext cx="952064" cy="902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 lIns="68580" tIns="34290" rIns="68580" bIns="34290"/>
          <a:lstStyle/>
          <a:p>
            <a:pPr lvl="0"/>
            <a:endParaRPr>
              <a:sym typeface="Arial" panose="020B0604020202020204" pitchFamily="34" charset="0"/>
            </a:endParaRPr>
          </a:p>
        </p:txBody>
      </p:sp>
      <p:sp>
        <p:nvSpPr>
          <p:cNvPr id="20" name="Freeform 29"/>
          <p:cNvSpPr/>
          <p:nvPr/>
        </p:nvSpPr>
        <p:spPr bwMode="auto">
          <a:xfrm>
            <a:off x="4242387" y="2971437"/>
            <a:ext cx="650046" cy="1771553"/>
          </a:xfrm>
          <a:custGeom>
            <a:avLst/>
            <a:gdLst>
              <a:gd name="T0" fmla="*/ 183 w 278"/>
              <a:gd name="T1" fmla="*/ 249 h 757"/>
              <a:gd name="T2" fmla="*/ 156 w 278"/>
              <a:gd name="T3" fmla="*/ 0 h 757"/>
              <a:gd name="T4" fmla="*/ 143 w 278"/>
              <a:gd name="T5" fmla="*/ 2 h 757"/>
              <a:gd name="T6" fmla="*/ 122 w 278"/>
              <a:gd name="T7" fmla="*/ 257 h 757"/>
              <a:gd name="T8" fmla="*/ 14 w 278"/>
              <a:gd name="T9" fmla="*/ 198 h 757"/>
              <a:gd name="T10" fmla="*/ 0 w 278"/>
              <a:gd name="T11" fmla="*/ 231 h 757"/>
              <a:gd name="T12" fmla="*/ 111 w 278"/>
              <a:gd name="T13" fmla="*/ 352 h 757"/>
              <a:gd name="T14" fmla="*/ 82 w 278"/>
              <a:gd name="T15" fmla="*/ 753 h 757"/>
              <a:gd name="T16" fmla="*/ 239 w 278"/>
              <a:gd name="T17" fmla="*/ 757 h 757"/>
              <a:gd name="T18" fmla="*/ 194 w 278"/>
              <a:gd name="T19" fmla="*/ 351 h 757"/>
              <a:gd name="T20" fmla="*/ 278 w 278"/>
              <a:gd name="T21" fmla="*/ 238 h 757"/>
              <a:gd name="T22" fmla="*/ 259 w 278"/>
              <a:gd name="T23" fmla="*/ 195 h 757"/>
              <a:gd name="T24" fmla="*/ 183 w 278"/>
              <a:gd name="T25" fmla="*/ 24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8" h="757">
                <a:moveTo>
                  <a:pt x="183" y="249"/>
                </a:moveTo>
                <a:cubicBezTo>
                  <a:pt x="183" y="249"/>
                  <a:pt x="178" y="167"/>
                  <a:pt x="156" y="0"/>
                </a:cubicBezTo>
                <a:cubicBezTo>
                  <a:pt x="152" y="1"/>
                  <a:pt x="148" y="2"/>
                  <a:pt x="143" y="2"/>
                </a:cubicBezTo>
                <a:cubicBezTo>
                  <a:pt x="136" y="75"/>
                  <a:pt x="124" y="201"/>
                  <a:pt x="122" y="257"/>
                </a:cubicBezTo>
                <a:cubicBezTo>
                  <a:pt x="121" y="263"/>
                  <a:pt x="85" y="221"/>
                  <a:pt x="14" y="198"/>
                </a:cubicBezTo>
                <a:cubicBezTo>
                  <a:pt x="10" y="209"/>
                  <a:pt x="5" y="220"/>
                  <a:pt x="0" y="231"/>
                </a:cubicBezTo>
                <a:cubicBezTo>
                  <a:pt x="46" y="263"/>
                  <a:pt x="98" y="308"/>
                  <a:pt x="111" y="352"/>
                </a:cubicBezTo>
                <a:cubicBezTo>
                  <a:pt x="111" y="352"/>
                  <a:pt x="110" y="624"/>
                  <a:pt x="82" y="753"/>
                </a:cubicBezTo>
                <a:cubicBezTo>
                  <a:pt x="82" y="753"/>
                  <a:pt x="179" y="727"/>
                  <a:pt x="239" y="757"/>
                </a:cubicBezTo>
                <a:cubicBezTo>
                  <a:pt x="203" y="698"/>
                  <a:pt x="194" y="351"/>
                  <a:pt x="194" y="351"/>
                </a:cubicBezTo>
                <a:cubicBezTo>
                  <a:pt x="207" y="304"/>
                  <a:pt x="241" y="266"/>
                  <a:pt x="278" y="238"/>
                </a:cubicBezTo>
                <a:cubicBezTo>
                  <a:pt x="271" y="224"/>
                  <a:pt x="264" y="209"/>
                  <a:pt x="259" y="195"/>
                </a:cubicBezTo>
                <a:cubicBezTo>
                  <a:pt x="231" y="206"/>
                  <a:pt x="203" y="223"/>
                  <a:pt x="183" y="2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76" tIns="34289" rIns="68576" bIns="34289" numCol="1" anchor="t" anchorCtr="0" compatLnSpc="1"/>
          <a:lstStyle/>
          <a:p>
            <a:endParaRPr lang="id-ID">
              <a:sym typeface="Arial" panose="020B0604020202020204" pitchFamily="34" charset="0"/>
            </a:endParaRPr>
          </a:p>
        </p:txBody>
      </p:sp>
      <p:grpSp>
        <p:nvGrpSpPr>
          <p:cNvPr id="21" name="Group 2"/>
          <p:cNvGrpSpPr/>
          <p:nvPr/>
        </p:nvGrpSpPr>
        <p:grpSpPr>
          <a:xfrm>
            <a:off x="2870860" y="1470141"/>
            <a:ext cx="3426431" cy="2364452"/>
            <a:chOff x="3827689" y="1960108"/>
            <a:chExt cx="4568825" cy="3152775"/>
          </a:xfrm>
        </p:grpSpPr>
        <p:sp>
          <p:nvSpPr>
            <p:cNvPr id="22" name="Freeform 30"/>
            <p:cNvSpPr/>
            <p:nvPr/>
          </p:nvSpPr>
          <p:spPr bwMode="auto">
            <a:xfrm>
              <a:off x="5727927" y="1960108"/>
              <a:ext cx="736600" cy="1362075"/>
            </a:xfrm>
            <a:custGeom>
              <a:avLst/>
              <a:gdLst>
                <a:gd name="T0" fmla="*/ 123 w 236"/>
                <a:gd name="T1" fmla="*/ 0 h 436"/>
                <a:gd name="T2" fmla="*/ 6 w 236"/>
                <a:gd name="T3" fmla="*/ 218 h 436"/>
                <a:gd name="T4" fmla="*/ 0 w 236"/>
                <a:gd name="T5" fmla="*/ 219 h 436"/>
                <a:gd name="T6" fmla="*/ 105 w 236"/>
                <a:gd name="T7" fmla="*/ 5 h 436"/>
                <a:gd name="T8" fmla="*/ 105 w 236"/>
                <a:gd name="T9" fmla="*/ 432 h 436"/>
                <a:gd name="T10" fmla="*/ 116 w 236"/>
                <a:gd name="T11" fmla="*/ 436 h 436"/>
                <a:gd name="T12" fmla="*/ 236 w 236"/>
                <a:gd name="T13" fmla="*/ 218 h 436"/>
                <a:gd name="T14" fmla="*/ 123 w 236"/>
                <a:gd name="T15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436">
                  <a:moveTo>
                    <a:pt x="123" y="0"/>
                  </a:moveTo>
                  <a:cubicBezTo>
                    <a:pt x="123" y="0"/>
                    <a:pt x="6" y="98"/>
                    <a:pt x="6" y="218"/>
                  </a:cubicBezTo>
                  <a:cubicBezTo>
                    <a:pt x="6" y="219"/>
                    <a:pt x="0" y="219"/>
                    <a:pt x="0" y="219"/>
                  </a:cubicBezTo>
                  <a:cubicBezTo>
                    <a:pt x="0" y="113"/>
                    <a:pt x="85" y="25"/>
                    <a:pt x="105" y="5"/>
                  </a:cubicBezTo>
                  <a:cubicBezTo>
                    <a:pt x="105" y="432"/>
                    <a:pt x="105" y="432"/>
                    <a:pt x="105" y="432"/>
                  </a:cubicBezTo>
                  <a:cubicBezTo>
                    <a:pt x="121" y="435"/>
                    <a:pt x="116" y="436"/>
                    <a:pt x="116" y="436"/>
                  </a:cubicBezTo>
                  <a:cubicBezTo>
                    <a:pt x="116" y="436"/>
                    <a:pt x="236" y="339"/>
                    <a:pt x="236" y="218"/>
                  </a:cubicBezTo>
                  <a:cubicBezTo>
                    <a:pt x="236" y="98"/>
                    <a:pt x="123" y="0"/>
                    <a:pt x="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id-ID"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>
              <a:off x="7459889" y="4195308"/>
              <a:ext cx="936625" cy="693738"/>
            </a:xfrm>
            <a:custGeom>
              <a:avLst/>
              <a:gdLst>
                <a:gd name="T0" fmla="*/ 180 w 300"/>
                <a:gd name="T1" fmla="*/ 31 h 222"/>
                <a:gd name="T2" fmla="*/ 0 w 300"/>
                <a:gd name="T3" fmla="*/ 55 h 222"/>
                <a:gd name="T4" fmla="*/ 120 w 300"/>
                <a:gd name="T5" fmla="*/ 191 h 222"/>
                <a:gd name="T6" fmla="*/ 300 w 300"/>
                <a:gd name="T7" fmla="*/ 167 h 222"/>
                <a:gd name="T8" fmla="*/ 180 w 300"/>
                <a:gd name="T9" fmla="*/ 3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22">
                  <a:moveTo>
                    <a:pt x="180" y="31"/>
                  </a:moveTo>
                  <a:cubicBezTo>
                    <a:pt x="97" y="0"/>
                    <a:pt x="0" y="55"/>
                    <a:pt x="0" y="55"/>
                  </a:cubicBezTo>
                  <a:cubicBezTo>
                    <a:pt x="0" y="55"/>
                    <a:pt x="37" y="160"/>
                    <a:pt x="120" y="191"/>
                  </a:cubicBezTo>
                  <a:cubicBezTo>
                    <a:pt x="202" y="222"/>
                    <a:pt x="300" y="167"/>
                    <a:pt x="300" y="167"/>
                  </a:cubicBezTo>
                  <a:cubicBezTo>
                    <a:pt x="300" y="167"/>
                    <a:pt x="263" y="62"/>
                    <a:pt x="180" y="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id-ID"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32"/>
            <p:cNvSpPr/>
            <p:nvPr/>
          </p:nvSpPr>
          <p:spPr bwMode="auto">
            <a:xfrm>
              <a:off x="7472589" y="2682420"/>
              <a:ext cx="908050" cy="714375"/>
            </a:xfrm>
            <a:custGeom>
              <a:avLst/>
              <a:gdLst>
                <a:gd name="T0" fmla="*/ 181 w 291"/>
                <a:gd name="T1" fmla="*/ 192 h 229"/>
                <a:gd name="T2" fmla="*/ 291 w 291"/>
                <a:gd name="T3" fmla="*/ 48 h 229"/>
                <a:gd name="T4" fmla="*/ 110 w 291"/>
                <a:gd name="T5" fmla="*/ 36 h 229"/>
                <a:gd name="T6" fmla="*/ 0 w 291"/>
                <a:gd name="T7" fmla="*/ 180 h 229"/>
                <a:gd name="T8" fmla="*/ 181 w 291"/>
                <a:gd name="T9" fmla="*/ 19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29">
                  <a:moveTo>
                    <a:pt x="181" y="192"/>
                  </a:moveTo>
                  <a:cubicBezTo>
                    <a:pt x="261" y="156"/>
                    <a:pt x="291" y="48"/>
                    <a:pt x="291" y="48"/>
                  </a:cubicBezTo>
                  <a:cubicBezTo>
                    <a:pt x="291" y="48"/>
                    <a:pt x="191" y="0"/>
                    <a:pt x="110" y="36"/>
                  </a:cubicBezTo>
                  <a:cubicBezTo>
                    <a:pt x="30" y="73"/>
                    <a:pt x="0" y="180"/>
                    <a:pt x="0" y="180"/>
                  </a:cubicBezTo>
                  <a:cubicBezTo>
                    <a:pt x="0" y="180"/>
                    <a:pt x="100" y="229"/>
                    <a:pt x="181" y="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id-ID"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32"/>
            <p:cNvSpPr/>
            <p:nvPr/>
          </p:nvSpPr>
          <p:spPr bwMode="auto">
            <a:xfrm>
              <a:off x="6386739" y="4068308"/>
              <a:ext cx="1023938" cy="1044575"/>
            </a:xfrm>
            <a:custGeom>
              <a:avLst/>
              <a:gdLst>
                <a:gd name="T0" fmla="*/ 7 w 328"/>
                <a:gd name="T1" fmla="*/ 13 h 335"/>
                <a:gd name="T2" fmla="*/ 25 w 328"/>
                <a:gd name="T3" fmla="*/ 161 h 335"/>
                <a:gd name="T4" fmla="*/ 44 w 328"/>
                <a:gd name="T5" fmla="*/ 204 h 335"/>
                <a:gd name="T6" fmla="*/ 79 w 328"/>
                <a:gd name="T7" fmla="*/ 250 h 335"/>
                <a:gd name="T8" fmla="*/ 315 w 328"/>
                <a:gd name="T9" fmla="*/ 321 h 335"/>
                <a:gd name="T10" fmla="*/ 243 w 328"/>
                <a:gd name="T11" fmla="*/ 85 h 335"/>
                <a:gd name="T12" fmla="*/ 7 w 328"/>
                <a:gd name="T13" fmla="*/ 1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335">
                  <a:moveTo>
                    <a:pt x="7" y="13"/>
                  </a:moveTo>
                  <a:cubicBezTo>
                    <a:pt x="7" y="13"/>
                    <a:pt x="0" y="87"/>
                    <a:pt x="25" y="161"/>
                  </a:cubicBezTo>
                  <a:cubicBezTo>
                    <a:pt x="30" y="175"/>
                    <a:pt x="37" y="190"/>
                    <a:pt x="44" y="204"/>
                  </a:cubicBezTo>
                  <a:cubicBezTo>
                    <a:pt x="54" y="220"/>
                    <a:pt x="65" y="236"/>
                    <a:pt x="79" y="250"/>
                  </a:cubicBezTo>
                  <a:cubicBezTo>
                    <a:pt x="164" y="335"/>
                    <a:pt x="315" y="321"/>
                    <a:pt x="315" y="321"/>
                  </a:cubicBezTo>
                  <a:cubicBezTo>
                    <a:pt x="315" y="321"/>
                    <a:pt x="328" y="170"/>
                    <a:pt x="243" y="85"/>
                  </a:cubicBezTo>
                  <a:cubicBezTo>
                    <a:pt x="158" y="0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id-ID"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34"/>
            <p:cNvSpPr/>
            <p:nvPr/>
          </p:nvSpPr>
          <p:spPr bwMode="auto">
            <a:xfrm>
              <a:off x="6386739" y="2463345"/>
              <a:ext cx="1044575" cy="1046163"/>
            </a:xfrm>
            <a:custGeom>
              <a:avLst/>
              <a:gdLst>
                <a:gd name="T0" fmla="*/ 13 w 335"/>
                <a:gd name="T1" fmla="*/ 321 h 335"/>
                <a:gd name="T2" fmla="*/ 250 w 335"/>
                <a:gd name="T3" fmla="*/ 249 h 335"/>
                <a:gd name="T4" fmla="*/ 322 w 335"/>
                <a:gd name="T5" fmla="*/ 13 h 335"/>
                <a:gd name="T6" fmla="*/ 85 w 335"/>
                <a:gd name="T7" fmla="*/ 85 h 335"/>
                <a:gd name="T8" fmla="*/ 13 w 335"/>
                <a:gd name="T9" fmla="*/ 32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335">
                  <a:moveTo>
                    <a:pt x="13" y="321"/>
                  </a:moveTo>
                  <a:cubicBezTo>
                    <a:pt x="13" y="321"/>
                    <a:pt x="165" y="335"/>
                    <a:pt x="250" y="249"/>
                  </a:cubicBezTo>
                  <a:cubicBezTo>
                    <a:pt x="335" y="164"/>
                    <a:pt x="322" y="13"/>
                    <a:pt x="322" y="13"/>
                  </a:cubicBezTo>
                  <a:cubicBezTo>
                    <a:pt x="322" y="13"/>
                    <a:pt x="170" y="0"/>
                    <a:pt x="85" y="85"/>
                  </a:cubicBezTo>
                  <a:cubicBezTo>
                    <a:pt x="0" y="170"/>
                    <a:pt x="13" y="321"/>
                    <a:pt x="13" y="3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id-ID"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42"/>
            <p:cNvSpPr/>
            <p:nvPr/>
          </p:nvSpPr>
          <p:spPr bwMode="auto">
            <a:xfrm>
              <a:off x="5718402" y="1975983"/>
              <a:ext cx="338138" cy="1339850"/>
            </a:xfrm>
            <a:custGeom>
              <a:avLst/>
              <a:gdLst>
                <a:gd name="T0" fmla="*/ 3 w 108"/>
                <a:gd name="T1" fmla="*/ 214 h 429"/>
                <a:gd name="T2" fmla="*/ 0 w 108"/>
                <a:gd name="T3" fmla="*/ 214 h 429"/>
                <a:gd name="T4" fmla="*/ 108 w 108"/>
                <a:gd name="T5" fmla="*/ 429 h 429"/>
                <a:gd name="T6" fmla="*/ 108 w 108"/>
                <a:gd name="T7" fmla="*/ 427 h 429"/>
                <a:gd name="T8" fmla="*/ 108 w 108"/>
                <a:gd name="T9" fmla="*/ 0 h 429"/>
                <a:gd name="T10" fmla="*/ 3 w 108"/>
                <a:gd name="T11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429">
                  <a:moveTo>
                    <a:pt x="3" y="214"/>
                  </a:moveTo>
                  <a:cubicBezTo>
                    <a:pt x="3" y="214"/>
                    <a:pt x="0" y="214"/>
                    <a:pt x="0" y="214"/>
                  </a:cubicBezTo>
                  <a:cubicBezTo>
                    <a:pt x="0" y="321"/>
                    <a:pt x="88" y="409"/>
                    <a:pt x="108" y="429"/>
                  </a:cubicBezTo>
                  <a:cubicBezTo>
                    <a:pt x="108" y="427"/>
                    <a:pt x="108" y="427"/>
                    <a:pt x="108" y="427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8" y="20"/>
                    <a:pt x="3" y="108"/>
                    <a:pt x="3" y="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id-ID"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52"/>
            <p:cNvSpPr/>
            <p:nvPr/>
          </p:nvSpPr>
          <p:spPr bwMode="auto">
            <a:xfrm>
              <a:off x="3827689" y="2699883"/>
              <a:ext cx="936625" cy="693738"/>
            </a:xfrm>
            <a:custGeom>
              <a:avLst/>
              <a:gdLst>
                <a:gd name="T0" fmla="*/ 180 w 300"/>
                <a:gd name="T1" fmla="*/ 30 h 222"/>
                <a:gd name="T2" fmla="*/ 0 w 300"/>
                <a:gd name="T3" fmla="*/ 54 h 222"/>
                <a:gd name="T4" fmla="*/ 0 w 300"/>
                <a:gd name="T5" fmla="*/ 54 h 222"/>
                <a:gd name="T6" fmla="*/ 120 w 300"/>
                <a:gd name="T7" fmla="*/ 191 h 222"/>
                <a:gd name="T8" fmla="*/ 300 w 300"/>
                <a:gd name="T9" fmla="*/ 167 h 222"/>
                <a:gd name="T10" fmla="*/ 299 w 300"/>
                <a:gd name="T11" fmla="*/ 165 h 222"/>
                <a:gd name="T12" fmla="*/ 180 w 300"/>
                <a:gd name="T13" fmla="*/ 3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222">
                  <a:moveTo>
                    <a:pt x="180" y="30"/>
                  </a:moveTo>
                  <a:cubicBezTo>
                    <a:pt x="99" y="0"/>
                    <a:pt x="5" y="51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37" y="160"/>
                    <a:pt x="120" y="191"/>
                  </a:cubicBezTo>
                  <a:cubicBezTo>
                    <a:pt x="203" y="222"/>
                    <a:pt x="300" y="167"/>
                    <a:pt x="300" y="167"/>
                  </a:cubicBezTo>
                  <a:cubicBezTo>
                    <a:pt x="300" y="167"/>
                    <a:pt x="299" y="166"/>
                    <a:pt x="299" y="165"/>
                  </a:cubicBezTo>
                  <a:cubicBezTo>
                    <a:pt x="294" y="153"/>
                    <a:pt x="257" y="59"/>
                    <a:pt x="180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id-ID"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53"/>
            <p:cNvSpPr/>
            <p:nvPr/>
          </p:nvSpPr>
          <p:spPr bwMode="auto">
            <a:xfrm>
              <a:off x="3840389" y="4201658"/>
              <a:ext cx="911225" cy="711200"/>
            </a:xfrm>
            <a:custGeom>
              <a:avLst/>
              <a:gdLst>
                <a:gd name="T0" fmla="*/ 111 w 292"/>
                <a:gd name="T1" fmla="*/ 35 h 228"/>
                <a:gd name="T2" fmla="*/ 1 w 292"/>
                <a:gd name="T3" fmla="*/ 177 h 228"/>
                <a:gd name="T4" fmla="*/ 0 w 292"/>
                <a:gd name="T5" fmla="*/ 180 h 228"/>
                <a:gd name="T6" fmla="*/ 181 w 292"/>
                <a:gd name="T7" fmla="*/ 192 h 228"/>
                <a:gd name="T8" fmla="*/ 292 w 292"/>
                <a:gd name="T9" fmla="*/ 47 h 228"/>
                <a:gd name="T10" fmla="*/ 291 w 292"/>
                <a:gd name="T11" fmla="*/ 47 h 228"/>
                <a:gd name="T12" fmla="*/ 111 w 292"/>
                <a:gd name="T13" fmla="*/ 3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28">
                  <a:moveTo>
                    <a:pt x="111" y="35"/>
                  </a:moveTo>
                  <a:cubicBezTo>
                    <a:pt x="39" y="68"/>
                    <a:pt x="7" y="158"/>
                    <a:pt x="1" y="177"/>
                  </a:cubicBezTo>
                  <a:cubicBezTo>
                    <a:pt x="1" y="179"/>
                    <a:pt x="0" y="180"/>
                    <a:pt x="0" y="180"/>
                  </a:cubicBezTo>
                  <a:cubicBezTo>
                    <a:pt x="0" y="180"/>
                    <a:pt x="101" y="228"/>
                    <a:pt x="181" y="192"/>
                  </a:cubicBezTo>
                  <a:cubicBezTo>
                    <a:pt x="262" y="155"/>
                    <a:pt x="292" y="47"/>
                    <a:pt x="292" y="47"/>
                  </a:cubicBezTo>
                  <a:cubicBezTo>
                    <a:pt x="292" y="47"/>
                    <a:pt x="291" y="47"/>
                    <a:pt x="291" y="47"/>
                  </a:cubicBezTo>
                  <a:cubicBezTo>
                    <a:pt x="282" y="43"/>
                    <a:pt x="187" y="0"/>
                    <a:pt x="111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id-ID"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54"/>
            <p:cNvSpPr/>
            <p:nvPr/>
          </p:nvSpPr>
          <p:spPr bwMode="auto">
            <a:xfrm>
              <a:off x="4819877" y="2444295"/>
              <a:ext cx="968375" cy="1049338"/>
            </a:xfrm>
            <a:custGeom>
              <a:avLst/>
              <a:gdLst>
                <a:gd name="T0" fmla="*/ 1 w 310"/>
                <a:gd name="T1" fmla="*/ 13 h 336"/>
                <a:gd name="T2" fmla="*/ 0 w 310"/>
                <a:gd name="T3" fmla="*/ 38 h 336"/>
                <a:gd name="T4" fmla="*/ 73 w 310"/>
                <a:gd name="T5" fmla="*/ 251 h 336"/>
                <a:gd name="T6" fmla="*/ 310 w 310"/>
                <a:gd name="T7" fmla="*/ 323 h 336"/>
                <a:gd name="T8" fmla="*/ 310 w 310"/>
                <a:gd name="T9" fmla="*/ 298 h 336"/>
                <a:gd name="T10" fmla="*/ 238 w 310"/>
                <a:gd name="T11" fmla="*/ 85 h 336"/>
                <a:gd name="T12" fmla="*/ 1 w 310"/>
                <a:gd name="T13" fmla="*/ 1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36">
                  <a:moveTo>
                    <a:pt x="1" y="13"/>
                  </a:moveTo>
                  <a:cubicBezTo>
                    <a:pt x="1" y="13"/>
                    <a:pt x="0" y="22"/>
                    <a:pt x="0" y="38"/>
                  </a:cubicBezTo>
                  <a:cubicBezTo>
                    <a:pt x="1" y="84"/>
                    <a:pt x="9" y="186"/>
                    <a:pt x="73" y="251"/>
                  </a:cubicBezTo>
                  <a:cubicBezTo>
                    <a:pt x="158" y="336"/>
                    <a:pt x="310" y="323"/>
                    <a:pt x="310" y="323"/>
                  </a:cubicBezTo>
                  <a:cubicBezTo>
                    <a:pt x="310" y="323"/>
                    <a:pt x="310" y="313"/>
                    <a:pt x="310" y="298"/>
                  </a:cubicBezTo>
                  <a:cubicBezTo>
                    <a:pt x="310" y="251"/>
                    <a:pt x="301" y="149"/>
                    <a:pt x="238" y="85"/>
                  </a:cubicBezTo>
                  <a:cubicBezTo>
                    <a:pt x="153" y="0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id-ID"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55"/>
            <p:cNvSpPr/>
            <p:nvPr/>
          </p:nvSpPr>
          <p:spPr bwMode="auto">
            <a:xfrm>
              <a:off x="4283302" y="3406320"/>
              <a:ext cx="1360488" cy="730250"/>
            </a:xfrm>
            <a:custGeom>
              <a:avLst/>
              <a:gdLst>
                <a:gd name="T0" fmla="*/ 218 w 436"/>
                <a:gd name="T1" fmla="*/ 0 h 234"/>
                <a:gd name="T2" fmla="*/ 1 w 436"/>
                <a:gd name="T3" fmla="*/ 116 h 234"/>
                <a:gd name="T4" fmla="*/ 0 w 436"/>
                <a:gd name="T5" fmla="*/ 117 h 234"/>
                <a:gd name="T6" fmla="*/ 218 w 436"/>
                <a:gd name="T7" fmla="*/ 234 h 234"/>
                <a:gd name="T8" fmla="*/ 436 w 436"/>
                <a:gd name="T9" fmla="*/ 117 h 234"/>
                <a:gd name="T10" fmla="*/ 434 w 436"/>
                <a:gd name="T11" fmla="*/ 116 h 234"/>
                <a:gd name="T12" fmla="*/ 218 w 436"/>
                <a:gd name="T1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34">
                  <a:moveTo>
                    <a:pt x="218" y="0"/>
                  </a:moveTo>
                  <a:cubicBezTo>
                    <a:pt x="104" y="0"/>
                    <a:pt x="12" y="103"/>
                    <a:pt x="1" y="116"/>
                  </a:cubicBezTo>
                  <a:cubicBezTo>
                    <a:pt x="0" y="116"/>
                    <a:pt x="0" y="117"/>
                    <a:pt x="0" y="117"/>
                  </a:cubicBezTo>
                  <a:cubicBezTo>
                    <a:pt x="0" y="117"/>
                    <a:pt x="97" y="234"/>
                    <a:pt x="218" y="234"/>
                  </a:cubicBezTo>
                  <a:cubicBezTo>
                    <a:pt x="338" y="234"/>
                    <a:pt x="436" y="117"/>
                    <a:pt x="436" y="117"/>
                  </a:cubicBezTo>
                  <a:cubicBezTo>
                    <a:pt x="436" y="117"/>
                    <a:pt x="435" y="116"/>
                    <a:pt x="434" y="116"/>
                  </a:cubicBezTo>
                  <a:cubicBezTo>
                    <a:pt x="424" y="103"/>
                    <a:pt x="331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id-ID"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56"/>
            <p:cNvSpPr/>
            <p:nvPr/>
          </p:nvSpPr>
          <p:spPr bwMode="auto">
            <a:xfrm>
              <a:off x="4800827" y="4055608"/>
              <a:ext cx="968375" cy="1050925"/>
            </a:xfrm>
            <a:custGeom>
              <a:avLst/>
              <a:gdLst>
                <a:gd name="T0" fmla="*/ 310 w 310"/>
                <a:gd name="T1" fmla="*/ 36 h 337"/>
                <a:gd name="T2" fmla="*/ 309 w 310"/>
                <a:gd name="T3" fmla="*/ 14 h 337"/>
                <a:gd name="T4" fmla="*/ 72 w 310"/>
                <a:gd name="T5" fmla="*/ 86 h 337"/>
                <a:gd name="T6" fmla="*/ 0 w 310"/>
                <a:gd name="T7" fmla="*/ 298 h 337"/>
                <a:gd name="T8" fmla="*/ 1 w 310"/>
                <a:gd name="T9" fmla="*/ 323 h 337"/>
                <a:gd name="T10" fmla="*/ 237 w 310"/>
                <a:gd name="T11" fmla="*/ 251 h 337"/>
                <a:gd name="T12" fmla="*/ 274 w 310"/>
                <a:gd name="T13" fmla="*/ 201 h 337"/>
                <a:gd name="T14" fmla="*/ 288 w 310"/>
                <a:gd name="T15" fmla="*/ 168 h 337"/>
                <a:gd name="T16" fmla="*/ 310 w 310"/>
                <a:gd name="T17" fmla="*/ 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" h="337">
                  <a:moveTo>
                    <a:pt x="310" y="36"/>
                  </a:moveTo>
                  <a:cubicBezTo>
                    <a:pt x="310" y="22"/>
                    <a:pt x="309" y="14"/>
                    <a:pt x="309" y="14"/>
                  </a:cubicBezTo>
                  <a:cubicBezTo>
                    <a:pt x="309" y="14"/>
                    <a:pt x="158" y="0"/>
                    <a:pt x="72" y="86"/>
                  </a:cubicBezTo>
                  <a:cubicBezTo>
                    <a:pt x="9" y="150"/>
                    <a:pt x="0" y="251"/>
                    <a:pt x="0" y="298"/>
                  </a:cubicBezTo>
                  <a:cubicBezTo>
                    <a:pt x="0" y="313"/>
                    <a:pt x="1" y="323"/>
                    <a:pt x="1" y="323"/>
                  </a:cubicBezTo>
                  <a:cubicBezTo>
                    <a:pt x="1" y="323"/>
                    <a:pt x="152" y="337"/>
                    <a:pt x="237" y="251"/>
                  </a:cubicBezTo>
                  <a:cubicBezTo>
                    <a:pt x="252" y="236"/>
                    <a:pt x="264" y="219"/>
                    <a:pt x="274" y="201"/>
                  </a:cubicBezTo>
                  <a:cubicBezTo>
                    <a:pt x="279" y="190"/>
                    <a:pt x="284" y="179"/>
                    <a:pt x="288" y="168"/>
                  </a:cubicBezTo>
                  <a:cubicBezTo>
                    <a:pt x="307" y="117"/>
                    <a:pt x="310" y="65"/>
                    <a:pt x="310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id-ID"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55"/>
            <p:cNvSpPr/>
            <p:nvPr/>
          </p:nvSpPr>
          <p:spPr bwMode="auto">
            <a:xfrm>
              <a:off x="6547642" y="3406320"/>
              <a:ext cx="1360488" cy="730250"/>
            </a:xfrm>
            <a:custGeom>
              <a:avLst/>
              <a:gdLst>
                <a:gd name="T0" fmla="*/ 218 w 436"/>
                <a:gd name="T1" fmla="*/ 0 h 234"/>
                <a:gd name="T2" fmla="*/ 1 w 436"/>
                <a:gd name="T3" fmla="*/ 116 h 234"/>
                <a:gd name="T4" fmla="*/ 0 w 436"/>
                <a:gd name="T5" fmla="*/ 117 h 234"/>
                <a:gd name="T6" fmla="*/ 218 w 436"/>
                <a:gd name="T7" fmla="*/ 234 h 234"/>
                <a:gd name="T8" fmla="*/ 436 w 436"/>
                <a:gd name="T9" fmla="*/ 117 h 234"/>
                <a:gd name="T10" fmla="*/ 434 w 436"/>
                <a:gd name="T11" fmla="*/ 116 h 234"/>
                <a:gd name="T12" fmla="*/ 218 w 436"/>
                <a:gd name="T1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34">
                  <a:moveTo>
                    <a:pt x="218" y="0"/>
                  </a:moveTo>
                  <a:cubicBezTo>
                    <a:pt x="104" y="0"/>
                    <a:pt x="12" y="103"/>
                    <a:pt x="1" y="116"/>
                  </a:cubicBezTo>
                  <a:cubicBezTo>
                    <a:pt x="0" y="116"/>
                    <a:pt x="0" y="117"/>
                    <a:pt x="0" y="117"/>
                  </a:cubicBezTo>
                  <a:cubicBezTo>
                    <a:pt x="0" y="117"/>
                    <a:pt x="97" y="234"/>
                    <a:pt x="218" y="234"/>
                  </a:cubicBezTo>
                  <a:cubicBezTo>
                    <a:pt x="338" y="234"/>
                    <a:pt x="436" y="117"/>
                    <a:pt x="436" y="117"/>
                  </a:cubicBezTo>
                  <a:cubicBezTo>
                    <a:pt x="436" y="117"/>
                    <a:pt x="435" y="116"/>
                    <a:pt x="434" y="116"/>
                  </a:cubicBezTo>
                  <a:cubicBezTo>
                    <a:pt x="424" y="103"/>
                    <a:pt x="331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id-ID"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4" name="Group 53"/>
            <p:cNvGrpSpPr/>
            <p:nvPr/>
          </p:nvGrpSpPr>
          <p:grpSpPr>
            <a:xfrm>
              <a:off x="5959985" y="3684603"/>
              <a:ext cx="304800" cy="290513"/>
              <a:chOff x="5935663" y="4418013"/>
              <a:chExt cx="304800" cy="290513"/>
            </a:xfrm>
          </p:grpSpPr>
          <p:sp>
            <p:nvSpPr>
              <p:cNvPr id="35" name="Freeform 41"/>
              <p:cNvSpPr/>
              <p:nvPr/>
            </p:nvSpPr>
            <p:spPr bwMode="auto">
              <a:xfrm>
                <a:off x="5945188" y="4418013"/>
                <a:ext cx="295275" cy="290513"/>
              </a:xfrm>
              <a:custGeom>
                <a:avLst/>
                <a:gdLst>
                  <a:gd name="T0" fmla="*/ 77 w 95"/>
                  <a:gd name="T1" fmla="*/ 80 h 93"/>
                  <a:gd name="T2" fmla="*/ 77 w 95"/>
                  <a:gd name="T3" fmla="*/ 17 h 93"/>
                  <a:gd name="T4" fmla="*/ 15 w 95"/>
                  <a:gd name="T5" fmla="*/ 17 h 93"/>
                  <a:gd name="T6" fmla="*/ 2 w 95"/>
                  <a:gd name="T7" fmla="*/ 50 h 93"/>
                  <a:gd name="T8" fmla="*/ 8 w 95"/>
                  <a:gd name="T9" fmla="*/ 20 h 93"/>
                  <a:gd name="T10" fmla="*/ 31 w 95"/>
                  <a:gd name="T11" fmla="*/ 7 h 93"/>
                  <a:gd name="T12" fmla="*/ 31 w 95"/>
                  <a:gd name="T13" fmla="*/ 93 h 93"/>
                  <a:gd name="T14" fmla="*/ 40 w 95"/>
                  <a:gd name="T15" fmla="*/ 93 h 93"/>
                  <a:gd name="T16" fmla="*/ 56 w 95"/>
                  <a:gd name="T17" fmla="*/ 91 h 93"/>
                  <a:gd name="T18" fmla="*/ 77 w 95"/>
                  <a:gd name="T19" fmla="*/ 8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93">
                    <a:moveTo>
                      <a:pt x="77" y="80"/>
                    </a:moveTo>
                    <a:cubicBezTo>
                      <a:pt x="95" y="63"/>
                      <a:pt x="95" y="35"/>
                      <a:pt x="77" y="17"/>
                    </a:cubicBezTo>
                    <a:cubicBezTo>
                      <a:pt x="60" y="0"/>
                      <a:pt x="32" y="0"/>
                      <a:pt x="15" y="17"/>
                    </a:cubicBezTo>
                    <a:cubicBezTo>
                      <a:pt x="6" y="26"/>
                      <a:pt x="1" y="38"/>
                      <a:pt x="2" y="50"/>
                    </a:cubicBezTo>
                    <a:cubicBezTo>
                      <a:pt x="2" y="39"/>
                      <a:pt x="0" y="28"/>
                      <a:pt x="8" y="20"/>
                    </a:cubicBezTo>
                    <a:cubicBezTo>
                      <a:pt x="16" y="12"/>
                      <a:pt x="31" y="7"/>
                      <a:pt x="31" y="7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3"/>
                      <a:pt x="39" y="93"/>
                      <a:pt x="40" y="93"/>
                    </a:cubicBezTo>
                    <a:cubicBezTo>
                      <a:pt x="44" y="93"/>
                      <a:pt x="52" y="92"/>
                      <a:pt x="56" y="91"/>
                    </a:cubicBezTo>
                    <a:cubicBezTo>
                      <a:pt x="63" y="89"/>
                      <a:pt x="72" y="85"/>
                      <a:pt x="77" y="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id-ID" sz="13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60"/>
              <p:cNvSpPr/>
              <p:nvPr/>
            </p:nvSpPr>
            <p:spPr bwMode="auto">
              <a:xfrm>
                <a:off x="5935663" y="4440238"/>
                <a:ext cx="106363" cy="265113"/>
              </a:xfrm>
              <a:custGeom>
                <a:avLst/>
                <a:gdLst>
                  <a:gd name="T0" fmla="*/ 11 w 34"/>
                  <a:gd name="T1" fmla="*/ 13 h 89"/>
                  <a:gd name="T2" fmla="*/ 1 w 34"/>
                  <a:gd name="T3" fmla="*/ 43 h 89"/>
                  <a:gd name="T4" fmla="*/ 9 w 34"/>
                  <a:gd name="T5" fmla="*/ 76 h 89"/>
                  <a:gd name="T6" fmla="*/ 34 w 34"/>
                  <a:gd name="T7" fmla="*/ 89 h 89"/>
                  <a:gd name="T8" fmla="*/ 34 w 34"/>
                  <a:gd name="T9" fmla="*/ 86 h 89"/>
                  <a:gd name="T10" fmla="*/ 34 w 34"/>
                  <a:gd name="T11" fmla="*/ 0 h 89"/>
                  <a:gd name="T12" fmla="*/ 11 w 34"/>
                  <a:gd name="T13" fmla="*/ 1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9">
                    <a:moveTo>
                      <a:pt x="11" y="13"/>
                    </a:moveTo>
                    <a:cubicBezTo>
                      <a:pt x="3" y="21"/>
                      <a:pt x="2" y="32"/>
                      <a:pt x="1" y="43"/>
                    </a:cubicBezTo>
                    <a:cubicBezTo>
                      <a:pt x="1" y="55"/>
                      <a:pt x="0" y="67"/>
                      <a:pt x="9" y="76"/>
                    </a:cubicBezTo>
                    <a:cubicBezTo>
                      <a:pt x="18" y="84"/>
                      <a:pt x="34" y="88"/>
                      <a:pt x="34" y="89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19" y="5"/>
                      <a:pt x="11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id-ID" sz="13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8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3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11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 txBox="1"/>
          <p:nvPr/>
        </p:nvSpPr>
        <p:spPr bwMode="auto">
          <a:xfrm>
            <a:off x="5749731" y="3351912"/>
            <a:ext cx="281627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7" name="AutoShape 11"/>
          <p:cNvSpPr/>
          <p:nvPr/>
        </p:nvSpPr>
        <p:spPr bwMode="auto">
          <a:xfrm>
            <a:off x="577345" y="989205"/>
            <a:ext cx="7989309" cy="276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pic>
        <p:nvPicPr>
          <p:cNvPr id="2" name="图片占位符 1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3" name="图片占位符 2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4" name="图片占位符 3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/>
          <a:srcRect/>
          <a:stretch>
            <a:fillRect/>
          </a:stretch>
        </p:blipFill>
        <p:spPr/>
      </p:pic>
      <p:sp>
        <p:nvSpPr>
          <p:cNvPr id="12" name="TextBox 46"/>
          <p:cNvSpPr txBox="1"/>
          <p:nvPr/>
        </p:nvSpPr>
        <p:spPr>
          <a:xfrm>
            <a:off x="936362" y="70077"/>
            <a:ext cx="232476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1139957" y="457670"/>
            <a:ext cx="1917573" cy="1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6"/>
          <p:cNvSpPr txBox="1"/>
          <p:nvPr/>
        </p:nvSpPr>
        <p:spPr>
          <a:xfrm>
            <a:off x="936362" y="70077"/>
            <a:ext cx="232476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139957" y="457670"/>
            <a:ext cx="1917573" cy="1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7"/>
          <p:cNvSpPr txBox="1"/>
          <p:nvPr/>
        </p:nvSpPr>
        <p:spPr>
          <a:xfrm>
            <a:off x="1139830" y="4040594"/>
            <a:ext cx="685762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“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DenimaOstebus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danaime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lovera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donWakamare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dimasa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quosam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santLoirem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ipsume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koler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sit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denimaOstebus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daname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lovera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don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Wakamare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dimasa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qm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santLorem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ipsume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denimaOstebus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daname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lovera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don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Wakama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dalaman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.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Dalam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masanaki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kudapatar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 Light" panose="020B0303030202020304" pitchFamily="34" charset="0"/>
                <a:sym typeface="Arial" panose="020B0604020202020204" pitchFamily="34" charset="0"/>
              </a:rPr>
              <a:t>.”</a:t>
            </a:r>
            <a:endParaRPr lang="id-ID" sz="9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Clear Sans Light" panose="020B0303030202020304" pitchFamily="34" charset="0"/>
              <a:sym typeface="Arial" panose="020B0604020202020204" pitchFamily="34" charset="0"/>
            </a:endParaRPr>
          </a:p>
        </p:txBody>
      </p:sp>
      <p:sp>
        <p:nvSpPr>
          <p:cNvPr id="5" name="Oval 37"/>
          <p:cNvSpPr/>
          <p:nvPr/>
        </p:nvSpPr>
        <p:spPr>
          <a:xfrm>
            <a:off x="6404380" y="2145877"/>
            <a:ext cx="435696" cy="4384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>
              <a:sym typeface="Arial" panose="020B0604020202020204" pitchFamily="34" charset="0"/>
            </a:endParaRPr>
          </a:p>
        </p:txBody>
      </p:sp>
      <p:sp>
        <p:nvSpPr>
          <p:cNvPr id="6" name="Oval 38"/>
          <p:cNvSpPr/>
          <p:nvPr/>
        </p:nvSpPr>
        <p:spPr>
          <a:xfrm>
            <a:off x="6404380" y="3165156"/>
            <a:ext cx="435696" cy="4384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>
              <a:sym typeface="Arial" panose="020B0604020202020204" pitchFamily="34" charset="0"/>
            </a:endParaRPr>
          </a:p>
        </p:txBody>
      </p:sp>
      <p:grpSp>
        <p:nvGrpSpPr>
          <p:cNvPr id="7" name="Group 3"/>
          <p:cNvGrpSpPr/>
          <p:nvPr/>
        </p:nvGrpSpPr>
        <p:grpSpPr>
          <a:xfrm>
            <a:off x="6991184" y="2135289"/>
            <a:ext cx="1085824" cy="609218"/>
            <a:chOff x="9321755" y="2936665"/>
            <a:chExt cx="1447845" cy="812335"/>
          </a:xfrm>
        </p:grpSpPr>
        <p:sp>
          <p:nvSpPr>
            <p:cNvPr id="8" name="TextBox 54"/>
            <p:cNvSpPr txBox="1"/>
            <p:nvPr/>
          </p:nvSpPr>
          <p:spPr>
            <a:xfrm>
              <a:off x="9321755" y="3194972"/>
              <a:ext cx="1447845" cy="5540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Lorem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si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elita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SedatimLorem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9" name="TextBox 66"/>
            <p:cNvSpPr txBox="1"/>
            <p:nvPr/>
          </p:nvSpPr>
          <p:spPr>
            <a:xfrm>
              <a:off x="9327855" y="2936665"/>
              <a:ext cx="1441745" cy="205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Double Layer</a:t>
              </a:r>
            </a:p>
          </p:txBody>
        </p:sp>
      </p:grpSp>
      <p:grpSp>
        <p:nvGrpSpPr>
          <p:cNvPr id="10" name="Group 67"/>
          <p:cNvGrpSpPr/>
          <p:nvPr/>
        </p:nvGrpSpPr>
        <p:grpSpPr>
          <a:xfrm>
            <a:off x="6991184" y="3181907"/>
            <a:ext cx="1085824" cy="609218"/>
            <a:chOff x="9306450" y="1441534"/>
            <a:chExt cx="1447845" cy="812335"/>
          </a:xfrm>
        </p:grpSpPr>
        <p:sp>
          <p:nvSpPr>
            <p:cNvPr id="11" name="TextBox 68"/>
            <p:cNvSpPr txBox="1"/>
            <p:nvPr/>
          </p:nvSpPr>
          <p:spPr>
            <a:xfrm>
              <a:off x="9306450" y="1699841"/>
              <a:ext cx="1447845" cy="5540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Lorem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si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elita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SedatimLorem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12" name="TextBox 69"/>
            <p:cNvSpPr txBox="1"/>
            <p:nvPr/>
          </p:nvSpPr>
          <p:spPr>
            <a:xfrm>
              <a:off x="9312550" y="1441534"/>
              <a:ext cx="1441745" cy="205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Simple </a:t>
              </a:r>
              <a:r>
                <a:rPr lang="en-GB" sz="1000" b="1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Pattren</a:t>
              </a:r>
              <a:endParaRPr lang="en-GB"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3" name="Oval 72"/>
          <p:cNvSpPr/>
          <p:nvPr/>
        </p:nvSpPr>
        <p:spPr>
          <a:xfrm flipH="1">
            <a:off x="2239545" y="2145877"/>
            <a:ext cx="435696" cy="4384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>
              <a:sym typeface="Arial" panose="020B0604020202020204" pitchFamily="34" charset="0"/>
            </a:endParaRPr>
          </a:p>
        </p:txBody>
      </p:sp>
      <p:sp>
        <p:nvSpPr>
          <p:cNvPr id="14" name="Oval 73"/>
          <p:cNvSpPr/>
          <p:nvPr/>
        </p:nvSpPr>
        <p:spPr>
          <a:xfrm flipH="1">
            <a:off x="2239545" y="3165156"/>
            <a:ext cx="435696" cy="4384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>
              <a:sym typeface="Arial" panose="020B0604020202020204" pitchFamily="34" charset="0"/>
            </a:endParaRPr>
          </a:p>
        </p:txBody>
      </p:sp>
      <p:grpSp>
        <p:nvGrpSpPr>
          <p:cNvPr id="15" name="Group 74"/>
          <p:cNvGrpSpPr/>
          <p:nvPr/>
        </p:nvGrpSpPr>
        <p:grpSpPr>
          <a:xfrm flipH="1">
            <a:off x="1002614" y="2135289"/>
            <a:ext cx="1085824" cy="609218"/>
            <a:chOff x="9321755" y="2936665"/>
            <a:chExt cx="1447845" cy="812335"/>
          </a:xfrm>
        </p:grpSpPr>
        <p:sp>
          <p:nvSpPr>
            <p:cNvPr id="16" name="TextBox 78"/>
            <p:cNvSpPr txBox="1"/>
            <p:nvPr/>
          </p:nvSpPr>
          <p:spPr>
            <a:xfrm>
              <a:off x="9321755" y="3194972"/>
              <a:ext cx="1447845" cy="5540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Lorem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si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elita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SedatimLorem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17" name="TextBox 79"/>
            <p:cNvSpPr txBox="1"/>
            <p:nvPr/>
          </p:nvSpPr>
          <p:spPr>
            <a:xfrm>
              <a:off x="9327855" y="2936665"/>
              <a:ext cx="1441745" cy="205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Gorilla Glass</a:t>
              </a:r>
            </a:p>
          </p:txBody>
        </p:sp>
      </p:grpSp>
      <p:grpSp>
        <p:nvGrpSpPr>
          <p:cNvPr id="18" name="Group 75"/>
          <p:cNvGrpSpPr/>
          <p:nvPr/>
        </p:nvGrpSpPr>
        <p:grpSpPr>
          <a:xfrm flipH="1">
            <a:off x="1002614" y="3181907"/>
            <a:ext cx="1085824" cy="609218"/>
            <a:chOff x="9306450" y="1441534"/>
            <a:chExt cx="1447845" cy="812335"/>
          </a:xfrm>
        </p:grpSpPr>
        <p:sp>
          <p:nvSpPr>
            <p:cNvPr id="19" name="TextBox 76"/>
            <p:cNvSpPr txBox="1"/>
            <p:nvPr/>
          </p:nvSpPr>
          <p:spPr>
            <a:xfrm>
              <a:off x="9306450" y="1699841"/>
              <a:ext cx="1447845" cy="5540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Lorem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ipsum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si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elita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SedatimLorem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ipsu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 dolor sit </a:t>
              </a:r>
              <a:r>
                <a:rPr lang="en-US" sz="90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amet</a:t>
              </a: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 Light" panose="020B0303030202020304" pitchFamily="34" charset="0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20" name="TextBox 77"/>
            <p:cNvSpPr txBox="1"/>
            <p:nvPr/>
          </p:nvSpPr>
          <p:spPr>
            <a:xfrm>
              <a:off x="9312550" y="1441534"/>
              <a:ext cx="1441745" cy="205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Multiple Size</a:t>
              </a:r>
            </a:p>
          </p:txBody>
        </p:sp>
      </p:grpSp>
      <p:grpSp>
        <p:nvGrpSpPr>
          <p:cNvPr id="21" name="Group 43"/>
          <p:cNvGrpSpPr/>
          <p:nvPr/>
        </p:nvGrpSpPr>
        <p:grpSpPr>
          <a:xfrm rot="10800000">
            <a:off x="3667226" y="1475879"/>
            <a:ext cx="1733357" cy="489823"/>
            <a:chOff x="3614557" y="3339358"/>
            <a:chExt cx="1733452" cy="489850"/>
          </a:xfrm>
        </p:grpSpPr>
        <p:sp>
          <p:nvSpPr>
            <p:cNvPr id="22" name="Freeform 5"/>
            <p:cNvSpPr/>
            <p:nvPr/>
          </p:nvSpPr>
          <p:spPr bwMode="auto">
            <a:xfrm>
              <a:off x="3759162" y="3429736"/>
              <a:ext cx="1442434" cy="399472"/>
            </a:xfrm>
            <a:custGeom>
              <a:avLst/>
              <a:gdLst>
                <a:gd name="T0" fmla="*/ 337 w 337"/>
                <a:gd name="T1" fmla="*/ 0 h 93"/>
                <a:gd name="T2" fmla="*/ 168 w 337"/>
                <a:gd name="T3" fmla="*/ 93 h 93"/>
                <a:gd name="T4" fmla="*/ 0 w 337"/>
                <a:gd name="T5" fmla="*/ 0 h 93"/>
                <a:gd name="T6" fmla="*/ 28 w 337"/>
                <a:gd name="T7" fmla="*/ 0 h 93"/>
                <a:gd name="T8" fmla="*/ 168 w 337"/>
                <a:gd name="T9" fmla="*/ 68 h 93"/>
                <a:gd name="T10" fmla="*/ 309 w 337"/>
                <a:gd name="T11" fmla="*/ 0 h 93"/>
                <a:gd name="T12" fmla="*/ 337 w 337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7" h="93">
                  <a:moveTo>
                    <a:pt x="337" y="0"/>
                  </a:moveTo>
                  <a:cubicBezTo>
                    <a:pt x="319" y="53"/>
                    <a:pt x="251" y="93"/>
                    <a:pt x="168" y="93"/>
                  </a:cubicBezTo>
                  <a:cubicBezTo>
                    <a:pt x="86" y="93"/>
                    <a:pt x="18" y="53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49" y="40"/>
                    <a:pt x="104" y="68"/>
                    <a:pt x="168" y="68"/>
                  </a:cubicBezTo>
                  <a:cubicBezTo>
                    <a:pt x="233" y="68"/>
                    <a:pt x="288" y="40"/>
                    <a:pt x="309" y="0"/>
                  </a:cubicBezTo>
                  <a:lnTo>
                    <a:pt x="337" y="0"/>
                  </a:lnTo>
                  <a:close/>
                </a:path>
              </a:pathLst>
            </a:custGeom>
            <a:solidFill>
              <a:srgbClr val="58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3614557" y="3339358"/>
              <a:ext cx="406702" cy="93993"/>
            </a:xfrm>
            <a:prstGeom prst="rect">
              <a:avLst/>
            </a:prstGeom>
            <a:solidFill>
              <a:srgbClr val="58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941307" y="3339358"/>
              <a:ext cx="406702" cy="93993"/>
            </a:xfrm>
            <a:prstGeom prst="rect">
              <a:avLst/>
            </a:prstGeom>
            <a:solidFill>
              <a:srgbClr val="58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1"/>
          <p:cNvGrpSpPr/>
          <p:nvPr/>
        </p:nvGrpSpPr>
        <p:grpSpPr>
          <a:xfrm>
            <a:off x="2971889" y="1960940"/>
            <a:ext cx="1562015" cy="957896"/>
            <a:chOff x="3962400" y="2614541"/>
            <a:chExt cx="2082800" cy="1277265"/>
          </a:xfrm>
        </p:grpSpPr>
        <p:sp>
          <p:nvSpPr>
            <p:cNvPr id="26" name="Rectangle 30"/>
            <p:cNvSpPr/>
            <p:nvPr/>
          </p:nvSpPr>
          <p:spPr>
            <a:xfrm>
              <a:off x="3962400" y="2614541"/>
              <a:ext cx="2082800" cy="1277265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974A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Shape 719"/>
            <p:cNvSpPr/>
            <p:nvPr/>
          </p:nvSpPr>
          <p:spPr>
            <a:xfrm>
              <a:off x="4657213" y="2946652"/>
              <a:ext cx="693173" cy="596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rgbClr val="974A09"/>
              </a:solidFill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2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4"/>
          <p:cNvGrpSpPr/>
          <p:nvPr/>
        </p:nvGrpSpPr>
        <p:grpSpPr>
          <a:xfrm>
            <a:off x="4533904" y="2918836"/>
            <a:ext cx="1562015" cy="957896"/>
            <a:chOff x="6045200" y="3891805"/>
            <a:chExt cx="2082800" cy="1277265"/>
          </a:xfrm>
        </p:grpSpPr>
        <p:sp>
          <p:nvSpPr>
            <p:cNvPr id="29" name="Rectangle 17"/>
            <p:cNvSpPr/>
            <p:nvPr/>
          </p:nvSpPr>
          <p:spPr>
            <a:xfrm>
              <a:off x="6045200" y="3891805"/>
              <a:ext cx="2082800" cy="1277265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974A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Shape 3659"/>
            <p:cNvSpPr/>
            <p:nvPr/>
          </p:nvSpPr>
          <p:spPr>
            <a:xfrm>
              <a:off x="6814504" y="4234197"/>
              <a:ext cx="683576" cy="64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40" extrusionOk="0">
                  <a:moveTo>
                    <a:pt x="20097" y="14373"/>
                  </a:moveTo>
                  <a:lnTo>
                    <a:pt x="15990" y="12571"/>
                  </a:lnTo>
                  <a:lnTo>
                    <a:pt x="16463" y="14008"/>
                  </a:lnTo>
                  <a:cubicBezTo>
                    <a:pt x="16439" y="15532"/>
                    <a:pt x="13726" y="16745"/>
                    <a:pt x="10496" y="16745"/>
                  </a:cubicBezTo>
                  <a:cubicBezTo>
                    <a:pt x="7268" y="16745"/>
                    <a:pt x="4553" y="15532"/>
                    <a:pt x="4529" y="14008"/>
                  </a:cubicBezTo>
                  <a:lnTo>
                    <a:pt x="5002" y="12571"/>
                  </a:lnTo>
                  <a:lnTo>
                    <a:pt x="895" y="14373"/>
                  </a:lnTo>
                  <a:cubicBezTo>
                    <a:pt x="-255" y="14878"/>
                    <a:pt x="-304" y="15814"/>
                    <a:pt x="789" y="16451"/>
                  </a:cubicBezTo>
                  <a:lnTo>
                    <a:pt x="8511" y="20962"/>
                  </a:lnTo>
                  <a:cubicBezTo>
                    <a:pt x="9602" y="21600"/>
                    <a:pt x="11390" y="21600"/>
                    <a:pt x="12481" y="20962"/>
                  </a:cubicBezTo>
                  <a:lnTo>
                    <a:pt x="20205" y="16451"/>
                  </a:lnTo>
                  <a:cubicBezTo>
                    <a:pt x="21296" y="15814"/>
                    <a:pt x="21247" y="14878"/>
                    <a:pt x="20097" y="14373"/>
                  </a:cubicBezTo>
                  <a:close/>
                  <a:moveTo>
                    <a:pt x="10496" y="5209"/>
                  </a:moveTo>
                  <a:cubicBezTo>
                    <a:pt x="11724" y="5209"/>
                    <a:pt x="12866" y="4796"/>
                    <a:pt x="13199" y="4152"/>
                  </a:cubicBezTo>
                  <a:cubicBezTo>
                    <a:pt x="12739" y="2744"/>
                    <a:pt x="12343" y="1535"/>
                    <a:pt x="12094" y="773"/>
                  </a:cubicBezTo>
                  <a:cubicBezTo>
                    <a:pt x="11927" y="264"/>
                    <a:pt x="11175" y="0"/>
                    <a:pt x="10496" y="0"/>
                  </a:cubicBezTo>
                  <a:cubicBezTo>
                    <a:pt x="9817" y="0"/>
                    <a:pt x="9065" y="264"/>
                    <a:pt x="8898" y="773"/>
                  </a:cubicBezTo>
                  <a:cubicBezTo>
                    <a:pt x="8649" y="1535"/>
                    <a:pt x="8253" y="2744"/>
                    <a:pt x="7792" y="4152"/>
                  </a:cubicBezTo>
                  <a:cubicBezTo>
                    <a:pt x="8126" y="4796"/>
                    <a:pt x="9268" y="5209"/>
                    <a:pt x="10496" y="5209"/>
                  </a:cubicBezTo>
                  <a:close/>
                  <a:moveTo>
                    <a:pt x="10496" y="13197"/>
                  </a:moveTo>
                  <a:cubicBezTo>
                    <a:pt x="13109" y="13197"/>
                    <a:pt x="15296" y="12229"/>
                    <a:pt x="15429" y="10966"/>
                  </a:cubicBezTo>
                  <a:cubicBezTo>
                    <a:pt x="15041" y="9779"/>
                    <a:pt x="14617" y="8484"/>
                    <a:pt x="14201" y="7211"/>
                  </a:cubicBezTo>
                  <a:cubicBezTo>
                    <a:pt x="13911" y="8118"/>
                    <a:pt x="12316" y="8759"/>
                    <a:pt x="10496" y="8759"/>
                  </a:cubicBezTo>
                  <a:cubicBezTo>
                    <a:pt x="8678" y="8759"/>
                    <a:pt x="7081" y="8118"/>
                    <a:pt x="6791" y="7211"/>
                  </a:cubicBezTo>
                  <a:cubicBezTo>
                    <a:pt x="6375" y="8484"/>
                    <a:pt x="5951" y="9779"/>
                    <a:pt x="5563" y="10966"/>
                  </a:cubicBezTo>
                  <a:cubicBezTo>
                    <a:pt x="5696" y="12229"/>
                    <a:pt x="7883" y="13197"/>
                    <a:pt x="10496" y="13197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rgbClr val="974A09"/>
              </a:solidFill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5"/>
          <p:cNvGrpSpPr/>
          <p:nvPr/>
        </p:nvGrpSpPr>
        <p:grpSpPr>
          <a:xfrm>
            <a:off x="2971889" y="2918836"/>
            <a:ext cx="1562015" cy="957896"/>
            <a:chOff x="3962400" y="3891806"/>
            <a:chExt cx="2082800" cy="1277265"/>
          </a:xfrm>
        </p:grpSpPr>
        <p:sp>
          <p:nvSpPr>
            <p:cNvPr id="32" name="Rectangle 27"/>
            <p:cNvSpPr/>
            <p:nvPr/>
          </p:nvSpPr>
          <p:spPr>
            <a:xfrm>
              <a:off x="3962400" y="3891806"/>
              <a:ext cx="2082800" cy="1277265"/>
            </a:xfrm>
            <a:prstGeom prst="rect">
              <a:avLst/>
            </a:prstGeom>
            <a:solidFill>
              <a:schemeClr val="accent4"/>
            </a:solidFill>
            <a:ln>
              <a:solidFill>
                <a:srgbClr val="974A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Shape 731"/>
            <p:cNvSpPr/>
            <p:nvPr/>
          </p:nvSpPr>
          <p:spPr>
            <a:xfrm>
              <a:off x="4729367" y="4217569"/>
              <a:ext cx="515800" cy="648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974A09"/>
              </a:solidFill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2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2"/>
          <p:cNvGrpSpPr/>
          <p:nvPr/>
        </p:nvGrpSpPr>
        <p:grpSpPr>
          <a:xfrm>
            <a:off x="4533904" y="1960940"/>
            <a:ext cx="1562015" cy="957895"/>
            <a:chOff x="6045200" y="2614541"/>
            <a:chExt cx="2082800" cy="1277264"/>
          </a:xfrm>
        </p:grpSpPr>
        <p:sp>
          <p:nvSpPr>
            <p:cNvPr id="35" name="Rectangle 20"/>
            <p:cNvSpPr/>
            <p:nvPr/>
          </p:nvSpPr>
          <p:spPr>
            <a:xfrm>
              <a:off x="6045200" y="2614541"/>
              <a:ext cx="2082800" cy="1277264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974A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Shape 2102"/>
            <p:cNvSpPr/>
            <p:nvPr/>
          </p:nvSpPr>
          <p:spPr>
            <a:xfrm>
              <a:off x="6695181" y="2963298"/>
              <a:ext cx="757179" cy="605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rgbClr val="974A09"/>
              </a:solidFill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85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3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85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3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85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3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36809" y="1385918"/>
            <a:ext cx="2874201" cy="1084913"/>
          </a:xfrm>
          <a:prstGeom prst="rect">
            <a:avLst/>
          </a:prstGeom>
          <a:noFill/>
        </p:spPr>
        <p:txBody>
          <a:bodyPr vert="horz" wrap="non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7200" b="1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defRPr>
            </a:lvl1pPr>
          </a:lstStyle>
          <a:p>
            <a:pPr algn="l"/>
            <a:r>
              <a:rPr lang="en-US" altLang="zh-CN" sz="6600" dirty="0">
                <a:solidFill>
                  <a:srgbClr val="005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PART 03</a:t>
            </a:r>
            <a:endParaRPr lang="zh-CN" altLang="en-US" sz="6600" dirty="0">
              <a:solidFill>
                <a:srgbClr val="005C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86777" y="2411866"/>
            <a:ext cx="2446824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30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4209033" y="2942782"/>
            <a:ext cx="3802313" cy="34855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consectetur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adipiscing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elit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Donec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luctus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nibh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sit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sem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vulputate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venenatis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bibendum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orci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pulvinar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000">
        <p:checker/>
      </p:transition>
    </mc:Choice>
    <mc:Fallback xmlns="">
      <p:transition spd="slow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4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3" name="图片占位符 2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email"/>
          <a:srcRect/>
          <a:stretch>
            <a:fillRect/>
          </a:stretch>
        </p:blipFill>
        <p:spPr/>
      </p:pic>
      <p:grpSp>
        <p:nvGrpSpPr>
          <p:cNvPr id="4" name="PA_组合 9"/>
          <p:cNvGrpSpPr/>
          <p:nvPr>
            <p:custDataLst>
              <p:tags r:id="rId1"/>
            </p:custDataLst>
          </p:nvPr>
        </p:nvGrpSpPr>
        <p:grpSpPr bwMode="auto">
          <a:xfrm>
            <a:off x="-7435" y="354259"/>
            <a:ext cx="3254021" cy="2131778"/>
            <a:chOff x="-7985" y="901147"/>
            <a:chExt cx="3255024" cy="2131459"/>
          </a:xfrm>
        </p:grpSpPr>
        <p:grpSp>
          <p:nvGrpSpPr>
            <p:cNvPr id="5" name="Group 41"/>
            <p:cNvGrpSpPr/>
            <p:nvPr/>
          </p:nvGrpSpPr>
          <p:grpSpPr>
            <a:xfrm>
              <a:off x="-7985" y="901147"/>
              <a:ext cx="3059976" cy="2131459"/>
              <a:chOff x="3189432" y="1419609"/>
              <a:chExt cx="4204043" cy="213145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7" name="Rectangle 12"/>
              <p:cNvSpPr/>
              <p:nvPr/>
            </p:nvSpPr>
            <p:spPr>
              <a:xfrm>
                <a:off x="3189432" y="1419609"/>
                <a:ext cx="4204043" cy="213145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240">
                  <a:lnSpc>
                    <a:spcPct val="150000"/>
                  </a:lnSpc>
                  <a:defRPr/>
                </a:pPr>
                <a:endParaRPr lang="en-US" sz="13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TextBox 13"/>
              <p:cNvSpPr txBox="1"/>
              <p:nvPr/>
            </p:nvSpPr>
            <p:spPr>
              <a:xfrm>
                <a:off x="3695127" y="2403919"/>
                <a:ext cx="3192655" cy="830873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just" defTabSz="1031240">
                  <a:lnSpc>
                    <a:spcPct val="150000"/>
                  </a:lnSpc>
                  <a:defRPr/>
                </a:pPr>
                <a:r>
                  <a:rPr lang="zh-CN" altLang="en-US" sz="6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" name="TextBox 14"/>
              <p:cNvSpPr txBox="1"/>
              <p:nvPr/>
            </p:nvSpPr>
            <p:spPr>
              <a:xfrm>
                <a:off x="3723494" y="2099042"/>
                <a:ext cx="3135919" cy="218777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  <a:endPara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" name="Isosceles Triangle 11"/>
            <p:cNvSpPr/>
            <p:nvPr/>
          </p:nvSpPr>
          <p:spPr>
            <a:xfrm rot="5400000">
              <a:off x="2918467" y="1869225"/>
              <a:ext cx="461842" cy="19530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240">
                <a:lnSpc>
                  <a:spcPct val="150000"/>
                </a:lnSpc>
                <a:defRPr/>
              </a:pPr>
              <a:endParaRPr lang="en-US"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PA_组合 9"/>
          <p:cNvGrpSpPr/>
          <p:nvPr>
            <p:custDataLst>
              <p:tags r:id="rId2"/>
            </p:custDataLst>
          </p:nvPr>
        </p:nvGrpSpPr>
        <p:grpSpPr>
          <a:xfrm>
            <a:off x="5890419" y="2658153"/>
            <a:ext cx="3253080" cy="2131225"/>
            <a:chOff x="-201446" y="901147"/>
            <a:chExt cx="3253437" cy="2131459"/>
          </a:xfrm>
          <a:solidFill>
            <a:schemeClr val="accent2"/>
          </a:solidFill>
        </p:grpSpPr>
        <p:grpSp>
          <p:nvGrpSpPr>
            <p:cNvPr id="11" name="Group 41"/>
            <p:cNvGrpSpPr/>
            <p:nvPr/>
          </p:nvGrpSpPr>
          <p:grpSpPr>
            <a:xfrm>
              <a:off x="-7985" y="901147"/>
              <a:ext cx="3059976" cy="2131459"/>
              <a:chOff x="3189432" y="1419609"/>
              <a:chExt cx="4204043" cy="2131459"/>
            </a:xfrm>
            <a:grpFill/>
          </p:grpSpPr>
          <p:sp>
            <p:nvSpPr>
              <p:cNvPr id="13" name="Rectangle 34"/>
              <p:cNvSpPr/>
              <p:nvPr/>
            </p:nvSpPr>
            <p:spPr>
              <a:xfrm>
                <a:off x="3189432" y="1419609"/>
                <a:ext cx="4204043" cy="2131459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240">
                  <a:lnSpc>
                    <a:spcPct val="150000"/>
                  </a:lnSpc>
                  <a:defRPr/>
                </a:pPr>
                <a:endParaRPr lang="en-US" sz="13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TextBox 35"/>
              <p:cNvSpPr txBox="1"/>
              <p:nvPr/>
            </p:nvSpPr>
            <p:spPr>
              <a:xfrm>
                <a:off x="3742162" y="2372952"/>
                <a:ext cx="3128750" cy="831088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just" defTabSz="1031240">
                  <a:lnSpc>
                    <a:spcPct val="150000"/>
                  </a:lnSpc>
                  <a:defRPr/>
                </a:pPr>
                <a:r>
                  <a:rPr lang="zh-CN" altLang="en-US" sz="6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altLang="zh-CN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TextBox 36"/>
              <p:cNvSpPr txBox="1"/>
              <p:nvPr/>
            </p:nvSpPr>
            <p:spPr>
              <a:xfrm>
                <a:off x="3742162" y="2044620"/>
                <a:ext cx="3298918" cy="218834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sz="1400" dirty="0">
                    <a:sym typeface="Arial" panose="020B0604020202020204" pitchFamily="34" charset="0"/>
                  </a:rPr>
                  <a:t>直接复制你的内容到此</a:t>
                </a:r>
                <a:endParaRPr lang="en-US" altLang="zh-CN" sz="1400" dirty="0"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Isosceles Triangle 33"/>
            <p:cNvSpPr/>
            <p:nvPr/>
          </p:nvSpPr>
          <p:spPr>
            <a:xfrm rot="16200000">
              <a:off x="-334350" y="1869354"/>
              <a:ext cx="460856" cy="1950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240">
                <a:lnSpc>
                  <a:spcPct val="150000"/>
                </a:lnSpc>
                <a:defRPr/>
              </a:pPr>
              <a:endParaRPr lang="en-US"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TextBox 46"/>
          <p:cNvSpPr txBox="1"/>
          <p:nvPr/>
        </p:nvSpPr>
        <p:spPr>
          <a:xfrm>
            <a:off x="936362" y="70077"/>
            <a:ext cx="232476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1139957" y="457670"/>
            <a:ext cx="1917573" cy="1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6"/>
          <p:cNvSpPr txBox="1"/>
          <p:nvPr/>
        </p:nvSpPr>
        <p:spPr>
          <a:xfrm>
            <a:off x="936362" y="70077"/>
            <a:ext cx="232476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139957" y="457670"/>
            <a:ext cx="1917573" cy="1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evron 2"/>
          <p:cNvSpPr/>
          <p:nvPr/>
        </p:nvSpPr>
        <p:spPr>
          <a:xfrm>
            <a:off x="1368991" y="2070281"/>
            <a:ext cx="602396" cy="1150039"/>
          </a:xfrm>
          <a:prstGeom prst="chevron">
            <a:avLst>
              <a:gd name="adj" fmla="val 62310"/>
            </a:avLst>
          </a:pr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8580" tIns="34290" rIns="68580" bIns="34290"/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5" name="Chevron 3"/>
          <p:cNvSpPr/>
          <p:nvPr/>
        </p:nvSpPr>
        <p:spPr>
          <a:xfrm>
            <a:off x="1861860" y="2070281"/>
            <a:ext cx="602396" cy="1150039"/>
          </a:xfrm>
          <a:prstGeom prst="chevron">
            <a:avLst>
              <a:gd name="adj" fmla="val 62310"/>
            </a:avLst>
          </a:pr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8580" tIns="34290" rIns="68580" bIns="34290"/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6" name="Shape 17"/>
          <p:cNvSpPr/>
          <p:nvPr/>
        </p:nvSpPr>
        <p:spPr>
          <a:xfrm rot="771465">
            <a:off x="3476787" y="1421794"/>
            <a:ext cx="1008652" cy="703409"/>
          </a:xfrm>
          <a:prstGeom prst="swooshArrow">
            <a:avLst>
              <a:gd name="adj1" fmla="val 16310"/>
              <a:gd name="adj2" fmla="val 31370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8580" tIns="34290" rIns="68580" bIns="34290"/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7" name="Shape 6"/>
          <p:cNvSpPr/>
          <p:nvPr/>
        </p:nvSpPr>
        <p:spPr>
          <a:xfrm rot="20828535" flipV="1">
            <a:off x="3476787" y="3213532"/>
            <a:ext cx="1008652" cy="703409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8580" tIns="34290" rIns="68580" bIns="34290"/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 flipH="1">
            <a:off x="7115465" y="2070281"/>
            <a:ext cx="602396" cy="1150039"/>
          </a:xfrm>
          <a:prstGeom prst="chevron">
            <a:avLst>
              <a:gd name="adj" fmla="val 62310"/>
            </a:avLst>
          </a:pr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8580" tIns="34290" rIns="68580" bIns="34290"/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6622596" y="2070281"/>
            <a:ext cx="602396" cy="1150039"/>
          </a:xfrm>
          <a:prstGeom prst="chevron">
            <a:avLst>
              <a:gd name="adj" fmla="val 62310"/>
            </a:avLst>
          </a:pr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8580" tIns="34290" rIns="68580" bIns="34290"/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0" name="Shape 10"/>
          <p:cNvSpPr/>
          <p:nvPr/>
        </p:nvSpPr>
        <p:spPr>
          <a:xfrm rot="20828535" flipH="1">
            <a:off x="4601414" y="1421794"/>
            <a:ext cx="1008652" cy="703409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8580" tIns="34290" rIns="68580" bIns="34290"/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1" name="Shape 11"/>
          <p:cNvSpPr/>
          <p:nvPr/>
        </p:nvSpPr>
        <p:spPr>
          <a:xfrm rot="771465" flipH="1" flipV="1">
            <a:off x="4601414" y="3213532"/>
            <a:ext cx="1008652" cy="703409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8580" tIns="34290" rIns="68580" bIns="34290"/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grpSp>
        <p:nvGrpSpPr>
          <p:cNvPr id="12" name="Group 22"/>
          <p:cNvGrpSpPr/>
          <p:nvPr/>
        </p:nvGrpSpPr>
        <p:grpSpPr>
          <a:xfrm>
            <a:off x="2587474" y="1988693"/>
            <a:ext cx="1396463" cy="1396463"/>
            <a:chOff x="2434970" y="2361393"/>
            <a:chExt cx="1525745" cy="1525744"/>
          </a:xfrm>
        </p:grpSpPr>
        <p:grpSp>
          <p:nvGrpSpPr>
            <p:cNvPr id="13" name="Group 4"/>
            <p:cNvGrpSpPr/>
            <p:nvPr/>
          </p:nvGrpSpPr>
          <p:grpSpPr>
            <a:xfrm>
              <a:off x="2434970" y="2361393"/>
              <a:ext cx="1525745" cy="1525744"/>
              <a:chOff x="4045016" y="460986"/>
              <a:chExt cx="1864161" cy="1864161"/>
            </a:xfrm>
          </p:grpSpPr>
          <p:sp>
            <p:nvSpPr>
              <p:cNvPr id="15" name="Oval 7"/>
              <p:cNvSpPr/>
              <p:nvPr/>
            </p:nvSpPr>
            <p:spPr>
              <a:xfrm>
                <a:off x="4045016" y="460986"/>
                <a:ext cx="1864161" cy="1864161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sz="12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Oval 6"/>
              <p:cNvSpPr/>
              <p:nvPr/>
            </p:nvSpPr>
            <p:spPr>
              <a:xfrm>
                <a:off x="4318016" y="733986"/>
                <a:ext cx="1318161" cy="13181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830705">
                  <a:lnSpc>
                    <a:spcPct val="90000"/>
                  </a:lnSpc>
                  <a:spcAft>
                    <a:spcPct val="35000"/>
                  </a:spcAft>
                </a:pPr>
                <a:endParaRPr lang="en-US" sz="41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" name="Freeform 145"/>
            <p:cNvSpPr/>
            <p:nvPr/>
          </p:nvSpPr>
          <p:spPr bwMode="auto">
            <a:xfrm>
              <a:off x="2947336" y="2908248"/>
              <a:ext cx="501013" cy="432034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589" tIns="55795" rIns="111589" bIns="55795" numCol="1" anchor="t" anchorCtr="0" compatLnSpc="1"/>
            <a:lstStyle/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24"/>
          <p:cNvGrpSpPr/>
          <p:nvPr/>
        </p:nvGrpSpPr>
        <p:grpSpPr>
          <a:xfrm>
            <a:off x="5102915" y="1988693"/>
            <a:ext cx="1396463" cy="1396463"/>
            <a:chOff x="5183285" y="2361393"/>
            <a:chExt cx="1525745" cy="1525744"/>
          </a:xfrm>
        </p:grpSpPr>
        <p:sp>
          <p:nvSpPr>
            <p:cNvPr id="18" name="Oval 12"/>
            <p:cNvSpPr/>
            <p:nvPr/>
          </p:nvSpPr>
          <p:spPr>
            <a:xfrm flipH="1">
              <a:off x="5183285" y="2361393"/>
              <a:ext cx="1525745" cy="152574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36"/>
            <p:cNvSpPr>
              <a:spLocks noEditPoints="1"/>
            </p:cNvSpPr>
            <p:nvPr/>
          </p:nvSpPr>
          <p:spPr bwMode="auto">
            <a:xfrm>
              <a:off x="5785754" y="2950077"/>
              <a:ext cx="320806" cy="348376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589" tIns="55795" rIns="111589" bIns="55795" numCol="1" anchor="t" anchorCtr="0" compatLnSpc="1"/>
            <a:lstStyle/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Text Placeholder 3"/>
          <p:cNvSpPr txBox="1"/>
          <p:nvPr/>
        </p:nvSpPr>
        <p:spPr>
          <a:xfrm>
            <a:off x="1318695" y="1100205"/>
            <a:ext cx="2179805" cy="57741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Keyword goes here</a:t>
            </a:r>
            <a:r>
              <a:rPr lang="en-US" sz="9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/>
            </a:r>
            <a:br>
              <a:rPr lang="en-US" sz="9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of lorem but the majority have suffered alteration There are many</a:t>
            </a:r>
          </a:p>
        </p:txBody>
      </p:sp>
      <p:sp>
        <p:nvSpPr>
          <p:cNvPr id="21" name="Text Placeholder 3"/>
          <p:cNvSpPr txBox="1"/>
          <p:nvPr/>
        </p:nvSpPr>
        <p:spPr>
          <a:xfrm>
            <a:off x="1318695" y="3637926"/>
            <a:ext cx="2179805" cy="57741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10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Keyword goes here </a:t>
            </a:r>
            <a:r>
              <a:rPr lang="en-US" sz="9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/>
            </a:r>
            <a:br>
              <a:rPr lang="en-US" sz="9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of lorem but the majority have suffered alteration There are many</a:t>
            </a:r>
          </a:p>
        </p:txBody>
      </p:sp>
      <p:sp>
        <p:nvSpPr>
          <p:cNvPr id="22" name="Text Placeholder 3"/>
          <p:cNvSpPr txBox="1"/>
          <p:nvPr/>
        </p:nvSpPr>
        <p:spPr>
          <a:xfrm>
            <a:off x="5545215" y="1100206"/>
            <a:ext cx="2179805" cy="57741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en-US" sz="10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Keyword goes here </a:t>
            </a:r>
            <a:r>
              <a:rPr lang="en-US" sz="1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/>
            </a:r>
            <a:br>
              <a:rPr lang="en-US" sz="1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of</a:t>
            </a:r>
            <a:b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lorem but the majority have suffered alteration There are many</a:t>
            </a:r>
          </a:p>
        </p:txBody>
      </p:sp>
      <p:sp>
        <p:nvSpPr>
          <p:cNvPr id="23" name="Text Placeholder 3"/>
          <p:cNvSpPr txBox="1"/>
          <p:nvPr/>
        </p:nvSpPr>
        <p:spPr>
          <a:xfrm>
            <a:off x="5545215" y="3637926"/>
            <a:ext cx="2179805" cy="57741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en-US" sz="10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Keyword goes here </a:t>
            </a:r>
            <a:r>
              <a:rPr lang="en-US" sz="10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/>
            </a:r>
            <a:br>
              <a:rPr lang="en-US" sz="10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of lorem but the majority have suffered alteration There are many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5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5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35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85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3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85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35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6"/>
          <p:cNvSpPr txBox="1"/>
          <p:nvPr/>
        </p:nvSpPr>
        <p:spPr>
          <a:xfrm>
            <a:off x="936362" y="70077"/>
            <a:ext cx="232476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139957" y="457670"/>
            <a:ext cx="1917573" cy="1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4"/>
          <p:cNvSpPr txBox="1"/>
          <p:nvPr/>
        </p:nvSpPr>
        <p:spPr>
          <a:xfrm>
            <a:off x="1988747" y="1900838"/>
            <a:ext cx="34824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5" name="TextBox 65"/>
          <p:cNvSpPr txBox="1"/>
          <p:nvPr/>
        </p:nvSpPr>
        <p:spPr>
          <a:xfrm>
            <a:off x="2924175" y="2347127"/>
            <a:ext cx="34824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6" name="TextBox 66"/>
          <p:cNvSpPr txBox="1"/>
          <p:nvPr/>
        </p:nvSpPr>
        <p:spPr>
          <a:xfrm>
            <a:off x="3913355" y="1585170"/>
            <a:ext cx="34824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7" name="TextBox 67"/>
          <p:cNvSpPr txBox="1"/>
          <p:nvPr/>
        </p:nvSpPr>
        <p:spPr>
          <a:xfrm>
            <a:off x="4851884" y="2042345"/>
            <a:ext cx="34824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8" name="TextBox 68"/>
          <p:cNvSpPr txBox="1"/>
          <p:nvPr/>
        </p:nvSpPr>
        <p:spPr>
          <a:xfrm>
            <a:off x="5791723" y="1215077"/>
            <a:ext cx="40725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100%</a:t>
            </a:r>
          </a:p>
        </p:txBody>
      </p:sp>
      <p:sp>
        <p:nvSpPr>
          <p:cNvPr id="9" name="TextBox 69"/>
          <p:cNvSpPr txBox="1"/>
          <p:nvPr/>
        </p:nvSpPr>
        <p:spPr>
          <a:xfrm>
            <a:off x="6781474" y="1454549"/>
            <a:ext cx="34824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90%</a:t>
            </a:r>
          </a:p>
        </p:txBody>
      </p:sp>
      <p:grpSp>
        <p:nvGrpSpPr>
          <p:cNvPr id="10" name="Group 72"/>
          <p:cNvGrpSpPr/>
          <p:nvPr/>
        </p:nvGrpSpPr>
        <p:grpSpPr>
          <a:xfrm>
            <a:off x="6601349" y="3856846"/>
            <a:ext cx="713658" cy="400677"/>
            <a:chOff x="9046553" y="5192039"/>
            <a:chExt cx="951597" cy="534267"/>
          </a:xfrm>
        </p:grpSpPr>
        <p:sp>
          <p:nvSpPr>
            <p:cNvPr id="11" name="TextBox 70"/>
            <p:cNvSpPr txBox="1"/>
            <p:nvPr/>
          </p:nvSpPr>
          <p:spPr>
            <a:xfrm>
              <a:off x="9218696" y="5192039"/>
              <a:ext cx="622428" cy="307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 Light" panose="020B0306030504020204" pitchFamily="34" charset="0"/>
                  <a:sym typeface="Arial" panose="020B0604020202020204" pitchFamily="34" charset="0"/>
                </a:rPr>
                <a:t>20XX</a:t>
              </a:r>
              <a:endParaRPr lang="id-ID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Rectangle 71"/>
            <p:cNvSpPr/>
            <p:nvPr/>
          </p:nvSpPr>
          <p:spPr>
            <a:xfrm>
              <a:off x="9046553" y="5397993"/>
              <a:ext cx="951597" cy="328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$910.000</a:t>
              </a:r>
              <a:endParaRPr lang="id-ID"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73"/>
          <p:cNvGrpSpPr/>
          <p:nvPr/>
        </p:nvGrpSpPr>
        <p:grpSpPr>
          <a:xfrm>
            <a:off x="5645046" y="3856846"/>
            <a:ext cx="713658" cy="400677"/>
            <a:chOff x="9046552" y="5192039"/>
            <a:chExt cx="951597" cy="534267"/>
          </a:xfrm>
        </p:grpSpPr>
        <p:sp>
          <p:nvSpPr>
            <p:cNvPr id="14" name="TextBox 74"/>
            <p:cNvSpPr txBox="1"/>
            <p:nvPr/>
          </p:nvSpPr>
          <p:spPr>
            <a:xfrm>
              <a:off x="9231032" y="5192039"/>
              <a:ext cx="588227" cy="307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 Light" panose="020B0306030504020204" pitchFamily="34" charset="0"/>
                  <a:sym typeface="Arial" panose="020B0604020202020204" pitchFamily="34" charset="0"/>
                </a:rPr>
                <a:t>2019</a:t>
              </a:r>
              <a:endParaRPr lang="id-ID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Rectangle 75"/>
            <p:cNvSpPr/>
            <p:nvPr/>
          </p:nvSpPr>
          <p:spPr>
            <a:xfrm>
              <a:off x="9046552" y="5397993"/>
              <a:ext cx="951597" cy="328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$980.000</a:t>
              </a:r>
              <a:endParaRPr lang="id-ID"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76"/>
          <p:cNvGrpSpPr/>
          <p:nvPr/>
        </p:nvGrpSpPr>
        <p:grpSpPr>
          <a:xfrm>
            <a:off x="4663852" y="3856846"/>
            <a:ext cx="713658" cy="400677"/>
            <a:chOff x="9046553" y="5192039"/>
            <a:chExt cx="951597" cy="534267"/>
          </a:xfrm>
        </p:grpSpPr>
        <p:sp>
          <p:nvSpPr>
            <p:cNvPr id="17" name="TextBox 77"/>
            <p:cNvSpPr txBox="1"/>
            <p:nvPr/>
          </p:nvSpPr>
          <p:spPr>
            <a:xfrm>
              <a:off x="9226263" y="5192039"/>
              <a:ext cx="588227" cy="307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 Light" panose="020B0306030504020204" pitchFamily="34" charset="0"/>
                  <a:sym typeface="Arial" panose="020B0604020202020204" pitchFamily="34" charset="0"/>
                </a:rPr>
                <a:t>2016</a:t>
              </a:r>
              <a:endParaRPr lang="id-ID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Rectangle 78"/>
            <p:cNvSpPr/>
            <p:nvPr/>
          </p:nvSpPr>
          <p:spPr>
            <a:xfrm>
              <a:off x="9046553" y="5397993"/>
              <a:ext cx="951597" cy="328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$710.000</a:t>
              </a:r>
              <a:endParaRPr lang="id-ID"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79"/>
          <p:cNvGrpSpPr/>
          <p:nvPr/>
        </p:nvGrpSpPr>
        <p:grpSpPr>
          <a:xfrm>
            <a:off x="3728895" y="3856846"/>
            <a:ext cx="713658" cy="400677"/>
            <a:chOff x="9046553" y="5192039"/>
            <a:chExt cx="951597" cy="534267"/>
          </a:xfrm>
        </p:grpSpPr>
        <p:sp>
          <p:nvSpPr>
            <p:cNvPr id="20" name="TextBox 80"/>
            <p:cNvSpPr txBox="1"/>
            <p:nvPr/>
          </p:nvSpPr>
          <p:spPr>
            <a:xfrm>
              <a:off x="9221507" y="5192039"/>
              <a:ext cx="588227" cy="307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 Light" panose="020B0306030504020204" pitchFamily="34" charset="0"/>
                  <a:sym typeface="Arial" panose="020B0604020202020204" pitchFamily="34" charset="0"/>
                </a:rPr>
                <a:t>2012</a:t>
              </a:r>
              <a:endParaRPr lang="id-ID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Rectangle 81"/>
            <p:cNvSpPr/>
            <p:nvPr/>
          </p:nvSpPr>
          <p:spPr>
            <a:xfrm>
              <a:off x="9046553" y="5397993"/>
              <a:ext cx="951597" cy="328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$850.000</a:t>
              </a:r>
              <a:endParaRPr lang="id-ID"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82"/>
          <p:cNvGrpSpPr/>
          <p:nvPr/>
        </p:nvGrpSpPr>
        <p:grpSpPr>
          <a:xfrm>
            <a:off x="2739609" y="3856846"/>
            <a:ext cx="713658" cy="400677"/>
            <a:chOff x="9046553" y="5192039"/>
            <a:chExt cx="951597" cy="534267"/>
          </a:xfrm>
        </p:grpSpPr>
        <p:sp>
          <p:nvSpPr>
            <p:cNvPr id="23" name="TextBox 83"/>
            <p:cNvSpPr txBox="1"/>
            <p:nvPr/>
          </p:nvSpPr>
          <p:spPr>
            <a:xfrm>
              <a:off x="9226267" y="5192039"/>
              <a:ext cx="588227" cy="307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 Light" panose="020B0306030504020204" pitchFamily="34" charset="0"/>
                  <a:sym typeface="Arial" panose="020B0604020202020204" pitchFamily="34" charset="0"/>
                </a:rPr>
                <a:t>2011</a:t>
              </a:r>
              <a:endParaRPr lang="id-ID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Rectangle 84"/>
            <p:cNvSpPr/>
            <p:nvPr/>
          </p:nvSpPr>
          <p:spPr>
            <a:xfrm>
              <a:off x="9046553" y="5397993"/>
              <a:ext cx="951597" cy="328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$380.000</a:t>
              </a:r>
              <a:endParaRPr lang="id-ID"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85"/>
          <p:cNvGrpSpPr/>
          <p:nvPr/>
        </p:nvGrpSpPr>
        <p:grpSpPr>
          <a:xfrm>
            <a:off x="1799071" y="3856846"/>
            <a:ext cx="713658" cy="400677"/>
            <a:chOff x="9046553" y="5192039"/>
            <a:chExt cx="951597" cy="534267"/>
          </a:xfrm>
        </p:grpSpPr>
        <p:sp>
          <p:nvSpPr>
            <p:cNvPr id="26" name="TextBox 86"/>
            <p:cNvSpPr txBox="1"/>
            <p:nvPr/>
          </p:nvSpPr>
          <p:spPr>
            <a:xfrm>
              <a:off x="9226270" y="5192039"/>
              <a:ext cx="588227" cy="307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 Light" panose="020B0306030504020204" pitchFamily="34" charset="0"/>
                  <a:sym typeface="Arial" panose="020B0604020202020204" pitchFamily="34" charset="0"/>
                </a:rPr>
                <a:t>2010</a:t>
              </a:r>
              <a:endParaRPr lang="id-ID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Rectangle 87"/>
            <p:cNvSpPr/>
            <p:nvPr/>
          </p:nvSpPr>
          <p:spPr>
            <a:xfrm>
              <a:off x="9046553" y="5397993"/>
              <a:ext cx="951597" cy="328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$790.000</a:t>
              </a:r>
              <a:endParaRPr lang="id-ID"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1"/>
          <p:cNvGrpSpPr/>
          <p:nvPr/>
        </p:nvGrpSpPr>
        <p:grpSpPr>
          <a:xfrm>
            <a:off x="1569822" y="2315422"/>
            <a:ext cx="1172156" cy="1436096"/>
            <a:chOff x="2092875" y="3087209"/>
            <a:chExt cx="1562961" cy="1914899"/>
          </a:xfrm>
        </p:grpSpPr>
        <p:grpSp>
          <p:nvGrpSpPr>
            <p:cNvPr id="29" name="Group 15"/>
            <p:cNvGrpSpPr/>
            <p:nvPr/>
          </p:nvGrpSpPr>
          <p:grpSpPr>
            <a:xfrm>
              <a:off x="2092875" y="3087209"/>
              <a:ext cx="1562961" cy="1914899"/>
              <a:chOff x="2558934" y="1581150"/>
              <a:chExt cx="1172221" cy="1891074"/>
            </a:xfrm>
          </p:grpSpPr>
          <p:sp>
            <p:nvSpPr>
              <p:cNvPr id="31" name="Freeform 5"/>
              <p:cNvSpPr/>
              <p:nvPr/>
            </p:nvSpPr>
            <p:spPr bwMode="auto">
              <a:xfrm>
                <a:off x="2558934" y="1581150"/>
                <a:ext cx="1172221" cy="1891074"/>
              </a:xfrm>
              <a:custGeom>
                <a:avLst/>
                <a:gdLst>
                  <a:gd name="T0" fmla="*/ 0 w 1148"/>
                  <a:gd name="T1" fmla="*/ 1852 h 1852"/>
                  <a:gd name="T2" fmla="*/ 575 w 1148"/>
                  <a:gd name="T3" fmla="*/ 0 h 1852"/>
                  <a:gd name="T4" fmla="*/ 1148 w 1148"/>
                  <a:gd name="T5" fmla="*/ 1852 h 1852"/>
                  <a:gd name="T6" fmla="*/ 0 w 1148"/>
                  <a:gd name="T7" fmla="*/ 1852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8" h="1852">
                    <a:moveTo>
                      <a:pt x="0" y="1852"/>
                    </a:moveTo>
                    <a:lnTo>
                      <a:pt x="575" y="0"/>
                    </a:lnTo>
                    <a:lnTo>
                      <a:pt x="1148" y="1852"/>
                    </a:lnTo>
                    <a:lnTo>
                      <a:pt x="0" y="1852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6"/>
              <p:cNvSpPr/>
              <p:nvPr/>
            </p:nvSpPr>
            <p:spPr bwMode="auto">
              <a:xfrm>
                <a:off x="2920403" y="1581150"/>
                <a:ext cx="449283" cy="909799"/>
              </a:xfrm>
              <a:custGeom>
                <a:avLst/>
                <a:gdLst>
                  <a:gd name="T0" fmla="*/ 0 w 440"/>
                  <a:gd name="T1" fmla="*/ 711 h 891"/>
                  <a:gd name="T2" fmla="*/ 221 w 440"/>
                  <a:gd name="T3" fmla="*/ 0 h 891"/>
                  <a:gd name="T4" fmla="*/ 440 w 440"/>
                  <a:gd name="T5" fmla="*/ 711 h 891"/>
                  <a:gd name="T6" fmla="*/ 437 w 440"/>
                  <a:gd name="T7" fmla="*/ 801 h 891"/>
                  <a:gd name="T8" fmla="*/ 344 w 440"/>
                  <a:gd name="T9" fmla="*/ 630 h 891"/>
                  <a:gd name="T10" fmla="*/ 371 w 440"/>
                  <a:gd name="T11" fmla="*/ 853 h 891"/>
                  <a:gd name="T12" fmla="*/ 290 w 440"/>
                  <a:gd name="T13" fmla="*/ 652 h 891"/>
                  <a:gd name="T14" fmla="*/ 235 w 440"/>
                  <a:gd name="T15" fmla="*/ 799 h 891"/>
                  <a:gd name="T16" fmla="*/ 166 w 440"/>
                  <a:gd name="T17" fmla="*/ 642 h 891"/>
                  <a:gd name="T18" fmla="*/ 128 w 440"/>
                  <a:gd name="T19" fmla="*/ 801 h 891"/>
                  <a:gd name="T20" fmla="*/ 109 w 440"/>
                  <a:gd name="T21" fmla="*/ 694 h 891"/>
                  <a:gd name="T22" fmla="*/ 47 w 440"/>
                  <a:gd name="T23" fmla="*/ 891 h 891"/>
                  <a:gd name="T24" fmla="*/ 0 w 440"/>
                  <a:gd name="T25" fmla="*/ 711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0" h="891">
                    <a:moveTo>
                      <a:pt x="0" y="711"/>
                    </a:moveTo>
                    <a:lnTo>
                      <a:pt x="221" y="0"/>
                    </a:lnTo>
                    <a:lnTo>
                      <a:pt x="440" y="711"/>
                    </a:lnTo>
                    <a:lnTo>
                      <a:pt x="437" y="801"/>
                    </a:lnTo>
                    <a:lnTo>
                      <a:pt x="344" y="630"/>
                    </a:lnTo>
                    <a:lnTo>
                      <a:pt x="371" y="853"/>
                    </a:lnTo>
                    <a:lnTo>
                      <a:pt x="290" y="652"/>
                    </a:lnTo>
                    <a:lnTo>
                      <a:pt x="235" y="799"/>
                    </a:lnTo>
                    <a:lnTo>
                      <a:pt x="166" y="642"/>
                    </a:lnTo>
                    <a:lnTo>
                      <a:pt x="128" y="801"/>
                    </a:lnTo>
                    <a:lnTo>
                      <a:pt x="109" y="694"/>
                    </a:lnTo>
                    <a:lnTo>
                      <a:pt x="47" y="891"/>
                    </a:lnTo>
                    <a:lnTo>
                      <a:pt x="0" y="71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0" name="TextBox 88"/>
            <p:cNvSpPr txBox="1"/>
            <p:nvPr/>
          </p:nvSpPr>
          <p:spPr>
            <a:xfrm>
              <a:off x="2311158" y="4663554"/>
              <a:ext cx="1077706" cy="328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Income 01</a:t>
              </a:r>
            </a:p>
          </p:txBody>
        </p:sp>
      </p:grpSp>
      <p:grpSp>
        <p:nvGrpSpPr>
          <p:cNvPr id="33" name="Group 2"/>
          <p:cNvGrpSpPr/>
          <p:nvPr/>
        </p:nvGrpSpPr>
        <p:grpSpPr>
          <a:xfrm>
            <a:off x="2514105" y="2770295"/>
            <a:ext cx="1172156" cy="981221"/>
            <a:chOff x="3351987" y="3693741"/>
            <a:chExt cx="1562961" cy="1308366"/>
          </a:xfrm>
        </p:grpSpPr>
        <p:grpSp>
          <p:nvGrpSpPr>
            <p:cNvPr id="34" name="Group 21"/>
            <p:cNvGrpSpPr/>
            <p:nvPr/>
          </p:nvGrpSpPr>
          <p:grpSpPr>
            <a:xfrm>
              <a:off x="3351987" y="3693741"/>
              <a:ext cx="1562961" cy="1308366"/>
              <a:chOff x="3535104" y="1581150"/>
              <a:chExt cx="1172221" cy="1891074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3535104" y="1581150"/>
                <a:ext cx="1172221" cy="1891074"/>
              </a:xfrm>
              <a:custGeom>
                <a:avLst/>
                <a:gdLst>
                  <a:gd name="T0" fmla="*/ 0 w 1148"/>
                  <a:gd name="T1" fmla="*/ 1852 h 1852"/>
                  <a:gd name="T2" fmla="*/ 575 w 1148"/>
                  <a:gd name="T3" fmla="*/ 0 h 1852"/>
                  <a:gd name="T4" fmla="*/ 1148 w 1148"/>
                  <a:gd name="T5" fmla="*/ 1852 h 1852"/>
                  <a:gd name="T6" fmla="*/ 0 w 1148"/>
                  <a:gd name="T7" fmla="*/ 1852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8" h="1852">
                    <a:moveTo>
                      <a:pt x="0" y="1852"/>
                    </a:moveTo>
                    <a:lnTo>
                      <a:pt x="575" y="0"/>
                    </a:lnTo>
                    <a:lnTo>
                      <a:pt x="1148" y="1852"/>
                    </a:lnTo>
                    <a:lnTo>
                      <a:pt x="0" y="1852"/>
                    </a:lnTo>
                    <a:close/>
                  </a:path>
                </a:pathLst>
              </a:custGeom>
              <a:solidFill>
                <a:schemeClr val="accent2">
                  <a:alpha val="66000"/>
                </a:schemeClr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6"/>
              <p:cNvSpPr/>
              <p:nvPr/>
            </p:nvSpPr>
            <p:spPr bwMode="auto">
              <a:xfrm>
                <a:off x="3896573" y="1581150"/>
                <a:ext cx="449283" cy="909799"/>
              </a:xfrm>
              <a:custGeom>
                <a:avLst/>
                <a:gdLst>
                  <a:gd name="T0" fmla="*/ 0 w 440"/>
                  <a:gd name="T1" fmla="*/ 711 h 891"/>
                  <a:gd name="T2" fmla="*/ 221 w 440"/>
                  <a:gd name="T3" fmla="*/ 0 h 891"/>
                  <a:gd name="T4" fmla="*/ 440 w 440"/>
                  <a:gd name="T5" fmla="*/ 711 h 891"/>
                  <a:gd name="T6" fmla="*/ 437 w 440"/>
                  <a:gd name="T7" fmla="*/ 801 h 891"/>
                  <a:gd name="T8" fmla="*/ 344 w 440"/>
                  <a:gd name="T9" fmla="*/ 630 h 891"/>
                  <a:gd name="T10" fmla="*/ 371 w 440"/>
                  <a:gd name="T11" fmla="*/ 853 h 891"/>
                  <a:gd name="T12" fmla="*/ 290 w 440"/>
                  <a:gd name="T13" fmla="*/ 652 h 891"/>
                  <a:gd name="T14" fmla="*/ 235 w 440"/>
                  <a:gd name="T15" fmla="*/ 799 h 891"/>
                  <a:gd name="T16" fmla="*/ 166 w 440"/>
                  <a:gd name="T17" fmla="*/ 642 h 891"/>
                  <a:gd name="T18" fmla="*/ 128 w 440"/>
                  <a:gd name="T19" fmla="*/ 801 h 891"/>
                  <a:gd name="T20" fmla="*/ 109 w 440"/>
                  <a:gd name="T21" fmla="*/ 694 h 891"/>
                  <a:gd name="T22" fmla="*/ 47 w 440"/>
                  <a:gd name="T23" fmla="*/ 891 h 891"/>
                  <a:gd name="T24" fmla="*/ 0 w 440"/>
                  <a:gd name="T25" fmla="*/ 711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0" h="891">
                    <a:moveTo>
                      <a:pt x="0" y="711"/>
                    </a:moveTo>
                    <a:lnTo>
                      <a:pt x="221" y="0"/>
                    </a:lnTo>
                    <a:lnTo>
                      <a:pt x="440" y="711"/>
                    </a:lnTo>
                    <a:lnTo>
                      <a:pt x="437" y="801"/>
                    </a:lnTo>
                    <a:lnTo>
                      <a:pt x="344" y="630"/>
                    </a:lnTo>
                    <a:lnTo>
                      <a:pt x="371" y="853"/>
                    </a:lnTo>
                    <a:lnTo>
                      <a:pt x="290" y="652"/>
                    </a:lnTo>
                    <a:lnTo>
                      <a:pt x="235" y="799"/>
                    </a:lnTo>
                    <a:lnTo>
                      <a:pt x="166" y="642"/>
                    </a:lnTo>
                    <a:lnTo>
                      <a:pt x="128" y="801"/>
                    </a:lnTo>
                    <a:lnTo>
                      <a:pt x="109" y="694"/>
                    </a:lnTo>
                    <a:lnTo>
                      <a:pt x="47" y="891"/>
                    </a:lnTo>
                    <a:lnTo>
                      <a:pt x="0" y="71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TextBox 89"/>
            <p:cNvSpPr txBox="1"/>
            <p:nvPr/>
          </p:nvSpPr>
          <p:spPr>
            <a:xfrm>
              <a:off x="3597081" y="4663553"/>
              <a:ext cx="1077706" cy="328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Income 02</a:t>
              </a:r>
            </a:p>
          </p:txBody>
        </p:sp>
      </p:grpSp>
      <p:grpSp>
        <p:nvGrpSpPr>
          <p:cNvPr id="38" name="Group 3"/>
          <p:cNvGrpSpPr/>
          <p:nvPr/>
        </p:nvGrpSpPr>
        <p:grpSpPr>
          <a:xfrm>
            <a:off x="3503285" y="1987543"/>
            <a:ext cx="1172156" cy="1763975"/>
            <a:chOff x="4670967" y="2650014"/>
            <a:chExt cx="1562961" cy="2352095"/>
          </a:xfrm>
        </p:grpSpPr>
        <p:grpSp>
          <p:nvGrpSpPr>
            <p:cNvPr id="39" name="Group 27"/>
            <p:cNvGrpSpPr/>
            <p:nvPr/>
          </p:nvGrpSpPr>
          <p:grpSpPr>
            <a:xfrm>
              <a:off x="4670967" y="2650014"/>
              <a:ext cx="1562961" cy="2352095"/>
              <a:chOff x="4489950" y="1581150"/>
              <a:chExt cx="1172221" cy="1891074"/>
            </a:xfrm>
          </p:grpSpPr>
          <p:sp>
            <p:nvSpPr>
              <p:cNvPr id="41" name="Freeform 5"/>
              <p:cNvSpPr/>
              <p:nvPr/>
            </p:nvSpPr>
            <p:spPr bwMode="auto">
              <a:xfrm>
                <a:off x="4489950" y="1581150"/>
                <a:ext cx="1172221" cy="1891074"/>
              </a:xfrm>
              <a:custGeom>
                <a:avLst/>
                <a:gdLst>
                  <a:gd name="T0" fmla="*/ 0 w 1148"/>
                  <a:gd name="T1" fmla="*/ 1852 h 1852"/>
                  <a:gd name="T2" fmla="*/ 575 w 1148"/>
                  <a:gd name="T3" fmla="*/ 0 h 1852"/>
                  <a:gd name="T4" fmla="*/ 1148 w 1148"/>
                  <a:gd name="T5" fmla="*/ 1852 h 1852"/>
                  <a:gd name="T6" fmla="*/ 0 w 1148"/>
                  <a:gd name="T7" fmla="*/ 1852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8" h="1852">
                    <a:moveTo>
                      <a:pt x="0" y="1852"/>
                    </a:moveTo>
                    <a:lnTo>
                      <a:pt x="575" y="0"/>
                    </a:lnTo>
                    <a:lnTo>
                      <a:pt x="1148" y="1852"/>
                    </a:lnTo>
                    <a:lnTo>
                      <a:pt x="0" y="1852"/>
                    </a:lnTo>
                    <a:close/>
                  </a:path>
                </a:pathLst>
              </a:custGeom>
              <a:solidFill>
                <a:schemeClr val="accent3">
                  <a:alpha val="59000"/>
                </a:schemeClr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6"/>
              <p:cNvSpPr/>
              <p:nvPr/>
            </p:nvSpPr>
            <p:spPr bwMode="auto">
              <a:xfrm>
                <a:off x="4851419" y="1581150"/>
                <a:ext cx="449283" cy="909799"/>
              </a:xfrm>
              <a:custGeom>
                <a:avLst/>
                <a:gdLst>
                  <a:gd name="T0" fmla="*/ 0 w 440"/>
                  <a:gd name="T1" fmla="*/ 711 h 891"/>
                  <a:gd name="T2" fmla="*/ 221 w 440"/>
                  <a:gd name="T3" fmla="*/ 0 h 891"/>
                  <a:gd name="T4" fmla="*/ 440 w 440"/>
                  <a:gd name="T5" fmla="*/ 711 h 891"/>
                  <a:gd name="T6" fmla="*/ 437 w 440"/>
                  <a:gd name="T7" fmla="*/ 801 h 891"/>
                  <a:gd name="T8" fmla="*/ 344 w 440"/>
                  <a:gd name="T9" fmla="*/ 630 h 891"/>
                  <a:gd name="T10" fmla="*/ 371 w 440"/>
                  <a:gd name="T11" fmla="*/ 853 h 891"/>
                  <a:gd name="T12" fmla="*/ 290 w 440"/>
                  <a:gd name="T13" fmla="*/ 652 h 891"/>
                  <a:gd name="T14" fmla="*/ 235 w 440"/>
                  <a:gd name="T15" fmla="*/ 799 h 891"/>
                  <a:gd name="T16" fmla="*/ 166 w 440"/>
                  <a:gd name="T17" fmla="*/ 642 h 891"/>
                  <a:gd name="T18" fmla="*/ 128 w 440"/>
                  <a:gd name="T19" fmla="*/ 801 h 891"/>
                  <a:gd name="T20" fmla="*/ 109 w 440"/>
                  <a:gd name="T21" fmla="*/ 694 h 891"/>
                  <a:gd name="T22" fmla="*/ 47 w 440"/>
                  <a:gd name="T23" fmla="*/ 891 h 891"/>
                  <a:gd name="T24" fmla="*/ 0 w 440"/>
                  <a:gd name="T25" fmla="*/ 711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0" h="891">
                    <a:moveTo>
                      <a:pt x="0" y="711"/>
                    </a:moveTo>
                    <a:lnTo>
                      <a:pt x="221" y="0"/>
                    </a:lnTo>
                    <a:lnTo>
                      <a:pt x="440" y="711"/>
                    </a:lnTo>
                    <a:lnTo>
                      <a:pt x="437" y="801"/>
                    </a:lnTo>
                    <a:lnTo>
                      <a:pt x="344" y="630"/>
                    </a:lnTo>
                    <a:lnTo>
                      <a:pt x="371" y="853"/>
                    </a:lnTo>
                    <a:lnTo>
                      <a:pt x="290" y="652"/>
                    </a:lnTo>
                    <a:lnTo>
                      <a:pt x="235" y="799"/>
                    </a:lnTo>
                    <a:lnTo>
                      <a:pt x="166" y="642"/>
                    </a:lnTo>
                    <a:lnTo>
                      <a:pt x="128" y="801"/>
                    </a:lnTo>
                    <a:lnTo>
                      <a:pt x="109" y="694"/>
                    </a:lnTo>
                    <a:lnTo>
                      <a:pt x="47" y="891"/>
                    </a:lnTo>
                    <a:lnTo>
                      <a:pt x="0" y="71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0" name="TextBox 90"/>
            <p:cNvSpPr txBox="1"/>
            <p:nvPr/>
          </p:nvSpPr>
          <p:spPr>
            <a:xfrm>
              <a:off x="4916061" y="4663553"/>
              <a:ext cx="1077706" cy="328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Income 03</a:t>
              </a:r>
            </a:p>
          </p:txBody>
        </p:sp>
      </p:grpSp>
      <p:grpSp>
        <p:nvGrpSpPr>
          <p:cNvPr id="43" name="Group 4"/>
          <p:cNvGrpSpPr/>
          <p:nvPr/>
        </p:nvGrpSpPr>
        <p:grpSpPr>
          <a:xfrm>
            <a:off x="4433273" y="2467195"/>
            <a:ext cx="1172156" cy="1284323"/>
            <a:chOff x="5911019" y="3289584"/>
            <a:chExt cx="1562961" cy="1712525"/>
          </a:xfrm>
        </p:grpSpPr>
        <p:grpSp>
          <p:nvGrpSpPr>
            <p:cNvPr id="44" name="Group 33"/>
            <p:cNvGrpSpPr/>
            <p:nvPr/>
          </p:nvGrpSpPr>
          <p:grpSpPr>
            <a:xfrm>
              <a:off x="5911019" y="3289584"/>
              <a:ext cx="1562961" cy="1712525"/>
              <a:chOff x="5437529" y="1581150"/>
              <a:chExt cx="1172221" cy="1891074"/>
            </a:xfrm>
          </p:grpSpPr>
          <p:sp>
            <p:nvSpPr>
              <p:cNvPr id="46" name="Freeform 5"/>
              <p:cNvSpPr/>
              <p:nvPr/>
            </p:nvSpPr>
            <p:spPr bwMode="auto">
              <a:xfrm>
                <a:off x="5437529" y="1581150"/>
                <a:ext cx="1172221" cy="1891074"/>
              </a:xfrm>
              <a:custGeom>
                <a:avLst/>
                <a:gdLst>
                  <a:gd name="T0" fmla="*/ 0 w 1148"/>
                  <a:gd name="T1" fmla="*/ 1852 h 1852"/>
                  <a:gd name="T2" fmla="*/ 575 w 1148"/>
                  <a:gd name="T3" fmla="*/ 0 h 1852"/>
                  <a:gd name="T4" fmla="*/ 1148 w 1148"/>
                  <a:gd name="T5" fmla="*/ 1852 h 1852"/>
                  <a:gd name="T6" fmla="*/ 0 w 1148"/>
                  <a:gd name="T7" fmla="*/ 1852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8" h="1852">
                    <a:moveTo>
                      <a:pt x="0" y="1852"/>
                    </a:moveTo>
                    <a:lnTo>
                      <a:pt x="575" y="0"/>
                    </a:lnTo>
                    <a:lnTo>
                      <a:pt x="1148" y="1852"/>
                    </a:lnTo>
                    <a:lnTo>
                      <a:pt x="0" y="1852"/>
                    </a:lnTo>
                    <a:close/>
                  </a:path>
                </a:pathLst>
              </a:custGeom>
              <a:solidFill>
                <a:schemeClr val="accent4">
                  <a:alpha val="66000"/>
                </a:schemeClr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6"/>
              <p:cNvSpPr/>
              <p:nvPr/>
            </p:nvSpPr>
            <p:spPr bwMode="auto">
              <a:xfrm>
                <a:off x="5798998" y="1581150"/>
                <a:ext cx="449283" cy="909799"/>
              </a:xfrm>
              <a:custGeom>
                <a:avLst/>
                <a:gdLst>
                  <a:gd name="T0" fmla="*/ 0 w 440"/>
                  <a:gd name="T1" fmla="*/ 711 h 891"/>
                  <a:gd name="T2" fmla="*/ 221 w 440"/>
                  <a:gd name="T3" fmla="*/ 0 h 891"/>
                  <a:gd name="T4" fmla="*/ 440 w 440"/>
                  <a:gd name="T5" fmla="*/ 711 h 891"/>
                  <a:gd name="T6" fmla="*/ 437 w 440"/>
                  <a:gd name="T7" fmla="*/ 801 h 891"/>
                  <a:gd name="T8" fmla="*/ 344 w 440"/>
                  <a:gd name="T9" fmla="*/ 630 h 891"/>
                  <a:gd name="T10" fmla="*/ 371 w 440"/>
                  <a:gd name="T11" fmla="*/ 853 h 891"/>
                  <a:gd name="T12" fmla="*/ 290 w 440"/>
                  <a:gd name="T13" fmla="*/ 652 h 891"/>
                  <a:gd name="T14" fmla="*/ 235 w 440"/>
                  <a:gd name="T15" fmla="*/ 799 h 891"/>
                  <a:gd name="T16" fmla="*/ 166 w 440"/>
                  <a:gd name="T17" fmla="*/ 642 h 891"/>
                  <a:gd name="T18" fmla="*/ 128 w 440"/>
                  <a:gd name="T19" fmla="*/ 801 h 891"/>
                  <a:gd name="T20" fmla="*/ 109 w 440"/>
                  <a:gd name="T21" fmla="*/ 694 h 891"/>
                  <a:gd name="T22" fmla="*/ 47 w 440"/>
                  <a:gd name="T23" fmla="*/ 891 h 891"/>
                  <a:gd name="T24" fmla="*/ 0 w 440"/>
                  <a:gd name="T25" fmla="*/ 711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0" h="891">
                    <a:moveTo>
                      <a:pt x="0" y="711"/>
                    </a:moveTo>
                    <a:lnTo>
                      <a:pt x="221" y="0"/>
                    </a:lnTo>
                    <a:lnTo>
                      <a:pt x="440" y="711"/>
                    </a:lnTo>
                    <a:lnTo>
                      <a:pt x="437" y="801"/>
                    </a:lnTo>
                    <a:lnTo>
                      <a:pt x="344" y="630"/>
                    </a:lnTo>
                    <a:lnTo>
                      <a:pt x="371" y="853"/>
                    </a:lnTo>
                    <a:lnTo>
                      <a:pt x="290" y="652"/>
                    </a:lnTo>
                    <a:lnTo>
                      <a:pt x="235" y="799"/>
                    </a:lnTo>
                    <a:lnTo>
                      <a:pt x="166" y="642"/>
                    </a:lnTo>
                    <a:lnTo>
                      <a:pt x="128" y="801"/>
                    </a:lnTo>
                    <a:lnTo>
                      <a:pt x="109" y="694"/>
                    </a:lnTo>
                    <a:lnTo>
                      <a:pt x="47" y="891"/>
                    </a:lnTo>
                    <a:lnTo>
                      <a:pt x="0" y="71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" name="TextBox 91"/>
            <p:cNvSpPr txBox="1"/>
            <p:nvPr/>
          </p:nvSpPr>
          <p:spPr>
            <a:xfrm>
              <a:off x="6165361" y="4663553"/>
              <a:ext cx="1077706" cy="328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Income 04</a:t>
              </a:r>
            </a:p>
          </p:txBody>
        </p:sp>
      </p:grpSp>
      <p:grpSp>
        <p:nvGrpSpPr>
          <p:cNvPr id="48" name="Group 5"/>
          <p:cNvGrpSpPr/>
          <p:nvPr/>
        </p:nvGrpSpPr>
        <p:grpSpPr>
          <a:xfrm>
            <a:off x="5411106" y="1581205"/>
            <a:ext cx="1172156" cy="2170313"/>
            <a:chOff x="7214867" y="2108200"/>
            <a:chExt cx="1562961" cy="2893909"/>
          </a:xfrm>
        </p:grpSpPr>
        <p:grpSp>
          <p:nvGrpSpPr>
            <p:cNvPr id="49" name="Group 39"/>
            <p:cNvGrpSpPr/>
            <p:nvPr/>
          </p:nvGrpSpPr>
          <p:grpSpPr>
            <a:xfrm>
              <a:off x="7214867" y="2108200"/>
              <a:ext cx="1562961" cy="2893909"/>
              <a:chOff x="6386010" y="1581150"/>
              <a:chExt cx="1172221" cy="1891074"/>
            </a:xfrm>
          </p:grpSpPr>
          <p:sp>
            <p:nvSpPr>
              <p:cNvPr id="51" name="Freeform 5"/>
              <p:cNvSpPr/>
              <p:nvPr/>
            </p:nvSpPr>
            <p:spPr bwMode="auto">
              <a:xfrm>
                <a:off x="6386010" y="1581150"/>
                <a:ext cx="1172221" cy="1891074"/>
              </a:xfrm>
              <a:custGeom>
                <a:avLst/>
                <a:gdLst>
                  <a:gd name="T0" fmla="*/ 0 w 1148"/>
                  <a:gd name="T1" fmla="*/ 1852 h 1852"/>
                  <a:gd name="T2" fmla="*/ 575 w 1148"/>
                  <a:gd name="T3" fmla="*/ 0 h 1852"/>
                  <a:gd name="T4" fmla="*/ 1148 w 1148"/>
                  <a:gd name="T5" fmla="*/ 1852 h 1852"/>
                  <a:gd name="T6" fmla="*/ 0 w 1148"/>
                  <a:gd name="T7" fmla="*/ 1852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8" h="1852">
                    <a:moveTo>
                      <a:pt x="0" y="1852"/>
                    </a:moveTo>
                    <a:lnTo>
                      <a:pt x="575" y="0"/>
                    </a:lnTo>
                    <a:lnTo>
                      <a:pt x="1148" y="1852"/>
                    </a:lnTo>
                    <a:lnTo>
                      <a:pt x="0" y="1852"/>
                    </a:lnTo>
                    <a:close/>
                  </a:path>
                </a:pathLst>
              </a:custGeom>
              <a:solidFill>
                <a:schemeClr val="accent5">
                  <a:alpha val="59000"/>
                </a:schemeClr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6"/>
              <p:cNvSpPr/>
              <p:nvPr/>
            </p:nvSpPr>
            <p:spPr bwMode="auto">
              <a:xfrm>
                <a:off x="6747479" y="1581150"/>
                <a:ext cx="449283" cy="909799"/>
              </a:xfrm>
              <a:custGeom>
                <a:avLst/>
                <a:gdLst>
                  <a:gd name="T0" fmla="*/ 0 w 440"/>
                  <a:gd name="T1" fmla="*/ 711 h 891"/>
                  <a:gd name="T2" fmla="*/ 221 w 440"/>
                  <a:gd name="T3" fmla="*/ 0 h 891"/>
                  <a:gd name="T4" fmla="*/ 440 w 440"/>
                  <a:gd name="T5" fmla="*/ 711 h 891"/>
                  <a:gd name="T6" fmla="*/ 437 w 440"/>
                  <a:gd name="T7" fmla="*/ 801 h 891"/>
                  <a:gd name="T8" fmla="*/ 344 w 440"/>
                  <a:gd name="T9" fmla="*/ 630 h 891"/>
                  <a:gd name="T10" fmla="*/ 371 w 440"/>
                  <a:gd name="T11" fmla="*/ 853 h 891"/>
                  <a:gd name="T12" fmla="*/ 290 w 440"/>
                  <a:gd name="T13" fmla="*/ 652 h 891"/>
                  <a:gd name="T14" fmla="*/ 235 w 440"/>
                  <a:gd name="T15" fmla="*/ 799 h 891"/>
                  <a:gd name="T16" fmla="*/ 166 w 440"/>
                  <a:gd name="T17" fmla="*/ 642 h 891"/>
                  <a:gd name="T18" fmla="*/ 128 w 440"/>
                  <a:gd name="T19" fmla="*/ 801 h 891"/>
                  <a:gd name="T20" fmla="*/ 109 w 440"/>
                  <a:gd name="T21" fmla="*/ 694 h 891"/>
                  <a:gd name="T22" fmla="*/ 47 w 440"/>
                  <a:gd name="T23" fmla="*/ 891 h 891"/>
                  <a:gd name="T24" fmla="*/ 0 w 440"/>
                  <a:gd name="T25" fmla="*/ 711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0" h="891">
                    <a:moveTo>
                      <a:pt x="0" y="711"/>
                    </a:moveTo>
                    <a:lnTo>
                      <a:pt x="221" y="0"/>
                    </a:lnTo>
                    <a:lnTo>
                      <a:pt x="440" y="711"/>
                    </a:lnTo>
                    <a:lnTo>
                      <a:pt x="437" y="801"/>
                    </a:lnTo>
                    <a:lnTo>
                      <a:pt x="344" y="630"/>
                    </a:lnTo>
                    <a:lnTo>
                      <a:pt x="371" y="853"/>
                    </a:lnTo>
                    <a:lnTo>
                      <a:pt x="290" y="652"/>
                    </a:lnTo>
                    <a:lnTo>
                      <a:pt x="235" y="799"/>
                    </a:lnTo>
                    <a:lnTo>
                      <a:pt x="166" y="642"/>
                    </a:lnTo>
                    <a:lnTo>
                      <a:pt x="128" y="801"/>
                    </a:lnTo>
                    <a:lnTo>
                      <a:pt x="109" y="694"/>
                    </a:lnTo>
                    <a:lnTo>
                      <a:pt x="47" y="891"/>
                    </a:lnTo>
                    <a:lnTo>
                      <a:pt x="0" y="71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0" name="TextBox 92"/>
            <p:cNvSpPr txBox="1"/>
            <p:nvPr/>
          </p:nvSpPr>
          <p:spPr>
            <a:xfrm>
              <a:off x="7460818" y="4663553"/>
              <a:ext cx="1077706" cy="328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Income 05</a:t>
              </a:r>
            </a:p>
          </p:txBody>
        </p:sp>
      </p:grpSp>
      <p:grpSp>
        <p:nvGrpSpPr>
          <p:cNvPr id="53" name="Group 6"/>
          <p:cNvGrpSpPr/>
          <p:nvPr/>
        </p:nvGrpSpPr>
        <p:grpSpPr>
          <a:xfrm>
            <a:off x="6370531" y="1860548"/>
            <a:ext cx="1172156" cy="1890970"/>
            <a:chOff x="8494170" y="2480678"/>
            <a:chExt cx="1562961" cy="2521431"/>
          </a:xfrm>
        </p:grpSpPr>
        <p:grpSp>
          <p:nvGrpSpPr>
            <p:cNvPr id="54" name="Group 45"/>
            <p:cNvGrpSpPr/>
            <p:nvPr/>
          </p:nvGrpSpPr>
          <p:grpSpPr>
            <a:xfrm>
              <a:off x="8494170" y="2480678"/>
              <a:ext cx="1562961" cy="2521431"/>
              <a:chOff x="7362179" y="1581150"/>
              <a:chExt cx="1172221" cy="1891074"/>
            </a:xfrm>
          </p:grpSpPr>
          <p:sp>
            <p:nvSpPr>
              <p:cNvPr id="56" name="Freeform 5"/>
              <p:cNvSpPr/>
              <p:nvPr/>
            </p:nvSpPr>
            <p:spPr bwMode="auto">
              <a:xfrm>
                <a:off x="7362179" y="1581150"/>
                <a:ext cx="1172221" cy="1891074"/>
              </a:xfrm>
              <a:custGeom>
                <a:avLst/>
                <a:gdLst>
                  <a:gd name="T0" fmla="*/ 0 w 1148"/>
                  <a:gd name="T1" fmla="*/ 1852 h 1852"/>
                  <a:gd name="T2" fmla="*/ 575 w 1148"/>
                  <a:gd name="T3" fmla="*/ 0 h 1852"/>
                  <a:gd name="T4" fmla="*/ 1148 w 1148"/>
                  <a:gd name="T5" fmla="*/ 1852 h 1852"/>
                  <a:gd name="T6" fmla="*/ 0 w 1148"/>
                  <a:gd name="T7" fmla="*/ 1852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8" h="1852">
                    <a:moveTo>
                      <a:pt x="0" y="1852"/>
                    </a:moveTo>
                    <a:lnTo>
                      <a:pt x="575" y="0"/>
                    </a:lnTo>
                    <a:lnTo>
                      <a:pt x="1148" y="1852"/>
                    </a:lnTo>
                    <a:lnTo>
                      <a:pt x="0" y="1852"/>
                    </a:lnTo>
                    <a:close/>
                  </a:path>
                </a:pathLst>
              </a:custGeom>
              <a:solidFill>
                <a:schemeClr val="accent6">
                  <a:alpha val="66000"/>
                </a:schemeClr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>
                <a:off x="7723648" y="1581150"/>
                <a:ext cx="449283" cy="909799"/>
              </a:xfrm>
              <a:custGeom>
                <a:avLst/>
                <a:gdLst>
                  <a:gd name="T0" fmla="*/ 0 w 440"/>
                  <a:gd name="T1" fmla="*/ 711 h 891"/>
                  <a:gd name="T2" fmla="*/ 221 w 440"/>
                  <a:gd name="T3" fmla="*/ 0 h 891"/>
                  <a:gd name="T4" fmla="*/ 440 w 440"/>
                  <a:gd name="T5" fmla="*/ 711 h 891"/>
                  <a:gd name="T6" fmla="*/ 437 w 440"/>
                  <a:gd name="T7" fmla="*/ 801 h 891"/>
                  <a:gd name="T8" fmla="*/ 344 w 440"/>
                  <a:gd name="T9" fmla="*/ 630 h 891"/>
                  <a:gd name="T10" fmla="*/ 371 w 440"/>
                  <a:gd name="T11" fmla="*/ 853 h 891"/>
                  <a:gd name="T12" fmla="*/ 290 w 440"/>
                  <a:gd name="T13" fmla="*/ 652 h 891"/>
                  <a:gd name="T14" fmla="*/ 235 w 440"/>
                  <a:gd name="T15" fmla="*/ 799 h 891"/>
                  <a:gd name="T16" fmla="*/ 166 w 440"/>
                  <a:gd name="T17" fmla="*/ 642 h 891"/>
                  <a:gd name="T18" fmla="*/ 128 w 440"/>
                  <a:gd name="T19" fmla="*/ 801 h 891"/>
                  <a:gd name="T20" fmla="*/ 109 w 440"/>
                  <a:gd name="T21" fmla="*/ 694 h 891"/>
                  <a:gd name="T22" fmla="*/ 47 w 440"/>
                  <a:gd name="T23" fmla="*/ 891 h 891"/>
                  <a:gd name="T24" fmla="*/ 0 w 440"/>
                  <a:gd name="T25" fmla="*/ 711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0" h="891">
                    <a:moveTo>
                      <a:pt x="0" y="711"/>
                    </a:moveTo>
                    <a:lnTo>
                      <a:pt x="221" y="0"/>
                    </a:lnTo>
                    <a:lnTo>
                      <a:pt x="440" y="711"/>
                    </a:lnTo>
                    <a:lnTo>
                      <a:pt x="437" y="801"/>
                    </a:lnTo>
                    <a:lnTo>
                      <a:pt x="344" y="630"/>
                    </a:lnTo>
                    <a:lnTo>
                      <a:pt x="371" y="853"/>
                    </a:lnTo>
                    <a:lnTo>
                      <a:pt x="290" y="652"/>
                    </a:lnTo>
                    <a:lnTo>
                      <a:pt x="235" y="799"/>
                    </a:lnTo>
                    <a:lnTo>
                      <a:pt x="166" y="642"/>
                    </a:lnTo>
                    <a:lnTo>
                      <a:pt x="128" y="801"/>
                    </a:lnTo>
                    <a:lnTo>
                      <a:pt x="109" y="694"/>
                    </a:lnTo>
                    <a:lnTo>
                      <a:pt x="47" y="891"/>
                    </a:lnTo>
                    <a:lnTo>
                      <a:pt x="0" y="71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5" name="TextBox 93"/>
            <p:cNvSpPr txBox="1"/>
            <p:nvPr/>
          </p:nvSpPr>
          <p:spPr>
            <a:xfrm>
              <a:off x="8764666" y="4663553"/>
              <a:ext cx="1077706" cy="328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Income 06</a:t>
              </a:r>
            </a:p>
          </p:txBody>
        </p:sp>
      </p:grpSp>
      <p:sp>
        <p:nvSpPr>
          <p:cNvPr id="58" name="Shape 1834"/>
          <p:cNvSpPr/>
          <p:nvPr/>
        </p:nvSpPr>
        <p:spPr>
          <a:xfrm>
            <a:off x="1569822" y="3749397"/>
            <a:ext cx="5972864" cy="4526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5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85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3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85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35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8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35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85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3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85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35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8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7"/>
          </p:nvPr>
        </p:nvPicPr>
        <p:blipFill>
          <a:blip r:embed="rId14" cstate="email"/>
          <a:srcRect/>
          <a:stretch>
            <a:fillRect/>
          </a:stretch>
        </p:blipFill>
        <p:spPr/>
      </p:pic>
      <p:pic>
        <p:nvPicPr>
          <p:cNvPr id="4" name="图片占位符 3"/>
          <p:cNvPicPr>
            <a:picLocks noGrp="1" noChangeAspect="1"/>
          </p:cNvPicPr>
          <p:nvPr>
            <p:ph type="pic" sz="quarter" idx="16"/>
          </p:nvPr>
        </p:nvPicPr>
        <p:blipFill>
          <a:blip r:embed="rId15" cstate="email"/>
          <a:srcRect/>
          <a:stretch>
            <a:fillRect/>
          </a:stretch>
        </p:blipFill>
        <p:spPr/>
      </p:pic>
      <p:pic>
        <p:nvPicPr>
          <p:cNvPr id="3" name="图片占位符 2"/>
          <p:cNvPicPr>
            <a:picLocks noGrp="1" noChangeAspect="1"/>
          </p:cNvPicPr>
          <p:nvPr>
            <p:ph type="pic" sz="quarter" idx="15"/>
          </p:nvPr>
        </p:nvPicPr>
        <p:blipFill>
          <a:blip r:embed="rId16" cstate="email"/>
          <a:srcRect/>
          <a:stretch>
            <a:fillRect/>
          </a:stretch>
        </p:blipFill>
        <p:spPr/>
      </p:pic>
      <p:pic>
        <p:nvPicPr>
          <p:cNvPr id="2" name="图片占位符 1"/>
          <p:cNvPicPr>
            <a:picLocks noGrp="1" noChangeAspect="1"/>
          </p:cNvPicPr>
          <p:nvPr>
            <p:ph type="pic" sz="quarter" idx="11"/>
          </p:nvPr>
        </p:nvPicPr>
        <p:blipFill>
          <a:blip r:embed="rId17" cstate="email"/>
          <a:srcRect/>
          <a:stretch>
            <a:fillRect/>
          </a:stretch>
        </p:blipFill>
        <p:spPr/>
      </p:pic>
      <p:grpSp>
        <p:nvGrpSpPr>
          <p:cNvPr id="6" name="PA_组合 5"/>
          <p:cNvGrpSpPr/>
          <p:nvPr>
            <p:custDataLst>
              <p:tags r:id="rId1"/>
            </p:custDataLst>
          </p:nvPr>
        </p:nvGrpSpPr>
        <p:grpSpPr>
          <a:xfrm>
            <a:off x="558173" y="3159883"/>
            <a:ext cx="1750469" cy="1143800"/>
            <a:chOff x="0" y="6227623"/>
            <a:chExt cx="12192000" cy="630377"/>
          </a:xfrm>
        </p:grpSpPr>
        <p:sp>
          <p:nvSpPr>
            <p:cNvPr id="7" name="矩形 6"/>
            <p:cNvSpPr/>
            <p:nvPr/>
          </p:nvSpPr>
          <p:spPr>
            <a:xfrm>
              <a:off x="0" y="6256185"/>
              <a:ext cx="12192000" cy="601815"/>
            </a:xfrm>
            <a:prstGeom prst="rect">
              <a:avLst/>
            </a:prstGeom>
            <a:solidFill>
              <a:srgbClr val="3A3A3B"/>
            </a:solidFill>
            <a:ln>
              <a:solidFill>
                <a:srgbClr val="3B3B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6227623"/>
              <a:ext cx="12192000" cy="285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PA_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3686" y="3253642"/>
            <a:ext cx="1539441" cy="10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点击添加文字说明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点击添加文字说明</a:t>
            </a:r>
            <a:endParaRPr lang="en-US" altLang="zh-CN" sz="11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点击添加文字说明</a:t>
            </a:r>
            <a:endParaRPr lang="en-US" altLang="zh-CN" sz="11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点击添加文字说明</a:t>
            </a:r>
            <a:endParaRPr lang="en-US" altLang="zh-CN" sz="11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PA_组合 9"/>
          <p:cNvGrpSpPr/>
          <p:nvPr>
            <p:custDataLst>
              <p:tags r:id="rId3"/>
            </p:custDataLst>
          </p:nvPr>
        </p:nvGrpSpPr>
        <p:grpSpPr>
          <a:xfrm>
            <a:off x="2650076" y="3159883"/>
            <a:ext cx="1750469" cy="1143800"/>
            <a:chOff x="0" y="6227623"/>
            <a:chExt cx="12192000" cy="630377"/>
          </a:xfrm>
        </p:grpSpPr>
        <p:sp>
          <p:nvSpPr>
            <p:cNvPr id="11" name="矩形 10"/>
            <p:cNvSpPr/>
            <p:nvPr/>
          </p:nvSpPr>
          <p:spPr>
            <a:xfrm>
              <a:off x="0" y="6256185"/>
              <a:ext cx="12192000" cy="601815"/>
            </a:xfrm>
            <a:prstGeom prst="rect">
              <a:avLst/>
            </a:prstGeom>
            <a:solidFill>
              <a:srgbClr val="3B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6227623"/>
              <a:ext cx="12192000" cy="285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PA_文本框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55589" y="3253642"/>
            <a:ext cx="1539441" cy="10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点击添加文字说明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点击添加文字说明</a:t>
            </a:r>
            <a:endParaRPr lang="en-US" altLang="zh-CN" sz="11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点击添加文字说明</a:t>
            </a:r>
            <a:endParaRPr lang="en-US" altLang="zh-CN" sz="11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点击添加文字说明</a:t>
            </a:r>
            <a:endParaRPr lang="en-US" altLang="zh-CN" sz="11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PA_组合 13"/>
          <p:cNvGrpSpPr/>
          <p:nvPr>
            <p:custDataLst>
              <p:tags r:id="rId5"/>
            </p:custDataLst>
          </p:nvPr>
        </p:nvGrpSpPr>
        <p:grpSpPr>
          <a:xfrm>
            <a:off x="4746773" y="3159883"/>
            <a:ext cx="1750469" cy="1143800"/>
            <a:chOff x="0" y="6227623"/>
            <a:chExt cx="12192000" cy="630377"/>
          </a:xfrm>
        </p:grpSpPr>
        <p:sp>
          <p:nvSpPr>
            <p:cNvPr id="15" name="矩形 14"/>
            <p:cNvSpPr/>
            <p:nvPr/>
          </p:nvSpPr>
          <p:spPr>
            <a:xfrm>
              <a:off x="0" y="6256185"/>
              <a:ext cx="12192000" cy="601815"/>
            </a:xfrm>
            <a:prstGeom prst="rect">
              <a:avLst/>
            </a:prstGeom>
            <a:solidFill>
              <a:srgbClr val="3A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27623"/>
              <a:ext cx="12192000" cy="285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PA_文本框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52286" y="3253642"/>
            <a:ext cx="1539441" cy="10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点击添加文字说明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点击添加文字说明</a:t>
            </a:r>
            <a:endParaRPr lang="en-US" altLang="zh-CN" sz="11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点击添加文字说明</a:t>
            </a:r>
            <a:endParaRPr lang="en-US" altLang="zh-CN" sz="11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点击添加文字说明</a:t>
            </a:r>
            <a:endParaRPr lang="en-US" altLang="zh-CN" sz="11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PA_组合 17"/>
          <p:cNvGrpSpPr/>
          <p:nvPr>
            <p:custDataLst>
              <p:tags r:id="rId7"/>
            </p:custDataLst>
          </p:nvPr>
        </p:nvGrpSpPr>
        <p:grpSpPr>
          <a:xfrm>
            <a:off x="6822285" y="3159883"/>
            <a:ext cx="1750469" cy="1143800"/>
            <a:chOff x="0" y="6227623"/>
            <a:chExt cx="12192000" cy="630377"/>
          </a:xfrm>
        </p:grpSpPr>
        <p:sp>
          <p:nvSpPr>
            <p:cNvPr id="19" name="矩形 18"/>
            <p:cNvSpPr/>
            <p:nvPr/>
          </p:nvSpPr>
          <p:spPr>
            <a:xfrm>
              <a:off x="0" y="6256185"/>
              <a:ext cx="12192000" cy="601815"/>
            </a:xfrm>
            <a:prstGeom prst="rect">
              <a:avLst/>
            </a:prstGeom>
            <a:solidFill>
              <a:srgbClr val="3A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0" y="6227623"/>
              <a:ext cx="12192000" cy="285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PA_文本框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27799" y="3253642"/>
            <a:ext cx="1539441" cy="10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点击添加文字说明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点击添加文字说明</a:t>
            </a:r>
            <a:endParaRPr lang="en-US" altLang="zh-CN" sz="11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点击添加文字说明</a:t>
            </a:r>
            <a:endParaRPr lang="en-US" altLang="zh-CN" sz="11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点击添加文字说明</a:t>
            </a:r>
            <a:endParaRPr lang="en-US" altLang="zh-CN" sz="11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2" name="PA_组合 21"/>
          <p:cNvGrpSpPr/>
          <p:nvPr>
            <p:custDataLst>
              <p:tags r:id="rId9"/>
            </p:custDataLst>
          </p:nvPr>
        </p:nvGrpSpPr>
        <p:grpSpPr>
          <a:xfrm>
            <a:off x="3833709" y="699391"/>
            <a:ext cx="566836" cy="424304"/>
            <a:chOff x="5275387" y="932521"/>
            <a:chExt cx="755781" cy="565738"/>
          </a:xfrm>
        </p:grpSpPr>
        <p:sp>
          <p:nvSpPr>
            <p:cNvPr id="23" name="矩形 22"/>
            <p:cNvSpPr/>
            <p:nvPr/>
          </p:nvSpPr>
          <p:spPr>
            <a:xfrm>
              <a:off x="5427612" y="932522"/>
              <a:ext cx="603556" cy="5657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16200000">
              <a:off x="5275751" y="932157"/>
              <a:ext cx="151498" cy="152225"/>
            </a:xfrm>
            <a:prstGeom prst="triangle">
              <a:avLst>
                <a:gd name="adj" fmla="val 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PA_组合 24"/>
          <p:cNvGrpSpPr/>
          <p:nvPr>
            <p:custDataLst>
              <p:tags r:id="rId10"/>
            </p:custDataLst>
          </p:nvPr>
        </p:nvGrpSpPr>
        <p:grpSpPr>
          <a:xfrm>
            <a:off x="1752082" y="699392"/>
            <a:ext cx="566837" cy="424303"/>
            <a:chOff x="5275387" y="932521"/>
            <a:chExt cx="755783" cy="565737"/>
          </a:xfrm>
        </p:grpSpPr>
        <p:sp>
          <p:nvSpPr>
            <p:cNvPr id="26" name="矩形 25"/>
            <p:cNvSpPr/>
            <p:nvPr/>
          </p:nvSpPr>
          <p:spPr>
            <a:xfrm>
              <a:off x="5427614" y="932522"/>
              <a:ext cx="603556" cy="5657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rot="16200000">
              <a:off x="5275751" y="932157"/>
              <a:ext cx="151498" cy="152225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PA_组合 27"/>
          <p:cNvGrpSpPr/>
          <p:nvPr>
            <p:custDataLst>
              <p:tags r:id="rId11"/>
            </p:custDataLst>
          </p:nvPr>
        </p:nvGrpSpPr>
        <p:grpSpPr>
          <a:xfrm>
            <a:off x="6006209" y="699391"/>
            <a:ext cx="566836" cy="424304"/>
            <a:chOff x="5275387" y="932521"/>
            <a:chExt cx="755781" cy="565738"/>
          </a:xfrm>
        </p:grpSpPr>
        <p:sp>
          <p:nvSpPr>
            <p:cNvPr id="29" name="矩形 28"/>
            <p:cNvSpPr/>
            <p:nvPr/>
          </p:nvSpPr>
          <p:spPr>
            <a:xfrm>
              <a:off x="5427612" y="932522"/>
              <a:ext cx="603556" cy="5657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16200000">
              <a:off x="5275751" y="932157"/>
              <a:ext cx="151498" cy="152225"/>
            </a:xfrm>
            <a:prstGeom prst="triangle">
              <a:avLst>
                <a:gd name="adj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PA_组合 30"/>
          <p:cNvGrpSpPr/>
          <p:nvPr>
            <p:custDataLst>
              <p:tags r:id="rId12"/>
            </p:custDataLst>
          </p:nvPr>
        </p:nvGrpSpPr>
        <p:grpSpPr>
          <a:xfrm>
            <a:off x="8005917" y="699391"/>
            <a:ext cx="566836" cy="424304"/>
            <a:chOff x="5275387" y="932521"/>
            <a:chExt cx="755781" cy="565738"/>
          </a:xfrm>
        </p:grpSpPr>
        <p:sp>
          <p:nvSpPr>
            <p:cNvPr id="32" name="矩形 31"/>
            <p:cNvSpPr/>
            <p:nvPr/>
          </p:nvSpPr>
          <p:spPr>
            <a:xfrm>
              <a:off x="5427612" y="932522"/>
              <a:ext cx="603556" cy="5657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 rot="16200000">
              <a:off x="5275751" y="932157"/>
              <a:ext cx="151498" cy="152225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TextBox 46"/>
          <p:cNvSpPr txBox="1"/>
          <p:nvPr/>
        </p:nvSpPr>
        <p:spPr>
          <a:xfrm>
            <a:off x="936362" y="70077"/>
            <a:ext cx="232476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1139957" y="457670"/>
            <a:ext cx="1917573" cy="1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  <p:bldP spid="21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83199" y="814168"/>
            <a:ext cx="3065984" cy="1177245"/>
          </a:xfrm>
          <a:prstGeom prst="rect">
            <a:avLst/>
          </a:prstGeom>
          <a:noFill/>
        </p:spPr>
        <p:txBody>
          <a:bodyPr vert="horz" wrap="non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16600" b="1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5600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7200000" scaled="0"/>
                  </a:gradFill>
                </a:ln>
                <a:solidFill>
                  <a:srgbClr val="00518E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altLang="zh-CN" sz="7200" dirty="0">
                <a:solidFill>
                  <a:srgbClr val="005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</a:t>
            </a:r>
            <a:r>
              <a:rPr lang="en-US" altLang="zh-CN" sz="5400" dirty="0">
                <a:solidFill>
                  <a:srgbClr val="005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ONTENTS</a:t>
            </a:r>
            <a:endParaRPr lang="zh-CN" altLang="en-US" sz="5400" dirty="0">
              <a:solidFill>
                <a:srgbClr val="005C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65529" y="1056541"/>
            <a:ext cx="3417897" cy="723275"/>
            <a:chOff x="7229457" y="2828574"/>
            <a:chExt cx="4557196" cy="964366"/>
          </a:xfrm>
        </p:grpSpPr>
        <p:sp>
          <p:nvSpPr>
            <p:cNvPr id="4" name="文本框 3"/>
            <p:cNvSpPr txBox="1"/>
            <p:nvPr/>
          </p:nvSpPr>
          <p:spPr>
            <a:xfrm>
              <a:off x="7229457" y="2828574"/>
              <a:ext cx="889560" cy="964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100" b="1" dirty="0">
                  <a:solidFill>
                    <a:srgbClr val="005C22"/>
                  </a:solidFill>
                  <a:latin typeface="Impact" panose="020B0806030902050204" pitchFamily="34" charset="0"/>
                </a:rPr>
                <a:t>01</a:t>
              </a:r>
              <a:endParaRPr kumimoji="1" lang="zh-CN" altLang="en-US" sz="4100" b="1" dirty="0">
                <a:solidFill>
                  <a:srgbClr val="005C22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5" name="直线连接符 22"/>
            <p:cNvCxnSpPr/>
            <p:nvPr/>
          </p:nvCxnSpPr>
          <p:spPr>
            <a:xfrm>
              <a:off x="8277161" y="2969651"/>
              <a:ext cx="0" cy="641176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8503806" y="3051488"/>
              <a:ext cx="3282847" cy="549895"/>
              <a:chOff x="7157938" y="1604062"/>
              <a:chExt cx="3282847" cy="549895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7157938" y="1604062"/>
                <a:ext cx="1788852" cy="549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600" b="1" dirty="0">
                    <a:solidFill>
                      <a:srgbClr val="005C2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</a:t>
                </a:r>
                <a:r>
                  <a:rPr lang="zh-CN" altLang="en-US" sz="1600" b="1" dirty="0">
                    <a:solidFill>
                      <a:srgbClr val="005C2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600" b="1" dirty="0">
                    <a:solidFill>
                      <a:srgbClr val="005C2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kumimoji="1" lang="zh-CN" altLang="en-US" sz="1600" b="1" dirty="0">
                  <a:solidFill>
                    <a:srgbClr val="005C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8553089" y="1604062"/>
                <a:ext cx="1887696" cy="5498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kumimoji="1" lang="zh-CN" altLang="en-US" sz="1600" b="1" dirty="0">
                    <a:solidFill>
                      <a:srgbClr val="005C2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此处添加标题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665529" y="1740967"/>
            <a:ext cx="3436291" cy="723275"/>
            <a:chOff x="7204931" y="3833461"/>
            <a:chExt cx="4581721" cy="964366"/>
          </a:xfrm>
        </p:grpSpPr>
        <p:sp>
          <p:nvSpPr>
            <p:cNvPr id="10" name="文本框 9"/>
            <p:cNvSpPr txBox="1"/>
            <p:nvPr/>
          </p:nvSpPr>
          <p:spPr>
            <a:xfrm>
              <a:off x="7204931" y="3833461"/>
              <a:ext cx="975053" cy="964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100" b="1" dirty="0">
                  <a:solidFill>
                    <a:srgbClr val="005C22"/>
                  </a:solidFill>
                  <a:latin typeface="Impact" panose="020B0806030902050204" pitchFamily="34" charset="0"/>
                </a:rPr>
                <a:t>02</a:t>
              </a:r>
              <a:endParaRPr kumimoji="1" lang="zh-CN" altLang="en-US" sz="4100" b="1" dirty="0">
                <a:solidFill>
                  <a:srgbClr val="005C22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11" name="直线连接符 22"/>
            <p:cNvCxnSpPr/>
            <p:nvPr/>
          </p:nvCxnSpPr>
          <p:spPr>
            <a:xfrm>
              <a:off x="8306576" y="3974538"/>
              <a:ext cx="0" cy="641176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8503806" y="4056375"/>
              <a:ext cx="3282846" cy="549895"/>
              <a:chOff x="7157938" y="1604062"/>
              <a:chExt cx="3282846" cy="549895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7157938" y="1604062"/>
                <a:ext cx="1788852" cy="549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600" b="1" dirty="0">
                    <a:solidFill>
                      <a:srgbClr val="005C2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</a:t>
                </a:r>
                <a:r>
                  <a:rPr lang="zh-CN" altLang="en-US" sz="1600" b="1" dirty="0">
                    <a:solidFill>
                      <a:srgbClr val="005C2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600" b="1" dirty="0">
                    <a:solidFill>
                      <a:srgbClr val="005C2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kumimoji="1" lang="zh-CN" altLang="en-US" sz="1600" b="1" dirty="0">
                  <a:solidFill>
                    <a:srgbClr val="005C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8553088" y="1604062"/>
                <a:ext cx="1887696" cy="5498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kumimoji="1" lang="zh-CN" altLang="en-US" sz="1600" b="1" dirty="0">
                    <a:solidFill>
                      <a:srgbClr val="005C2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此处添加标题</a:t>
                </a: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4665529" y="2425393"/>
            <a:ext cx="3442302" cy="723275"/>
            <a:chOff x="7196916" y="4860163"/>
            <a:chExt cx="4589736" cy="964366"/>
          </a:xfrm>
        </p:grpSpPr>
        <p:sp>
          <p:nvSpPr>
            <p:cNvPr id="16" name="文本框 15"/>
            <p:cNvSpPr txBox="1"/>
            <p:nvPr/>
          </p:nvSpPr>
          <p:spPr>
            <a:xfrm>
              <a:off x="7196916" y="4860163"/>
              <a:ext cx="994289" cy="964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100" b="1" dirty="0">
                  <a:solidFill>
                    <a:srgbClr val="005C22"/>
                  </a:solidFill>
                  <a:latin typeface="Impact" panose="020B0806030902050204" pitchFamily="34" charset="0"/>
                </a:rPr>
                <a:t>03</a:t>
              </a:r>
              <a:endParaRPr kumimoji="1" lang="zh-CN" altLang="en-US" sz="4100" b="1" dirty="0">
                <a:solidFill>
                  <a:srgbClr val="005C22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17" name="直线连接符 22"/>
            <p:cNvCxnSpPr/>
            <p:nvPr/>
          </p:nvCxnSpPr>
          <p:spPr>
            <a:xfrm>
              <a:off x="8312187" y="5001240"/>
              <a:ext cx="0" cy="641176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8503806" y="5083077"/>
              <a:ext cx="3282846" cy="549895"/>
              <a:chOff x="7157938" y="1604062"/>
              <a:chExt cx="3282846" cy="549895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7157938" y="1604062"/>
                <a:ext cx="1788852" cy="549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600" b="1" dirty="0">
                    <a:solidFill>
                      <a:srgbClr val="005C2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</a:t>
                </a:r>
                <a:r>
                  <a:rPr lang="zh-CN" altLang="en-US" sz="1600" b="1" dirty="0">
                    <a:solidFill>
                      <a:srgbClr val="005C2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600" b="1" dirty="0">
                    <a:solidFill>
                      <a:srgbClr val="005C2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kumimoji="1" lang="zh-CN" altLang="en-US" sz="1600" b="1" dirty="0">
                  <a:solidFill>
                    <a:srgbClr val="005C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8553088" y="1604062"/>
                <a:ext cx="1887696" cy="5498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kumimoji="1" lang="zh-CN" altLang="en-US" sz="1600" b="1" dirty="0">
                    <a:solidFill>
                      <a:srgbClr val="005C2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此处添加标题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4665529" y="3109819"/>
            <a:ext cx="3440499" cy="723275"/>
            <a:chOff x="7199321" y="5867815"/>
            <a:chExt cx="4587332" cy="964366"/>
          </a:xfrm>
        </p:grpSpPr>
        <p:sp>
          <p:nvSpPr>
            <p:cNvPr id="22" name="文本框 21"/>
            <p:cNvSpPr txBox="1"/>
            <p:nvPr/>
          </p:nvSpPr>
          <p:spPr>
            <a:xfrm>
              <a:off x="7199321" y="5867815"/>
              <a:ext cx="972916" cy="964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100" b="1" dirty="0">
                  <a:solidFill>
                    <a:srgbClr val="005C22"/>
                  </a:solidFill>
                  <a:latin typeface="Impact" panose="020B0806030902050204" pitchFamily="34" charset="0"/>
                </a:rPr>
                <a:t>04</a:t>
              </a:r>
              <a:endParaRPr kumimoji="1" lang="zh-CN" altLang="en-US" sz="4100" b="1" dirty="0">
                <a:solidFill>
                  <a:srgbClr val="005C22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23" name="直线连接符 22"/>
            <p:cNvCxnSpPr/>
            <p:nvPr/>
          </p:nvCxnSpPr>
          <p:spPr>
            <a:xfrm>
              <a:off x="8302969" y="6008892"/>
              <a:ext cx="0" cy="641176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8503806" y="6090729"/>
              <a:ext cx="3282847" cy="549895"/>
              <a:chOff x="7157938" y="1604062"/>
              <a:chExt cx="3282847" cy="549895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7157938" y="1604062"/>
                <a:ext cx="1788852" cy="549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600" b="1" dirty="0">
                    <a:solidFill>
                      <a:srgbClr val="005C2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</a:t>
                </a:r>
                <a:r>
                  <a:rPr lang="zh-CN" altLang="en-US" sz="1600" b="1" dirty="0">
                    <a:solidFill>
                      <a:srgbClr val="005C2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600" b="1" dirty="0">
                    <a:solidFill>
                      <a:srgbClr val="005C2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kumimoji="1" lang="zh-CN" altLang="en-US" sz="1600" b="1" dirty="0">
                  <a:solidFill>
                    <a:srgbClr val="005C2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8553089" y="1604062"/>
                <a:ext cx="1887696" cy="5498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kumimoji="1" lang="zh-CN" altLang="en-US" sz="1600" b="1" dirty="0">
                    <a:solidFill>
                      <a:srgbClr val="005C2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此处添加标题</a:t>
                </a:r>
              </a:p>
            </p:txBody>
          </p:sp>
        </p:grpSp>
      </p:grpSp>
    </p:spTree>
  </p:cSld>
  <p:clrMapOvr>
    <a:masterClrMapping/>
  </p:clrMapOvr>
  <p:transition spd="slow" advTm="400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74"/>
                                </p:stCondLst>
                                <p:childTnLst>
                                  <p:par>
                                    <p:cTn id="10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74"/>
                                </p:stCondLst>
                                <p:childTnLst>
                                  <p:par>
                                    <p:cTn id="10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6"/>
          <p:cNvSpPr txBox="1"/>
          <p:nvPr/>
        </p:nvSpPr>
        <p:spPr>
          <a:xfrm>
            <a:off x="936362" y="70077"/>
            <a:ext cx="232476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139957" y="457670"/>
            <a:ext cx="1917573" cy="1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PA_组合 1"/>
          <p:cNvGrpSpPr/>
          <p:nvPr>
            <p:custDataLst>
              <p:tags r:id="rId1"/>
            </p:custDataLst>
          </p:nvPr>
        </p:nvGrpSpPr>
        <p:grpSpPr>
          <a:xfrm>
            <a:off x="989758" y="1363949"/>
            <a:ext cx="1373606" cy="1746318"/>
            <a:chOff x="1319414" y="2066160"/>
            <a:chExt cx="1831575" cy="2328552"/>
          </a:xfrm>
          <a:solidFill>
            <a:schemeClr val="accent1"/>
          </a:solidFill>
        </p:grpSpPr>
        <p:sp>
          <p:nvSpPr>
            <p:cNvPr id="5" name="Freeform 5"/>
            <p:cNvSpPr/>
            <p:nvPr/>
          </p:nvSpPr>
          <p:spPr bwMode="auto">
            <a:xfrm>
              <a:off x="1954082" y="2066160"/>
              <a:ext cx="479049" cy="391559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2599508" y="2172297"/>
              <a:ext cx="408052" cy="31267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700933" y="2355168"/>
              <a:ext cx="1450056" cy="2039544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4"/>
            <p:cNvSpPr/>
            <p:nvPr/>
          </p:nvSpPr>
          <p:spPr bwMode="auto">
            <a:xfrm>
              <a:off x="1669378" y="2477799"/>
              <a:ext cx="347096" cy="246696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5"/>
            <p:cNvSpPr/>
            <p:nvPr/>
          </p:nvSpPr>
          <p:spPr bwMode="auto">
            <a:xfrm>
              <a:off x="1319414" y="2754615"/>
              <a:ext cx="483352" cy="301199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6"/>
            <p:cNvSpPr/>
            <p:nvPr/>
          </p:nvSpPr>
          <p:spPr bwMode="auto">
            <a:xfrm>
              <a:off x="1710255" y="3068721"/>
              <a:ext cx="83905" cy="129803"/>
            </a:xfrm>
            <a:custGeom>
              <a:avLst/>
              <a:gdLst>
                <a:gd name="T0" fmla="*/ 50 w 88"/>
                <a:gd name="T1" fmla="*/ 136 h 136"/>
                <a:gd name="T2" fmla="*/ 80 w 88"/>
                <a:gd name="T3" fmla="*/ 87 h 136"/>
                <a:gd name="T4" fmla="*/ 88 w 88"/>
                <a:gd name="T5" fmla="*/ 0 h 136"/>
                <a:gd name="T6" fmla="*/ 7 w 88"/>
                <a:gd name="T7" fmla="*/ 83 h 136"/>
                <a:gd name="T8" fmla="*/ 44 w 88"/>
                <a:gd name="T9" fmla="*/ 133 h 136"/>
                <a:gd name="T10" fmla="*/ 50 w 88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6">
                  <a:moveTo>
                    <a:pt x="50" y="136"/>
                  </a:moveTo>
                  <a:cubicBezTo>
                    <a:pt x="73" y="127"/>
                    <a:pt x="83" y="108"/>
                    <a:pt x="80" y="87"/>
                  </a:cubicBezTo>
                  <a:cubicBezTo>
                    <a:pt x="71" y="57"/>
                    <a:pt x="76" y="27"/>
                    <a:pt x="88" y="0"/>
                  </a:cubicBezTo>
                  <a:cubicBezTo>
                    <a:pt x="55" y="17"/>
                    <a:pt x="19" y="39"/>
                    <a:pt x="7" y="83"/>
                  </a:cubicBezTo>
                  <a:cubicBezTo>
                    <a:pt x="0" y="110"/>
                    <a:pt x="11" y="129"/>
                    <a:pt x="44" y="133"/>
                  </a:cubicBezTo>
                  <a:lnTo>
                    <a:pt x="50" y="1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PA_组合 10"/>
          <p:cNvGrpSpPr/>
          <p:nvPr>
            <p:custDataLst>
              <p:tags r:id="rId2"/>
            </p:custDataLst>
          </p:nvPr>
        </p:nvGrpSpPr>
        <p:grpSpPr>
          <a:xfrm>
            <a:off x="2756970" y="1443549"/>
            <a:ext cx="1648972" cy="1666720"/>
            <a:chOff x="3675826" y="2172298"/>
            <a:chExt cx="2198749" cy="2222415"/>
          </a:xfrm>
          <a:solidFill>
            <a:schemeClr val="accent2"/>
          </a:solidFill>
        </p:grpSpPr>
        <p:sp>
          <p:nvSpPr>
            <p:cNvPr id="12" name="Freeform 6"/>
            <p:cNvSpPr/>
            <p:nvPr/>
          </p:nvSpPr>
          <p:spPr bwMode="auto">
            <a:xfrm>
              <a:off x="4955919" y="2172298"/>
              <a:ext cx="408052" cy="31267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solidFill>
                  <a:srgbClr val="4BACC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4057345" y="2355169"/>
              <a:ext cx="1450056" cy="2039544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5064924" y="2469910"/>
              <a:ext cx="129803" cy="223748"/>
            </a:xfrm>
            <a:custGeom>
              <a:avLst/>
              <a:gdLst>
                <a:gd name="T0" fmla="*/ 83 w 136"/>
                <a:gd name="T1" fmla="*/ 230 h 234"/>
                <a:gd name="T2" fmla="*/ 85 w 136"/>
                <a:gd name="T3" fmla="*/ 229 h 234"/>
                <a:gd name="T4" fmla="*/ 85 w 136"/>
                <a:gd name="T5" fmla="*/ 229 h 234"/>
                <a:gd name="T6" fmla="*/ 120 w 136"/>
                <a:gd name="T7" fmla="*/ 143 h 234"/>
                <a:gd name="T8" fmla="*/ 112 w 136"/>
                <a:gd name="T9" fmla="*/ 0 h 234"/>
                <a:gd name="T10" fmla="*/ 4 w 136"/>
                <a:gd name="T11" fmla="*/ 159 h 234"/>
                <a:gd name="T12" fmla="*/ 70 w 136"/>
                <a:gd name="T13" fmla="*/ 230 h 234"/>
                <a:gd name="T14" fmla="*/ 83 w 136"/>
                <a:gd name="T15" fmla="*/ 229 h 234"/>
                <a:gd name="T16" fmla="*/ 83 w 136"/>
                <a:gd name="T17" fmla="*/ 230 h 234"/>
                <a:gd name="T18" fmla="*/ 87 w 136"/>
                <a:gd name="T19" fmla="*/ 44 h 234"/>
                <a:gd name="T20" fmla="*/ 87 w 136"/>
                <a:gd name="T21" fmla="*/ 44 h 234"/>
                <a:gd name="T22" fmla="*/ 87 w 136"/>
                <a:gd name="T23" fmla="*/ 4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234">
                  <a:moveTo>
                    <a:pt x="83" y="230"/>
                  </a:moveTo>
                  <a:cubicBezTo>
                    <a:pt x="84" y="230"/>
                    <a:pt x="84" y="229"/>
                    <a:pt x="85" y="229"/>
                  </a:cubicBezTo>
                  <a:cubicBezTo>
                    <a:pt x="85" y="229"/>
                    <a:pt x="85" y="229"/>
                    <a:pt x="85" y="229"/>
                  </a:cubicBezTo>
                  <a:cubicBezTo>
                    <a:pt x="122" y="209"/>
                    <a:pt x="136" y="174"/>
                    <a:pt x="120" y="143"/>
                  </a:cubicBezTo>
                  <a:cubicBezTo>
                    <a:pt x="101" y="98"/>
                    <a:pt x="100" y="49"/>
                    <a:pt x="112" y="0"/>
                  </a:cubicBezTo>
                  <a:cubicBezTo>
                    <a:pt x="64" y="39"/>
                    <a:pt x="10" y="86"/>
                    <a:pt x="4" y="159"/>
                  </a:cubicBezTo>
                  <a:cubicBezTo>
                    <a:pt x="0" y="208"/>
                    <a:pt x="19" y="234"/>
                    <a:pt x="70" y="230"/>
                  </a:cubicBezTo>
                  <a:cubicBezTo>
                    <a:pt x="83" y="229"/>
                    <a:pt x="83" y="229"/>
                    <a:pt x="83" y="229"/>
                  </a:cubicBezTo>
                  <a:lnTo>
                    <a:pt x="83" y="230"/>
                  </a:lnTo>
                  <a:close/>
                  <a:moveTo>
                    <a:pt x="87" y="44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solidFill>
                  <a:srgbClr val="4BACC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5435686" y="2778998"/>
              <a:ext cx="438889" cy="288291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solidFill>
                  <a:srgbClr val="4BACC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4735041" y="2784735"/>
              <a:ext cx="136973" cy="109723"/>
            </a:xfrm>
            <a:custGeom>
              <a:avLst/>
              <a:gdLst>
                <a:gd name="T0" fmla="*/ 16 w 143"/>
                <a:gd name="T1" fmla="*/ 94 h 115"/>
                <a:gd name="T2" fmla="*/ 93 w 143"/>
                <a:gd name="T3" fmla="*/ 76 h 115"/>
                <a:gd name="T4" fmla="*/ 143 w 143"/>
                <a:gd name="T5" fmla="*/ 10 h 115"/>
                <a:gd name="T6" fmla="*/ 35 w 143"/>
                <a:gd name="T7" fmla="*/ 31 h 115"/>
                <a:gd name="T8" fmla="*/ 11 w 143"/>
                <a:gd name="T9" fmla="*/ 86 h 115"/>
                <a:gd name="T10" fmla="*/ 18 w 143"/>
                <a:gd name="T11" fmla="*/ 91 h 115"/>
                <a:gd name="T12" fmla="*/ 18 w 143"/>
                <a:gd name="T13" fmla="*/ 91 h 115"/>
                <a:gd name="T14" fmla="*/ 16 w 143"/>
                <a:gd name="T15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15">
                  <a:moveTo>
                    <a:pt x="16" y="94"/>
                  </a:moveTo>
                  <a:cubicBezTo>
                    <a:pt x="45" y="115"/>
                    <a:pt x="76" y="111"/>
                    <a:pt x="93" y="76"/>
                  </a:cubicBezTo>
                  <a:cubicBezTo>
                    <a:pt x="106" y="51"/>
                    <a:pt x="118" y="27"/>
                    <a:pt x="143" y="10"/>
                  </a:cubicBezTo>
                  <a:cubicBezTo>
                    <a:pt x="102" y="0"/>
                    <a:pt x="66" y="7"/>
                    <a:pt x="35" y="31"/>
                  </a:cubicBezTo>
                  <a:cubicBezTo>
                    <a:pt x="35" y="31"/>
                    <a:pt x="0" y="51"/>
                    <a:pt x="11" y="8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7" y="92"/>
                    <a:pt x="17" y="93"/>
                    <a:pt x="16" y="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solidFill>
                  <a:srgbClr val="4BACC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4025790" y="2477799"/>
              <a:ext cx="347096" cy="246696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solidFill>
                  <a:srgbClr val="4BACC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675826" y="2754615"/>
              <a:ext cx="483352" cy="301199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solidFill>
                  <a:srgbClr val="4BACC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4066667" y="3068722"/>
              <a:ext cx="83905" cy="129803"/>
            </a:xfrm>
            <a:custGeom>
              <a:avLst/>
              <a:gdLst>
                <a:gd name="T0" fmla="*/ 50 w 88"/>
                <a:gd name="T1" fmla="*/ 136 h 136"/>
                <a:gd name="T2" fmla="*/ 80 w 88"/>
                <a:gd name="T3" fmla="*/ 87 h 136"/>
                <a:gd name="T4" fmla="*/ 88 w 88"/>
                <a:gd name="T5" fmla="*/ 0 h 136"/>
                <a:gd name="T6" fmla="*/ 7 w 88"/>
                <a:gd name="T7" fmla="*/ 83 h 136"/>
                <a:gd name="T8" fmla="*/ 44 w 88"/>
                <a:gd name="T9" fmla="*/ 133 h 136"/>
                <a:gd name="T10" fmla="*/ 50 w 88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6">
                  <a:moveTo>
                    <a:pt x="50" y="136"/>
                  </a:moveTo>
                  <a:cubicBezTo>
                    <a:pt x="73" y="127"/>
                    <a:pt x="83" y="108"/>
                    <a:pt x="80" y="87"/>
                  </a:cubicBezTo>
                  <a:cubicBezTo>
                    <a:pt x="71" y="57"/>
                    <a:pt x="76" y="27"/>
                    <a:pt x="88" y="0"/>
                  </a:cubicBezTo>
                  <a:cubicBezTo>
                    <a:pt x="55" y="17"/>
                    <a:pt x="19" y="39"/>
                    <a:pt x="7" y="83"/>
                  </a:cubicBezTo>
                  <a:cubicBezTo>
                    <a:pt x="0" y="110"/>
                    <a:pt x="11" y="129"/>
                    <a:pt x="44" y="133"/>
                  </a:cubicBezTo>
                  <a:lnTo>
                    <a:pt x="50" y="1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solidFill>
                  <a:srgbClr val="4BACC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PA_组合 20"/>
          <p:cNvGrpSpPr/>
          <p:nvPr>
            <p:custDataLst>
              <p:tags r:id="rId3"/>
            </p:custDataLst>
          </p:nvPr>
        </p:nvGrpSpPr>
        <p:grpSpPr>
          <a:xfrm>
            <a:off x="4814256" y="1363949"/>
            <a:ext cx="1648972" cy="1746318"/>
            <a:chOff x="6419026" y="2066160"/>
            <a:chExt cx="2198749" cy="2328552"/>
          </a:xfrm>
          <a:solidFill>
            <a:schemeClr val="accent3"/>
          </a:solidFill>
        </p:grpSpPr>
        <p:sp>
          <p:nvSpPr>
            <p:cNvPr id="21" name="Freeform 5"/>
            <p:cNvSpPr/>
            <p:nvPr/>
          </p:nvSpPr>
          <p:spPr bwMode="auto">
            <a:xfrm>
              <a:off x="7053694" y="2066160"/>
              <a:ext cx="479049" cy="391559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7699119" y="2172297"/>
              <a:ext cx="408052" cy="31267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6800545" y="2355168"/>
              <a:ext cx="1450056" cy="2039544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7808124" y="2469909"/>
              <a:ext cx="129803" cy="223748"/>
            </a:xfrm>
            <a:custGeom>
              <a:avLst/>
              <a:gdLst>
                <a:gd name="T0" fmla="*/ 83 w 136"/>
                <a:gd name="T1" fmla="*/ 230 h 234"/>
                <a:gd name="T2" fmla="*/ 85 w 136"/>
                <a:gd name="T3" fmla="*/ 229 h 234"/>
                <a:gd name="T4" fmla="*/ 85 w 136"/>
                <a:gd name="T5" fmla="*/ 229 h 234"/>
                <a:gd name="T6" fmla="*/ 120 w 136"/>
                <a:gd name="T7" fmla="*/ 143 h 234"/>
                <a:gd name="T8" fmla="*/ 112 w 136"/>
                <a:gd name="T9" fmla="*/ 0 h 234"/>
                <a:gd name="T10" fmla="*/ 4 w 136"/>
                <a:gd name="T11" fmla="*/ 159 h 234"/>
                <a:gd name="T12" fmla="*/ 70 w 136"/>
                <a:gd name="T13" fmla="*/ 230 h 234"/>
                <a:gd name="T14" fmla="*/ 83 w 136"/>
                <a:gd name="T15" fmla="*/ 229 h 234"/>
                <a:gd name="T16" fmla="*/ 83 w 136"/>
                <a:gd name="T17" fmla="*/ 230 h 234"/>
                <a:gd name="T18" fmla="*/ 87 w 136"/>
                <a:gd name="T19" fmla="*/ 44 h 234"/>
                <a:gd name="T20" fmla="*/ 87 w 136"/>
                <a:gd name="T21" fmla="*/ 44 h 234"/>
                <a:gd name="T22" fmla="*/ 87 w 136"/>
                <a:gd name="T23" fmla="*/ 4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234">
                  <a:moveTo>
                    <a:pt x="83" y="230"/>
                  </a:moveTo>
                  <a:cubicBezTo>
                    <a:pt x="84" y="230"/>
                    <a:pt x="84" y="229"/>
                    <a:pt x="85" y="229"/>
                  </a:cubicBezTo>
                  <a:cubicBezTo>
                    <a:pt x="85" y="229"/>
                    <a:pt x="85" y="229"/>
                    <a:pt x="85" y="229"/>
                  </a:cubicBezTo>
                  <a:cubicBezTo>
                    <a:pt x="122" y="209"/>
                    <a:pt x="136" y="174"/>
                    <a:pt x="120" y="143"/>
                  </a:cubicBezTo>
                  <a:cubicBezTo>
                    <a:pt x="101" y="98"/>
                    <a:pt x="100" y="49"/>
                    <a:pt x="112" y="0"/>
                  </a:cubicBezTo>
                  <a:cubicBezTo>
                    <a:pt x="64" y="39"/>
                    <a:pt x="10" y="86"/>
                    <a:pt x="4" y="159"/>
                  </a:cubicBezTo>
                  <a:cubicBezTo>
                    <a:pt x="0" y="208"/>
                    <a:pt x="19" y="234"/>
                    <a:pt x="70" y="230"/>
                  </a:cubicBezTo>
                  <a:cubicBezTo>
                    <a:pt x="83" y="229"/>
                    <a:pt x="83" y="229"/>
                    <a:pt x="83" y="229"/>
                  </a:cubicBezTo>
                  <a:lnTo>
                    <a:pt x="83" y="230"/>
                  </a:lnTo>
                  <a:close/>
                  <a:moveTo>
                    <a:pt x="87" y="44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9"/>
            <p:cNvSpPr/>
            <p:nvPr/>
          </p:nvSpPr>
          <p:spPr bwMode="auto">
            <a:xfrm>
              <a:off x="8178886" y="2778997"/>
              <a:ext cx="438889" cy="288291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10"/>
            <p:cNvSpPr/>
            <p:nvPr/>
          </p:nvSpPr>
          <p:spPr bwMode="auto">
            <a:xfrm>
              <a:off x="8125818" y="2994139"/>
              <a:ext cx="123348" cy="201516"/>
            </a:xfrm>
            <a:custGeom>
              <a:avLst/>
              <a:gdLst>
                <a:gd name="T0" fmla="*/ 50 w 129"/>
                <a:gd name="T1" fmla="*/ 211 h 211"/>
                <a:gd name="T2" fmla="*/ 44 w 129"/>
                <a:gd name="T3" fmla="*/ 209 h 211"/>
                <a:gd name="T4" fmla="*/ 44 w 129"/>
                <a:gd name="T5" fmla="*/ 209 h 211"/>
                <a:gd name="T6" fmla="*/ 44 w 129"/>
                <a:gd name="T7" fmla="*/ 209 h 211"/>
                <a:gd name="T8" fmla="*/ 9 w 129"/>
                <a:gd name="T9" fmla="*/ 134 h 211"/>
                <a:gd name="T10" fmla="*/ 1 w 129"/>
                <a:gd name="T11" fmla="*/ 0 h 211"/>
                <a:gd name="T12" fmla="*/ 121 w 129"/>
                <a:gd name="T13" fmla="*/ 134 h 211"/>
                <a:gd name="T14" fmla="*/ 57 w 129"/>
                <a:gd name="T15" fmla="*/ 211 h 211"/>
                <a:gd name="T16" fmla="*/ 50 w 129"/>
                <a:gd name="T17" fmla="*/ 210 h 211"/>
                <a:gd name="T18" fmla="*/ 50 w 129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11">
                  <a:moveTo>
                    <a:pt x="50" y="211"/>
                  </a:moveTo>
                  <a:cubicBezTo>
                    <a:pt x="48" y="211"/>
                    <a:pt x="46" y="210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10" y="195"/>
                    <a:pt x="0" y="165"/>
                    <a:pt x="9" y="134"/>
                  </a:cubicBezTo>
                  <a:cubicBezTo>
                    <a:pt x="21" y="88"/>
                    <a:pt x="18" y="45"/>
                    <a:pt x="1" y="0"/>
                  </a:cubicBezTo>
                  <a:cubicBezTo>
                    <a:pt x="51" y="31"/>
                    <a:pt x="106" y="67"/>
                    <a:pt x="121" y="134"/>
                  </a:cubicBezTo>
                  <a:cubicBezTo>
                    <a:pt x="129" y="180"/>
                    <a:pt x="109" y="207"/>
                    <a:pt x="57" y="211"/>
                  </a:cubicBezTo>
                  <a:cubicBezTo>
                    <a:pt x="50" y="210"/>
                    <a:pt x="50" y="210"/>
                    <a:pt x="50" y="210"/>
                  </a:cubicBezTo>
                  <a:lnTo>
                    <a:pt x="50" y="2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11"/>
            <p:cNvSpPr/>
            <p:nvPr/>
          </p:nvSpPr>
          <p:spPr bwMode="auto">
            <a:xfrm>
              <a:off x="8167411" y="3412948"/>
              <a:ext cx="346379" cy="484787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12"/>
            <p:cNvSpPr/>
            <p:nvPr/>
          </p:nvSpPr>
          <p:spPr bwMode="auto">
            <a:xfrm>
              <a:off x="7478241" y="2784735"/>
              <a:ext cx="136973" cy="109723"/>
            </a:xfrm>
            <a:custGeom>
              <a:avLst/>
              <a:gdLst>
                <a:gd name="T0" fmla="*/ 16 w 143"/>
                <a:gd name="T1" fmla="*/ 94 h 115"/>
                <a:gd name="T2" fmla="*/ 93 w 143"/>
                <a:gd name="T3" fmla="*/ 76 h 115"/>
                <a:gd name="T4" fmla="*/ 143 w 143"/>
                <a:gd name="T5" fmla="*/ 10 h 115"/>
                <a:gd name="T6" fmla="*/ 35 w 143"/>
                <a:gd name="T7" fmla="*/ 31 h 115"/>
                <a:gd name="T8" fmla="*/ 11 w 143"/>
                <a:gd name="T9" fmla="*/ 86 h 115"/>
                <a:gd name="T10" fmla="*/ 18 w 143"/>
                <a:gd name="T11" fmla="*/ 91 h 115"/>
                <a:gd name="T12" fmla="*/ 18 w 143"/>
                <a:gd name="T13" fmla="*/ 91 h 115"/>
                <a:gd name="T14" fmla="*/ 16 w 143"/>
                <a:gd name="T15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15">
                  <a:moveTo>
                    <a:pt x="16" y="94"/>
                  </a:moveTo>
                  <a:cubicBezTo>
                    <a:pt x="45" y="115"/>
                    <a:pt x="76" y="111"/>
                    <a:pt x="93" y="76"/>
                  </a:cubicBezTo>
                  <a:cubicBezTo>
                    <a:pt x="106" y="51"/>
                    <a:pt x="118" y="27"/>
                    <a:pt x="143" y="10"/>
                  </a:cubicBezTo>
                  <a:cubicBezTo>
                    <a:pt x="102" y="0"/>
                    <a:pt x="66" y="7"/>
                    <a:pt x="35" y="31"/>
                  </a:cubicBezTo>
                  <a:cubicBezTo>
                    <a:pt x="35" y="31"/>
                    <a:pt x="0" y="51"/>
                    <a:pt x="11" y="8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7" y="92"/>
                    <a:pt x="17" y="93"/>
                    <a:pt x="16" y="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13"/>
            <p:cNvSpPr/>
            <p:nvPr/>
          </p:nvSpPr>
          <p:spPr bwMode="auto">
            <a:xfrm>
              <a:off x="7278159" y="2530867"/>
              <a:ext cx="248848" cy="182153"/>
            </a:xfrm>
            <a:custGeom>
              <a:avLst/>
              <a:gdLst>
                <a:gd name="T0" fmla="*/ 45 w 260"/>
                <a:gd name="T1" fmla="*/ 166 h 190"/>
                <a:gd name="T2" fmla="*/ 140 w 260"/>
                <a:gd name="T3" fmla="*/ 143 h 190"/>
                <a:gd name="T4" fmla="*/ 260 w 260"/>
                <a:gd name="T5" fmla="*/ 43 h 190"/>
                <a:gd name="T6" fmla="*/ 53 w 260"/>
                <a:gd name="T7" fmla="*/ 42 h 190"/>
                <a:gd name="T8" fmla="*/ 37 w 260"/>
                <a:gd name="T9" fmla="*/ 158 h 190"/>
                <a:gd name="T10" fmla="*/ 45 w 260"/>
                <a:gd name="T11" fmla="*/ 16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190">
                  <a:moveTo>
                    <a:pt x="45" y="166"/>
                  </a:moveTo>
                  <a:cubicBezTo>
                    <a:pt x="84" y="190"/>
                    <a:pt x="120" y="175"/>
                    <a:pt x="140" y="143"/>
                  </a:cubicBezTo>
                  <a:cubicBezTo>
                    <a:pt x="168" y="96"/>
                    <a:pt x="208" y="63"/>
                    <a:pt x="260" y="43"/>
                  </a:cubicBezTo>
                  <a:cubicBezTo>
                    <a:pt x="194" y="20"/>
                    <a:pt x="119" y="0"/>
                    <a:pt x="53" y="42"/>
                  </a:cubicBezTo>
                  <a:cubicBezTo>
                    <a:pt x="7" y="67"/>
                    <a:pt x="0" y="111"/>
                    <a:pt x="37" y="158"/>
                  </a:cubicBezTo>
                  <a:lnTo>
                    <a:pt x="45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14"/>
            <p:cNvSpPr/>
            <p:nvPr/>
          </p:nvSpPr>
          <p:spPr bwMode="auto">
            <a:xfrm>
              <a:off x="6768990" y="2477799"/>
              <a:ext cx="347096" cy="246696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5"/>
            <p:cNvSpPr/>
            <p:nvPr/>
          </p:nvSpPr>
          <p:spPr bwMode="auto">
            <a:xfrm>
              <a:off x="6419026" y="2754615"/>
              <a:ext cx="483352" cy="301199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6809867" y="3068721"/>
              <a:ext cx="83905" cy="129803"/>
            </a:xfrm>
            <a:custGeom>
              <a:avLst/>
              <a:gdLst>
                <a:gd name="T0" fmla="*/ 50 w 88"/>
                <a:gd name="T1" fmla="*/ 136 h 136"/>
                <a:gd name="T2" fmla="*/ 80 w 88"/>
                <a:gd name="T3" fmla="*/ 87 h 136"/>
                <a:gd name="T4" fmla="*/ 88 w 88"/>
                <a:gd name="T5" fmla="*/ 0 h 136"/>
                <a:gd name="T6" fmla="*/ 7 w 88"/>
                <a:gd name="T7" fmla="*/ 83 h 136"/>
                <a:gd name="T8" fmla="*/ 44 w 88"/>
                <a:gd name="T9" fmla="*/ 133 h 136"/>
                <a:gd name="T10" fmla="*/ 50 w 88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6">
                  <a:moveTo>
                    <a:pt x="50" y="136"/>
                  </a:moveTo>
                  <a:cubicBezTo>
                    <a:pt x="73" y="127"/>
                    <a:pt x="83" y="108"/>
                    <a:pt x="80" y="87"/>
                  </a:cubicBezTo>
                  <a:cubicBezTo>
                    <a:pt x="71" y="57"/>
                    <a:pt x="76" y="27"/>
                    <a:pt x="88" y="0"/>
                  </a:cubicBezTo>
                  <a:cubicBezTo>
                    <a:pt x="55" y="17"/>
                    <a:pt x="19" y="39"/>
                    <a:pt x="7" y="83"/>
                  </a:cubicBezTo>
                  <a:cubicBezTo>
                    <a:pt x="0" y="110"/>
                    <a:pt x="11" y="129"/>
                    <a:pt x="44" y="133"/>
                  </a:cubicBezTo>
                  <a:lnTo>
                    <a:pt x="50" y="1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17"/>
            <p:cNvSpPr/>
            <p:nvPr/>
          </p:nvSpPr>
          <p:spPr bwMode="auto">
            <a:xfrm>
              <a:off x="6655682" y="3516216"/>
              <a:ext cx="296896" cy="479049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PA_组合 35"/>
          <p:cNvGrpSpPr/>
          <p:nvPr>
            <p:custDataLst>
              <p:tags r:id="rId4"/>
            </p:custDataLst>
          </p:nvPr>
        </p:nvGrpSpPr>
        <p:grpSpPr>
          <a:xfrm>
            <a:off x="6719152" y="1363949"/>
            <a:ext cx="1648972" cy="1746318"/>
            <a:chOff x="8959026" y="2066160"/>
            <a:chExt cx="2198749" cy="2328552"/>
          </a:xfrm>
          <a:solidFill>
            <a:schemeClr val="accent4"/>
          </a:solidFill>
        </p:grpSpPr>
        <p:sp>
          <p:nvSpPr>
            <p:cNvPr id="35" name="Freeform 5"/>
            <p:cNvSpPr/>
            <p:nvPr/>
          </p:nvSpPr>
          <p:spPr bwMode="auto">
            <a:xfrm>
              <a:off x="9593694" y="2066160"/>
              <a:ext cx="479049" cy="391559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6"/>
            <p:cNvSpPr/>
            <p:nvPr/>
          </p:nvSpPr>
          <p:spPr bwMode="auto">
            <a:xfrm>
              <a:off x="10239119" y="2172297"/>
              <a:ext cx="408052" cy="31267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7"/>
            <p:cNvSpPr/>
            <p:nvPr/>
          </p:nvSpPr>
          <p:spPr bwMode="auto">
            <a:xfrm>
              <a:off x="9340545" y="2355168"/>
              <a:ext cx="1450056" cy="2039544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9"/>
            <p:cNvSpPr/>
            <p:nvPr/>
          </p:nvSpPr>
          <p:spPr bwMode="auto">
            <a:xfrm>
              <a:off x="10718886" y="2778997"/>
              <a:ext cx="438889" cy="288291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11"/>
            <p:cNvSpPr/>
            <p:nvPr/>
          </p:nvSpPr>
          <p:spPr bwMode="auto">
            <a:xfrm>
              <a:off x="10707411" y="3412948"/>
              <a:ext cx="346379" cy="484787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9308990" y="2477799"/>
              <a:ext cx="347096" cy="246696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8959026" y="2754615"/>
              <a:ext cx="483352" cy="301199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17"/>
            <p:cNvSpPr/>
            <p:nvPr/>
          </p:nvSpPr>
          <p:spPr bwMode="auto">
            <a:xfrm>
              <a:off x="9195682" y="3516216"/>
              <a:ext cx="296896" cy="479049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PA_组合 51"/>
          <p:cNvGrpSpPr/>
          <p:nvPr>
            <p:custDataLst>
              <p:tags r:id="rId5"/>
            </p:custDataLst>
          </p:nvPr>
        </p:nvGrpSpPr>
        <p:grpSpPr>
          <a:xfrm>
            <a:off x="755556" y="3362694"/>
            <a:ext cx="1779619" cy="859187"/>
            <a:chOff x="5408083" y="2933595"/>
            <a:chExt cx="2372955" cy="1145644"/>
          </a:xfrm>
        </p:grpSpPr>
        <p:sp>
          <p:nvSpPr>
            <p:cNvPr id="44" name="TextBox 52"/>
            <p:cNvSpPr txBox="1"/>
            <p:nvPr/>
          </p:nvSpPr>
          <p:spPr>
            <a:xfrm>
              <a:off x="5940059" y="2933595"/>
              <a:ext cx="1295555" cy="3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Yellow Tree</a:t>
              </a:r>
            </a:p>
          </p:txBody>
        </p:sp>
        <p:sp>
          <p:nvSpPr>
            <p:cNvPr id="45" name="Rectangle 53"/>
            <p:cNvSpPr/>
            <p:nvPr/>
          </p:nvSpPr>
          <p:spPr>
            <a:xfrm>
              <a:off x="5408083" y="3217418"/>
              <a:ext cx="2372955" cy="861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Lorem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Ipsum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is dolor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sita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slidera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power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adus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ana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but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volup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dalam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cintakuan</a:t>
              </a:r>
              <a:endPara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anande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inteman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.</a:t>
              </a:r>
              <a:endParaRPr lang="en-US"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PA_组合 54"/>
          <p:cNvGrpSpPr/>
          <p:nvPr>
            <p:custDataLst>
              <p:tags r:id="rId6"/>
            </p:custDataLst>
          </p:nvPr>
        </p:nvGrpSpPr>
        <p:grpSpPr>
          <a:xfrm>
            <a:off x="2518895" y="3362694"/>
            <a:ext cx="1779619" cy="859187"/>
            <a:chOff x="5408083" y="2933595"/>
            <a:chExt cx="2372955" cy="1145644"/>
          </a:xfrm>
        </p:grpSpPr>
        <p:sp>
          <p:nvSpPr>
            <p:cNvPr id="47" name="TextBox 55"/>
            <p:cNvSpPr txBox="1"/>
            <p:nvPr/>
          </p:nvSpPr>
          <p:spPr>
            <a:xfrm>
              <a:off x="5946684" y="2933595"/>
              <a:ext cx="1282302" cy="3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Green Tree</a:t>
              </a:r>
            </a:p>
          </p:txBody>
        </p:sp>
        <p:sp>
          <p:nvSpPr>
            <p:cNvPr id="48" name="Rectangle 56"/>
            <p:cNvSpPr/>
            <p:nvPr/>
          </p:nvSpPr>
          <p:spPr>
            <a:xfrm>
              <a:off x="5408083" y="3217418"/>
              <a:ext cx="2372955" cy="861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Lorem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Ipsum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is dolor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sita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slidera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power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adus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ana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but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volup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dalam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cintakuan</a:t>
              </a:r>
              <a:endPara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anande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inteman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.</a:t>
              </a:r>
              <a:endParaRPr lang="en-US"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PA_组合 57"/>
          <p:cNvGrpSpPr/>
          <p:nvPr>
            <p:custDataLst>
              <p:tags r:id="rId7"/>
            </p:custDataLst>
          </p:nvPr>
        </p:nvGrpSpPr>
        <p:grpSpPr>
          <a:xfrm>
            <a:off x="4604755" y="3362694"/>
            <a:ext cx="1779619" cy="859187"/>
            <a:chOff x="5408083" y="2933595"/>
            <a:chExt cx="2372955" cy="1145644"/>
          </a:xfrm>
        </p:grpSpPr>
        <p:sp>
          <p:nvSpPr>
            <p:cNvPr id="50" name="TextBox 58"/>
            <p:cNvSpPr txBox="1"/>
            <p:nvPr/>
          </p:nvSpPr>
          <p:spPr>
            <a:xfrm>
              <a:off x="6043942" y="2933595"/>
              <a:ext cx="1087794" cy="3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Red Tree</a:t>
              </a:r>
            </a:p>
          </p:txBody>
        </p:sp>
        <p:sp>
          <p:nvSpPr>
            <p:cNvPr id="51" name="Rectangle 59"/>
            <p:cNvSpPr/>
            <p:nvPr/>
          </p:nvSpPr>
          <p:spPr>
            <a:xfrm>
              <a:off x="5408083" y="3217418"/>
              <a:ext cx="2372955" cy="861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Lorem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Ipsum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is dolor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sita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slidera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power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adus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ana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but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volup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dalam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cintakuan</a:t>
              </a:r>
              <a:endPara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anande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inteman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.</a:t>
              </a:r>
              <a:endParaRPr lang="en-US"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PA_组合 60"/>
          <p:cNvGrpSpPr/>
          <p:nvPr>
            <p:custDataLst>
              <p:tags r:id="rId8"/>
            </p:custDataLst>
          </p:nvPr>
        </p:nvGrpSpPr>
        <p:grpSpPr>
          <a:xfrm>
            <a:off x="6484056" y="3362694"/>
            <a:ext cx="1779619" cy="859187"/>
            <a:chOff x="5408083" y="2933595"/>
            <a:chExt cx="2372955" cy="1145644"/>
          </a:xfrm>
        </p:grpSpPr>
        <p:sp>
          <p:nvSpPr>
            <p:cNvPr id="53" name="TextBox 61"/>
            <p:cNvSpPr txBox="1"/>
            <p:nvPr/>
          </p:nvSpPr>
          <p:spPr>
            <a:xfrm>
              <a:off x="5776760" y="2933595"/>
              <a:ext cx="1622157" cy="3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Light Blue Tree</a:t>
              </a:r>
            </a:p>
          </p:txBody>
        </p:sp>
        <p:sp>
          <p:nvSpPr>
            <p:cNvPr id="54" name="Rectangle 62"/>
            <p:cNvSpPr/>
            <p:nvPr/>
          </p:nvSpPr>
          <p:spPr>
            <a:xfrm>
              <a:off x="5408083" y="3217418"/>
              <a:ext cx="2372955" cy="861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Lorem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Ipsum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is dolor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sita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slidera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power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adus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ana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but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volup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dalam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cintakuan</a:t>
              </a:r>
              <a:endPara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anande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sz="90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inteman</a:t>
              </a:r>
              <a:r>
                <a:rPr 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.</a:t>
              </a:r>
              <a:endParaRPr lang="en-US"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36809" y="1385918"/>
            <a:ext cx="2847751" cy="1084913"/>
          </a:xfrm>
          <a:prstGeom prst="rect">
            <a:avLst/>
          </a:prstGeom>
          <a:noFill/>
        </p:spPr>
        <p:txBody>
          <a:bodyPr vert="horz" wrap="non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7200" b="1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defRPr>
            </a:lvl1pPr>
          </a:lstStyle>
          <a:p>
            <a:pPr algn="l"/>
            <a:r>
              <a:rPr lang="en-US" altLang="zh-CN" sz="6600" dirty="0">
                <a:solidFill>
                  <a:srgbClr val="005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PART 04</a:t>
            </a:r>
            <a:endParaRPr lang="zh-CN" altLang="en-US" sz="6600" dirty="0">
              <a:solidFill>
                <a:srgbClr val="005C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86777" y="2411866"/>
            <a:ext cx="2446824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30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4209033" y="2942782"/>
            <a:ext cx="3802313" cy="34855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consectetur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adipiscing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elit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Donec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luctus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nibh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sit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sem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vulputate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venenatis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bibendum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orci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pulvinar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000">
        <p:checker/>
      </p:transition>
    </mc:Choice>
    <mc:Fallback xmlns="">
      <p:transition spd="slow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4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/>
          <p:cNvPicPr>
            <a:picLocks noGrp="1" noChangeAspect="1"/>
          </p:cNvPicPr>
          <p:nvPr>
            <p:ph type="pic" sz="quarter" idx="11"/>
          </p:nvPr>
        </p:nvPicPr>
        <p:blipFill>
          <a:blip r:embed="rId12" cstate="email"/>
          <a:srcRect/>
          <a:stretch>
            <a:fillRect/>
          </a:stretch>
        </p:blipFill>
        <p:spPr/>
      </p:pic>
      <p:pic>
        <p:nvPicPr>
          <p:cNvPr id="3" name="图片占位符 2"/>
          <p:cNvPicPr>
            <a:picLocks noGrp="1" noChangeAspect="1"/>
          </p:cNvPicPr>
          <p:nvPr>
            <p:ph type="pic" sz="quarter" idx="15"/>
          </p:nvPr>
        </p:nvPicPr>
        <p:blipFill>
          <a:blip r:embed="rId13" cstate="email"/>
          <a:srcRect/>
          <a:stretch>
            <a:fillRect/>
          </a:stretch>
        </p:blipFill>
        <p:spPr/>
      </p:pic>
      <p:pic>
        <p:nvPicPr>
          <p:cNvPr id="4" name="图片占位符 3"/>
          <p:cNvPicPr>
            <a:picLocks noGrp="1" noChangeAspect="1"/>
          </p:cNvPicPr>
          <p:nvPr>
            <p:ph type="pic" sz="quarter" idx="16"/>
          </p:nvPr>
        </p:nvPicPr>
        <p:blipFill>
          <a:blip r:embed="rId14" cstate="email"/>
          <a:srcRect/>
          <a:stretch>
            <a:fillRect/>
          </a:stretch>
        </p:blipFill>
        <p:spPr/>
      </p:pic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600043" y="935746"/>
            <a:ext cx="1489561" cy="48947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zh-CN" altLang="en-US" sz="18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PA_直角三角形 5"/>
          <p:cNvSpPr/>
          <p:nvPr>
            <p:custDataLst>
              <p:tags r:id="rId2"/>
            </p:custDataLst>
          </p:nvPr>
        </p:nvSpPr>
        <p:spPr>
          <a:xfrm rot="10800000">
            <a:off x="600043" y="1425681"/>
            <a:ext cx="337487" cy="140332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zh-CN" altLang="en-US" sz="18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PA_矩形 6"/>
          <p:cNvSpPr/>
          <p:nvPr>
            <p:custDataLst>
              <p:tags r:id="rId3"/>
            </p:custDataLst>
          </p:nvPr>
        </p:nvSpPr>
        <p:spPr>
          <a:xfrm>
            <a:off x="600043" y="2471038"/>
            <a:ext cx="1489561" cy="48947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zh-CN" altLang="en-US" sz="18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PA_直角三角形 7"/>
          <p:cNvSpPr/>
          <p:nvPr>
            <p:custDataLst>
              <p:tags r:id="rId4"/>
            </p:custDataLst>
          </p:nvPr>
        </p:nvSpPr>
        <p:spPr>
          <a:xfrm rot="10800000">
            <a:off x="600043" y="2954574"/>
            <a:ext cx="337487" cy="140332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zh-CN" altLang="en-US" sz="18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PA_矩形 8"/>
          <p:cNvSpPr/>
          <p:nvPr>
            <p:custDataLst>
              <p:tags r:id="rId5"/>
            </p:custDataLst>
          </p:nvPr>
        </p:nvSpPr>
        <p:spPr>
          <a:xfrm flipH="1">
            <a:off x="6520759" y="935746"/>
            <a:ext cx="2046891" cy="48947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zh-CN" altLang="en-US" sz="18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PA_直角三角形 9"/>
          <p:cNvSpPr/>
          <p:nvPr>
            <p:custDataLst>
              <p:tags r:id="rId6"/>
            </p:custDataLst>
          </p:nvPr>
        </p:nvSpPr>
        <p:spPr>
          <a:xfrm rot="10800000" flipH="1">
            <a:off x="8230163" y="1425681"/>
            <a:ext cx="337487" cy="140332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zh-CN" altLang="en-US" sz="18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PA_文本框 17"/>
          <p:cNvSpPr txBox="1"/>
          <p:nvPr>
            <p:custDataLst>
              <p:tags r:id="rId7"/>
            </p:custDataLst>
          </p:nvPr>
        </p:nvSpPr>
        <p:spPr>
          <a:xfrm>
            <a:off x="847215" y="1079125"/>
            <a:ext cx="1068803" cy="1750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2" name="PA_文本框 18"/>
          <p:cNvSpPr txBox="1"/>
          <p:nvPr>
            <p:custDataLst>
              <p:tags r:id="rId8"/>
            </p:custDataLst>
          </p:nvPr>
        </p:nvSpPr>
        <p:spPr>
          <a:xfrm>
            <a:off x="847215" y="2626980"/>
            <a:ext cx="1068803" cy="1750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3" name="PA_文本框 19"/>
          <p:cNvSpPr txBox="1"/>
          <p:nvPr>
            <p:custDataLst>
              <p:tags r:id="rId9"/>
            </p:custDataLst>
          </p:nvPr>
        </p:nvSpPr>
        <p:spPr>
          <a:xfrm>
            <a:off x="7035050" y="1079125"/>
            <a:ext cx="1018308" cy="1750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grpSp>
        <p:nvGrpSpPr>
          <p:cNvPr id="14" name="PA_组合 19"/>
          <p:cNvGrpSpPr/>
          <p:nvPr>
            <p:custDataLst>
              <p:tags r:id="rId10"/>
            </p:custDataLst>
          </p:nvPr>
        </p:nvGrpSpPr>
        <p:grpSpPr bwMode="auto">
          <a:xfrm>
            <a:off x="565339" y="4038252"/>
            <a:ext cx="8000670" cy="626169"/>
            <a:chOff x="1160463" y="2922049"/>
            <a:chExt cx="9421420" cy="626098"/>
          </a:xfrm>
        </p:grpSpPr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1160463" y="2922049"/>
              <a:ext cx="1833524" cy="17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16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41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  <a:endPara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TextBox 46"/>
          <p:cNvSpPr txBox="1"/>
          <p:nvPr/>
        </p:nvSpPr>
        <p:spPr>
          <a:xfrm>
            <a:off x="936362" y="70077"/>
            <a:ext cx="232476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139957" y="457670"/>
            <a:ext cx="1917573" cy="1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6"/>
          <p:cNvSpPr txBox="1"/>
          <p:nvPr/>
        </p:nvSpPr>
        <p:spPr>
          <a:xfrm>
            <a:off x="936362" y="70077"/>
            <a:ext cx="232476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139957" y="457670"/>
            <a:ext cx="1917573" cy="1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95315" y="1568738"/>
            <a:ext cx="1247742" cy="12485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87" tIns="38594" rIns="77187" bIns="38594" rtlCol="0" anchor="ctr"/>
          <a:lstStyle/>
          <a:p>
            <a:pPr algn="ctr"/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718522" y="2577602"/>
            <a:ext cx="1247742" cy="12485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888235" y="1434155"/>
            <a:ext cx="1247742" cy="12485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87" tIns="38594" rIns="77187" bIns="38594" rtlCol="0" anchor="ctr"/>
          <a:lstStyle/>
          <a:p>
            <a:pPr algn="ctr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127811" y="1821089"/>
            <a:ext cx="1247742" cy="12485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>
            <a:stCxn id="4" idx="6"/>
            <a:endCxn id="5" idx="2"/>
          </p:cNvCxnSpPr>
          <p:nvPr/>
        </p:nvCxnSpPr>
        <p:spPr>
          <a:xfrm>
            <a:off x="2043058" y="2193037"/>
            <a:ext cx="675464" cy="10088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5" idx="6"/>
            <a:endCxn id="6" idx="2"/>
          </p:cNvCxnSpPr>
          <p:nvPr/>
        </p:nvCxnSpPr>
        <p:spPr>
          <a:xfrm flipV="1">
            <a:off x="3966266" y="2058453"/>
            <a:ext cx="921970" cy="11434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6" idx="6"/>
            <a:endCxn id="7" idx="2"/>
          </p:cNvCxnSpPr>
          <p:nvPr/>
        </p:nvCxnSpPr>
        <p:spPr>
          <a:xfrm>
            <a:off x="6135978" y="2058452"/>
            <a:ext cx="991834" cy="386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802848" y="2923548"/>
            <a:ext cx="1232680" cy="323468"/>
          </a:xfrm>
          <a:prstGeom prst="rect">
            <a:avLst/>
          </a:prstGeom>
        </p:spPr>
        <p:txBody>
          <a:bodyPr wrap="square" lIns="68880" tIns="34440" rIns="68880" bIns="3444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添加内容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1686" y="3192221"/>
            <a:ext cx="1595003" cy="623839"/>
          </a:xfrm>
          <a:prstGeom prst="rect">
            <a:avLst/>
          </a:prstGeom>
        </p:spPr>
        <p:txBody>
          <a:bodyPr wrap="square" lIns="68880" tIns="34440" rIns="68880" bIns="3444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26055" y="1659357"/>
            <a:ext cx="1232680" cy="323468"/>
          </a:xfrm>
          <a:prstGeom prst="rect">
            <a:avLst/>
          </a:prstGeom>
        </p:spPr>
        <p:txBody>
          <a:bodyPr wrap="square" lIns="68880" tIns="34440" rIns="68880" bIns="3444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添加内容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44894" y="1928028"/>
            <a:ext cx="1595003" cy="623839"/>
          </a:xfrm>
          <a:prstGeom prst="rect">
            <a:avLst/>
          </a:prstGeom>
        </p:spPr>
        <p:txBody>
          <a:bodyPr wrap="square" lIns="68880" tIns="34440" rIns="68880" bIns="3444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95766" y="2796534"/>
            <a:ext cx="1232680" cy="323468"/>
          </a:xfrm>
          <a:prstGeom prst="rect">
            <a:avLst/>
          </a:prstGeom>
        </p:spPr>
        <p:txBody>
          <a:bodyPr wrap="square" lIns="68880" tIns="34440" rIns="68880" bIns="3444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添加内容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14606" y="3065206"/>
            <a:ext cx="1595003" cy="623839"/>
          </a:xfrm>
          <a:prstGeom prst="rect">
            <a:avLst/>
          </a:prstGeom>
        </p:spPr>
        <p:txBody>
          <a:bodyPr wrap="square" lIns="68880" tIns="34440" rIns="68880" bIns="3444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35344" y="3118309"/>
            <a:ext cx="1232680" cy="323468"/>
          </a:xfrm>
          <a:prstGeom prst="rect">
            <a:avLst/>
          </a:prstGeom>
        </p:spPr>
        <p:txBody>
          <a:bodyPr wrap="square" lIns="68880" tIns="34440" rIns="68880" bIns="3444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添加内容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54183" y="3386981"/>
            <a:ext cx="1595003" cy="623839"/>
          </a:xfrm>
          <a:prstGeom prst="rect">
            <a:avLst/>
          </a:prstGeom>
        </p:spPr>
        <p:txBody>
          <a:bodyPr wrap="square" lIns="68880" tIns="34440" rIns="68880" bIns="3444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"/>
                            </p:stCondLst>
                            <p:childTnLst>
                              <p:par>
                                <p:cTn id="16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50"/>
                            </p:stCondLst>
                            <p:childTnLst>
                              <p:par>
                                <p:cTn id="3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50"/>
                            </p:stCondLst>
                            <p:childTnLst>
                              <p:par>
                                <p:cTn id="4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8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350"/>
                            </p:stCondLst>
                            <p:childTnLst>
                              <p:par>
                                <p:cTn id="6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8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PA_组合 3"/>
          <p:cNvGrpSpPr/>
          <p:nvPr>
            <p:custDataLst>
              <p:tags r:id="rId1"/>
            </p:custDataLst>
          </p:nvPr>
        </p:nvGrpSpPr>
        <p:grpSpPr>
          <a:xfrm>
            <a:off x="1098019" y="3498050"/>
            <a:ext cx="1166987" cy="926460"/>
            <a:chOff x="-39499" y="4439263"/>
            <a:chExt cx="3622613" cy="1385994"/>
          </a:xfrm>
        </p:grpSpPr>
        <p:sp>
          <p:nvSpPr>
            <p:cNvPr id="7" name="TextBox 16"/>
            <p:cNvSpPr txBox="1"/>
            <p:nvPr/>
          </p:nvSpPr>
          <p:spPr>
            <a:xfrm>
              <a:off x="-39499" y="4439263"/>
              <a:ext cx="3622613" cy="299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3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Box 20"/>
            <p:cNvSpPr txBox="1"/>
            <p:nvPr/>
          </p:nvSpPr>
          <p:spPr>
            <a:xfrm>
              <a:off x="-31080" y="4996470"/>
              <a:ext cx="3605776" cy="8287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PA_组合 4"/>
          <p:cNvGrpSpPr/>
          <p:nvPr>
            <p:custDataLst>
              <p:tags r:id="rId2"/>
            </p:custDataLst>
          </p:nvPr>
        </p:nvGrpSpPr>
        <p:grpSpPr>
          <a:xfrm>
            <a:off x="3017544" y="3498051"/>
            <a:ext cx="1181924" cy="926460"/>
            <a:chOff x="3770519" y="4439264"/>
            <a:chExt cx="1768165" cy="1385993"/>
          </a:xfrm>
        </p:grpSpPr>
        <p:sp>
          <p:nvSpPr>
            <p:cNvPr id="10" name="TextBox 17"/>
            <p:cNvSpPr txBox="1"/>
            <p:nvPr/>
          </p:nvSpPr>
          <p:spPr>
            <a:xfrm>
              <a:off x="3781694" y="4439264"/>
              <a:ext cx="1745819" cy="299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3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TextBox 21"/>
            <p:cNvSpPr txBox="1"/>
            <p:nvPr/>
          </p:nvSpPr>
          <p:spPr>
            <a:xfrm>
              <a:off x="3770519" y="4996471"/>
              <a:ext cx="1768165" cy="8287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PA_组合 5"/>
          <p:cNvGrpSpPr/>
          <p:nvPr>
            <p:custDataLst>
              <p:tags r:id="rId3"/>
            </p:custDataLst>
          </p:nvPr>
        </p:nvGrpSpPr>
        <p:grpSpPr>
          <a:xfrm>
            <a:off x="4941771" y="3498465"/>
            <a:ext cx="1181322" cy="926045"/>
            <a:chOff x="5699257" y="4439886"/>
            <a:chExt cx="3667114" cy="1385373"/>
          </a:xfrm>
        </p:grpSpPr>
        <p:sp>
          <p:nvSpPr>
            <p:cNvPr id="13" name="TextBox 19"/>
            <p:cNvSpPr txBox="1"/>
            <p:nvPr/>
          </p:nvSpPr>
          <p:spPr>
            <a:xfrm>
              <a:off x="5726090" y="4439886"/>
              <a:ext cx="3622615" cy="299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3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Box 22"/>
            <p:cNvSpPr txBox="1"/>
            <p:nvPr/>
          </p:nvSpPr>
          <p:spPr>
            <a:xfrm>
              <a:off x="5699257" y="4996472"/>
              <a:ext cx="3667114" cy="8287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PA_组合 6"/>
          <p:cNvGrpSpPr/>
          <p:nvPr>
            <p:custDataLst>
              <p:tags r:id="rId4"/>
            </p:custDataLst>
          </p:nvPr>
        </p:nvGrpSpPr>
        <p:grpSpPr>
          <a:xfrm>
            <a:off x="6879000" y="3498051"/>
            <a:ext cx="1166987" cy="926460"/>
            <a:chOff x="9547283" y="4439264"/>
            <a:chExt cx="1745820" cy="1385994"/>
          </a:xfrm>
        </p:grpSpPr>
        <p:sp>
          <p:nvSpPr>
            <p:cNvPr id="16" name="TextBox 18"/>
            <p:cNvSpPr txBox="1"/>
            <p:nvPr/>
          </p:nvSpPr>
          <p:spPr>
            <a:xfrm>
              <a:off x="9547283" y="4439264"/>
              <a:ext cx="1745820" cy="299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3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23"/>
            <p:cNvSpPr txBox="1"/>
            <p:nvPr/>
          </p:nvSpPr>
          <p:spPr>
            <a:xfrm>
              <a:off x="9566441" y="4996471"/>
              <a:ext cx="1707495" cy="8287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PA_任意多边形 16"/>
          <p:cNvSpPr/>
          <p:nvPr>
            <p:custDataLst>
              <p:tags r:id="rId5"/>
            </p:custDataLst>
          </p:nvPr>
        </p:nvSpPr>
        <p:spPr bwMode="auto">
          <a:xfrm>
            <a:off x="1541651" y="3212449"/>
            <a:ext cx="279720" cy="227309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1123" tIns="30562" rIns="61123" bIns="30562" numCol="1" anchor="t" anchorCtr="0" compatLnSpc="1"/>
          <a:lstStyle/>
          <a:p>
            <a:pPr>
              <a:lnSpc>
                <a:spcPct val="150000"/>
              </a:lnSpc>
            </a:pPr>
            <a:endParaRPr lang="en-US" sz="11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PA_任意多边形 16"/>
          <p:cNvSpPr/>
          <p:nvPr>
            <p:custDataLst>
              <p:tags r:id="rId6"/>
            </p:custDataLst>
          </p:nvPr>
        </p:nvSpPr>
        <p:spPr bwMode="auto">
          <a:xfrm>
            <a:off x="3468644" y="3212448"/>
            <a:ext cx="279720" cy="227309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1123" tIns="30562" rIns="61123" bIns="30562" numCol="1" anchor="t" anchorCtr="0" compatLnSpc="1"/>
          <a:lstStyle/>
          <a:p>
            <a:pPr>
              <a:lnSpc>
                <a:spcPct val="150000"/>
              </a:lnSpc>
            </a:pPr>
            <a:endParaRPr lang="en-US" sz="11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PA_任意多边形 16"/>
          <p:cNvSpPr/>
          <p:nvPr>
            <p:custDataLst>
              <p:tags r:id="rId7"/>
            </p:custDataLst>
          </p:nvPr>
        </p:nvSpPr>
        <p:spPr bwMode="auto">
          <a:xfrm>
            <a:off x="5395636" y="3212448"/>
            <a:ext cx="279720" cy="227309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1123" tIns="30562" rIns="61123" bIns="30562" numCol="1" anchor="t" anchorCtr="0" compatLnSpc="1"/>
          <a:lstStyle/>
          <a:p>
            <a:pPr>
              <a:lnSpc>
                <a:spcPct val="150000"/>
              </a:lnSpc>
            </a:pPr>
            <a:endParaRPr lang="en-US" sz="11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PA_任意多边形 16"/>
          <p:cNvSpPr/>
          <p:nvPr>
            <p:custDataLst>
              <p:tags r:id="rId8"/>
            </p:custDataLst>
          </p:nvPr>
        </p:nvSpPr>
        <p:spPr bwMode="auto">
          <a:xfrm>
            <a:off x="7325806" y="3212447"/>
            <a:ext cx="279720" cy="227309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1123" tIns="30562" rIns="61123" bIns="30562" numCol="1" anchor="t" anchorCtr="0" compatLnSpc="1"/>
          <a:lstStyle/>
          <a:p>
            <a:pPr>
              <a:lnSpc>
                <a:spcPct val="150000"/>
              </a:lnSpc>
            </a:pPr>
            <a:endParaRPr lang="en-US" sz="11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5"/>
          </p:nvPr>
        </p:nvPicPr>
        <p:blipFill>
          <a:blip r:embed="rId10" cstate="email"/>
          <a:srcRect/>
          <a:stretch>
            <a:fillRect/>
          </a:stretch>
        </p:blipFill>
        <p:spPr/>
      </p:pic>
      <p:pic>
        <p:nvPicPr>
          <p:cNvPr id="4" name="图片占位符 3"/>
          <p:cNvPicPr>
            <a:picLocks noGrp="1" noChangeAspect="1"/>
          </p:cNvPicPr>
          <p:nvPr>
            <p:ph type="pic" sz="quarter" idx="16"/>
          </p:nvPr>
        </p:nvPicPr>
        <p:blipFill>
          <a:blip r:embed="rId11" cstate="email"/>
          <a:srcRect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7"/>
          </p:nvPr>
        </p:nvPicPr>
        <p:blipFill>
          <a:blip r:embed="rId12" cstate="email"/>
          <a:srcRect/>
          <a:stretch>
            <a:fillRect/>
          </a:stretch>
        </p:blipFill>
        <p:spPr/>
      </p:pic>
      <p:pic>
        <p:nvPicPr>
          <p:cNvPr id="2" name="图片占位符 1"/>
          <p:cNvPicPr>
            <a:picLocks noGrp="1" noChangeAspect="1"/>
          </p:cNvPicPr>
          <p:nvPr>
            <p:ph type="pic" sz="quarter" idx="11"/>
          </p:nvPr>
        </p:nvPicPr>
        <p:blipFill>
          <a:blip r:embed="rId13" cstate="email"/>
          <a:srcRect/>
          <a:stretch>
            <a:fillRect/>
          </a:stretch>
        </p:blipFill>
        <p:spPr/>
      </p:pic>
      <p:sp>
        <p:nvSpPr>
          <p:cNvPr id="22" name="TextBox 46"/>
          <p:cNvSpPr txBox="1"/>
          <p:nvPr/>
        </p:nvSpPr>
        <p:spPr>
          <a:xfrm>
            <a:off x="936362" y="70077"/>
            <a:ext cx="232476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139957" y="457670"/>
            <a:ext cx="1917573" cy="1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6"/>
          <p:cNvSpPr txBox="1"/>
          <p:nvPr/>
        </p:nvSpPr>
        <p:spPr>
          <a:xfrm>
            <a:off x="936362" y="70077"/>
            <a:ext cx="232476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139957" y="457670"/>
            <a:ext cx="1917573" cy="1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5"/>
          <p:cNvSpPr/>
          <p:nvPr/>
        </p:nvSpPr>
        <p:spPr>
          <a:xfrm>
            <a:off x="3178834" y="2313189"/>
            <a:ext cx="5965166" cy="5885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ym typeface="Arial" panose="020B0604020202020204" pitchFamily="34" charset="0"/>
            </a:endParaRPr>
          </a:p>
        </p:txBody>
      </p:sp>
      <p:grpSp>
        <p:nvGrpSpPr>
          <p:cNvPr id="5" name="Group 77"/>
          <p:cNvGrpSpPr/>
          <p:nvPr/>
        </p:nvGrpSpPr>
        <p:grpSpPr>
          <a:xfrm>
            <a:off x="1191016" y="2719842"/>
            <a:ext cx="701840" cy="705939"/>
            <a:chOff x="3362253" y="2517137"/>
            <a:chExt cx="1112458" cy="771294"/>
          </a:xfrm>
        </p:grpSpPr>
        <p:sp>
          <p:nvSpPr>
            <p:cNvPr id="6" name="Round Diagonal Corner Rectangle 78"/>
            <p:cNvSpPr/>
            <p:nvPr/>
          </p:nvSpPr>
          <p:spPr>
            <a:xfrm rot="10800000" flipH="1" flipV="1">
              <a:off x="3364530" y="2542534"/>
              <a:ext cx="1110181" cy="745897"/>
            </a:xfrm>
            <a:prstGeom prst="teardrop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Round Diagonal Corner Rectangle 79"/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80"/>
          <p:cNvGrpSpPr/>
          <p:nvPr/>
        </p:nvGrpSpPr>
        <p:grpSpPr>
          <a:xfrm>
            <a:off x="2043225" y="2731052"/>
            <a:ext cx="835019" cy="859894"/>
            <a:chOff x="4638997" y="2552242"/>
            <a:chExt cx="1314128" cy="939502"/>
          </a:xfrm>
        </p:grpSpPr>
        <p:sp>
          <p:nvSpPr>
            <p:cNvPr id="9" name="Round Diagonal Corner Rectangle 81"/>
            <p:cNvSpPr/>
            <p:nvPr/>
          </p:nvSpPr>
          <p:spPr>
            <a:xfrm rot="10800000" flipV="1">
              <a:off x="4638997" y="2577119"/>
              <a:ext cx="1314124" cy="914625"/>
            </a:xfrm>
            <a:prstGeom prst="teardrop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Round Diagonal Corner Rectangle 82"/>
            <p:cNvSpPr/>
            <p:nvPr/>
          </p:nvSpPr>
          <p:spPr>
            <a:xfrm rot="10800000" flipV="1">
              <a:off x="4639001" y="2552242"/>
              <a:ext cx="1314124" cy="914625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83"/>
          <p:cNvGrpSpPr/>
          <p:nvPr/>
        </p:nvGrpSpPr>
        <p:grpSpPr>
          <a:xfrm>
            <a:off x="1962604" y="1779533"/>
            <a:ext cx="915636" cy="910676"/>
            <a:chOff x="4550915" y="1512632"/>
            <a:chExt cx="1402210" cy="994985"/>
          </a:xfrm>
        </p:grpSpPr>
        <p:sp>
          <p:nvSpPr>
            <p:cNvPr id="12" name="Round Diagonal Corner Rectangle 84"/>
            <p:cNvSpPr/>
            <p:nvPr/>
          </p:nvSpPr>
          <p:spPr>
            <a:xfrm rot="10800000">
              <a:off x="4550915" y="1531687"/>
              <a:ext cx="1402206" cy="975930"/>
            </a:xfrm>
            <a:prstGeom prst="teardrop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ound Diagonal Corner Rectangle 85"/>
            <p:cNvSpPr/>
            <p:nvPr/>
          </p:nvSpPr>
          <p:spPr>
            <a:xfrm rot="10800000">
              <a:off x="4550919" y="1512632"/>
              <a:ext cx="1402206" cy="97593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86"/>
          <p:cNvGrpSpPr/>
          <p:nvPr/>
        </p:nvGrpSpPr>
        <p:grpSpPr>
          <a:xfrm>
            <a:off x="559440" y="1366066"/>
            <a:ext cx="1309538" cy="1244627"/>
            <a:chOff x="2607467" y="1060892"/>
            <a:chExt cx="1841153" cy="1359852"/>
          </a:xfrm>
        </p:grpSpPr>
        <p:sp>
          <p:nvSpPr>
            <p:cNvPr id="15" name="Round Diagonal Corner Rectangle 87"/>
            <p:cNvSpPr/>
            <p:nvPr/>
          </p:nvSpPr>
          <p:spPr>
            <a:xfrm rot="10800000" flipH="1">
              <a:off x="2609055" y="1082809"/>
              <a:ext cx="1839565" cy="1337935"/>
            </a:xfrm>
            <a:prstGeom prst="teardrop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ound Diagonal Corner Rectangle 88"/>
            <p:cNvSpPr/>
            <p:nvPr/>
          </p:nvSpPr>
          <p:spPr>
            <a:xfrm rot="10800000" flipH="1">
              <a:off x="2607467" y="1060892"/>
              <a:ext cx="1839565" cy="1337935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1562628" y="2280464"/>
            <a:ext cx="799958" cy="799952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ym typeface="Arial" panose="020B0604020202020204" pitchFamily="34" charset="0"/>
            </a:endParaRPr>
          </a:p>
        </p:txBody>
      </p:sp>
      <p:sp>
        <p:nvSpPr>
          <p:cNvPr id="18" name="Freeform 5"/>
          <p:cNvSpPr/>
          <p:nvPr/>
        </p:nvSpPr>
        <p:spPr bwMode="auto">
          <a:xfrm>
            <a:off x="1601220" y="2672766"/>
            <a:ext cx="761364" cy="2470735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110" y="585"/>
              </a:cxn>
              <a:cxn ang="0">
                <a:pos x="110" y="586"/>
              </a:cxn>
              <a:cxn ang="0">
                <a:pos x="116" y="619"/>
              </a:cxn>
              <a:cxn ang="0">
                <a:pos x="121" y="629"/>
              </a:cxn>
              <a:cxn ang="0">
                <a:pos x="147" y="656"/>
              </a:cxn>
              <a:cxn ang="0">
                <a:pos x="203" y="676"/>
              </a:cxn>
              <a:cxn ang="0">
                <a:pos x="0" y="676"/>
              </a:cxn>
              <a:cxn ang="0">
                <a:pos x="62" y="650"/>
              </a:cxn>
              <a:cxn ang="0">
                <a:pos x="78" y="629"/>
              </a:cxn>
              <a:cxn ang="0">
                <a:pos x="82" y="619"/>
              </a:cxn>
              <a:cxn ang="0">
                <a:pos x="88" y="586"/>
              </a:cxn>
              <a:cxn ang="0">
                <a:pos x="88" y="585"/>
              </a:cxn>
              <a:cxn ang="0">
                <a:pos x="88" y="0"/>
              </a:cxn>
              <a:cxn ang="0">
                <a:pos x="109" y="0"/>
              </a:cxn>
            </a:cxnLst>
            <a:rect l="0" t="0" r="r" b="b"/>
            <a:pathLst>
              <a:path w="203" h="676">
                <a:moveTo>
                  <a:pt x="109" y="0"/>
                </a:moveTo>
                <a:cubicBezTo>
                  <a:pt x="110" y="585"/>
                  <a:pt x="110" y="585"/>
                  <a:pt x="110" y="585"/>
                </a:cubicBezTo>
                <a:cubicBezTo>
                  <a:pt x="110" y="586"/>
                  <a:pt x="110" y="586"/>
                  <a:pt x="110" y="586"/>
                </a:cubicBezTo>
                <a:cubicBezTo>
                  <a:pt x="110" y="598"/>
                  <a:pt x="112" y="609"/>
                  <a:pt x="116" y="619"/>
                </a:cubicBezTo>
                <a:cubicBezTo>
                  <a:pt x="117" y="622"/>
                  <a:pt x="119" y="626"/>
                  <a:pt x="121" y="629"/>
                </a:cubicBezTo>
                <a:cubicBezTo>
                  <a:pt x="127" y="637"/>
                  <a:pt x="136" y="646"/>
                  <a:pt x="147" y="656"/>
                </a:cubicBezTo>
                <a:cubicBezTo>
                  <a:pt x="164" y="669"/>
                  <a:pt x="182" y="676"/>
                  <a:pt x="203" y="676"/>
                </a:cubicBezTo>
                <a:cubicBezTo>
                  <a:pt x="0" y="676"/>
                  <a:pt x="0" y="676"/>
                  <a:pt x="0" y="676"/>
                </a:cubicBezTo>
                <a:cubicBezTo>
                  <a:pt x="24" y="676"/>
                  <a:pt x="45" y="667"/>
                  <a:pt x="62" y="650"/>
                </a:cubicBezTo>
                <a:cubicBezTo>
                  <a:pt x="68" y="643"/>
                  <a:pt x="74" y="636"/>
                  <a:pt x="78" y="629"/>
                </a:cubicBezTo>
                <a:cubicBezTo>
                  <a:pt x="79" y="626"/>
                  <a:pt x="81" y="622"/>
                  <a:pt x="82" y="619"/>
                </a:cubicBezTo>
                <a:cubicBezTo>
                  <a:pt x="86" y="609"/>
                  <a:pt x="88" y="598"/>
                  <a:pt x="88" y="586"/>
                </a:cubicBezTo>
                <a:cubicBezTo>
                  <a:pt x="88" y="586"/>
                  <a:pt x="88" y="586"/>
                  <a:pt x="88" y="585"/>
                </a:cubicBezTo>
                <a:cubicBezTo>
                  <a:pt x="88" y="0"/>
                  <a:pt x="88" y="0"/>
                  <a:pt x="88" y="0"/>
                </a:cubicBezTo>
                <a:lnTo>
                  <a:pt x="10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83692" tIns="41846" rIns="83692" bIns="41846" numCol="1" anchor="t" anchorCtr="0" compatLnSpc="1"/>
          <a:lstStyle/>
          <a:p>
            <a:endParaRPr lang="en-US">
              <a:sym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838469" y="2540954"/>
            <a:ext cx="263629" cy="26362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ym typeface="Arial" panose="020B0604020202020204" pitchFamily="34" charset="0"/>
            </a:endParaRPr>
          </a:p>
        </p:txBody>
      </p:sp>
      <p:grpSp>
        <p:nvGrpSpPr>
          <p:cNvPr id="21" name="Group 89"/>
          <p:cNvGrpSpPr/>
          <p:nvPr/>
        </p:nvGrpSpPr>
        <p:grpSpPr>
          <a:xfrm>
            <a:off x="1349197" y="3539793"/>
            <a:ext cx="550250" cy="539714"/>
            <a:chOff x="3360240" y="2517137"/>
            <a:chExt cx="1112194" cy="774844"/>
          </a:xfrm>
        </p:grpSpPr>
        <p:sp>
          <p:nvSpPr>
            <p:cNvPr id="22" name="Round Diagonal Corner Rectangle 90"/>
            <p:cNvSpPr/>
            <p:nvPr/>
          </p:nvSpPr>
          <p:spPr>
            <a:xfrm rot="10800000" flipH="1" flipV="1">
              <a:off x="3360240" y="2546083"/>
              <a:ext cx="1110180" cy="745898"/>
            </a:xfrm>
            <a:prstGeom prst="teardrop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Round Diagonal Corner Rectangle 91"/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1887759" y="3479839"/>
            <a:ext cx="165039" cy="16503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57115" y="3071201"/>
            <a:ext cx="941684" cy="1689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Phone Setting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63878" y="3071201"/>
            <a:ext cx="1001790" cy="1689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Global Access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630" y="3071201"/>
            <a:ext cx="796855" cy="1689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Calendar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64958" y="3071201"/>
            <a:ext cx="949064" cy="1689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Smart Touch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70119" y="3071201"/>
            <a:ext cx="815861" cy="1689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00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Statistics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7962109" y="2402378"/>
            <a:ext cx="429279" cy="416990"/>
            <a:chOff x="7924284" y="2223917"/>
            <a:chExt cx="469021" cy="455593"/>
          </a:xfrm>
        </p:grpSpPr>
        <p:sp>
          <p:nvSpPr>
            <p:cNvPr id="31" name="Oval 31"/>
            <p:cNvSpPr>
              <a:spLocks noChangeAspect="1"/>
            </p:cNvSpPr>
            <p:nvPr/>
          </p:nvSpPr>
          <p:spPr>
            <a:xfrm>
              <a:off x="7924284" y="2223917"/>
              <a:ext cx="469021" cy="455593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8034808" y="2338100"/>
              <a:ext cx="250825" cy="188913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111589" tIns="55795" rIns="111589" bIns="55795" numCol="1" anchor="t" anchorCtr="0" compatLnSpc="1"/>
            <a:lstStyle/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821806" y="2402378"/>
            <a:ext cx="429279" cy="416990"/>
            <a:chOff x="6890529" y="2162362"/>
            <a:chExt cx="469021" cy="455593"/>
          </a:xfrm>
        </p:grpSpPr>
        <p:sp>
          <p:nvSpPr>
            <p:cNvPr id="34" name="Oval 34"/>
            <p:cNvSpPr>
              <a:spLocks noChangeAspect="1"/>
            </p:cNvSpPr>
            <p:nvPr/>
          </p:nvSpPr>
          <p:spPr>
            <a:xfrm>
              <a:off x="6890529" y="2162362"/>
              <a:ext cx="469021" cy="455593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103"/>
            <p:cNvSpPr>
              <a:spLocks noEditPoints="1"/>
            </p:cNvSpPr>
            <p:nvPr/>
          </p:nvSpPr>
          <p:spPr bwMode="auto">
            <a:xfrm>
              <a:off x="7030053" y="2231059"/>
              <a:ext cx="196634" cy="289547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1589" tIns="55795" rIns="111589" bIns="55795" numCol="1" anchor="t" anchorCtr="0" compatLnSpc="1"/>
            <a:lstStyle/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541201" y="2402378"/>
            <a:ext cx="429279" cy="416990"/>
            <a:chOff x="4823118" y="2223917"/>
            <a:chExt cx="469021" cy="455593"/>
          </a:xfrm>
        </p:grpSpPr>
        <p:sp>
          <p:nvSpPr>
            <p:cNvPr id="37" name="Oval 37"/>
            <p:cNvSpPr>
              <a:spLocks noChangeAspect="1"/>
            </p:cNvSpPr>
            <p:nvPr/>
          </p:nvSpPr>
          <p:spPr>
            <a:xfrm>
              <a:off x="4823118" y="2223917"/>
              <a:ext cx="469021" cy="45559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5"/>
            <p:cNvSpPr>
              <a:spLocks noEditPoints="1"/>
            </p:cNvSpPr>
            <p:nvPr/>
          </p:nvSpPr>
          <p:spPr bwMode="auto">
            <a:xfrm>
              <a:off x="4949420" y="2334408"/>
              <a:ext cx="235936" cy="235936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1589" tIns="55795" rIns="111589" bIns="55795" numCol="1" anchor="t" anchorCtr="0" compatLnSpc="1"/>
            <a:lstStyle/>
            <a:p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681503" y="2402378"/>
            <a:ext cx="429279" cy="416990"/>
            <a:chOff x="5924943" y="2223917"/>
            <a:chExt cx="469021" cy="455593"/>
          </a:xfrm>
        </p:grpSpPr>
        <p:sp>
          <p:nvSpPr>
            <p:cNvPr id="40" name="Oval 40"/>
            <p:cNvSpPr>
              <a:spLocks noChangeAspect="1"/>
            </p:cNvSpPr>
            <p:nvPr/>
          </p:nvSpPr>
          <p:spPr>
            <a:xfrm>
              <a:off x="5924943" y="2223917"/>
              <a:ext cx="469021" cy="45559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6069782" y="2334408"/>
              <a:ext cx="203200" cy="220663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1589" tIns="55795" rIns="111589" bIns="55795" numCol="1" anchor="t" anchorCtr="0" compatLnSpc="1"/>
            <a:lstStyle/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400897" y="2402378"/>
            <a:ext cx="429279" cy="416990"/>
            <a:chOff x="3699782" y="2223917"/>
            <a:chExt cx="469021" cy="455593"/>
          </a:xfrm>
        </p:grpSpPr>
        <p:sp>
          <p:nvSpPr>
            <p:cNvPr id="43" name="Oval 43"/>
            <p:cNvSpPr>
              <a:spLocks noChangeAspect="1"/>
            </p:cNvSpPr>
            <p:nvPr/>
          </p:nvSpPr>
          <p:spPr>
            <a:xfrm>
              <a:off x="3699782" y="2223917"/>
              <a:ext cx="469021" cy="4555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117"/>
            <p:cNvSpPr/>
            <p:nvPr/>
          </p:nvSpPr>
          <p:spPr bwMode="auto">
            <a:xfrm>
              <a:off x="3850236" y="2359808"/>
              <a:ext cx="195263" cy="1952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1589" tIns="55795" rIns="111589" bIns="55795" numCol="1" anchor="t" anchorCtr="0" compatLnSpc="1"/>
            <a:lstStyle/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" name="Freeform 5"/>
          <p:cNvSpPr>
            <a:spLocks noEditPoints="1"/>
          </p:cNvSpPr>
          <p:nvPr/>
        </p:nvSpPr>
        <p:spPr bwMode="auto">
          <a:xfrm>
            <a:off x="2200275" y="1984523"/>
            <a:ext cx="455933" cy="455933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83692" tIns="41846" rIns="83692" bIns="41846" numCol="1" anchor="t" anchorCtr="0" compatLnSpc="1"/>
          <a:lstStyle/>
          <a:p>
            <a:endParaRPr lang="en-US" dirty="0">
              <a:sym typeface="Arial" panose="020B0604020202020204" pitchFamily="34" charset="0"/>
            </a:endParaRPr>
          </a:p>
        </p:txBody>
      </p:sp>
      <p:sp>
        <p:nvSpPr>
          <p:cNvPr id="46" name="Freeform 36"/>
          <p:cNvSpPr>
            <a:spLocks noEditPoints="1"/>
          </p:cNvSpPr>
          <p:nvPr/>
        </p:nvSpPr>
        <p:spPr bwMode="auto">
          <a:xfrm>
            <a:off x="2301559" y="2989678"/>
            <a:ext cx="293624" cy="318857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83692" tIns="41846" rIns="83692" bIns="41846" numCol="1" anchor="t" anchorCtr="0" compatLnSpc="1"/>
          <a:lstStyle/>
          <a:p>
            <a:endParaRPr lang="en-US">
              <a:sym typeface="Arial" panose="020B0604020202020204" pitchFamily="34" charset="0"/>
            </a:endParaRPr>
          </a:p>
        </p:txBody>
      </p:sp>
      <p:sp>
        <p:nvSpPr>
          <p:cNvPr id="47" name="Freeform 103"/>
          <p:cNvSpPr>
            <a:spLocks noEditPoints="1"/>
          </p:cNvSpPr>
          <p:nvPr/>
        </p:nvSpPr>
        <p:spPr bwMode="auto">
          <a:xfrm>
            <a:off x="1417184" y="2915803"/>
            <a:ext cx="222921" cy="328256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83692" tIns="41846" rIns="83692" bIns="41846" numCol="1" anchor="t" anchorCtr="0" compatLnSpc="1"/>
          <a:lstStyle/>
          <a:p>
            <a:endParaRPr lang="en-US">
              <a:sym typeface="Arial" panose="020B0604020202020204" pitchFamily="34" charset="0"/>
            </a:endParaRPr>
          </a:p>
        </p:txBody>
      </p:sp>
      <p:sp>
        <p:nvSpPr>
          <p:cNvPr id="48" name="Freeform 13"/>
          <p:cNvSpPr>
            <a:spLocks noEditPoints="1"/>
          </p:cNvSpPr>
          <p:nvPr/>
        </p:nvSpPr>
        <p:spPr bwMode="auto">
          <a:xfrm>
            <a:off x="1503785" y="3704944"/>
            <a:ext cx="229571" cy="172906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8" y="0"/>
              </a:cxn>
              <a:cxn ang="0">
                <a:pos x="8" y="108"/>
              </a:cxn>
              <a:cxn ang="0">
                <a:pos x="158" y="108"/>
              </a:cxn>
              <a:cxn ang="0">
                <a:pos x="158" y="119"/>
              </a:cxn>
              <a:cxn ang="0">
                <a:pos x="147" y="98"/>
              </a:cxn>
              <a:cxn ang="0">
                <a:pos x="19" y="98"/>
              </a:cxn>
              <a:cxn ang="0">
                <a:pos x="19" y="54"/>
              </a:cxn>
              <a:cxn ang="0">
                <a:pos x="54" y="9"/>
              </a:cxn>
              <a:cxn ang="0">
                <a:pos x="97" y="54"/>
              </a:cxn>
              <a:cxn ang="0">
                <a:pos x="127" y="28"/>
              </a:cxn>
              <a:cxn ang="0">
                <a:pos x="147" y="98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8" y="0"/>
                </a:lnTo>
                <a:lnTo>
                  <a:pt x="8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147" y="98"/>
                </a:moveTo>
                <a:lnTo>
                  <a:pt x="19" y="98"/>
                </a:lnTo>
                <a:lnTo>
                  <a:pt x="19" y="54"/>
                </a:lnTo>
                <a:lnTo>
                  <a:pt x="54" y="9"/>
                </a:lnTo>
                <a:lnTo>
                  <a:pt x="97" y="54"/>
                </a:lnTo>
                <a:lnTo>
                  <a:pt x="127" y="28"/>
                </a:lnTo>
                <a:lnTo>
                  <a:pt x="147" y="9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83692" tIns="41846" rIns="83692" bIns="41846" numCol="1" anchor="t" anchorCtr="0" compatLnSpc="1"/>
          <a:lstStyle/>
          <a:p>
            <a:endParaRPr lang="en-US">
              <a:sym typeface="Arial" panose="020B0604020202020204" pitchFamily="34" charset="0"/>
            </a:endParaRPr>
          </a:p>
        </p:txBody>
      </p:sp>
      <p:sp>
        <p:nvSpPr>
          <p:cNvPr id="49" name="Freeform 145"/>
          <p:cNvSpPr/>
          <p:nvPr/>
        </p:nvSpPr>
        <p:spPr bwMode="auto">
          <a:xfrm>
            <a:off x="1026850" y="1805684"/>
            <a:ext cx="458560" cy="395426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83692" tIns="41846" rIns="83692" bIns="41846" numCol="1" anchor="t" anchorCtr="0" compatLnSpc="1"/>
          <a:lstStyle/>
          <a:p>
            <a:endParaRPr lang="en-US">
              <a:sym typeface="Arial" panose="020B0604020202020204" pitchFamily="34" charset="0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3035139" y="3217809"/>
            <a:ext cx="1185636" cy="6324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/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there passages of lorem ipsum available.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163016" y="3217809"/>
            <a:ext cx="1185636" cy="6324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/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there passages of lorem ipsum available.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314238" y="3217809"/>
            <a:ext cx="1185636" cy="6324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/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there passages of lorem ipsum available.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446672" y="3217809"/>
            <a:ext cx="1185636" cy="6324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/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there passages of lorem ipsum available.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7585231" y="3217809"/>
            <a:ext cx="1185636" cy="6324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/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there passages of lorem ipsum available.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5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8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35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8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85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35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8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35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850"/>
                            </p:stCondLst>
                            <p:childTnLst>
                              <p:par>
                                <p:cTn id="10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35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850"/>
                            </p:stCondLst>
                            <p:childTnLst>
                              <p:par>
                                <p:cTn id="1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350"/>
                            </p:stCondLst>
                            <p:childTnLst>
                              <p:par>
                                <p:cTn id="1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850"/>
                            </p:stCondLst>
                            <p:childTnLst>
                              <p:par>
                                <p:cTn id="13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35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850"/>
                            </p:stCondLst>
                            <p:childTnLst>
                              <p:par>
                                <p:cTn id="14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350"/>
                            </p:stCondLst>
                            <p:childTnLst>
                              <p:par>
                                <p:cTn id="1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850"/>
                            </p:stCondLst>
                            <p:childTnLst>
                              <p:par>
                                <p:cTn id="15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3350"/>
                            </p:stCondLst>
                            <p:childTnLst>
                              <p:par>
                                <p:cTn id="1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850"/>
                            </p:stCondLst>
                            <p:childTnLst>
                              <p:par>
                                <p:cTn id="1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350"/>
                            </p:stCondLst>
                            <p:childTnLst>
                              <p:par>
                                <p:cTn id="1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4850"/>
                            </p:stCondLst>
                            <p:childTnLst>
                              <p:par>
                                <p:cTn id="1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350"/>
                            </p:stCondLst>
                            <p:childTnLst>
                              <p:par>
                                <p:cTn id="1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7" grpId="0" animBg="1"/>
      <p:bldP spid="18" grpId="0" animBg="1"/>
      <p:bldP spid="19" grpId="0" animBg="1"/>
      <p:bldP spid="24" grpId="0" animBg="1"/>
      <p:bldP spid="25" grpId="0"/>
      <p:bldP spid="26" grpId="0"/>
      <p:bldP spid="27" grpId="0"/>
      <p:bldP spid="28" grpId="0"/>
      <p:bldP spid="29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_矩形 9"/>
          <p:cNvSpPr/>
          <p:nvPr>
            <p:custDataLst>
              <p:tags r:id="rId1"/>
            </p:custDataLst>
          </p:nvPr>
        </p:nvSpPr>
        <p:spPr>
          <a:xfrm>
            <a:off x="1399683" y="3146110"/>
            <a:ext cx="987450" cy="253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grpSp>
        <p:nvGrpSpPr>
          <p:cNvPr id="11" name="PA_组合 19"/>
          <p:cNvGrpSpPr/>
          <p:nvPr>
            <p:custDataLst>
              <p:tags r:id="rId2"/>
            </p:custDataLst>
          </p:nvPr>
        </p:nvGrpSpPr>
        <p:grpSpPr bwMode="auto">
          <a:xfrm>
            <a:off x="577992" y="3982821"/>
            <a:ext cx="7988018" cy="682799"/>
            <a:chOff x="928457" y="2733245"/>
            <a:chExt cx="9653427" cy="682722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928457" y="2733245"/>
              <a:ext cx="1878675" cy="17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13" name="矩形 18"/>
            <p:cNvSpPr>
              <a:spLocks noChangeArrowheads="1"/>
            </p:cNvSpPr>
            <p:nvPr/>
          </p:nvSpPr>
          <p:spPr bwMode="auto">
            <a:xfrm>
              <a:off x="928457" y="3000516"/>
              <a:ext cx="9653427" cy="41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  <a:endPara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PA_矩形 14"/>
          <p:cNvSpPr/>
          <p:nvPr>
            <p:custDataLst>
              <p:tags r:id="rId3"/>
            </p:custDataLst>
          </p:nvPr>
        </p:nvSpPr>
        <p:spPr>
          <a:xfrm>
            <a:off x="4021847" y="3146110"/>
            <a:ext cx="987450" cy="253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6" name="PA_矩形 15"/>
          <p:cNvSpPr/>
          <p:nvPr>
            <p:custDataLst>
              <p:tags r:id="rId4"/>
            </p:custDataLst>
          </p:nvPr>
        </p:nvSpPr>
        <p:spPr>
          <a:xfrm>
            <a:off x="6573332" y="3146110"/>
            <a:ext cx="987450" cy="2539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pic>
        <p:nvPicPr>
          <p:cNvPr id="2" name="图片占位符 1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email"/>
          <a:srcRect/>
          <a:stretch>
            <a:fillRect/>
          </a:stretch>
        </p:blipFill>
        <p:spPr/>
      </p:pic>
      <p:pic>
        <p:nvPicPr>
          <p:cNvPr id="3" name="图片占位符 2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email"/>
          <a:srcRect/>
          <a:stretch>
            <a:fillRect/>
          </a:stretch>
        </p:blipFill>
        <p:spPr/>
      </p:pic>
      <p:pic>
        <p:nvPicPr>
          <p:cNvPr id="4" name="图片占位符 3"/>
          <p:cNvPicPr>
            <a:picLocks noGrp="1" noChangeAspect="1"/>
          </p:cNvPicPr>
          <p:nvPr>
            <p:ph type="pic" sz="quarter" idx="13"/>
          </p:nvPr>
        </p:nvPicPr>
        <p:blipFill>
          <a:blip r:embed="rId8" cstate="email"/>
          <a:srcRect/>
          <a:stretch>
            <a:fillRect/>
          </a:stretch>
        </p:blipFill>
        <p:spPr/>
      </p:pic>
      <p:sp>
        <p:nvSpPr>
          <p:cNvPr id="14" name="TextBox 46"/>
          <p:cNvSpPr txBox="1"/>
          <p:nvPr/>
        </p:nvSpPr>
        <p:spPr>
          <a:xfrm>
            <a:off x="936362" y="70077"/>
            <a:ext cx="232476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1139957" y="457670"/>
            <a:ext cx="1917573" cy="1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4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6"/>
          <p:cNvSpPr txBox="1"/>
          <p:nvPr/>
        </p:nvSpPr>
        <p:spPr>
          <a:xfrm>
            <a:off x="936362" y="70077"/>
            <a:ext cx="232476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139957" y="457670"/>
            <a:ext cx="1917573" cy="1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97"/>
          <p:cNvGrpSpPr/>
          <p:nvPr/>
        </p:nvGrpSpPr>
        <p:grpSpPr>
          <a:xfrm>
            <a:off x="1199566" y="1673521"/>
            <a:ext cx="2406025" cy="2077769"/>
            <a:chOff x="647701" y="1282362"/>
            <a:chExt cx="2770687" cy="2392681"/>
          </a:xfrm>
        </p:grpSpPr>
        <p:grpSp>
          <p:nvGrpSpPr>
            <p:cNvPr id="5" name="Group 96"/>
            <p:cNvGrpSpPr/>
            <p:nvPr/>
          </p:nvGrpSpPr>
          <p:grpSpPr>
            <a:xfrm>
              <a:off x="647701" y="1845892"/>
              <a:ext cx="2770687" cy="1829151"/>
              <a:chOff x="647701" y="1845892"/>
              <a:chExt cx="2770687" cy="182915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47701" y="2428011"/>
                <a:ext cx="1402260" cy="1247032"/>
                <a:chOff x="647704" y="2190750"/>
                <a:chExt cx="1028697" cy="1405890"/>
              </a:xfrm>
            </p:grpSpPr>
            <p:sp>
              <p:nvSpPr>
                <p:cNvPr id="9" name="Rectangle 3"/>
                <p:cNvSpPr/>
                <p:nvPr/>
              </p:nvSpPr>
              <p:spPr>
                <a:xfrm>
                  <a:off x="647704" y="2190750"/>
                  <a:ext cx="1028697" cy="9144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 sz="9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" name="Down Arrow 4"/>
                <p:cNvSpPr/>
                <p:nvPr/>
              </p:nvSpPr>
              <p:spPr>
                <a:xfrm>
                  <a:off x="862697" y="3105150"/>
                  <a:ext cx="598711" cy="491490"/>
                </a:xfrm>
                <a:prstGeom prst="down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 sz="9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Freeform 35"/>
              <p:cNvSpPr/>
              <p:nvPr/>
            </p:nvSpPr>
            <p:spPr>
              <a:xfrm>
                <a:off x="647701" y="1845892"/>
                <a:ext cx="2770687" cy="582118"/>
              </a:xfrm>
              <a:custGeom>
                <a:avLst/>
                <a:gdLst>
                  <a:gd name="connsiteX0" fmla="*/ 0 w 1402260"/>
                  <a:gd name="connsiteY0" fmla="*/ 0 h 1108710"/>
                  <a:gd name="connsiteX1" fmla="*/ 1402260 w 1402260"/>
                  <a:gd name="connsiteY1" fmla="*/ 0 h 1108710"/>
                  <a:gd name="connsiteX2" fmla="*/ 1402260 w 1402260"/>
                  <a:gd name="connsiteY2" fmla="*/ 1108710 h 1108710"/>
                  <a:gd name="connsiteX3" fmla="*/ 0 w 1402260"/>
                  <a:gd name="connsiteY3" fmla="*/ 1108710 h 1108710"/>
                  <a:gd name="connsiteX4" fmla="*/ 0 w 1402260"/>
                  <a:gd name="connsiteY4" fmla="*/ 0 h 1108710"/>
                  <a:gd name="connsiteX0-1" fmla="*/ 0 w 2049962"/>
                  <a:gd name="connsiteY0-2" fmla="*/ 0 h 1108710"/>
                  <a:gd name="connsiteX1-3" fmla="*/ 2049962 w 2049962"/>
                  <a:gd name="connsiteY1-4" fmla="*/ 133350 h 1108710"/>
                  <a:gd name="connsiteX2-5" fmla="*/ 1402260 w 2049962"/>
                  <a:gd name="connsiteY2-6" fmla="*/ 1108710 h 1108710"/>
                  <a:gd name="connsiteX3-7" fmla="*/ 0 w 2049962"/>
                  <a:gd name="connsiteY3-8" fmla="*/ 1108710 h 1108710"/>
                  <a:gd name="connsiteX4-9" fmla="*/ 0 w 2049962"/>
                  <a:gd name="connsiteY4-10" fmla="*/ 0 h 1108710"/>
                  <a:gd name="connsiteX0-11" fmla="*/ 1600200 w 2049962"/>
                  <a:gd name="connsiteY0-12" fmla="*/ 0 h 975360"/>
                  <a:gd name="connsiteX1-13" fmla="*/ 2049962 w 2049962"/>
                  <a:gd name="connsiteY1-14" fmla="*/ 0 h 975360"/>
                  <a:gd name="connsiteX2-15" fmla="*/ 1402260 w 2049962"/>
                  <a:gd name="connsiteY2-16" fmla="*/ 975360 h 975360"/>
                  <a:gd name="connsiteX3-17" fmla="*/ 0 w 2049962"/>
                  <a:gd name="connsiteY3-18" fmla="*/ 975360 h 975360"/>
                  <a:gd name="connsiteX4-19" fmla="*/ 1600200 w 2049962"/>
                  <a:gd name="connsiteY4-20" fmla="*/ 0 h 975360"/>
                  <a:gd name="connsiteX0-21" fmla="*/ 1600200 w 2811962"/>
                  <a:gd name="connsiteY0-22" fmla="*/ 0 h 975360"/>
                  <a:gd name="connsiteX1-23" fmla="*/ 2811962 w 2811962"/>
                  <a:gd name="connsiteY1-24" fmla="*/ 0 h 975360"/>
                  <a:gd name="connsiteX2-25" fmla="*/ 1402260 w 2811962"/>
                  <a:gd name="connsiteY2-26" fmla="*/ 975360 h 975360"/>
                  <a:gd name="connsiteX3-27" fmla="*/ 0 w 2811962"/>
                  <a:gd name="connsiteY3-28" fmla="*/ 975360 h 975360"/>
                  <a:gd name="connsiteX4-29" fmla="*/ 1600200 w 2811962"/>
                  <a:gd name="connsiteY4-30" fmla="*/ 0 h 975360"/>
                  <a:gd name="connsiteX0-31" fmla="*/ 1600200 w 2770687"/>
                  <a:gd name="connsiteY0-32" fmla="*/ 4753 h 980113"/>
                  <a:gd name="connsiteX1-33" fmla="*/ 2770687 w 2770687"/>
                  <a:gd name="connsiteY1-34" fmla="*/ 0 h 980113"/>
                  <a:gd name="connsiteX2-35" fmla="*/ 1402260 w 2770687"/>
                  <a:gd name="connsiteY2-36" fmla="*/ 980113 h 980113"/>
                  <a:gd name="connsiteX3-37" fmla="*/ 0 w 2770687"/>
                  <a:gd name="connsiteY3-38" fmla="*/ 980113 h 980113"/>
                  <a:gd name="connsiteX4-39" fmla="*/ 1600200 w 2770687"/>
                  <a:gd name="connsiteY4-40" fmla="*/ 4753 h 980113"/>
                  <a:gd name="connsiteX0-41" fmla="*/ 2362200 w 2770687"/>
                  <a:gd name="connsiteY0-42" fmla="*/ 4753 h 980113"/>
                  <a:gd name="connsiteX1-43" fmla="*/ 2770687 w 2770687"/>
                  <a:gd name="connsiteY1-44" fmla="*/ 0 h 980113"/>
                  <a:gd name="connsiteX2-45" fmla="*/ 1402260 w 2770687"/>
                  <a:gd name="connsiteY2-46" fmla="*/ 980113 h 980113"/>
                  <a:gd name="connsiteX3-47" fmla="*/ 0 w 2770687"/>
                  <a:gd name="connsiteY3-48" fmla="*/ 980113 h 980113"/>
                  <a:gd name="connsiteX4-49" fmla="*/ 2362200 w 2770687"/>
                  <a:gd name="connsiteY4-50" fmla="*/ 4753 h 980113"/>
                  <a:gd name="connsiteX0-51" fmla="*/ 2319337 w 2770687"/>
                  <a:gd name="connsiteY0-52" fmla="*/ 4753 h 980113"/>
                  <a:gd name="connsiteX1-53" fmla="*/ 2770687 w 2770687"/>
                  <a:gd name="connsiteY1-54" fmla="*/ 0 h 980113"/>
                  <a:gd name="connsiteX2-55" fmla="*/ 1402260 w 2770687"/>
                  <a:gd name="connsiteY2-56" fmla="*/ 980113 h 980113"/>
                  <a:gd name="connsiteX3-57" fmla="*/ 0 w 2770687"/>
                  <a:gd name="connsiteY3-58" fmla="*/ 980113 h 980113"/>
                  <a:gd name="connsiteX4-59" fmla="*/ 2319337 w 2770687"/>
                  <a:gd name="connsiteY4-60" fmla="*/ 4753 h 980113"/>
                  <a:gd name="connsiteX0-61" fmla="*/ 2319337 w 2770687"/>
                  <a:gd name="connsiteY0-62" fmla="*/ 0 h 982490"/>
                  <a:gd name="connsiteX1-63" fmla="*/ 2770687 w 2770687"/>
                  <a:gd name="connsiteY1-64" fmla="*/ 2377 h 982490"/>
                  <a:gd name="connsiteX2-65" fmla="*/ 1402260 w 2770687"/>
                  <a:gd name="connsiteY2-66" fmla="*/ 982490 h 982490"/>
                  <a:gd name="connsiteX3-67" fmla="*/ 0 w 2770687"/>
                  <a:gd name="connsiteY3-68" fmla="*/ 982490 h 982490"/>
                  <a:gd name="connsiteX4-69" fmla="*/ 2319337 w 2770687"/>
                  <a:gd name="connsiteY4-70" fmla="*/ 0 h 9824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770687" h="982490">
                    <a:moveTo>
                      <a:pt x="2319337" y="0"/>
                    </a:moveTo>
                    <a:lnTo>
                      <a:pt x="2770687" y="2377"/>
                    </a:lnTo>
                    <a:lnTo>
                      <a:pt x="1402260" y="982490"/>
                    </a:lnTo>
                    <a:lnTo>
                      <a:pt x="0" y="982490"/>
                    </a:lnTo>
                    <a:lnTo>
                      <a:pt x="2319337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" name="Rectangle 37"/>
            <p:cNvSpPr/>
            <p:nvPr/>
          </p:nvSpPr>
          <p:spPr>
            <a:xfrm>
              <a:off x="2965450" y="1282362"/>
              <a:ext cx="450577" cy="5677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11" name="Group 98"/>
          <p:cNvGrpSpPr/>
          <p:nvPr/>
        </p:nvGrpSpPr>
        <p:grpSpPr>
          <a:xfrm>
            <a:off x="2592839" y="1673521"/>
            <a:ext cx="1611657" cy="2077769"/>
            <a:chOff x="2252141" y="1282362"/>
            <a:chExt cx="1855924" cy="2392681"/>
          </a:xfrm>
        </p:grpSpPr>
        <p:grpSp>
          <p:nvGrpSpPr>
            <p:cNvPr id="12" name="Group 22"/>
            <p:cNvGrpSpPr/>
            <p:nvPr/>
          </p:nvGrpSpPr>
          <p:grpSpPr>
            <a:xfrm>
              <a:off x="2252142" y="2428011"/>
              <a:ext cx="1402260" cy="1247032"/>
              <a:chOff x="647704" y="2190750"/>
              <a:chExt cx="1028697" cy="1405890"/>
            </a:xfrm>
            <a:solidFill>
              <a:schemeClr val="accent2"/>
            </a:solidFill>
          </p:grpSpPr>
          <p:sp>
            <p:nvSpPr>
              <p:cNvPr id="15" name="Rectangle 23"/>
              <p:cNvSpPr/>
              <p:nvPr/>
            </p:nvSpPr>
            <p:spPr>
              <a:xfrm>
                <a:off x="647704" y="2190750"/>
                <a:ext cx="102869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Down Arrow 24"/>
              <p:cNvSpPr/>
              <p:nvPr/>
            </p:nvSpPr>
            <p:spPr>
              <a:xfrm>
                <a:off x="862697" y="3105150"/>
                <a:ext cx="598711" cy="491490"/>
              </a:xfrm>
              <a:prstGeom prst="down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Freeform 43"/>
            <p:cNvSpPr/>
            <p:nvPr/>
          </p:nvSpPr>
          <p:spPr>
            <a:xfrm>
              <a:off x="2252141" y="1846597"/>
              <a:ext cx="1852591" cy="581414"/>
            </a:xfrm>
            <a:custGeom>
              <a:avLst/>
              <a:gdLst>
                <a:gd name="connsiteX0" fmla="*/ 0 w 1402260"/>
                <a:gd name="connsiteY0" fmla="*/ 0 h 1108710"/>
                <a:gd name="connsiteX1" fmla="*/ 1402260 w 1402260"/>
                <a:gd name="connsiteY1" fmla="*/ 0 h 1108710"/>
                <a:gd name="connsiteX2" fmla="*/ 1402260 w 1402260"/>
                <a:gd name="connsiteY2" fmla="*/ 1108710 h 1108710"/>
                <a:gd name="connsiteX3" fmla="*/ 0 w 1402260"/>
                <a:gd name="connsiteY3" fmla="*/ 1108710 h 1108710"/>
                <a:gd name="connsiteX4" fmla="*/ 0 w 1402260"/>
                <a:gd name="connsiteY4" fmla="*/ 0 h 1108710"/>
                <a:gd name="connsiteX0-1" fmla="*/ 0 w 2049962"/>
                <a:gd name="connsiteY0-2" fmla="*/ 0 h 1108710"/>
                <a:gd name="connsiteX1-3" fmla="*/ 2049962 w 2049962"/>
                <a:gd name="connsiteY1-4" fmla="*/ 133350 h 1108710"/>
                <a:gd name="connsiteX2-5" fmla="*/ 1402260 w 2049962"/>
                <a:gd name="connsiteY2-6" fmla="*/ 1108710 h 1108710"/>
                <a:gd name="connsiteX3-7" fmla="*/ 0 w 2049962"/>
                <a:gd name="connsiteY3-8" fmla="*/ 1108710 h 1108710"/>
                <a:gd name="connsiteX4-9" fmla="*/ 0 w 2049962"/>
                <a:gd name="connsiteY4-10" fmla="*/ 0 h 1108710"/>
                <a:gd name="connsiteX0-11" fmla="*/ 1600200 w 2049962"/>
                <a:gd name="connsiteY0-12" fmla="*/ 0 h 975360"/>
                <a:gd name="connsiteX1-13" fmla="*/ 2049962 w 2049962"/>
                <a:gd name="connsiteY1-14" fmla="*/ 0 h 975360"/>
                <a:gd name="connsiteX2-15" fmla="*/ 1402260 w 2049962"/>
                <a:gd name="connsiteY2-16" fmla="*/ 975360 h 975360"/>
                <a:gd name="connsiteX3-17" fmla="*/ 0 w 2049962"/>
                <a:gd name="connsiteY3-18" fmla="*/ 975360 h 975360"/>
                <a:gd name="connsiteX4-19" fmla="*/ 1600200 w 2049962"/>
                <a:gd name="connsiteY4-20" fmla="*/ 0 h 975360"/>
                <a:gd name="connsiteX0-21" fmla="*/ 609600 w 2049962"/>
                <a:gd name="connsiteY0-22" fmla="*/ 0 h 975360"/>
                <a:gd name="connsiteX1-23" fmla="*/ 2049962 w 2049962"/>
                <a:gd name="connsiteY1-24" fmla="*/ 0 h 975360"/>
                <a:gd name="connsiteX2-25" fmla="*/ 1402260 w 2049962"/>
                <a:gd name="connsiteY2-26" fmla="*/ 975360 h 975360"/>
                <a:gd name="connsiteX3-27" fmla="*/ 0 w 2049962"/>
                <a:gd name="connsiteY3-28" fmla="*/ 975360 h 975360"/>
                <a:gd name="connsiteX4-29" fmla="*/ 609600 w 2049962"/>
                <a:gd name="connsiteY4-30" fmla="*/ 0 h 975360"/>
                <a:gd name="connsiteX0-31" fmla="*/ 609600 w 1402260"/>
                <a:gd name="connsiteY0-32" fmla="*/ 0 h 975360"/>
                <a:gd name="connsiteX1-33" fmla="*/ 1211762 w 1402260"/>
                <a:gd name="connsiteY1-34" fmla="*/ 0 h 975360"/>
                <a:gd name="connsiteX2-35" fmla="*/ 1402260 w 1402260"/>
                <a:gd name="connsiteY2-36" fmla="*/ 975360 h 975360"/>
                <a:gd name="connsiteX3-37" fmla="*/ 0 w 1402260"/>
                <a:gd name="connsiteY3-38" fmla="*/ 975360 h 975360"/>
                <a:gd name="connsiteX4-39" fmla="*/ 609600 w 1402260"/>
                <a:gd name="connsiteY4-40" fmla="*/ 0 h 975360"/>
                <a:gd name="connsiteX0-41" fmla="*/ 609600 w 1402260"/>
                <a:gd name="connsiteY0-42" fmla="*/ 0 h 975360"/>
                <a:gd name="connsiteX1-43" fmla="*/ 1059362 w 1402260"/>
                <a:gd name="connsiteY1-44" fmla="*/ 0 h 975360"/>
                <a:gd name="connsiteX2-45" fmla="*/ 1402260 w 1402260"/>
                <a:gd name="connsiteY2-46" fmla="*/ 975360 h 975360"/>
                <a:gd name="connsiteX3-47" fmla="*/ 0 w 1402260"/>
                <a:gd name="connsiteY3-48" fmla="*/ 975360 h 975360"/>
                <a:gd name="connsiteX4-49" fmla="*/ 609600 w 1402260"/>
                <a:gd name="connsiteY4-50" fmla="*/ 0 h 975360"/>
                <a:gd name="connsiteX0-51" fmla="*/ 609600 w 1862116"/>
                <a:gd name="connsiteY0-52" fmla="*/ 15447 h 990807"/>
                <a:gd name="connsiteX1-53" fmla="*/ 1862116 w 1862116"/>
                <a:gd name="connsiteY1-54" fmla="*/ 0 h 990807"/>
                <a:gd name="connsiteX2-55" fmla="*/ 1402260 w 1862116"/>
                <a:gd name="connsiteY2-56" fmla="*/ 990807 h 990807"/>
                <a:gd name="connsiteX3-57" fmla="*/ 0 w 1862116"/>
                <a:gd name="connsiteY3-58" fmla="*/ 990807 h 990807"/>
                <a:gd name="connsiteX4-59" fmla="*/ 609600 w 1862116"/>
                <a:gd name="connsiteY4-60" fmla="*/ 15447 h 990807"/>
                <a:gd name="connsiteX0-61" fmla="*/ 1425575 w 1862116"/>
                <a:gd name="connsiteY0-62" fmla="*/ 5940 h 990807"/>
                <a:gd name="connsiteX1-63" fmla="*/ 1862116 w 1862116"/>
                <a:gd name="connsiteY1-64" fmla="*/ 0 h 990807"/>
                <a:gd name="connsiteX2-65" fmla="*/ 1402260 w 1862116"/>
                <a:gd name="connsiteY2-66" fmla="*/ 990807 h 990807"/>
                <a:gd name="connsiteX3-67" fmla="*/ 0 w 1862116"/>
                <a:gd name="connsiteY3-68" fmla="*/ 990807 h 990807"/>
                <a:gd name="connsiteX4-69" fmla="*/ 1425575 w 1862116"/>
                <a:gd name="connsiteY4-70" fmla="*/ 5940 h 990807"/>
                <a:gd name="connsiteX0-71" fmla="*/ 1408906 w 1862116"/>
                <a:gd name="connsiteY0-72" fmla="*/ 5940 h 990807"/>
                <a:gd name="connsiteX1-73" fmla="*/ 1862116 w 1862116"/>
                <a:gd name="connsiteY1-74" fmla="*/ 0 h 990807"/>
                <a:gd name="connsiteX2-75" fmla="*/ 1402260 w 1862116"/>
                <a:gd name="connsiteY2-76" fmla="*/ 990807 h 990807"/>
                <a:gd name="connsiteX3-77" fmla="*/ 0 w 1862116"/>
                <a:gd name="connsiteY3-78" fmla="*/ 990807 h 990807"/>
                <a:gd name="connsiteX4-79" fmla="*/ 1408906 w 1862116"/>
                <a:gd name="connsiteY4-80" fmla="*/ 5940 h 990807"/>
                <a:gd name="connsiteX0-81" fmla="*/ 1411287 w 1862116"/>
                <a:gd name="connsiteY0-82" fmla="*/ 16636 h 990807"/>
                <a:gd name="connsiteX1-83" fmla="*/ 1862116 w 1862116"/>
                <a:gd name="connsiteY1-84" fmla="*/ 0 h 990807"/>
                <a:gd name="connsiteX2-85" fmla="*/ 1402260 w 1862116"/>
                <a:gd name="connsiteY2-86" fmla="*/ 990807 h 990807"/>
                <a:gd name="connsiteX3-87" fmla="*/ 0 w 1862116"/>
                <a:gd name="connsiteY3-88" fmla="*/ 990807 h 990807"/>
                <a:gd name="connsiteX4-89" fmla="*/ 1411287 w 1862116"/>
                <a:gd name="connsiteY4-90" fmla="*/ 16636 h 990807"/>
                <a:gd name="connsiteX0-91" fmla="*/ 1411287 w 1852591"/>
                <a:gd name="connsiteY0-92" fmla="*/ 2376 h 976547"/>
                <a:gd name="connsiteX1-93" fmla="*/ 1852591 w 1852591"/>
                <a:gd name="connsiteY1-94" fmla="*/ 0 h 976547"/>
                <a:gd name="connsiteX2-95" fmla="*/ 1402260 w 1852591"/>
                <a:gd name="connsiteY2-96" fmla="*/ 976547 h 976547"/>
                <a:gd name="connsiteX3-97" fmla="*/ 0 w 1852591"/>
                <a:gd name="connsiteY3-98" fmla="*/ 976547 h 976547"/>
                <a:gd name="connsiteX4-99" fmla="*/ 1411287 w 1852591"/>
                <a:gd name="connsiteY4-100" fmla="*/ 2376 h 976547"/>
                <a:gd name="connsiteX0-101" fmla="*/ 1282699 w 1852591"/>
                <a:gd name="connsiteY0-102" fmla="*/ 0 h 1073989"/>
                <a:gd name="connsiteX1-103" fmla="*/ 1852591 w 1852591"/>
                <a:gd name="connsiteY1-104" fmla="*/ 97442 h 1073989"/>
                <a:gd name="connsiteX2-105" fmla="*/ 1402260 w 1852591"/>
                <a:gd name="connsiteY2-106" fmla="*/ 1073989 h 1073989"/>
                <a:gd name="connsiteX3-107" fmla="*/ 0 w 1852591"/>
                <a:gd name="connsiteY3-108" fmla="*/ 1073989 h 1073989"/>
                <a:gd name="connsiteX4-109" fmla="*/ 1282699 w 1852591"/>
                <a:gd name="connsiteY4-110" fmla="*/ 0 h 1073989"/>
                <a:gd name="connsiteX0-111" fmla="*/ 1411286 w 1852591"/>
                <a:gd name="connsiteY0-112" fmla="*/ 0 h 981302"/>
                <a:gd name="connsiteX1-113" fmla="*/ 1852591 w 1852591"/>
                <a:gd name="connsiteY1-114" fmla="*/ 4755 h 981302"/>
                <a:gd name="connsiteX2-115" fmla="*/ 1402260 w 1852591"/>
                <a:gd name="connsiteY2-116" fmla="*/ 981302 h 981302"/>
                <a:gd name="connsiteX3-117" fmla="*/ 0 w 1852591"/>
                <a:gd name="connsiteY3-118" fmla="*/ 981302 h 981302"/>
                <a:gd name="connsiteX4-119" fmla="*/ 1411286 w 1852591"/>
                <a:gd name="connsiteY4-120" fmla="*/ 0 h 9813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52591" h="981302">
                  <a:moveTo>
                    <a:pt x="1411286" y="0"/>
                  </a:moveTo>
                  <a:lnTo>
                    <a:pt x="1852591" y="4755"/>
                  </a:lnTo>
                  <a:lnTo>
                    <a:pt x="1402260" y="981302"/>
                  </a:lnTo>
                  <a:lnTo>
                    <a:pt x="0" y="981302"/>
                  </a:lnTo>
                  <a:lnTo>
                    <a:pt x="14112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45"/>
            <p:cNvSpPr/>
            <p:nvPr/>
          </p:nvSpPr>
          <p:spPr>
            <a:xfrm>
              <a:off x="3657488" y="1282362"/>
              <a:ext cx="450577" cy="5635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17" name="Group 99"/>
          <p:cNvGrpSpPr/>
          <p:nvPr/>
        </p:nvGrpSpPr>
        <p:grpSpPr>
          <a:xfrm>
            <a:off x="3986113" y="1673521"/>
            <a:ext cx="1217702" cy="2077769"/>
            <a:chOff x="3856583" y="1282362"/>
            <a:chExt cx="1402260" cy="2392681"/>
          </a:xfrm>
        </p:grpSpPr>
        <p:grpSp>
          <p:nvGrpSpPr>
            <p:cNvPr id="18" name="Group 25"/>
            <p:cNvGrpSpPr/>
            <p:nvPr/>
          </p:nvGrpSpPr>
          <p:grpSpPr>
            <a:xfrm>
              <a:off x="3856583" y="2428011"/>
              <a:ext cx="1402260" cy="1247032"/>
              <a:chOff x="647704" y="2190750"/>
              <a:chExt cx="1028697" cy="1405890"/>
            </a:xfrm>
            <a:solidFill>
              <a:schemeClr val="accent3"/>
            </a:solidFill>
          </p:grpSpPr>
          <p:sp>
            <p:nvSpPr>
              <p:cNvPr id="21" name="Rectangle 26"/>
              <p:cNvSpPr/>
              <p:nvPr/>
            </p:nvSpPr>
            <p:spPr>
              <a:xfrm>
                <a:off x="647704" y="2190750"/>
                <a:ext cx="102869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Down Arrow 27"/>
              <p:cNvSpPr/>
              <p:nvPr/>
            </p:nvSpPr>
            <p:spPr>
              <a:xfrm>
                <a:off x="862697" y="3105150"/>
                <a:ext cx="598711" cy="491490"/>
              </a:xfrm>
              <a:prstGeom prst="down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" name="Freeform 51"/>
            <p:cNvSpPr/>
            <p:nvPr/>
          </p:nvSpPr>
          <p:spPr>
            <a:xfrm>
              <a:off x="3856583" y="1848005"/>
              <a:ext cx="1402260" cy="580005"/>
            </a:xfrm>
            <a:custGeom>
              <a:avLst/>
              <a:gdLst>
                <a:gd name="connsiteX0" fmla="*/ 0 w 1402260"/>
                <a:gd name="connsiteY0" fmla="*/ 0 h 1108710"/>
                <a:gd name="connsiteX1" fmla="*/ 1402260 w 1402260"/>
                <a:gd name="connsiteY1" fmla="*/ 0 h 1108710"/>
                <a:gd name="connsiteX2" fmla="*/ 1402260 w 1402260"/>
                <a:gd name="connsiteY2" fmla="*/ 1108710 h 1108710"/>
                <a:gd name="connsiteX3" fmla="*/ 0 w 1402260"/>
                <a:gd name="connsiteY3" fmla="*/ 1108710 h 1108710"/>
                <a:gd name="connsiteX4" fmla="*/ 0 w 1402260"/>
                <a:gd name="connsiteY4" fmla="*/ 0 h 1108710"/>
                <a:gd name="connsiteX0-1" fmla="*/ 0 w 2049962"/>
                <a:gd name="connsiteY0-2" fmla="*/ 0 h 1108710"/>
                <a:gd name="connsiteX1-3" fmla="*/ 2049962 w 2049962"/>
                <a:gd name="connsiteY1-4" fmla="*/ 133350 h 1108710"/>
                <a:gd name="connsiteX2-5" fmla="*/ 1402260 w 2049962"/>
                <a:gd name="connsiteY2-6" fmla="*/ 1108710 h 1108710"/>
                <a:gd name="connsiteX3-7" fmla="*/ 0 w 2049962"/>
                <a:gd name="connsiteY3-8" fmla="*/ 1108710 h 1108710"/>
                <a:gd name="connsiteX4-9" fmla="*/ 0 w 2049962"/>
                <a:gd name="connsiteY4-10" fmla="*/ 0 h 1108710"/>
                <a:gd name="connsiteX0-11" fmla="*/ 1600200 w 2049962"/>
                <a:gd name="connsiteY0-12" fmla="*/ 0 h 975360"/>
                <a:gd name="connsiteX1-13" fmla="*/ 2049962 w 2049962"/>
                <a:gd name="connsiteY1-14" fmla="*/ 0 h 975360"/>
                <a:gd name="connsiteX2-15" fmla="*/ 1402260 w 2049962"/>
                <a:gd name="connsiteY2-16" fmla="*/ 975360 h 975360"/>
                <a:gd name="connsiteX3-17" fmla="*/ 0 w 2049962"/>
                <a:gd name="connsiteY3-18" fmla="*/ 975360 h 975360"/>
                <a:gd name="connsiteX4-19" fmla="*/ 1600200 w 2049962"/>
                <a:gd name="connsiteY4-20" fmla="*/ 0 h 975360"/>
                <a:gd name="connsiteX0-21" fmla="*/ 609600 w 2049962"/>
                <a:gd name="connsiteY0-22" fmla="*/ 0 h 975360"/>
                <a:gd name="connsiteX1-23" fmla="*/ 2049962 w 2049962"/>
                <a:gd name="connsiteY1-24" fmla="*/ 0 h 975360"/>
                <a:gd name="connsiteX2-25" fmla="*/ 1402260 w 2049962"/>
                <a:gd name="connsiteY2-26" fmla="*/ 975360 h 975360"/>
                <a:gd name="connsiteX3-27" fmla="*/ 0 w 2049962"/>
                <a:gd name="connsiteY3-28" fmla="*/ 975360 h 975360"/>
                <a:gd name="connsiteX4-29" fmla="*/ 609600 w 2049962"/>
                <a:gd name="connsiteY4-30" fmla="*/ 0 h 975360"/>
                <a:gd name="connsiteX0-31" fmla="*/ 609600 w 1402260"/>
                <a:gd name="connsiteY0-32" fmla="*/ 0 h 975360"/>
                <a:gd name="connsiteX1-33" fmla="*/ 1211762 w 1402260"/>
                <a:gd name="connsiteY1-34" fmla="*/ 0 h 975360"/>
                <a:gd name="connsiteX2-35" fmla="*/ 1402260 w 1402260"/>
                <a:gd name="connsiteY2-36" fmla="*/ 975360 h 975360"/>
                <a:gd name="connsiteX3-37" fmla="*/ 0 w 1402260"/>
                <a:gd name="connsiteY3-38" fmla="*/ 975360 h 975360"/>
                <a:gd name="connsiteX4-39" fmla="*/ 609600 w 1402260"/>
                <a:gd name="connsiteY4-40" fmla="*/ 0 h 975360"/>
                <a:gd name="connsiteX0-41" fmla="*/ 609600 w 1402260"/>
                <a:gd name="connsiteY0-42" fmla="*/ 0 h 975360"/>
                <a:gd name="connsiteX1-43" fmla="*/ 1059362 w 1402260"/>
                <a:gd name="connsiteY1-44" fmla="*/ 0 h 975360"/>
                <a:gd name="connsiteX2-45" fmla="*/ 1402260 w 1402260"/>
                <a:gd name="connsiteY2-46" fmla="*/ 975360 h 975360"/>
                <a:gd name="connsiteX3-47" fmla="*/ 0 w 1402260"/>
                <a:gd name="connsiteY3-48" fmla="*/ 975360 h 975360"/>
                <a:gd name="connsiteX4-49" fmla="*/ 609600 w 1402260"/>
                <a:gd name="connsiteY4-50" fmla="*/ 0 h 975360"/>
                <a:gd name="connsiteX0-51" fmla="*/ 457200 w 1402260"/>
                <a:gd name="connsiteY0-52" fmla="*/ 0 h 975360"/>
                <a:gd name="connsiteX1-53" fmla="*/ 1059362 w 1402260"/>
                <a:gd name="connsiteY1-54" fmla="*/ 0 h 975360"/>
                <a:gd name="connsiteX2-55" fmla="*/ 1402260 w 1402260"/>
                <a:gd name="connsiteY2-56" fmla="*/ 975360 h 975360"/>
                <a:gd name="connsiteX3-57" fmla="*/ 0 w 1402260"/>
                <a:gd name="connsiteY3-58" fmla="*/ 975360 h 975360"/>
                <a:gd name="connsiteX4-59" fmla="*/ 457200 w 1402260"/>
                <a:gd name="connsiteY4-60" fmla="*/ 0 h 975360"/>
                <a:gd name="connsiteX0-61" fmla="*/ 481012 w 1402260"/>
                <a:gd name="connsiteY0-62" fmla="*/ 0 h 975360"/>
                <a:gd name="connsiteX1-63" fmla="*/ 1059362 w 1402260"/>
                <a:gd name="connsiteY1-64" fmla="*/ 0 h 975360"/>
                <a:gd name="connsiteX2-65" fmla="*/ 1402260 w 1402260"/>
                <a:gd name="connsiteY2-66" fmla="*/ 975360 h 975360"/>
                <a:gd name="connsiteX3-67" fmla="*/ 0 w 1402260"/>
                <a:gd name="connsiteY3-68" fmla="*/ 975360 h 975360"/>
                <a:gd name="connsiteX4-69" fmla="*/ 481012 w 1402260"/>
                <a:gd name="connsiteY4-70" fmla="*/ 0 h 975360"/>
                <a:gd name="connsiteX0-71" fmla="*/ 481012 w 1402260"/>
                <a:gd name="connsiteY0-72" fmla="*/ 3565 h 978925"/>
                <a:gd name="connsiteX1-73" fmla="*/ 930775 w 1402260"/>
                <a:gd name="connsiteY1-74" fmla="*/ 0 h 978925"/>
                <a:gd name="connsiteX2-75" fmla="*/ 1402260 w 1402260"/>
                <a:gd name="connsiteY2-76" fmla="*/ 978925 h 978925"/>
                <a:gd name="connsiteX3-77" fmla="*/ 0 w 1402260"/>
                <a:gd name="connsiteY3-78" fmla="*/ 978925 h 978925"/>
                <a:gd name="connsiteX4-79" fmla="*/ 481012 w 1402260"/>
                <a:gd name="connsiteY4-80" fmla="*/ 3565 h 978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02260" h="978925">
                  <a:moveTo>
                    <a:pt x="481012" y="3565"/>
                  </a:moveTo>
                  <a:lnTo>
                    <a:pt x="930775" y="0"/>
                  </a:lnTo>
                  <a:lnTo>
                    <a:pt x="1402260" y="978925"/>
                  </a:lnTo>
                  <a:lnTo>
                    <a:pt x="0" y="978925"/>
                  </a:lnTo>
                  <a:lnTo>
                    <a:pt x="481012" y="35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52"/>
            <p:cNvSpPr/>
            <p:nvPr/>
          </p:nvSpPr>
          <p:spPr>
            <a:xfrm>
              <a:off x="4337187" y="1282362"/>
              <a:ext cx="450577" cy="5677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23" name="Group 101"/>
          <p:cNvGrpSpPr/>
          <p:nvPr/>
        </p:nvGrpSpPr>
        <p:grpSpPr>
          <a:xfrm>
            <a:off x="5590068" y="1673521"/>
            <a:ext cx="2406025" cy="2077769"/>
            <a:chOff x="5703637" y="1282362"/>
            <a:chExt cx="2770687" cy="2392681"/>
          </a:xfrm>
        </p:grpSpPr>
        <p:grpSp>
          <p:nvGrpSpPr>
            <p:cNvPr id="24" name="Group 62"/>
            <p:cNvGrpSpPr/>
            <p:nvPr/>
          </p:nvGrpSpPr>
          <p:grpSpPr>
            <a:xfrm flipH="1">
              <a:off x="7072064" y="2428011"/>
              <a:ext cx="1402260" cy="1247032"/>
              <a:chOff x="647704" y="2190750"/>
              <a:chExt cx="1028697" cy="1405890"/>
            </a:xfrm>
            <a:solidFill>
              <a:schemeClr val="accent5"/>
            </a:solidFill>
          </p:grpSpPr>
          <p:sp>
            <p:nvSpPr>
              <p:cNvPr id="27" name="Rectangle 83"/>
              <p:cNvSpPr/>
              <p:nvPr/>
            </p:nvSpPr>
            <p:spPr>
              <a:xfrm>
                <a:off x="647704" y="2190750"/>
                <a:ext cx="102869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Down Arrow 84"/>
              <p:cNvSpPr/>
              <p:nvPr/>
            </p:nvSpPr>
            <p:spPr>
              <a:xfrm>
                <a:off x="862697" y="3105150"/>
                <a:ext cx="598711" cy="491490"/>
              </a:xfrm>
              <a:prstGeom prst="down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" name="Freeform 79"/>
            <p:cNvSpPr/>
            <p:nvPr/>
          </p:nvSpPr>
          <p:spPr>
            <a:xfrm flipH="1">
              <a:off x="5703637" y="1845892"/>
              <a:ext cx="2770687" cy="582118"/>
            </a:xfrm>
            <a:custGeom>
              <a:avLst/>
              <a:gdLst>
                <a:gd name="connsiteX0" fmla="*/ 0 w 1402260"/>
                <a:gd name="connsiteY0" fmla="*/ 0 h 1108710"/>
                <a:gd name="connsiteX1" fmla="*/ 1402260 w 1402260"/>
                <a:gd name="connsiteY1" fmla="*/ 0 h 1108710"/>
                <a:gd name="connsiteX2" fmla="*/ 1402260 w 1402260"/>
                <a:gd name="connsiteY2" fmla="*/ 1108710 h 1108710"/>
                <a:gd name="connsiteX3" fmla="*/ 0 w 1402260"/>
                <a:gd name="connsiteY3" fmla="*/ 1108710 h 1108710"/>
                <a:gd name="connsiteX4" fmla="*/ 0 w 1402260"/>
                <a:gd name="connsiteY4" fmla="*/ 0 h 1108710"/>
                <a:gd name="connsiteX0-1" fmla="*/ 0 w 2049962"/>
                <a:gd name="connsiteY0-2" fmla="*/ 0 h 1108710"/>
                <a:gd name="connsiteX1-3" fmla="*/ 2049962 w 2049962"/>
                <a:gd name="connsiteY1-4" fmla="*/ 133350 h 1108710"/>
                <a:gd name="connsiteX2-5" fmla="*/ 1402260 w 2049962"/>
                <a:gd name="connsiteY2-6" fmla="*/ 1108710 h 1108710"/>
                <a:gd name="connsiteX3-7" fmla="*/ 0 w 2049962"/>
                <a:gd name="connsiteY3-8" fmla="*/ 1108710 h 1108710"/>
                <a:gd name="connsiteX4-9" fmla="*/ 0 w 2049962"/>
                <a:gd name="connsiteY4-10" fmla="*/ 0 h 1108710"/>
                <a:gd name="connsiteX0-11" fmla="*/ 1600200 w 2049962"/>
                <a:gd name="connsiteY0-12" fmla="*/ 0 h 975360"/>
                <a:gd name="connsiteX1-13" fmla="*/ 2049962 w 2049962"/>
                <a:gd name="connsiteY1-14" fmla="*/ 0 h 975360"/>
                <a:gd name="connsiteX2-15" fmla="*/ 1402260 w 2049962"/>
                <a:gd name="connsiteY2-16" fmla="*/ 975360 h 975360"/>
                <a:gd name="connsiteX3-17" fmla="*/ 0 w 2049962"/>
                <a:gd name="connsiteY3-18" fmla="*/ 975360 h 975360"/>
                <a:gd name="connsiteX4-19" fmla="*/ 1600200 w 2049962"/>
                <a:gd name="connsiteY4-20" fmla="*/ 0 h 975360"/>
                <a:gd name="connsiteX0-21" fmla="*/ 1600200 w 2811962"/>
                <a:gd name="connsiteY0-22" fmla="*/ 0 h 975360"/>
                <a:gd name="connsiteX1-23" fmla="*/ 2811962 w 2811962"/>
                <a:gd name="connsiteY1-24" fmla="*/ 0 h 975360"/>
                <a:gd name="connsiteX2-25" fmla="*/ 1402260 w 2811962"/>
                <a:gd name="connsiteY2-26" fmla="*/ 975360 h 975360"/>
                <a:gd name="connsiteX3-27" fmla="*/ 0 w 2811962"/>
                <a:gd name="connsiteY3-28" fmla="*/ 975360 h 975360"/>
                <a:gd name="connsiteX4-29" fmla="*/ 1600200 w 2811962"/>
                <a:gd name="connsiteY4-30" fmla="*/ 0 h 975360"/>
                <a:gd name="connsiteX0-31" fmla="*/ 1600200 w 2770687"/>
                <a:gd name="connsiteY0-32" fmla="*/ 4753 h 980113"/>
                <a:gd name="connsiteX1-33" fmla="*/ 2770687 w 2770687"/>
                <a:gd name="connsiteY1-34" fmla="*/ 0 h 980113"/>
                <a:gd name="connsiteX2-35" fmla="*/ 1402260 w 2770687"/>
                <a:gd name="connsiteY2-36" fmla="*/ 980113 h 980113"/>
                <a:gd name="connsiteX3-37" fmla="*/ 0 w 2770687"/>
                <a:gd name="connsiteY3-38" fmla="*/ 980113 h 980113"/>
                <a:gd name="connsiteX4-39" fmla="*/ 1600200 w 2770687"/>
                <a:gd name="connsiteY4-40" fmla="*/ 4753 h 980113"/>
                <a:gd name="connsiteX0-41" fmla="*/ 2362200 w 2770687"/>
                <a:gd name="connsiteY0-42" fmla="*/ 4753 h 980113"/>
                <a:gd name="connsiteX1-43" fmla="*/ 2770687 w 2770687"/>
                <a:gd name="connsiteY1-44" fmla="*/ 0 h 980113"/>
                <a:gd name="connsiteX2-45" fmla="*/ 1402260 w 2770687"/>
                <a:gd name="connsiteY2-46" fmla="*/ 980113 h 980113"/>
                <a:gd name="connsiteX3-47" fmla="*/ 0 w 2770687"/>
                <a:gd name="connsiteY3-48" fmla="*/ 980113 h 980113"/>
                <a:gd name="connsiteX4-49" fmla="*/ 2362200 w 2770687"/>
                <a:gd name="connsiteY4-50" fmla="*/ 4753 h 980113"/>
                <a:gd name="connsiteX0-51" fmla="*/ 2319337 w 2770687"/>
                <a:gd name="connsiteY0-52" fmla="*/ 4753 h 980113"/>
                <a:gd name="connsiteX1-53" fmla="*/ 2770687 w 2770687"/>
                <a:gd name="connsiteY1-54" fmla="*/ 0 h 980113"/>
                <a:gd name="connsiteX2-55" fmla="*/ 1402260 w 2770687"/>
                <a:gd name="connsiteY2-56" fmla="*/ 980113 h 980113"/>
                <a:gd name="connsiteX3-57" fmla="*/ 0 w 2770687"/>
                <a:gd name="connsiteY3-58" fmla="*/ 980113 h 980113"/>
                <a:gd name="connsiteX4-59" fmla="*/ 2319337 w 2770687"/>
                <a:gd name="connsiteY4-60" fmla="*/ 4753 h 980113"/>
                <a:gd name="connsiteX0-61" fmla="*/ 2319337 w 2770687"/>
                <a:gd name="connsiteY0-62" fmla="*/ 0 h 982490"/>
                <a:gd name="connsiteX1-63" fmla="*/ 2770687 w 2770687"/>
                <a:gd name="connsiteY1-64" fmla="*/ 2377 h 982490"/>
                <a:gd name="connsiteX2-65" fmla="*/ 1402260 w 2770687"/>
                <a:gd name="connsiteY2-66" fmla="*/ 982490 h 982490"/>
                <a:gd name="connsiteX3-67" fmla="*/ 0 w 2770687"/>
                <a:gd name="connsiteY3-68" fmla="*/ 982490 h 982490"/>
                <a:gd name="connsiteX4-69" fmla="*/ 2319337 w 2770687"/>
                <a:gd name="connsiteY4-70" fmla="*/ 0 h 9824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70687" h="982490">
                  <a:moveTo>
                    <a:pt x="2319337" y="0"/>
                  </a:moveTo>
                  <a:lnTo>
                    <a:pt x="2770687" y="2377"/>
                  </a:lnTo>
                  <a:lnTo>
                    <a:pt x="1402260" y="982490"/>
                  </a:lnTo>
                  <a:lnTo>
                    <a:pt x="0" y="982490"/>
                  </a:lnTo>
                  <a:lnTo>
                    <a:pt x="231933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80"/>
            <p:cNvSpPr/>
            <p:nvPr/>
          </p:nvSpPr>
          <p:spPr>
            <a:xfrm flipH="1">
              <a:off x="5705998" y="1282362"/>
              <a:ext cx="450577" cy="56775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05</a:t>
              </a:r>
            </a:p>
          </p:txBody>
        </p:sp>
      </p:grpSp>
      <p:grpSp>
        <p:nvGrpSpPr>
          <p:cNvPr id="29" name="Group 100"/>
          <p:cNvGrpSpPr/>
          <p:nvPr/>
        </p:nvGrpSpPr>
        <p:grpSpPr>
          <a:xfrm>
            <a:off x="4991162" y="1673521"/>
            <a:ext cx="1611657" cy="2077769"/>
            <a:chOff x="5013960" y="1282362"/>
            <a:chExt cx="1855924" cy="2392681"/>
          </a:xfrm>
        </p:grpSpPr>
        <p:grpSp>
          <p:nvGrpSpPr>
            <p:cNvPr id="30" name="Group 63"/>
            <p:cNvGrpSpPr/>
            <p:nvPr/>
          </p:nvGrpSpPr>
          <p:grpSpPr>
            <a:xfrm flipH="1">
              <a:off x="5467623" y="2428011"/>
              <a:ext cx="1402260" cy="1247032"/>
              <a:chOff x="647704" y="2190750"/>
              <a:chExt cx="1028697" cy="1405890"/>
            </a:xfrm>
            <a:solidFill>
              <a:schemeClr val="accent4"/>
            </a:solidFill>
          </p:grpSpPr>
          <p:sp>
            <p:nvSpPr>
              <p:cNvPr id="33" name="Rectangle 81"/>
              <p:cNvSpPr/>
              <p:nvPr/>
            </p:nvSpPr>
            <p:spPr>
              <a:xfrm>
                <a:off x="647704" y="2190750"/>
                <a:ext cx="102869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Down Arrow 82"/>
              <p:cNvSpPr/>
              <p:nvPr/>
            </p:nvSpPr>
            <p:spPr>
              <a:xfrm>
                <a:off x="862697" y="3105150"/>
                <a:ext cx="598711" cy="491490"/>
              </a:xfrm>
              <a:prstGeom prst="down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" name="Freeform 74"/>
            <p:cNvSpPr/>
            <p:nvPr/>
          </p:nvSpPr>
          <p:spPr>
            <a:xfrm flipH="1">
              <a:off x="5017293" y="1846597"/>
              <a:ext cx="1852591" cy="581414"/>
            </a:xfrm>
            <a:custGeom>
              <a:avLst/>
              <a:gdLst>
                <a:gd name="connsiteX0" fmla="*/ 0 w 1402260"/>
                <a:gd name="connsiteY0" fmla="*/ 0 h 1108710"/>
                <a:gd name="connsiteX1" fmla="*/ 1402260 w 1402260"/>
                <a:gd name="connsiteY1" fmla="*/ 0 h 1108710"/>
                <a:gd name="connsiteX2" fmla="*/ 1402260 w 1402260"/>
                <a:gd name="connsiteY2" fmla="*/ 1108710 h 1108710"/>
                <a:gd name="connsiteX3" fmla="*/ 0 w 1402260"/>
                <a:gd name="connsiteY3" fmla="*/ 1108710 h 1108710"/>
                <a:gd name="connsiteX4" fmla="*/ 0 w 1402260"/>
                <a:gd name="connsiteY4" fmla="*/ 0 h 1108710"/>
                <a:gd name="connsiteX0-1" fmla="*/ 0 w 2049962"/>
                <a:gd name="connsiteY0-2" fmla="*/ 0 h 1108710"/>
                <a:gd name="connsiteX1-3" fmla="*/ 2049962 w 2049962"/>
                <a:gd name="connsiteY1-4" fmla="*/ 133350 h 1108710"/>
                <a:gd name="connsiteX2-5" fmla="*/ 1402260 w 2049962"/>
                <a:gd name="connsiteY2-6" fmla="*/ 1108710 h 1108710"/>
                <a:gd name="connsiteX3-7" fmla="*/ 0 w 2049962"/>
                <a:gd name="connsiteY3-8" fmla="*/ 1108710 h 1108710"/>
                <a:gd name="connsiteX4-9" fmla="*/ 0 w 2049962"/>
                <a:gd name="connsiteY4-10" fmla="*/ 0 h 1108710"/>
                <a:gd name="connsiteX0-11" fmla="*/ 1600200 w 2049962"/>
                <a:gd name="connsiteY0-12" fmla="*/ 0 h 975360"/>
                <a:gd name="connsiteX1-13" fmla="*/ 2049962 w 2049962"/>
                <a:gd name="connsiteY1-14" fmla="*/ 0 h 975360"/>
                <a:gd name="connsiteX2-15" fmla="*/ 1402260 w 2049962"/>
                <a:gd name="connsiteY2-16" fmla="*/ 975360 h 975360"/>
                <a:gd name="connsiteX3-17" fmla="*/ 0 w 2049962"/>
                <a:gd name="connsiteY3-18" fmla="*/ 975360 h 975360"/>
                <a:gd name="connsiteX4-19" fmla="*/ 1600200 w 2049962"/>
                <a:gd name="connsiteY4-20" fmla="*/ 0 h 975360"/>
                <a:gd name="connsiteX0-21" fmla="*/ 609600 w 2049962"/>
                <a:gd name="connsiteY0-22" fmla="*/ 0 h 975360"/>
                <a:gd name="connsiteX1-23" fmla="*/ 2049962 w 2049962"/>
                <a:gd name="connsiteY1-24" fmla="*/ 0 h 975360"/>
                <a:gd name="connsiteX2-25" fmla="*/ 1402260 w 2049962"/>
                <a:gd name="connsiteY2-26" fmla="*/ 975360 h 975360"/>
                <a:gd name="connsiteX3-27" fmla="*/ 0 w 2049962"/>
                <a:gd name="connsiteY3-28" fmla="*/ 975360 h 975360"/>
                <a:gd name="connsiteX4-29" fmla="*/ 609600 w 2049962"/>
                <a:gd name="connsiteY4-30" fmla="*/ 0 h 975360"/>
                <a:gd name="connsiteX0-31" fmla="*/ 609600 w 1402260"/>
                <a:gd name="connsiteY0-32" fmla="*/ 0 h 975360"/>
                <a:gd name="connsiteX1-33" fmla="*/ 1211762 w 1402260"/>
                <a:gd name="connsiteY1-34" fmla="*/ 0 h 975360"/>
                <a:gd name="connsiteX2-35" fmla="*/ 1402260 w 1402260"/>
                <a:gd name="connsiteY2-36" fmla="*/ 975360 h 975360"/>
                <a:gd name="connsiteX3-37" fmla="*/ 0 w 1402260"/>
                <a:gd name="connsiteY3-38" fmla="*/ 975360 h 975360"/>
                <a:gd name="connsiteX4-39" fmla="*/ 609600 w 1402260"/>
                <a:gd name="connsiteY4-40" fmla="*/ 0 h 975360"/>
                <a:gd name="connsiteX0-41" fmla="*/ 609600 w 1402260"/>
                <a:gd name="connsiteY0-42" fmla="*/ 0 h 975360"/>
                <a:gd name="connsiteX1-43" fmla="*/ 1059362 w 1402260"/>
                <a:gd name="connsiteY1-44" fmla="*/ 0 h 975360"/>
                <a:gd name="connsiteX2-45" fmla="*/ 1402260 w 1402260"/>
                <a:gd name="connsiteY2-46" fmla="*/ 975360 h 975360"/>
                <a:gd name="connsiteX3-47" fmla="*/ 0 w 1402260"/>
                <a:gd name="connsiteY3-48" fmla="*/ 975360 h 975360"/>
                <a:gd name="connsiteX4-49" fmla="*/ 609600 w 1402260"/>
                <a:gd name="connsiteY4-50" fmla="*/ 0 h 975360"/>
                <a:gd name="connsiteX0-51" fmla="*/ 609600 w 1862116"/>
                <a:gd name="connsiteY0-52" fmla="*/ 15447 h 990807"/>
                <a:gd name="connsiteX1-53" fmla="*/ 1862116 w 1862116"/>
                <a:gd name="connsiteY1-54" fmla="*/ 0 h 990807"/>
                <a:gd name="connsiteX2-55" fmla="*/ 1402260 w 1862116"/>
                <a:gd name="connsiteY2-56" fmla="*/ 990807 h 990807"/>
                <a:gd name="connsiteX3-57" fmla="*/ 0 w 1862116"/>
                <a:gd name="connsiteY3-58" fmla="*/ 990807 h 990807"/>
                <a:gd name="connsiteX4-59" fmla="*/ 609600 w 1862116"/>
                <a:gd name="connsiteY4-60" fmla="*/ 15447 h 990807"/>
                <a:gd name="connsiteX0-61" fmla="*/ 1425575 w 1862116"/>
                <a:gd name="connsiteY0-62" fmla="*/ 5940 h 990807"/>
                <a:gd name="connsiteX1-63" fmla="*/ 1862116 w 1862116"/>
                <a:gd name="connsiteY1-64" fmla="*/ 0 h 990807"/>
                <a:gd name="connsiteX2-65" fmla="*/ 1402260 w 1862116"/>
                <a:gd name="connsiteY2-66" fmla="*/ 990807 h 990807"/>
                <a:gd name="connsiteX3-67" fmla="*/ 0 w 1862116"/>
                <a:gd name="connsiteY3-68" fmla="*/ 990807 h 990807"/>
                <a:gd name="connsiteX4-69" fmla="*/ 1425575 w 1862116"/>
                <a:gd name="connsiteY4-70" fmla="*/ 5940 h 990807"/>
                <a:gd name="connsiteX0-71" fmla="*/ 1408906 w 1862116"/>
                <a:gd name="connsiteY0-72" fmla="*/ 5940 h 990807"/>
                <a:gd name="connsiteX1-73" fmla="*/ 1862116 w 1862116"/>
                <a:gd name="connsiteY1-74" fmla="*/ 0 h 990807"/>
                <a:gd name="connsiteX2-75" fmla="*/ 1402260 w 1862116"/>
                <a:gd name="connsiteY2-76" fmla="*/ 990807 h 990807"/>
                <a:gd name="connsiteX3-77" fmla="*/ 0 w 1862116"/>
                <a:gd name="connsiteY3-78" fmla="*/ 990807 h 990807"/>
                <a:gd name="connsiteX4-79" fmla="*/ 1408906 w 1862116"/>
                <a:gd name="connsiteY4-80" fmla="*/ 5940 h 990807"/>
                <a:gd name="connsiteX0-81" fmla="*/ 1411287 w 1862116"/>
                <a:gd name="connsiteY0-82" fmla="*/ 16636 h 990807"/>
                <a:gd name="connsiteX1-83" fmla="*/ 1862116 w 1862116"/>
                <a:gd name="connsiteY1-84" fmla="*/ 0 h 990807"/>
                <a:gd name="connsiteX2-85" fmla="*/ 1402260 w 1862116"/>
                <a:gd name="connsiteY2-86" fmla="*/ 990807 h 990807"/>
                <a:gd name="connsiteX3-87" fmla="*/ 0 w 1862116"/>
                <a:gd name="connsiteY3-88" fmla="*/ 990807 h 990807"/>
                <a:gd name="connsiteX4-89" fmla="*/ 1411287 w 1862116"/>
                <a:gd name="connsiteY4-90" fmla="*/ 16636 h 990807"/>
                <a:gd name="connsiteX0-91" fmla="*/ 1411287 w 1852591"/>
                <a:gd name="connsiteY0-92" fmla="*/ 2376 h 976547"/>
                <a:gd name="connsiteX1-93" fmla="*/ 1852591 w 1852591"/>
                <a:gd name="connsiteY1-94" fmla="*/ 0 h 976547"/>
                <a:gd name="connsiteX2-95" fmla="*/ 1402260 w 1852591"/>
                <a:gd name="connsiteY2-96" fmla="*/ 976547 h 976547"/>
                <a:gd name="connsiteX3-97" fmla="*/ 0 w 1852591"/>
                <a:gd name="connsiteY3-98" fmla="*/ 976547 h 976547"/>
                <a:gd name="connsiteX4-99" fmla="*/ 1411287 w 1852591"/>
                <a:gd name="connsiteY4-100" fmla="*/ 2376 h 976547"/>
                <a:gd name="connsiteX0-101" fmla="*/ 1282699 w 1852591"/>
                <a:gd name="connsiteY0-102" fmla="*/ 0 h 1073989"/>
                <a:gd name="connsiteX1-103" fmla="*/ 1852591 w 1852591"/>
                <a:gd name="connsiteY1-104" fmla="*/ 97442 h 1073989"/>
                <a:gd name="connsiteX2-105" fmla="*/ 1402260 w 1852591"/>
                <a:gd name="connsiteY2-106" fmla="*/ 1073989 h 1073989"/>
                <a:gd name="connsiteX3-107" fmla="*/ 0 w 1852591"/>
                <a:gd name="connsiteY3-108" fmla="*/ 1073989 h 1073989"/>
                <a:gd name="connsiteX4-109" fmla="*/ 1282699 w 1852591"/>
                <a:gd name="connsiteY4-110" fmla="*/ 0 h 1073989"/>
                <a:gd name="connsiteX0-111" fmla="*/ 1411286 w 1852591"/>
                <a:gd name="connsiteY0-112" fmla="*/ 0 h 981302"/>
                <a:gd name="connsiteX1-113" fmla="*/ 1852591 w 1852591"/>
                <a:gd name="connsiteY1-114" fmla="*/ 4755 h 981302"/>
                <a:gd name="connsiteX2-115" fmla="*/ 1402260 w 1852591"/>
                <a:gd name="connsiteY2-116" fmla="*/ 981302 h 981302"/>
                <a:gd name="connsiteX3-117" fmla="*/ 0 w 1852591"/>
                <a:gd name="connsiteY3-118" fmla="*/ 981302 h 981302"/>
                <a:gd name="connsiteX4-119" fmla="*/ 1411286 w 1852591"/>
                <a:gd name="connsiteY4-120" fmla="*/ 0 h 9813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52591" h="981302">
                  <a:moveTo>
                    <a:pt x="1411286" y="0"/>
                  </a:moveTo>
                  <a:lnTo>
                    <a:pt x="1852591" y="4755"/>
                  </a:lnTo>
                  <a:lnTo>
                    <a:pt x="1402260" y="981302"/>
                  </a:lnTo>
                  <a:lnTo>
                    <a:pt x="0" y="981302"/>
                  </a:lnTo>
                  <a:lnTo>
                    <a:pt x="141128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ectangle 75"/>
            <p:cNvSpPr/>
            <p:nvPr/>
          </p:nvSpPr>
          <p:spPr>
            <a:xfrm flipH="1">
              <a:off x="5013960" y="1282362"/>
              <a:ext cx="450577" cy="5677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</a:p>
          </p:txBody>
        </p:sp>
      </p:grpSp>
      <p:sp>
        <p:nvSpPr>
          <p:cNvPr id="35" name="Freeform 144"/>
          <p:cNvSpPr>
            <a:spLocks noEditPoints="1"/>
          </p:cNvSpPr>
          <p:nvPr/>
        </p:nvSpPr>
        <p:spPr bwMode="auto">
          <a:xfrm>
            <a:off x="1619175" y="2860519"/>
            <a:ext cx="378485" cy="328220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79406" tIns="39703" rIns="79406" bIns="39703" numCol="1" anchor="t" anchorCtr="0" compatLnSpc="1"/>
          <a:lstStyle/>
          <a:p>
            <a:pPr>
              <a:lnSpc>
                <a:spcPct val="120000"/>
              </a:lnSpc>
            </a:pPr>
            <a:endParaRPr lang="en-US">
              <a:sym typeface="Arial" panose="020B0604020202020204" pitchFamily="34" charset="0"/>
            </a:endParaRPr>
          </a:p>
        </p:txBody>
      </p:sp>
      <p:sp>
        <p:nvSpPr>
          <p:cNvPr id="36" name="Freeform 145"/>
          <p:cNvSpPr/>
          <p:nvPr/>
        </p:nvSpPr>
        <p:spPr bwMode="auto">
          <a:xfrm>
            <a:off x="2997663" y="2848691"/>
            <a:ext cx="408056" cy="351875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79406" tIns="39703" rIns="79406" bIns="39703" numCol="1" anchor="t" anchorCtr="0" compatLnSpc="1"/>
          <a:lstStyle/>
          <a:p>
            <a:pPr>
              <a:lnSpc>
                <a:spcPct val="120000"/>
              </a:lnSpc>
            </a:pPr>
            <a:endParaRPr lang="en-US">
              <a:sym typeface="Arial" panose="020B0604020202020204" pitchFamily="34" charset="0"/>
            </a:endParaRPr>
          </a:p>
        </p:txBody>
      </p:sp>
      <p:sp>
        <p:nvSpPr>
          <p:cNvPr id="37" name="Freeform 113"/>
          <p:cNvSpPr>
            <a:spLocks noEditPoints="1"/>
          </p:cNvSpPr>
          <p:nvPr/>
        </p:nvSpPr>
        <p:spPr bwMode="auto">
          <a:xfrm>
            <a:off x="4389457" y="2863477"/>
            <a:ext cx="411014" cy="322305"/>
          </a:xfrm>
          <a:custGeom>
            <a:avLst/>
            <a:gdLst/>
            <a:ahLst/>
            <a:cxnLst>
              <a:cxn ang="0">
                <a:pos x="63" y="20"/>
              </a:cxn>
              <a:cxn ang="0">
                <a:pos x="44" y="43"/>
              </a:cxn>
              <a:cxn ang="0">
                <a:pos x="28" y="47"/>
              </a:cxn>
              <a:cxn ang="0">
                <a:pos x="18" y="46"/>
              </a:cxn>
              <a:cxn ang="0">
                <a:pos x="11" y="43"/>
              </a:cxn>
              <a:cxn ang="0">
                <a:pos x="4" y="50"/>
              </a:cxn>
              <a:cxn ang="0">
                <a:pos x="0" y="47"/>
              </a:cxn>
              <a:cxn ang="0">
                <a:pos x="0" y="46"/>
              </a:cxn>
              <a:cxn ang="0">
                <a:pos x="7" y="37"/>
              </a:cxn>
              <a:cxn ang="0">
                <a:pos x="6" y="34"/>
              </a:cxn>
              <a:cxn ang="0">
                <a:pos x="5" y="30"/>
              </a:cxn>
              <a:cxn ang="0">
                <a:pos x="25" y="8"/>
              </a:cxn>
              <a:cxn ang="0">
                <a:pos x="52" y="3"/>
              </a:cxn>
              <a:cxn ang="0">
                <a:pos x="58" y="0"/>
              </a:cxn>
              <a:cxn ang="0">
                <a:pos x="64" y="13"/>
              </a:cxn>
              <a:cxn ang="0">
                <a:pos x="63" y="20"/>
              </a:cxn>
              <a:cxn ang="0">
                <a:pos x="43" y="18"/>
              </a:cxn>
              <a:cxn ang="0">
                <a:pos x="14" y="32"/>
              </a:cxn>
              <a:cxn ang="0">
                <a:pos x="13" y="34"/>
              </a:cxn>
              <a:cxn ang="0">
                <a:pos x="16" y="36"/>
              </a:cxn>
              <a:cxn ang="0">
                <a:pos x="17" y="36"/>
              </a:cxn>
              <a:cxn ang="0">
                <a:pos x="22" y="31"/>
              </a:cxn>
              <a:cxn ang="0">
                <a:pos x="43" y="23"/>
              </a:cxn>
              <a:cxn ang="0">
                <a:pos x="45" y="20"/>
              </a:cxn>
              <a:cxn ang="0">
                <a:pos x="43" y="18"/>
              </a:cxn>
            </a:cxnLst>
            <a:rect l="0" t="0" r="r" b="b"/>
            <a:pathLst>
              <a:path w="64" h="50">
                <a:moveTo>
                  <a:pt x="63" y="20"/>
                </a:moveTo>
                <a:cubicBezTo>
                  <a:pt x="61" y="31"/>
                  <a:pt x="54" y="38"/>
                  <a:pt x="44" y="43"/>
                </a:cubicBezTo>
                <a:cubicBezTo>
                  <a:pt x="39" y="46"/>
                  <a:pt x="33" y="47"/>
                  <a:pt x="28" y="47"/>
                </a:cubicBezTo>
                <a:cubicBezTo>
                  <a:pt x="25" y="47"/>
                  <a:pt x="21" y="47"/>
                  <a:pt x="18" y="46"/>
                </a:cubicBezTo>
                <a:cubicBezTo>
                  <a:pt x="16" y="45"/>
                  <a:pt x="13" y="43"/>
                  <a:pt x="11" y="43"/>
                </a:cubicBezTo>
                <a:cubicBezTo>
                  <a:pt x="9" y="43"/>
                  <a:pt x="7" y="50"/>
                  <a:pt x="4" y="50"/>
                </a:cubicBezTo>
                <a:cubicBezTo>
                  <a:pt x="2" y="50"/>
                  <a:pt x="1" y="49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7" y="39"/>
                  <a:pt x="7" y="37"/>
                </a:cubicBezTo>
                <a:cubicBezTo>
                  <a:pt x="7" y="37"/>
                  <a:pt x="6" y="35"/>
                  <a:pt x="6" y="34"/>
                </a:cubicBezTo>
                <a:cubicBezTo>
                  <a:pt x="6" y="33"/>
                  <a:pt x="5" y="32"/>
                  <a:pt x="5" y="30"/>
                </a:cubicBezTo>
                <a:cubicBezTo>
                  <a:pt x="5" y="19"/>
                  <a:pt x="14" y="11"/>
                  <a:pt x="25" y="8"/>
                </a:cubicBezTo>
                <a:cubicBezTo>
                  <a:pt x="32" y="5"/>
                  <a:pt x="47" y="8"/>
                  <a:pt x="52" y="3"/>
                </a:cubicBezTo>
                <a:cubicBezTo>
                  <a:pt x="54" y="1"/>
                  <a:pt x="55" y="0"/>
                  <a:pt x="58" y="0"/>
                </a:cubicBezTo>
                <a:cubicBezTo>
                  <a:pt x="62" y="0"/>
                  <a:pt x="64" y="10"/>
                  <a:pt x="64" y="13"/>
                </a:cubicBezTo>
                <a:cubicBezTo>
                  <a:pt x="64" y="16"/>
                  <a:pt x="63" y="18"/>
                  <a:pt x="63" y="20"/>
                </a:cubicBezTo>
                <a:close/>
                <a:moveTo>
                  <a:pt x="43" y="18"/>
                </a:moveTo>
                <a:cubicBezTo>
                  <a:pt x="31" y="18"/>
                  <a:pt x="22" y="23"/>
                  <a:pt x="14" y="32"/>
                </a:cubicBezTo>
                <a:cubicBezTo>
                  <a:pt x="14" y="33"/>
                  <a:pt x="13" y="33"/>
                  <a:pt x="13" y="34"/>
                </a:cubicBezTo>
                <a:cubicBezTo>
                  <a:pt x="13" y="35"/>
                  <a:pt x="15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9" y="34"/>
                  <a:pt x="21" y="32"/>
                  <a:pt x="22" y="31"/>
                </a:cubicBezTo>
                <a:cubicBezTo>
                  <a:pt x="29" y="25"/>
                  <a:pt x="34" y="23"/>
                  <a:pt x="43" y="23"/>
                </a:cubicBezTo>
                <a:cubicBezTo>
                  <a:pt x="44" y="23"/>
                  <a:pt x="45" y="22"/>
                  <a:pt x="45" y="20"/>
                </a:cubicBezTo>
                <a:cubicBezTo>
                  <a:pt x="45" y="19"/>
                  <a:pt x="44" y="18"/>
                  <a:pt x="43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79406" tIns="39703" rIns="79406" bIns="39703" numCol="1" anchor="t" anchorCtr="0" compatLnSpc="1"/>
          <a:lstStyle/>
          <a:p>
            <a:pPr>
              <a:lnSpc>
                <a:spcPct val="120000"/>
              </a:lnSpc>
            </a:pPr>
            <a:endParaRPr lang="en-US">
              <a:sym typeface="Arial" panose="020B0604020202020204" pitchFamily="34" charset="0"/>
            </a:endParaRPr>
          </a:p>
        </p:txBody>
      </p:sp>
      <p:sp>
        <p:nvSpPr>
          <p:cNvPr id="38" name="Freeform 55"/>
          <p:cNvSpPr>
            <a:spLocks noEditPoints="1"/>
          </p:cNvSpPr>
          <p:nvPr/>
        </p:nvSpPr>
        <p:spPr bwMode="auto">
          <a:xfrm>
            <a:off x="5784025" y="2867911"/>
            <a:ext cx="419884" cy="313435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79406" tIns="39703" rIns="79406" bIns="39703" numCol="1" anchor="t" anchorCtr="0" compatLnSpc="1"/>
          <a:lstStyle/>
          <a:p>
            <a:pPr>
              <a:lnSpc>
                <a:spcPct val="120000"/>
              </a:lnSpc>
            </a:pPr>
            <a:endParaRPr lang="en-US">
              <a:sym typeface="Arial" panose="020B0604020202020204" pitchFamily="34" charset="0"/>
            </a:endParaRPr>
          </a:p>
        </p:txBody>
      </p:sp>
      <p:sp>
        <p:nvSpPr>
          <p:cNvPr id="39" name="Freeform 105"/>
          <p:cNvSpPr>
            <a:spLocks noEditPoints="1"/>
          </p:cNvSpPr>
          <p:nvPr/>
        </p:nvSpPr>
        <p:spPr bwMode="auto">
          <a:xfrm>
            <a:off x="7183213" y="2823559"/>
            <a:ext cx="408056" cy="402141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79406" tIns="39703" rIns="79406" bIns="39703" numCol="1" anchor="t" anchorCtr="0" compatLnSpc="1"/>
          <a:lstStyle/>
          <a:p>
            <a:pPr>
              <a:lnSpc>
                <a:spcPct val="120000"/>
              </a:lnSpc>
            </a:pPr>
            <a:endParaRPr lang="en-US">
              <a:sym typeface="Arial" panose="020B0604020202020204" pitchFamily="34" charset="0"/>
            </a:endParaRPr>
          </a:p>
        </p:txBody>
      </p:sp>
      <p:sp>
        <p:nvSpPr>
          <p:cNvPr id="40" name="Text Placeholder 3"/>
          <p:cNvSpPr txBox="1"/>
          <p:nvPr/>
        </p:nvSpPr>
        <p:spPr>
          <a:xfrm>
            <a:off x="1192232" y="3817461"/>
            <a:ext cx="1252611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375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3"/>
          <p:cNvSpPr txBox="1"/>
          <p:nvPr/>
        </p:nvSpPr>
        <p:spPr>
          <a:xfrm>
            <a:off x="2583350" y="3817461"/>
            <a:ext cx="1252611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375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/>
          <p:nvPr/>
        </p:nvSpPr>
        <p:spPr>
          <a:xfrm>
            <a:off x="3974465" y="3817461"/>
            <a:ext cx="1252611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375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/>
          <p:nvPr/>
        </p:nvSpPr>
        <p:spPr>
          <a:xfrm>
            <a:off x="5365581" y="3817461"/>
            <a:ext cx="1252611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375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/>
          <p:nvPr/>
        </p:nvSpPr>
        <p:spPr>
          <a:xfrm>
            <a:off x="6756695" y="3817461"/>
            <a:ext cx="1252611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375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5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8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3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85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35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6"/>
          <p:cNvSpPr txBox="1"/>
          <p:nvPr/>
        </p:nvSpPr>
        <p:spPr>
          <a:xfrm>
            <a:off x="936362" y="70077"/>
            <a:ext cx="232476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139957" y="457670"/>
            <a:ext cx="1917573" cy="1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Line buttom"/>
          <p:cNvCxnSpPr/>
          <p:nvPr/>
        </p:nvCxnSpPr>
        <p:spPr>
          <a:xfrm>
            <a:off x="1015092" y="2282441"/>
            <a:ext cx="711381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0"/>
          <p:cNvGrpSpPr/>
          <p:nvPr/>
        </p:nvGrpSpPr>
        <p:grpSpPr>
          <a:xfrm>
            <a:off x="1909187" y="1880623"/>
            <a:ext cx="764687" cy="803639"/>
            <a:chOff x="1662668" y="1672705"/>
            <a:chExt cx="835480" cy="878038"/>
          </a:xfrm>
        </p:grpSpPr>
        <p:sp>
          <p:nvSpPr>
            <p:cNvPr id="6" name="Oval 22"/>
            <p:cNvSpPr/>
            <p:nvPr/>
          </p:nvSpPr>
          <p:spPr>
            <a:xfrm>
              <a:off x="1662668" y="1715265"/>
              <a:ext cx="835480" cy="8354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Oval 23"/>
            <p:cNvSpPr/>
            <p:nvPr/>
          </p:nvSpPr>
          <p:spPr>
            <a:xfrm>
              <a:off x="1662668" y="1672705"/>
              <a:ext cx="835480" cy="8354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41"/>
          <p:cNvGrpSpPr/>
          <p:nvPr/>
        </p:nvGrpSpPr>
        <p:grpSpPr>
          <a:xfrm>
            <a:off x="2814955" y="1762021"/>
            <a:ext cx="1001972" cy="1040846"/>
            <a:chOff x="2652290" y="1543078"/>
            <a:chExt cx="1094733" cy="1137205"/>
          </a:xfrm>
        </p:grpSpPr>
        <p:sp>
          <p:nvSpPr>
            <p:cNvPr id="9" name="Oval 25"/>
            <p:cNvSpPr/>
            <p:nvPr/>
          </p:nvSpPr>
          <p:spPr>
            <a:xfrm>
              <a:off x="2652290" y="1585550"/>
              <a:ext cx="1094733" cy="109473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Oval 26"/>
            <p:cNvSpPr/>
            <p:nvPr/>
          </p:nvSpPr>
          <p:spPr>
            <a:xfrm>
              <a:off x="2652290" y="1543078"/>
              <a:ext cx="1094733" cy="10947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42"/>
          <p:cNvGrpSpPr/>
          <p:nvPr/>
        </p:nvGrpSpPr>
        <p:grpSpPr>
          <a:xfrm>
            <a:off x="3958010" y="1646819"/>
            <a:ext cx="1232753" cy="1271247"/>
            <a:chOff x="3901165" y="1419610"/>
            <a:chExt cx="1346879" cy="1388936"/>
          </a:xfrm>
        </p:grpSpPr>
        <p:sp>
          <p:nvSpPr>
            <p:cNvPr id="12" name="Oval 28"/>
            <p:cNvSpPr/>
            <p:nvPr/>
          </p:nvSpPr>
          <p:spPr>
            <a:xfrm>
              <a:off x="3906374" y="1466878"/>
              <a:ext cx="1341670" cy="1341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Oval 29"/>
            <p:cNvSpPr/>
            <p:nvPr/>
          </p:nvSpPr>
          <p:spPr>
            <a:xfrm>
              <a:off x="3901165" y="1419610"/>
              <a:ext cx="1341670" cy="134166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43"/>
          <p:cNvGrpSpPr/>
          <p:nvPr/>
        </p:nvGrpSpPr>
        <p:grpSpPr>
          <a:xfrm>
            <a:off x="5327075" y="1757338"/>
            <a:ext cx="1002913" cy="1050212"/>
            <a:chOff x="5396977" y="1543078"/>
            <a:chExt cx="1095761" cy="1147439"/>
          </a:xfrm>
        </p:grpSpPr>
        <p:sp>
          <p:nvSpPr>
            <p:cNvPr id="15" name="Oval 31"/>
            <p:cNvSpPr/>
            <p:nvPr/>
          </p:nvSpPr>
          <p:spPr>
            <a:xfrm>
              <a:off x="5398005" y="1595784"/>
              <a:ext cx="1094733" cy="109473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Oval 32"/>
            <p:cNvSpPr/>
            <p:nvPr/>
          </p:nvSpPr>
          <p:spPr>
            <a:xfrm>
              <a:off x="5396977" y="1543078"/>
              <a:ext cx="1094733" cy="109473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44"/>
          <p:cNvGrpSpPr/>
          <p:nvPr/>
        </p:nvGrpSpPr>
        <p:grpSpPr>
          <a:xfrm>
            <a:off x="6466223" y="1879177"/>
            <a:ext cx="768592" cy="806531"/>
            <a:chOff x="6641585" y="1672705"/>
            <a:chExt cx="839747" cy="881198"/>
          </a:xfrm>
        </p:grpSpPr>
        <p:sp>
          <p:nvSpPr>
            <p:cNvPr id="18" name="Oval 34"/>
            <p:cNvSpPr/>
            <p:nvPr/>
          </p:nvSpPr>
          <p:spPr>
            <a:xfrm>
              <a:off x="6641585" y="1718425"/>
              <a:ext cx="835480" cy="83547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35"/>
            <p:cNvSpPr/>
            <p:nvPr/>
          </p:nvSpPr>
          <p:spPr>
            <a:xfrm>
              <a:off x="6645852" y="1672705"/>
              <a:ext cx="835480" cy="83547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Freeform 78"/>
          <p:cNvSpPr/>
          <p:nvPr/>
        </p:nvSpPr>
        <p:spPr bwMode="auto">
          <a:xfrm>
            <a:off x="2224735" y="2155001"/>
            <a:ext cx="133592" cy="254882"/>
          </a:xfrm>
          <a:custGeom>
            <a:avLst/>
            <a:gdLst/>
            <a:ahLst/>
            <a:cxnLst>
              <a:cxn ang="0">
                <a:pos x="35" y="11"/>
              </a:cxn>
              <a:cxn ang="0">
                <a:pos x="29" y="11"/>
              </a:cxn>
              <a:cxn ang="0">
                <a:pos x="23" y="17"/>
              </a:cxn>
              <a:cxn ang="0">
                <a:pos x="23" y="25"/>
              </a:cxn>
              <a:cxn ang="0">
                <a:pos x="35" y="25"/>
              </a:cxn>
              <a:cxn ang="0">
                <a:pos x="33" y="37"/>
              </a:cxn>
              <a:cxn ang="0">
                <a:pos x="23" y="37"/>
              </a:cxn>
              <a:cxn ang="0">
                <a:pos x="23" y="67"/>
              </a:cxn>
              <a:cxn ang="0">
                <a:pos x="11" y="67"/>
              </a:cxn>
              <a:cxn ang="0">
                <a:pos x="11" y="37"/>
              </a:cxn>
              <a:cxn ang="0">
                <a:pos x="0" y="37"/>
              </a:cxn>
              <a:cxn ang="0">
                <a:pos x="0" y="25"/>
              </a:cxn>
              <a:cxn ang="0">
                <a:pos x="11" y="25"/>
              </a:cxn>
              <a:cxn ang="0">
                <a:pos x="11" y="16"/>
              </a:cxn>
              <a:cxn ang="0">
                <a:pos x="26" y="0"/>
              </a:cxn>
              <a:cxn ang="0">
                <a:pos x="35" y="1"/>
              </a:cxn>
              <a:cxn ang="0">
                <a:pos x="35" y="11"/>
              </a:cxn>
            </a:cxnLst>
            <a:rect l="0" t="0" r="r" b="b"/>
            <a:pathLst>
              <a:path w="35" h="67">
                <a:moveTo>
                  <a:pt x="35" y="11"/>
                </a:moveTo>
                <a:cubicBezTo>
                  <a:pt x="29" y="11"/>
                  <a:pt x="29" y="11"/>
                  <a:pt x="29" y="11"/>
                </a:cubicBezTo>
                <a:cubicBezTo>
                  <a:pt x="24" y="11"/>
                  <a:pt x="23" y="14"/>
                  <a:pt x="23" y="17"/>
                </a:cubicBezTo>
                <a:cubicBezTo>
                  <a:pt x="23" y="25"/>
                  <a:pt x="23" y="25"/>
                  <a:pt x="23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37"/>
                  <a:pt x="33" y="37"/>
                  <a:pt x="3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67"/>
                  <a:pt x="23" y="67"/>
                  <a:pt x="23" y="67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37"/>
                  <a:pt x="11" y="37"/>
                  <a:pt x="1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5"/>
                  <a:pt x="0" y="25"/>
                  <a:pt x="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6"/>
                  <a:pt x="17" y="0"/>
                  <a:pt x="26" y="0"/>
                </a:cubicBezTo>
                <a:cubicBezTo>
                  <a:pt x="30" y="0"/>
                  <a:pt x="34" y="1"/>
                  <a:pt x="35" y="1"/>
                </a:cubicBezTo>
                <a:lnTo>
                  <a:pt x="35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83692" tIns="41846" rIns="83692" bIns="41846" numCol="1" anchor="t" anchorCtr="0" compatLnSpc="1"/>
          <a:lstStyle/>
          <a:p>
            <a:endParaRPr lang="en-US" dirty="0">
              <a:sym typeface="Arial" panose="020B0604020202020204" pitchFamily="34" charset="0"/>
            </a:endParaRPr>
          </a:p>
        </p:txBody>
      </p:sp>
      <p:sp>
        <p:nvSpPr>
          <p:cNvPr id="21" name="Freeform 154"/>
          <p:cNvSpPr/>
          <p:nvPr/>
        </p:nvSpPr>
        <p:spPr bwMode="auto">
          <a:xfrm>
            <a:off x="3104423" y="2113840"/>
            <a:ext cx="423037" cy="337202"/>
          </a:xfrm>
          <a:custGeom>
            <a:avLst/>
            <a:gdLst/>
            <a:ahLst/>
            <a:cxnLst>
              <a:cxn ang="0">
                <a:pos x="57" y="12"/>
              </a:cxn>
              <a:cxn ang="0">
                <a:pos x="57" y="14"/>
              </a:cxn>
              <a:cxn ang="0">
                <a:pos x="20" y="51"/>
              </a:cxn>
              <a:cxn ang="0">
                <a:pos x="0" y="45"/>
              </a:cxn>
              <a:cxn ang="0">
                <a:pos x="3" y="45"/>
              </a:cxn>
              <a:cxn ang="0">
                <a:pos x="19" y="40"/>
              </a:cxn>
              <a:cxn ang="0">
                <a:pos x="7" y="31"/>
              </a:cxn>
              <a:cxn ang="0">
                <a:pos x="10" y="31"/>
              </a:cxn>
              <a:cxn ang="0">
                <a:pos x="13" y="31"/>
              </a:cxn>
              <a:cxn ang="0">
                <a:pos x="3" y="18"/>
              </a:cxn>
              <a:cxn ang="0">
                <a:pos x="3" y="18"/>
              </a:cxn>
              <a:cxn ang="0">
                <a:pos x="9" y="19"/>
              </a:cxn>
              <a:cxn ang="0">
                <a:pos x="3" y="9"/>
              </a:cxn>
              <a:cxn ang="0">
                <a:pos x="5" y="2"/>
              </a:cxn>
              <a:cxn ang="0">
                <a:pos x="31" y="16"/>
              </a:cxn>
              <a:cxn ang="0">
                <a:pos x="31" y="13"/>
              </a:cxn>
              <a:cxn ang="0">
                <a:pos x="44" y="0"/>
              </a:cxn>
              <a:cxn ang="0">
                <a:pos x="54" y="4"/>
              </a:cxn>
              <a:cxn ang="0">
                <a:pos x="62" y="1"/>
              </a:cxn>
              <a:cxn ang="0">
                <a:pos x="56" y="8"/>
              </a:cxn>
              <a:cxn ang="0">
                <a:pos x="64" y="6"/>
              </a:cxn>
              <a:cxn ang="0">
                <a:pos x="57" y="12"/>
              </a:cxn>
            </a:cxnLst>
            <a:rect l="0" t="0" r="r" b="b"/>
            <a:pathLst>
              <a:path w="64" h="51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83692" tIns="41846" rIns="83692" bIns="41846" numCol="1" anchor="t" anchorCtr="0" compatLnSpc="1"/>
          <a:lstStyle/>
          <a:p>
            <a:endParaRPr lang="en-US" dirty="0">
              <a:sym typeface="Arial" panose="020B0604020202020204" pitchFamily="34" charset="0"/>
            </a:endParaRPr>
          </a:p>
        </p:txBody>
      </p:sp>
      <p:sp>
        <p:nvSpPr>
          <p:cNvPr id="22" name="Freeform 141"/>
          <p:cNvSpPr>
            <a:spLocks noEditPoints="1"/>
          </p:cNvSpPr>
          <p:nvPr/>
        </p:nvSpPr>
        <p:spPr bwMode="auto">
          <a:xfrm>
            <a:off x="4308038" y="2090386"/>
            <a:ext cx="532691" cy="384116"/>
          </a:xfrm>
          <a:custGeom>
            <a:avLst/>
            <a:gdLst/>
            <a:ahLst/>
            <a:cxnLst>
              <a:cxn ang="0">
                <a:pos x="67" y="41"/>
              </a:cxn>
              <a:cxn ang="0">
                <a:pos x="59" y="48"/>
              </a:cxn>
              <a:cxn ang="0">
                <a:pos x="34" y="49"/>
              </a:cxn>
              <a:cxn ang="0">
                <a:pos x="8" y="48"/>
              </a:cxn>
              <a:cxn ang="0">
                <a:pos x="1" y="41"/>
              </a:cxn>
              <a:cxn ang="0">
                <a:pos x="0" y="25"/>
              </a:cxn>
              <a:cxn ang="0">
                <a:pos x="1" y="8"/>
              </a:cxn>
              <a:cxn ang="0">
                <a:pos x="8" y="1"/>
              </a:cxn>
              <a:cxn ang="0">
                <a:pos x="34" y="0"/>
              </a:cxn>
              <a:cxn ang="0">
                <a:pos x="59" y="1"/>
              </a:cxn>
              <a:cxn ang="0">
                <a:pos x="67" y="8"/>
              </a:cxn>
              <a:cxn ang="0">
                <a:pos x="68" y="25"/>
              </a:cxn>
              <a:cxn ang="0">
                <a:pos x="67" y="41"/>
              </a:cxn>
              <a:cxn ang="0">
                <a:pos x="47" y="23"/>
              </a:cxn>
              <a:cxn ang="0">
                <a:pos x="28" y="11"/>
              </a:cxn>
              <a:cxn ang="0">
                <a:pos x="25" y="10"/>
              </a:cxn>
              <a:cxn ang="0">
                <a:pos x="24" y="13"/>
              </a:cxn>
              <a:cxn ang="0">
                <a:pos x="24" y="37"/>
              </a:cxn>
              <a:cxn ang="0">
                <a:pos x="25" y="39"/>
              </a:cxn>
              <a:cxn ang="0">
                <a:pos x="26" y="39"/>
              </a:cxn>
              <a:cxn ang="0">
                <a:pos x="28" y="39"/>
              </a:cxn>
              <a:cxn ang="0">
                <a:pos x="47" y="27"/>
              </a:cxn>
              <a:cxn ang="0">
                <a:pos x="48" y="25"/>
              </a:cxn>
              <a:cxn ang="0">
                <a:pos x="47" y="23"/>
              </a:cxn>
            </a:cxnLst>
            <a:rect l="0" t="0" r="r" b="b"/>
            <a:pathLst>
              <a:path w="68" h="49">
                <a:moveTo>
                  <a:pt x="67" y="41"/>
                </a:moveTo>
                <a:cubicBezTo>
                  <a:pt x="66" y="45"/>
                  <a:pt x="63" y="48"/>
                  <a:pt x="59" y="48"/>
                </a:cubicBezTo>
                <a:cubicBezTo>
                  <a:pt x="51" y="49"/>
                  <a:pt x="42" y="49"/>
                  <a:pt x="34" y="49"/>
                </a:cubicBezTo>
                <a:cubicBezTo>
                  <a:pt x="25" y="49"/>
                  <a:pt x="17" y="49"/>
                  <a:pt x="8" y="48"/>
                </a:cubicBezTo>
                <a:cubicBezTo>
                  <a:pt x="5" y="48"/>
                  <a:pt x="2" y="45"/>
                  <a:pt x="1" y="41"/>
                </a:cubicBezTo>
                <a:cubicBezTo>
                  <a:pt x="0" y="36"/>
                  <a:pt x="0" y="30"/>
                  <a:pt x="0" y="25"/>
                </a:cubicBezTo>
                <a:cubicBezTo>
                  <a:pt x="0" y="19"/>
                  <a:pt x="0" y="14"/>
                  <a:pt x="1" y="8"/>
                </a:cubicBezTo>
                <a:cubicBezTo>
                  <a:pt x="2" y="5"/>
                  <a:pt x="5" y="2"/>
                  <a:pt x="8" y="1"/>
                </a:cubicBezTo>
                <a:cubicBezTo>
                  <a:pt x="17" y="0"/>
                  <a:pt x="25" y="0"/>
                  <a:pt x="34" y="0"/>
                </a:cubicBezTo>
                <a:cubicBezTo>
                  <a:pt x="42" y="0"/>
                  <a:pt x="51" y="0"/>
                  <a:pt x="59" y="1"/>
                </a:cubicBezTo>
                <a:cubicBezTo>
                  <a:pt x="63" y="2"/>
                  <a:pt x="66" y="5"/>
                  <a:pt x="67" y="8"/>
                </a:cubicBezTo>
                <a:cubicBezTo>
                  <a:pt x="68" y="14"/>
                  <a:pt x="68" y="19"/>
                  <a:pt x="68" y="25"/>
                </a:cubicBezTo>
                <a:cubicBezTo>
                  <a:pt x="68" y="30"/>
                  <a:pt x="68" y="36"/>
                  <a:pt x="67" y="41"/>
                </a:cubicBezTo>
                <a:close/>
                <a:moveTo>
                  <a:pt x="47" y="23"/>
                </a:moveTo>
                <a:cubicBezTo>
                  <a:pt x="28" y="11"/>
                  <a:pt x="28" y="11"/>
                  <a:pt x="28" y="11"/>
                </a:cubicBezTo>
                <a:cubicBezTo>
                  <a:pt x="27" y="10"/>
                  <a:pt x="26" y="10"/>
                  <a:pt x="25" y="10"/>
                </a:cubicBezTo>
                <a:cubicBezTo>
                  <a:pt x="25" y="11"/>
                  <a:pt x="24" y="12"/>
                  <a:pt x="24" y="13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5" y="39"/>
                  <a:pt x="25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8" y="39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6"/>
                  <a:pt x="48" y="26"/>
                  <a:pt x="48" y="25"/>
                </a:cubicBezTo>
                <a:cubicBezTo>
                  <a:pt x="48" y="24"/>
                  <a:pt x="48" y="23"/>
                  <a:pt x="47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83692" tIns="41846" rIns="83692" bIns="41846" numCol="1" anchor="t" anchorCtr="0" compatLnSpc="1"/>
          <a:lstStyle/>
          <a:p>
            <a:endParaRPr lang="en-US" dirty="0">
              <a:sym typeface="Arial" panose="020B0604020202020204" pitchFamily="34" charset="0"/>
            </a:endParaRPr>
          </a:p>
        </p:txBody>
      </p:sp>
      <p:sp>
        <p:nvSpPr>
          <p:cNvPr id="23" name="Freeform 117"/>
          <p:cNvSpPr>
            <a:spLocks noEditPoints="1"/>
          </p:cNvSpPr>
          <p:nvPr/>
        </p:nvSpPr>
        <p:spPr bwMode="auto">
          <a:xfrm>
            <a:off x="6730912" y="2166857"/>
            <a:ext cx="239211" cy="231170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6" y="13"/>
              </a:cxn>
              <a:cxn ang="0">
                <a:pos x="0" y="7"/>
              </a:cxn>
              <a:cxn ang="0">
                <a:pos x="6" y="0"/>
              </a:cxn>
              <a:cxn ang="0">
                <a:pos x="13" y="7"/>
              </a:cxn>
              <a:cxn ang="0">
                <a:pos x="6" y="13"/>
              </a:cxn>
              <a:cxn ang="0">
                <a:pos x="12" y="53"/>
              </a:cxn>
              <a:cxn ang="0">
                <a:pos x="0" y="53"/>
              </a:cxn>
              <a:cxn ang="0">
                <a:pos x="0" y="17"/>
              </a:cxn>
              <a:cxn ang="0">
                <a:pos x="12" y="17"/>
              </a:cxn>
              <a:cxn ang="0">
                <a:pos x="12" y="53"/>
              </a:cxn>
              <a:cxn ang="0">
                <a:pos x="55" y="53"/>
              </a:cxn>
              <a:cxn ang="0">
                <a:pos x="43" y="53"/>
              </a:cxn>
              <a:cxn ang="0">
                <a:pos x="43" y="34"/>
              </a:cxn>
              <a:cxn ang="0">
                <a:pos x="37" y="26"/>
              </a:cxn>
              <a:cxn ang="0">
                <a:pos x="31" y="30"/>
              </a:cxn>
              <a:cxn ang="0">
                <a:pos x="30" y="33"/>
              </a:cxn>
              <a:cxn ang="0">
                <a:pos x="30" y="53"/>
              </a:cxn>
              <a:cxn ang="0">
                <a:pos x="19" y="53"/>
              </a:cxn>
              <a:cxn ang="0">
                <a:pos x="19" y="17"/>
              </a:cxn>
              <a:cxn ang="0">
                <a:pos x="30" y="17"/>
              </a:cxn>
              <a:cxn ang="0">
                <a:pos x="30" y="23"/>
              </a:cxn>
              <a:cxn ang="0">
                <a:pos x="30" y="23"/>
              </a:cxn>
              <a:cxn ang="0">
                <a:pos x="41" y="17"/>
              </a:cxn>
              <a:cxn ang="0">
                <a:pos x="55" y="33"/>
              </a:cxn>
              <a:cxn ang="0">
                <a:pos x="55" y="53"/>
              </a:cxn>
            </a:cxnLst>
            <a:rect l="0" t="0" r="r" b="b"/>
            <a:pathLst>
              <a:path w="55" h="53"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3" y="3"/>
                  <a:pt x="13" y="7"/>
                </a:cubicBezTo>
                <a:cubicBezTo>
                  <a:pt x="13" y="10"/>
                  <a:pt x="10" y="13"/>
                  <a:pt x="6" y="13"/>
                </a:cubicBezTo>
                <a:close/>
                <a:moveTo>
                  <a:pt x="12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17"/>
                  <a:pt x="0" y="17"/>
                  <a:pt x="0" y="17"/>
                </a:cubicBezTo>
                <a:cubicBezTo>
                  <a:pt x="12" y="17"/>
                  <a:pt x="12" y="17"/>
                  <a:pt x="12" y="17"/>
                </a:cubicBezTo>
                <a:lnTo>
                  <a:pt x="12" y="53"/>
                </a:lnTo>
                <a:close/>
                <a:moveTo>
                  <a:pt x="55" y="53"/>
                </a:moveTo>
                <a:cubicBezTo>
                  <a:pt x="43" y="53"/>
                  <a:pt x="43" y="53"/>
                  <a:pt x="43" y="53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29"/>
                  <a:pt x="41" y="26"/>
                  <a:pt x="37" y="26"/>
                </a:cubicBezTo>
                <a:cubicBezTo>
                  <a:pt x="34" y="26"/>
                  <a:pt x="32" y="28"/>
                  <a:pt x="31" y="30"/>
                </a:cubicBezTo>
                <a:cubicBezTo>
                  <a:pt x="31" y="31"/>
                  <a:pt x="30" y="32"/>
                  <a:pt x="30" y="33"/>
                </a:cubicBezTo>
                <a:cubicBezTo>
                  <a:pt x="30" y="53"/>
                  <a:pt x="30" y="53"/>
                  <a:pt x="30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21"/>
                  <a:pt x="19" y="17"/>
                  <a:pt x="19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2" y="20"/>
                  <a:pt x="35" y="17"/>
                  <a:pt x="41" y="17"/>
                </a:cubicBezTo>
                <a:cubicBezTo>
                  <a:pt x="49" y="17"/>
                  <a:pt x="55" y="22"/>
                  <a:pt x="55" y="33"/>
                </a:cubicBezTo>
                <a:lnTo>
                  <a:pt x="55" y="5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83692" tIns="41846" rIns="83692" bIns="41846" numCol="1" anchor="t" anchorCtr="0" compatLnSpc="1"/>
          <a:lstStyle/>
          <a:p>
            <a:endParaRPr lang="en-US" dirty="0">
              <a:sym typeface="Arial" panose="020B0604020202020204" pitchFamily="34" charset="0"/>
            </a:endParaRPr>
          </a:p>
        </p:txBody>
      </p:sp>
      <p:sp>
        <p:nvSpPr>
          <p:cNvPr id="24" name="Freeform 65"/>
          <p:cNvSpPr>
            <a:spLocks noEditPoints="1"/>
          </p:cNvSpPr>
          <p:nvPr/>
        </p:nvSpPr>
        <p:spPr bwMode="auto">
          <a:xfrm>
            <a:off x="5674302" y="2119909"/>
            <a:ext cx="308458" cy="325067"/>
          </a:xfrm>
          <a:custGeom>
            <a:avLst/>
            <a:gdLst/>
            <a:ahLst/>
            <a:cxnLst>
              <a:cxn ang="0">
                <a:pos x="38" y="47"/>
              </a:cxn>
              <a:cxn ang="0">
                <a:pos x="36" y="54"/>
              </a:cxn>
              <a:cxn ang="0">
                <a:pos x="17" y="63"/>
              </a:cxn>
              <a:cxn ang="0">
                <a:pos x="1" y="56"/>
              </a:cxn>
              <a:cxn ang="0">
                <a:pos x="0" y="51"/>
              </a:cxn>
              <a:cxn ang="0">
                <a:pos x="6" y="41"/>
              </a:cxn>
              <a:cxn ang="0">
                <a:pos x="21" y="37"/>
              </a:cxn>
              <a:cxn ang="0">
                <a:pos x="19" y="32"/>
              </a:cxn>
              <a:cxn ang="0">
                <a:pos x="20" y="28"/>
              </a:cxn>
              <a:cxn ang="0">
                <a:pos x="17" y="29"/>
              </a:cxn>
              <a:cxn ang="0">
                <a:pos x="4" y="16"/>
              </a:cxn>
              <a:cxn ang="0">
                <a:pos x="9" y="5"/>
              </a:cxn>
              <a:cxn ang="0">
                <a:pos x="24" y="0"/>
              </a:cxn>
              <a:cxn ang="0">
                <a:pos x="40" y="0"/>
              </a:cxn>
              <a:cxn ang="0">
                <a:pos x="35" y="3"/>
              </a:cxn>
              <a:cxn ang="0">
                <a:pos x="30" y="3"/>
              </a:cxn>
              <a:cxn ang="0">
                <a:pos x="35" y="14"/>
              </a:cxn>
              <a:cxn ang="0">
                <a:pos x="26" y="30"/>
              </a:cxn>
              <a:cxn ang="0">
                <a:pos x="38" y="47"/>
              </a:cxn>
              <a:cxn ang="0">
                <a:pos x="33" y="51"/>
              </a:cxn>
              <a:cxn ang="0">
                <a:pos x="24" y="40"/>
              </a:cxn>
              <a:cxn ang="0">
                <a:pos x="22" y="40"/>
              </a:cxn>
              <a:cxn ang="0">
                <a:pos x="7" y="49"/>
              </a:cxn>
              <a:cxn ang="0">
                <a:pos x="21" y="59"/>
              </a:cxn>
              <a:cxn ang="0">
                <a:pos x="33" y="51"/>
              </a:cxn>
              <a:cxn ang="0">
                <a:pos x="26" y="24"/>
              </a:cxn>
              <a:cxn ang="0">
                <a:pos x="28" y="18"/>
              </a:cxn>
              <a:cxn ang="0">
                <a:pos x="18" y="3"/>
              </a:cxn>
              <a:cxn ang="0">
                <a:pos x="13" y="6"/>
              </a:cxn>
              <a:cxn ang="0">
                <a:pos x="11" y="12"/>
              </a:cxn>
              <a:cxn ang="0">
                <a:pos x="21" y="26"/>
              </a:cxn>
              <a:cxn ang="0">
                <a:pos x="26" y="24"/>
              </a:cxn>
              <a:cxn ang="0">
                <a:pos x="60" y="26"/>
              </a:cxn>
              <a:cxn ang="0">
                <a:pos x="60" y="30"/>
              </a:cxn>
              <a:cxn ang="0">
                <a:pos x="52" y="30"/>
              </a:cxn>
              <a:cxn ang="0">
                <a:pos x="52" y="39"/>
              </a:cxn>
              <a:cxn ang="0">
                <a:pos x="48" y="39"/>
              </a:cxn>
              <a:cxn ang="0">
                <a:pos x="48" y="30"/>
              </a:cxn>
              <a:cxn ang="0">
                <a:pos x="40" y="30"/>
              </a:cxn>
              <a:cxn ang="0">
                <a:pos x="40" y="26"/>
              </a:cxn>
              <a:cxn ang="0">
                <a:pos x="48" y="26"/>
              </a:cxn>
              <a:cxn ang="0">
                <a:pos x="48" y="18"/>
              </a:cxn>
              <a:cxn ang="0">
                <a:pos x="52" y="18"/>
              </a:cxn>
              <a:cxn ang="0">
                <a:pos x="52" y="26"/>
              </a:cxn>
              <a:cxn ang="0">
                <a:pos x="60" y="26"/>
              </a:cxn>
            </a:cxnLst>
            <a:rect l="0" t="0" r="r" b="b"/>
            <a:pathLst>
              <a:path w="60" h="63">
                <a:moveTo>
                  <a:pt x="38" y="47"/>
                </a:moveTo>
                <a:cubicBezTo>
                  <a:pt x="38" y="50"/>
                  <a:pt x="37" y="52"/>
                  <a:pt x="36" y="54"/>
                </a:cubicBezTo>
                <a:cubicBezTo>
                  <a:pt x="32" y="61"/>
                  <a:pt x="24" y="63"/>
                  <a:pt x="17" y="63"/>
                </a:cubicBezTo>
                <a:cubicBezTo>
                  <a:pt x="11" y="63"/>
                  <a:pt x="4" y="61"/>
                  <a:pt x="1" y="56"/>
                </a:cubicBezTo>
                <a:cubicBezTo>
                  <a:pt x="0" y="55"/>
                  <a:pt x="0" y="53"/>
                  <a:pt x="0" y="51"/>
                </a:cubicBezTo>
                <a:cubicBezTo>
                  <a:pt x="0" y="47"/>
                  <a:pt x="2" y="43"/>
                  <a:pt x="6" y="41"/>
                </a:cubicBezTo>
                <a:cubicBezTo>
                  <a:pt x="10" y="38"/>
                  <a:pt x="16" y="38"/>
                  <a:pt x="21" y="37"/>
                </a:cubicBezTo>
                <a:cubicBezTo>
                  <a:pt x="20" y="35"/>
                  <a:pt x="19" y="34"/>
                  <a:pt x="19" y="32"/>
                </a:cubicBezTo>
                <a:cubicBezTo>
                  <a:pt x="19" y="30"/>
                  <a:pt x="19" y="29"/>
                  <a:pt x="20" y="28"/>
                </a:cubicBezTo>
                <a:cubicBezTo>
                  <a:pt x="19" y="29"/>
                  <a:pt x="18" y="29"/>
                  <a:pt x="17" y="29"/>
                </a:cubicBezTo>
                <a:cubicBezTo>
                  <a:pt x="10" y="29"/>
                  <a:pt x="4" y="23"/>
                  <a:pt x="4" y="16"/>
                </a:cubicBezTo>
                <a:cubicBezTo>
                  <a:pt x="4" y="11"/>
                  <a:pt x="6" y="7"/>
                  <a:pt x="9" y="5"/>
                </a:cubicBezTo>
                <a:cubicBezTo>
                  <a:pt x="13" y="1"/>
                  <a:pt x="19" y="0"/>
                  <a:pt x="2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3"/>
                  <a:pt x="35" y="3"/>
                  <a:pt x="35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3" y="6"/>
                  <a:pt x="35" y="9"/>
                  <a:pt x="35" y="14"/>
                </a:cubicBezTo>
                <a:cubicBezTo>
                  <a:pt x="35" y="24"/>
                  <a:pt x="26" y="25"/>
                  <a:pt x="26" y="30"/>
                </a:cubicBezTo>
                <a:cubicBezTo>
                  <a:pt x="26" y="35"/>
                  <a:pt x="38" y="37"/>
                  <a:pt x="38" y="47"/>
                </a:cubicBezTo>
                <a:close/>
                <a:moveTo>
                  <a:pt x="33" y="51"/>
                </a:moveTo>
                <a:cubicBezTo>
                  <a:pt x="33" y="45"/>
                  <a:pt x="28" y="42"/>
                  <a:pt x="24" y="40"/>
                </a:cubicBezTo>
                <a:cubicBezTo>
                  <a:pt x="23" y="40"/>
                  <a:pt x="23" y="40"/>
                  <a:pt x="22" y="40"/>
                </a:cubicBezTo>
                <a:cubicBezTo>
                  <a:pt x="16" y="40"/>
                  <a:pt x="7" y="42"/>
                  <a:pt x="7" y="49"/>
                </a:cubicBezTo>
                <a:cubicBezTo>
                  <a:pt x="7" y="57"/>
                  <a:pt x="15" y="59"/>
                  <a:pt x="21" y="59"/>
                </a:cubicBezTo>
                <a:cubicBezTo>
                  <a:pt x="26" y="59"/>
                  <a:pt x="33" y="57"/>
                  <a:pt x="33" y="51"/>
                </a:cubicBezTo>
                <a:close/>
                <a:moveTo>
                  <a:pt x="26" y="24"/>
                </a:moveTo>
                <a:cubicBezTo>
                  <a:pt x="28" y="22"/>
                  <a:pt x="28" y="20"/>
                  <a:pt x="28" y="18"/>
                </a:cubicBezTo>
                <a:cubicBezTo>
                  <a:pt x="28" y="12"/>
                  <a:pt x="25" y="3"/>
                  <a:pt x="18" y="3"/>
                </a:cubicBezTo>
                <a:cubicBezTo>
                  <a:pt x="16" y="3"/>
                  <a:pt x="14" y="4"/>
                  <a:pt x="13" y="6"/>
                </a:cubicBezTo>
                <a:cubicBezTo>
                  <a:pt x="11" y="7"/>
                  <a:pt x="11" y="9"/>
                  <a:pt x="11" y="12"/>
                </a:cubicBezTo>
                <a:cubicBezTo>
                  <a:pt x="11" y="17"/>
                  <a:pt x="14" y="26"/>
                  <a:pt x="21" y="26"/>
                </a:cubicBezTo>
                <a:cubicBezTo>
                  <a:pt x="23" y="26"/>
                  <a:pt x="25" y="25"/>
                  <a:pt x="26" y="24"/>
                </a:cubicBezTo>
                <a:close/>
                <a:moveTo>
                  <a:pt x="60" y="26"/>
                </a:moveTo>
                <a:cubicBezTo>
                  <a:pt x="60" y="30"/>
                  <a:pt x="60" y="30"/>
                  <a:pt x="60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9"/>
                  <a:pt x="52" y="39"/>
                  <a:pt x="52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0"/>
                  <a:pt x="48" y="30"/>
                  <a:pt x="48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6"/>
                  <a:pt x="40" y="26"/>
                  <a:pt x="40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18"/>
                  <a:pt x="48" y="18"/>
                  <a:pt x="48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26"/>
                  <a:pt x="52" y="26"/>
                  <a:pt x="52" y="26"/>
                </a:cubicBezTo>
                <a:lnTo>
                  <a:pt x="60" y="2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83692" tIns="41846" rIns="83692" bIns="41846" numCol="1" anchor="t" anchorCtr="0" compatLnSpc="1"/>
          <a:lstStyle/>
          <a:p>
            <a:endParaRPr lang="en-US" dirty="0">
              <a:sym typeface="Arial" panose="020B0604020202020204" pitchFamily="34" charset="0"/>
            </a:endParaRPr>
          </a:p>
        </p:txBody>
      </p:sp>
      <p:sp>
        <p:nvSpPr>
          <p:cNvPr id="25" name="Freeform 46"/>
          <p:cNvSpPr>
            <a:spLocks noEditPoints="1"/>
          </p:cNvSpPr>
          <p:nvPr/>
        </p:nvSpPr>
        <p:spPr bwMode="auto">
          <a:xfrm>
            <a:off x="1072747" y="3257726"/>
            <a:ext cx="311027" cy="311024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692" tIns="41846" rIns="83692" bIns="41846" numCol="1" anchor="t" anchorCtr="0" compatLnSpc="1"/>
          <a:lstStyle/>
          <a:p>
            <a:endParaRPr lang="en-US">
              <a:sym typeface="Arial" panose="020B0604020202020204" pitchFamily="34" charset="0"/>
            </a:endParaRPr>
          </a:p>
        </p:txBody>
      </p:sp>
      <p:sp>
        <p:nvSpPr>
          <p:cNvPr id="26" name="Freeform 46"/>
          <p:cNvSpPr>
            <a:spLocks noEditPoints="1"/>
          </p:cNvSpPr>
          <p:nvPr/>
        </p:nvSpPr>
        <p:spPr bwMode="auto">
          <a:xfrm>
            <a:off x="1072747" y="3779285"/>
            <a:ext cx="311027" cy="311024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692" tIns="41846" rIns="83692" bIns="41846" numCol="1" anchor="t" anchorCtr="0" compatLnSpc="1"/>
          <a:lstStyle/>
          <a:p>
            <a:endParaRPr lang="en-US">
              <a:sym typeface="Arial" panose="020B0604020202020204" pitchFamily="34" charset="0"/>
            </a:endParaRPr>
          </a:p>
        </p:txBody>
      </p:sp>
      <p:sp>
        <p:nvSpPr>
          <p:cNvPr id="27" name="Freeform 46"/>
          <p:cNvSpPr>
            <a:spLocks noEditPoints="1"/>
          </p:cNvSpPr>
          <p:nvPr/>
        </p:nvSpPr>
        <p:spPr bwMode="auto">
          <a:xfrm>
            <a:off x="1072747" y="4291747"/>
            <a:ext cx="311027" cy="311024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692" tIns="41846" rIns="83692" bIns="41846" numCol="1" anchor="t" anchorCtr="0" compatLnSpc="1"/>
          <a:lstStyle/>
          <a:p>
            <a:endParaRPr lang="en-US">
              <a:sym typeface="Arial" panose="020B0604020202020204" pitchFamily="34" charset="0"/>
            </a:endParaRPr>
          </a:p>
        </p:txBody>
      </p:sp>
      <p:sp>
        <p:nvSpPr>
          <p:cNvPr id="28" name="Freeform 46"/>
          <p:cNvSpPr>
            <a:spLocks noEditPoints="1"/>
          </p:cNvSpPr>
          <p:nvPr/>
        </p:nvSpPr>
        <p:spPr bwMode="auto">
          <a:xfrm>
            <a:off x="4906046" y="3582411"/>
            <a:ext cx="311027" cy="311024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83692" tIns="41846" rIns="83692" bIns="41846" numCol="1" anchor="t" anchorCtr="0" compatLnSpc="1"/>
          <a:lstStyle/>
          <a:p>
            <a:endParaRPr lang="en-US">
              <a:sym typeface="Arial" panose="020B0604020202020204" pitchFamily="34" charset="0"/>
            </a:endParaRPr>
          </a:p>
        </p:txBody>
      </p:sp>
      <p:grpSp>
        <p:nvGrpSpPr>
          <p:cNvPr id="29" name="Group 30"/>
          <p:cNvGrpSpPr/>
          <p:nvPr/>
        </p:nvGrpSpPr>
        <p:grpSpPr>
          <a:xfrm>
            <a:off x="1469716" y="3187591"/>
            <a:ext cx="2789732" cy="423512"/>
            <a:chOff x="1270277" y="1233504"/>
            <a:chExt cx="3048000" cy="462720"/>
          </a:xfrm>
        </p:grpSpPr>
        <p:sp>
          <p:nvSpPr>
            <p:cNvPr id="30" name="Text Placeholder 3"/>
            <p:cNvSpPr txBox="1"/>
            <p:nvPr/>
          </p:nvSpPr>
          <p:spPr>
            <a:xfrm>
              <a:off x="1270277" y="1233504"/>
              <a:ext cx="922483" cy="151322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836930">
                <a:spcBef>
                  <a:spcPct val="20000"/>
                </a:spcBef>
                <a:defRPr/>
              </a:pPr>
              <a:r>
                <a:rPr lang="en-US" sz="9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Title Goes Here</a:t>
              </a:r>
            </a:p>
          </p:txBody>
        </p:sp>
        <p:sp>
          <p:nvSpPr>
            <p:cNvPr id="31" name="Text Placeholder 3"/>
            <p:cNvSpPr txBox="1"/>
            <p:nvPr/>
          </p:nvSpPr>
          <p:spPr>
            <a:xfrm>
              <a:off x="1270277" y="1418801"/>
              <a:ext cx="3048000" cy="27742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836930">
                <a:spcBef>
                  <a:spcPct val="20000"/>
                </a:spcBef>
                <a:defRPr/>
              </a:pP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j-cs"/>
                  <a:sym typeface="Arial" panose="020B0604020202020204" pitchFamily="34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32" name="Group 30"/>
          <p:cNvGrpSpPr/>
          <p:nvPr/>
        </p:nvGrpSpPr>
        <p:grpSpPr>
          <a:xfrm>
            <a:off x="1469716" y="3709149"/>
            <a:ext cx="2789732" cy="423512"/>
            <a:chOff x="1270277" y="1233504"/>
            <a:chExt cx="3048000" cy="462720"/>
          </a:xfrm>
        </p:grpSpPr>
        <p:sp>
          <p:nvSpPr>
            <p:cNvPr id="33" name="Text Placeholder 3"/>
            <p:cNvSpPr txBox="1"/>
            <p:nvPr/>
          </p:nvSpPr>
          <p:spPr>
            <a:xfrm>
              <a:off x="1270277" y="1233504"/>
              <a:ext cx="922483" cy="151322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836930">
                <a:spcBef>
                  <a:spcPct val="20000"/>
                </a:spcBef>
                <a:defRPr/>
              </a:pPr>
              <a:r>
                <a:rPr lang="en-US" sz="9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Title Goes Here</a:t>
              </a:r>
            </a:p>
          </p:txBody>
        </p:sp>
        <p:sp>
          <p:nvSpPr>
            <p:cNvPr id="34" name="Text Placeholder 3"/>
            <p:cNvSpPr txBox="1"/>
            <p:nvPr/>
          </p:nvSpPr>
          <p:spPr>
            <a:xfrm>
              <a:off x="1270277" y="1418801"/>
              <a:ext cx="3048000" cy="27742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836930">
                <a:spcBef>
                  <a:spcPct val="20000"/>
                </a:spcBef>
                <a:defRPr/>
              </a:pP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j-cs"/>
                  <a:sym typeface="Arial" panose="020B0604020202020204" pitchFamily="34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35" name="Group 30"/>
          <p:cNvGrpSpPr/>
          <p:nvPr/>
        </p:nvGrpSpPr>
        <p:grpSpPr>
          <a:xfrm>
            <a:off x="1469716" y="4221611"/>
            <a:ext cx="2789732" cy="423512"/>
            <a:chOff x="1270277" y="1233504"/>
            <a:chExt cx="3048000" cy="462720"/>
          </a:xfrm>
        </p:grpSpPr>
        <p:sp>
          <p:nvSpPr>
            <p:cNvPr id="36" name="Text Placeholder 3"/>
            <p:cNvSpPr txBox="1"/>
            <p:nvPr/>
          </p:nvSpPr>
          <p:spPr>
            <a:xfrm>
              <a:off x="1270277" y="1233504"/>
              <a:ext cx="922483" cy="151322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836930">
                <a:spcBef>
                  <a:spcPct val="20000"/>
                </a:spcBef>
                <a:defRPr/>
              </a:pPr>
              <a:r>
                <a:rPr lang="en-US" sz="9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Title Goes Here</a:t>
              </a:r>
            </a:p>
          </p:txBody>
        </p:sp>
        <p:sp>
          <p:nvSpPr>
            <p:cNvPr id="37" name="Text Placeholder 3"/>
            <p:cNvSpPr txBox="1"/>
            <p:nvPr/>
          </p:nvSpPr>
          <p:spPr>
            <a:xfrm>
              <a:off x="1270277" y="1418801"/>
              <a:ext cx="3048000" cy="27742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836930">
                <a:spcBef>
                  <a:spcPct val="20000"/>
                </a:spcBef>
                <a:defRPr/>
              </a:pP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j-cs"/>
                  <a:sym typeface="Arial" panose="020B0604020202020204" pitchFamily="34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38" name="Group 30"/>
          <p:cNvGrpSpPr/>
          <p:nvPr/>
        </p:nvGrpSpPr>
        <p:grpSpPr>
          <a:xfrm>
            <a:off x="5303014" y="3512275"/>
            <a:ext cx="2789732" cy="423512"/>
            <a:chOff x="1270277" y="1233504"/>
            <a:chExt cx="3048000" cy="462720"/>
          </a:xfrm>
        </p:grpSpPr>
        <p:sp>
          <p:nvSpPr>
            <p:cNvPr id="39" name="Text Placeholder 3"/>
            <p:cNvSpPr txBox="1"/>
            <p:nvPr/>
          </p:nvSpPr>
          <p:spPr>
            <a:xfrm>
              <a:off x="1270277" y="1233504"/>
              <a:ext cx="922483" cy="151322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836930">
                <a:spcBef>
                  <a:spcPct val="20000"/>
                </a:spcBef>
                <a:defRPr/>
              </a:pPr>
              <a:r>
                <a:rPr lang="en-US" sz="90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Title Goes Here</a:t>
              </a:r>
            </a:p>
          </p:txBody>
        </p:sp>
        <p:sp>
          <p:nvSpPr>
            <p:cNvPr id="40" name="Text Placeholder 3"/>
            <p:cNvSpPr txBox="1"/>
            <p:nvPr/>
          </p:nvSpPr>
          <p:spPr>
            <a:xfrm>
              <a:off x="1270277" y="1418801"/>
              <a:ext cx="3048000" cy="27742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836930">
                <a:spcBef>
                  <a:spcPct val="20000"/>
                </a:spcBef>
                <a:defRPr/>
              </a:pP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j-cs"/>
                  <a:sym typeface="Arial" panose="020B0604020202020204" pitchFamily="34" charset="0"/>
                </a:rPr>
                <a:t>There are many variations of passages but the majority have  suffered alteration in some form by injected.</a:t>
              </a:r>
            </a:p>
          </p:txBody>
        </p:sp>
      </p:grpSp>
      <p:sp>
        <p:nvSpPr>
          <p:cNvPr id="41" name="Freeform 46"/>
          <p:cNvSpPr>
            <a:spLocks noEditPoints="1"/>
          </p:cNvSpPr>
          <p:nvPr/>
        </p:nvSpPr>
        <p:spPr bwMode="auto">
          <a:xfrm>
            <a:off x="4906046" y="4096911"/>
            <a:ext cx="311027" cy="311024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83692" tIns="41846" rIns="83692" bIns="41846" numCol="1" anchor="t" anchorCtr="0" compatLnSpc="1"/>
          <a:lstStyle/>
          <a:p>
            <a:endParaRPr lang="en-US">
              <a:sym typeface="Arial" panose="020B0604020202020204" pitchFamily="34" charset="0"/>
            </a:endParaRPr>
          </a:p>
        </p:txBody>
      </p:sp>
      <p:grpSp>
        <p:nvGrpSpPr>
          <p:cNvPr id="42" name="Group 30"/>
          <p:cNvGrpSpPr/>
          <p:nvPr/>
        </p:nvGrpSpPr>
        <p:grpSpPr>
          <a:xfrm>
            <a:off x="5303014" y="4026774"/>
            <a:ext cx="2789732" cy="423512"/>
            <a:chOff x="1270277" y="1233504"/>
            <a:chExt cx="3048000" cy="462720"/>
          </a:xfrm>
        </p:grpSpPr>
        <p:sp>
          <p:nvSpPr>
            <p:cNvPr id="43" name="Text Placeholder 3"/>
            <p:cNvSpPr txBox="1"/>
            <p:nvPr/>
          </p:nvSpPr>
          <p:spPr>
            <a:xfrm>
              <a:off x="1270277" y="1233504"/>
              <a:ext cx="922483" cy="151322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836930">
                <a:spcBef>
                  <a:spcPct val="20000"/>
                </a:spcBef>
                <a:defRPr/>
              </a:pPr>
              <a:r>
                <a:rPr lang="en-US" sz="900" b="1" dirty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Title Goes Here</a:t>
              </a:r>
            </a:p>
          </p:txBody>
        </p:sp>
        <p:sp>
          <p:nvSpPr>
            <p:cNvPr id="44" name="Text Placeholder 3"/>
            <p:cNvSpPr txBox="1"/>
            <p:nvPr/>
          </p:nvSpPr>
          <p:spPr>
            <a:xfrm>
              <a:off x="1270277" y="1418801"/>
              <a:ext cx="3048000" cy="27742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836930">
                <a:spcBef>
                  <a:spcPct val="20000"/>
                </a:spcBef>
                <a:defRPr/>
              </a:pP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j-cs"/>
                  <a:sym typeface="Arial" panose="020B0604020202020204" pitchFamily="34" charset="0"/>
                </a:rPr>
                <a:t>There are many variations of passages but the majority have  suffered alteration in some form by injected.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6"/>
          <p:cNvSpPr txBox="1"/>
          <p:nvPr/>
        </p:nvSpPr>
        <p:spPr>
          <a:xfrm>
            <a:off x="936362" y="70077"/>
            <a:ext cx="232476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139957" y="457670"/>
            <a:ext cx="1917573" cy="1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16"/>
          <p:cNvCxnSpPr/>
          <p:nvPr/>
        </p:nvCxnSpPr>
        <p:spPr>
          <a:xfrm flipV="1">
            <a:off x="2340216" y="3182107"/>
            <a:ext cx="4463570" cy="145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408920" y="1439251"/>
            <a:ext cx="2510759" cy="8369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4322" y="1439251"/>
            <a:ext cx="2510759" cy="836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833771"/>
            <a:ext cx="2510759" cy="83692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242" y="3833771"/>
            <a:ext cx="2510759" cy="83692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ym typeface="Arial" panose="020B0604020202020204" pitchFamily="34" charset="0"/>
            </a:endParaRPr>
          </a:p>
        </p:txBody>
      </p:sp>
      <p:sp>
        <p:nvSpPr>
          <p:cNvPr id="9" name="Oval 10"/>
          <p:cNvSpPr/>
          <p:nvPr/>
        </p:nvSpPr>
        <p:spPr>
          <a:xfrm>
            <a:off x="3525851" y="2764373"/>
            <a:ext cx="836920" cy="8369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ym typeface="Arial" panose="020B0604020202020204" pitchFamily="34" charset="0"/>
            </a:endParaRPr>
          </a:p>
        </p:txBody>
      </p:sp>
      <p:sp>
        <p:nvSpPr>
          <p:cNvPr id="10" name="Oval 11"/>
          <p:cNvSpPr/>
          <p:nvPr/>
        </p:nvSpPr>
        <p:spPr>
          <a:xfrm>
            <a:off x="4781230" y="2764373"/>
            <a:ext cx="836920" cy="83692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ym typeface="Arial" panose="020B0604020202020204" pitchFamily="34" charset="0"/>
            </a:endParaRPr>
          </a:p>
        </p:txBody>
      </p:sp>
      <p:cxnSp>
        <p:nvCxnSpPr>
          <p:cNvPr id="11" name="Straight Connector 20"/>
          <p:cNvCxnSpPr/>
          <p:nvPr/>
        </p:nvCxnSpPr>
        <p:spPr>
          <a:xfrm rot="5400000" flipH="1" flipV="1">
            <a:off x="3909439" y="2520272"/>
            <a:ext cx="1325123" cy="145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2"/>
          <p:cNvCxnSpPr/>
          <p:nvPr/>
        </p:nvCxnSpPr>
        <p:spPr>
          <a:xfrm rot="5400000" flipH="1" flipV="1">
            <a:off x="2026370" y="3495952"/>
            <a:ext cx="627690" cy="145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/>
          <p:cNvCxnSpPr/>
          <p:nvPr/>
        </p:nvCxnSpPr>
        <p:spPr>
          <a:xfrm rot="5400000" flipH="1" flipV="1">
            <a:off x="6489941" y="3495952"/>
            <a:ext cx="627690" cy="145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8"/>
          <p:cNvCxnSpPr>
            <a:stCxn id="6" idx="3"/>
            <a:endCxn id="5" idx="1"/>
          </p:cNvCxnSpPr>
          <p:nvPr/>
        </p:nvCxnSpPr>
        <p:spPr>
          <a:xfrm>
            <a:off x="3735081" y="1857711"/>
            <a:ext cx="1673839" cy="145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0"/>
          <p:cNvSpPr txBox="1"/>
          <p:nvPr/>
        </p:nvSpPr>
        <p:spPr>
          <a:xfrm>
            <a:off x="5493608" y="1494054"/>
            <a:ext cx="235632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Data Network </a:t>
            </a:r>
          </a:p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of Lorem Ipsum on the Internet tend to repeat predefined chunks as necessary, making this</a:t>
            </a:r>
          </a:p>
        </p:txBody>
      </p:sp>
      <p:sp>
        <p:nvSpPr>
          <p:cNvPr id="16" name="TextBox 31"/>
          <p:cNvSpPr txBox="1"/>
          <p:nvPr/>
        </p:nvSpPr>
        <p:spPr>
          <a:xfrm>
            <a:off x="1305690" y="1467482"/>
            <a:ext cx="235632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Data Network </a:t>
            </a:r>
          </a:p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of Lorem Ipsum on the Internet tend to repeat predefined chunks as necessary, making this</a:t>
            </a:r>
          </a:p>
        </p:txBody>
      </p:sp>
      <p:sp>
        <p:nvSpPr>
          <p:cNvPr id="17" name="TextBox 32"/>
          <p:cNvSpPr txBox="1"/>
          <p:nvPr/>
        </p:nvSpPr>
        <p:spPr>
          <a:xfrm>
            <a:off x="2130985" y="3873627"/>
            <a:ext cx="235632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Data Network </a:t>
            </a:r>
          </a:p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of Lorem Ipsum on the Internet tend to repeat predefined chunks as necessary, making this</a:t>
            </a:r>
          </a:p>
        </p:txBody>
      </p:sp>
      <p:sp>
        <p:nvSpPr>
          <p:cNvPr id="18" name="TextBox 33"/>
          <p:cNvSpPr txBox="1"/>
          <p:nvPr/>
        </p:nvSpPr>
        <p:spPr>
          <a:xfrm>
            <a:off x="4641744" y="3885250"/>
            <a:ext cx="235632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Data Network </a:t>
            </a:r>
          </a:p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of Lorem Ipsum on the Internet tend to repeat predefined chunks as necessary, making this</a:t>
            </a:r>
          </a:p>
        </p:txBody>
      </p:sp>
      <p:grpSp>
        <p:nvGrpSpPr>
          <p:cNvPr id="19" name="Group 34"/>
          <p:cNvGrpSpPr/>
          <p:nvPr/>
        </p:nvGrpSpPr>
        <p:grpSpPr>
          <a:xfrm>
            <a:off x="3664859" y="2903459"/>
            <a:ext cx="558907" cy="558750"/>
            <a:chOff x="4271225" y="1594106"/>
            <a:chExt cx="610649" cy="610478"/>
          </a:xfrm>
        </p:grpSpPr>
        <p:sp>
          <p:nvSpPr>
            <p:cNvPr id="20" name="Oval 35"/>
            <p:cNvSpPr/>
            <p:nvPr/>
          </p:nvSpPr>
          <p:spPr>
            <a:xfrm rot="16200000">
              <a:off x="4271311" y="1594020"/>
              <a:ext cx="610478" cy="61064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4399153" y="1689692"/>
              <a:ext cx="354794" cy="419304"/>
            </a:xfrm>
            <a:custGeom>
              <a:avLst/>
              <a:gdLst/>
              <a:ahLst/>
              <a:cxnLst>
                <a:cxn ang="0">
                  <a:pos x="250" y="250"/>
                </a:cxn>
                <a:cxn ang="0">
                  <a:pos x="125" y="296"/>
                </a:cxn>
                <a:cxn ang="0">
                  <a:pos x="0" y="250"/>
                </a:cxn>
                <a:cxn ang="0">
                  <a:pos x="66" y="210"/>
                </a:cxn>
                <a:cxn ang="0">
                  <a:pos x="79" y="219"/>
                </a:cxn>
                <a:cxn ang="0">
                  <a:pos x="70" y="232"/>
                </a:cxn>
                <a:cxn ang="0">
                  <a:pos x="23" y="251"/>
                </a:cxn>
                <a:cxn ang="0">
                  <a:pos x="125" y="273"/>
                </a:cxn>
                <a:cxn ang="0">
                  <a:pos x="228" y="250"/>
                </a:cxn>
                <a:cxn ang="0">
                  <a:pos x="180" y="232"/>
                </a:cxn>
                <a:cxn ang="0">
                  <a:pos x="171" y="219"/>
                </a:cxn>
                <a:cxn ang="0">
                  <a:pos x="184" y="210"/>
                </a:cxn>
                <a:cxn ang="0">
                  <a:pos x="250" y="250"/>
                </a:cxn>
                <a:cxn ang="0">
                  <a:pos x="80" y="182"/>
                </a:cxn>
                <a:cxn ang="0">
                  <a:pos x="91" y="182"/>
                </a:cxn>
                <a:cxn ang="0">
                  <a:pos x="91" y="250"/>
                </a:cxn>
                <a:cxn ang="0">
                  <a:pos x="102" y="262"/>
                </a:cxn>
                <a:cxn ang="0">
                  <a:pos x="148" y="262"/>
                </a:cxn>
                <a:cxn ang="0">
                  <a:pos x="159" y="250"/>
                </a:cxn>
                <a:cxn ang="0">
                  <a:pos x="159" y="182"/>
                </a:cxn>
                <a:cxn ang="0">
                  <a:pos x="171" y="182"/>
                </a:cxn>
                <a:cxn ang="0">
                  <a:pos x="182" y="171"/>
                </a:cxn>
                <a:cxn ang="0">
                  <a:pos x="182" y="102"/>
                </a:cxn>
                <a:cxn ang="0">
                  <a:pos x="157" y="82"/>
                </a:cxn>
                <a:cxn ang="0">
                  <a:pos x="125" y="80"/>
                </a:cxn>
                <a:cxn ang="0">
                  <a:pos x="93" y="82"/>
                </a:cxn>
                <a:cxn ang="0">
                  <a:pos x="68" y="102"/>
                </a:cxn>
                <a:cxn ang="0">
                  <a:pos x="68" y="171"/>
                </a:cxn>
                <a:cxn ang="0">
                  <a:pos x="80" y="182"/>
                </a:cxn>
                <a:cxn ang="0">
                  <a:pos x="125" y="68"/>
                </a:cxn>
                <a:cxn ang="0">
                  <a:pos x="159" y="34"/>
                </a:cxn>
                <a:cxn ang="0">
                  <a:pos x="125" y="0"/>
                </a:cxn>
                <a:cxn ang="0">
                  <a:pos x="91" y="34"/>
                </a:cxn>
                <a:cxn ang="0">
                  <a:pos x="125" y="68"/>
                </a:cxn>
                <a:cxn ang="0">
                  <a:pos x="125" y="68"/>
                </a:cxn>
                <a:cxn ang="0">
                  <a:pos x="125" y="68"/>
                </a:cxn>
              </a:cxnLst>
              <a:rect l="0" t="0" r="r" b="b"/>
              <a:pathLst>
                <a:path w="250" h="296">
                  <a:moveTo>
                    <a:pt x="250" y="250"/>
                  </a:moveTo>
                  <a:cubicBezTo>
                    <a:pt x="250" y="282"/>
                    <a:pt x="185" y="296"/>
                    <a:pt x="125" y="296"/>
                  </a:cubicBezTo>
                  <a:cubicBezTo>
                    <a:pt x="65" y="296"/>
                    <a:pt x="0" y="282"/>
                    <a:pt x="0" y="250"/>
                  </a:cubicBezTo>
                  <a:cubicBezTo>
                    <a:pt x="0" y="226"/>
                    <a:pt x="36" y="215"/>
                    <a:pt x="66" y="210"/>
                  </a:cubicBezTo>
                  <a:cubicBezTo>
                    <a:pt x="72" y="209"/>
                    <a:pt x="78" y="213"/>
                    <a:pt x="79" y="219"/>
                  </a:cubicBezTo>
                  <a:cubicBezTo>
                    <a:pt x="80" y="225"/>
                    <a:pt x="76" y="231"/>
                    <a:pt x="70" y="232"/>
                  </a:cubicBezTo>
                  <a:cubicBezTo>
                    <a:pt x="33" y="239"/>
                    <a:pt x="23" y="249"/>
                    <a:pt x="23" y="251"/>
                  </a:cubicBezTo>
                  <a:cubicBezTo>
                    <a:pt x="24" y="257"/>
                    <a:pt x="58" y="273"/>
                    <a:pt x="125" y="273"/>
                  </a:cubicBezTo>
                  <a:cubicBezTo>
                    <a:pt x="192" y="273"/>
                    <a:pt x="226" y="257"/>
                    <a:pt x="228" y="250"/>
                  </a:cubicBezTo>
                  <a:cubicBezTo>
                    <a:pt x="227" y="249"/>
                    <a:pt x="217" y="238"/>
                    <a:pt x="180" y="232"/>
                  </a:cubicBezTo>
                  <a:cubicBezTo>
                    <a:pt x="174" y="231"/>
                    <a:pt x="170" y="225"/>
                    <a:pt x="171" y="219"/>
                  </a:cubicBezTo>
                  <a:cubicBezTo>
                    <a:pt x="172" y="213"/>
                    <a:pt x="178" y="209"/>
                    <a:pt x="184" y="210"/>
                  </a:cubicBezTo>
                  <a:cubicBezTo>
                    <a:pt x="214" y="215"/>
                    <a:pt x="250" y="226"/>
                    <a:pt x="250" y="250"/>
                  </a:cubicBezTo>
                  <a:close/>
                  <a:moveTo>
                    <a:pt x="80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1" y="257"/>
                    <a:pt x="96" y="262"/>
                    <a:pt x="102" y="262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54" y="262"/>
                    <a:pt x="159" y="257"/>
                    <a:pt x="159" y="250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77" y="182"/>
                    <a:pt x="182" y="177"/>
                    <a:pt x="182" y="171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2" y="97"/>
                    <a:pt x="173" y="84"/>
                    <a:pt x="157" y="82"/>
                  </a:cubicBezTo>
                  <a:cubicBezTo>
                    <a:pt x="150" y="81"/>
                    <a:pt x="138" y="80"/>
                    <a:pt x="125" y="80"/>
                  </a:cubicBezTo>
                  <a:cubicBezTo>
                    <a:pt x="112" y="80"/>
                    <a:pt x="100" y="81"/>
                    <a:pt x="93" y="82"/>
                  </a:cubicBezTo>
                  <a:cubicBezTo>
                    <a:pt x="77" y="84"/>
                    <a:pt x="68" y="97"/>
                    <a:pt x="68" y="102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68" y="177"/>
                    <a:pt x="73" y="182"/>
                    <a:pt x="80" y="182"/>
                  </a:cubicBezTo>
                  <a:close/>
                  <a:moveTo>
                    <a:pt x="125" y="68"/>
                  </a:moveTo>
                  <a:cubicBezTo>
                    <a:pt x="144" y="68"/>
                    <a:pt x="159" y="53"/>
                    <a:pt x="159" y="34"/>
                  </a:cubicBezTo>
                  <a:cubicBezTo>
                    <a:pt x="159" y="15"/>
                    <a:pt x="144" y="0"/>
                    <a:pt x="125" y="0"/>
                  </a:cubicBezTo>
                  <a:cubicBezTo>
                    <a:pt x="106" y="0"/>
                    <a:pt x="91" y="15"/>
                    <a:pt x="91" y="34"/>
                  </a:cubicBezTo>
                  <a:cubicBezTo>
                    <a:pt x="91" y="53"/>
                    <a:pt x="106" y="68"/>
                    <a:pt x="125" y="68"/>
                  </a:cubicBezTo>
                  <a:close/>
                  <a:moveTo>
                    <a:pt x="125" y="68"/>
                  </a:moveTo>
                  <a:cubicBezTo>
                    <a:pt x="125" y="68"/>
                    <a:pt x="125" y="68"/>
                    <a:pt x="125" y="6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589" tIns="55795" rIns="111589" bIns="55795" numCol="1" anchor="t" anchorCtr="0" compatLnSpc="1"/>
            <a:lstStyle/>
            <a:p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7"/>
          <p:cNvGrpSpPr/>
          <p:nvPr/>
        </p:nvGrpSpPr>
        <p:grpSpPr>
          <a:xfrm>
            <a:off x="4920238" y="2903459"/>
            <a:ext cx="558907" cy="558750"/>
            <a:chOff x="3576522" y="1830057"/>
            <a:chExt cx="610649" cy="610478"/>
          </a:xfrm>
        </p:grpSpPr>
        <p:sp>
          <p:nvSpPr>
            <p:cNvPr id="23" name="Oval 38"/>
            <p:cNvSpPr/>
            <p:nvPr/>
          </p:nvSpPr>
          <p:spPr>
            <a:xfrm rot="16200000">
              <a:off x="3576608" y="1829971"/>
              <a:ext cx="610478" cy="61064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66"/>
            <p:cNvSpPr>
              <a:spLocks noEditPoints="1"/>
            </p:cNvSpPr>
            <p:nvPr/>
          </p:nvSpPr>
          <p:spPr bwMode="auto">
            <a:xfrm>
              <a:off x="3749060" y="1980190"/>
              <a:ext cx="265574" cy="310210"/>
            </a:xfrm>
            <a:custGeom>
              <a:avLst/>
              <a:gdLst/>
              <a:ahLst/>
              <a:cxnLst>
                <a:cxn ang="0">
                  <a:pos x="55" y="9"/>
                </a:cxn>
                <a:cxn ang="0">
                  <a:pos x="55" y="14"/>
                </a:cxn>
                <a:cxn ang="0">
                  <a:pos x="27" y="23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27" y="0"/>
                </a:cxn>
                <a:cxn ang="0">
                  <a:pos x="55" y="9"/>
                </a:cxn>
                <a:cxn ang="0">
                  <a:pos x="55" y="21"/>
                </a:cxn>
                <a:cxn ang="0">
                  <a:pos x="55" y="27"/>
                </a:cxn>
                <a:cxn ang="0">
                  <a:pos x="27" y="37"/>
                </a:cxn>
                <a:cxn ang="0">
                  <a:pos x="0" y="27"/>
                </a:cxn>
                <a:cxn ang="0">
                  <a:pos x="0" y="21"/>
                </a:cxn>
                <a:cxn ang="0">
                  <a:pos x="27" y="27"/>
                </a:cxn>
                <a:cxn ang="0">
                  <a:pos x="55" y="21"/>
                </a:cxn>
                <a:cxn ang="0">
                  <a:pos x="55" y="35"/>
                </a:cxn>
                <a:cxn ang="0">
                  <a:pos x="55" y="41"/>
                </a:cxn>
                <a:cxn ang="0">
                  <a:pos x="27" y="50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27" y="41"/>
                </a:cxn>
                <a:cxn ang="0">
                  <a:pos x="55" y="35"/>
                </a:cxn>
                <a:cxn ang="0">
                  <a:pos x="55" y="49"/>
                </a:cxn>
                <a:cxn ang="0">
                  <a:pos x="55" y="55"/>
                </a:cxn>
                <a:cxn ang="0">
                  <a:pos x="27" y="64"/>
                </a:cxn>
                <a:cxn ang="0">
                  <a:pos x="0" y="55"/>
                </a:cxn>
                <a:cxn ang="0">
                  <a:pos x="0" y="49"/>
                </a:cxn>
                <a:cxn ang="0">
                  <a:pos x="27" y="55"/>
                </a:cxn>
                <a:cxn ang="0">
                  <a:pos x="55" y="49"/>
                </a:cxn>
              </a:cxnLst>
              <a:rect l="0" t="0" r="r" b="b"/>
              <a:pathLst>
                <a:path w="55" h="64">
                  <a:moveTo>
                    <a:pt x="55" y="9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55" y="19"/>
                    <a:pt x="42" y="23"/>
                    <a:pt x="27" y="23"/>
                  </a:cubicBezTo>
                  <a:cubicBezTo>
                    <a:pt x="12" y="23"/>
                    <a:pt x="0" y="19"/>
                    <a:pt x="0" y="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2" y="0"/>
                    <a:pt x="27" y="0"/>
                  </a:cubicBezTo>
                  <a:cubicBezTo>
                    <a:pt x="42" y="0"/>
                    <a:pt x="55" y="4"/>
                    <a:pt x="55" y="9"/>
                  </a:cubicBezTo>
                  <a:close/>
                  <a:moveTo>
                    <a:pt x="55" y="21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5" y="32"/>
                    <a:pt x="42" y="37"/>
                    <a:pt x="27" y="37"/>
                  </a:cubicBezTo>
                  <a:cubicBezTo>
                    <a:pt x="12" y="37"/>
                    <a:pt x="0" y="32"/>
                    <a:pt x="0" y="2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" y="25"/>
                    <a:pt x="16" y="27"/>
                    <a:pt x="27" y="27"/>
                  </a:cubicBezTo>
                  <a:cubicBezTo>
                    <a:pt x="38" y="27"/>
                    <a:pt x="49" y="25"/>
                    <a:pt x="55" y="21"/>
                  </a:cubicBezTo>
                  <a:close/>
                  <a:moveTo>
                    <a:pt x="55" y="35"/>
                  </a:moveTo>
                  <a:cubicBezTo>
                    <a:pt x="55" y="41"/>
                    <a:pt x="55" y="41"/>
                    <a:pt x="55" y="41"/>
                  </a:cubicBezTo>
                  <a:cubicBezTo>
                    <a:pt x="55" y="46"/>
                    <a:pt x="42" y="50"/>
                    <a:pt x="27" y="50"/>
                  </a:cubicBezTo>
                  <a:cubicBezTo>
                    <a:pt x="12" y="50"/>
                    <a:pt x="0" y="46"/>
                    <a:pt x="0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39"/>
                    <a:pt x="16" y="41"/>
                    <a:pt x="27" y="41"/>
                  </a:cubicBezTo>
                  <a:cubicBezTo>
                    <a:pt x="38" y="41"/>
                    <a:pt x="49" y="39"/>
                    <a:pt x="55" y="35"/>
                  </a:cubicBezTo>
                  <a:close/>
                  <a:moveTo>
                    <a:pt x="55" y="49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55" y="60"/>
                    <a:pt x="42" y="64"/>
                    <a:pt x="27" y="64"/>
                  </a:cubicBezTo>
                  <a:cubicBezTo>
                    <a:pt x="12" y="64"/>
                    <a:pt x="0" y="60"/>
                    <a:pt x="0" y="55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6" y="53"/>
                    <a:pt x="16" y="55"/>
                    <a:pt x="27" y="55"/>
                  </a:cubicBezTo>
                  <a:cubicBezTo>
                    <a:pt x="38" y="55"/>
                    <a:pt x="49" y="53"/>
                    <a:pt x="55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589" tIns="55795" rIns="111589" bIns="55795" numCol="1" anchor="t" anchorCtr="0" compatLnSpc="1"/>
            <a:lstStyle/>
            <a:p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Oval 40"/>
          <p:cNvSpPr/>
          <p:nvPr/>
        </p:nvSpPr>
        <p:spPr>
          <a:xfrm>
            <a:off x="4153541" y="1386114"/>
            <a:ext cx="836920" cy="83692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ym typeface="Arial" panose="020B0604020202020204" pitchFamily="34" charset="0"/>
            </a:endParaRPr>
          </a:p>
        </p:txBody>
      </p:sp>
      <p:grpSp>
        <p:nvGrpSpPr>
          <p:cNvPr id="26" name="Group 41"/>
          <p:cNvGrpSpPr/>
          <p:nvPr/>
        </p:nvGrpSpPr>
        <p:grpSpPr>
          <a:xfrm>
            <a:off x="4292547" y="1525199"/>
            <a:ext cx="558907" cy="558750"/>
            <a:chOff x="4975746" y="1830057"/>
            <a:chExt cx="610649" cy="610478"/>
          </a:xfrm>
        </p:grpSpPr>
        <p:sp>
          <p:nvSpPr>
            <p:cNvPr id="27" name="Oval 42"/>
            <p:cNvSpPr/>
            <p:nvPr/>
          </p:nvSpPr>
          <p:spPr>
            <a:xfrm rot="16200000">
              <a:off x="4975832" y="1829971"/>
              <a:ext cx="610478" cy="610649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5055861" y="1982244"/>
              <a:ext cx="450420" cy="306102"/>
            </a:xfrm>
            <a:custGeom>
              <a:avLst/>
              <a:gdLst/>
              <a:ahLst/>
              <a:cxnLst>
                <a:cxn ang="0">
                  <a:pos x="389" y="347"/>
                </a:cxn>
                <a:cxn ang="0">
                  <a:pos x="389" y="371"/>
                </a:cxn>
                <a:cxn ang="0">
                  <a:pos x="619" y="283"/>
                </a:cxn>
                <a:cxn ang="0">
                  <a:pos x="611" y="420"/>
                </a:cxn>
                <a:cxn ang="0">
                  <a:pos x="73" y="411"/>
                </a:cxn>
                <a:cxn ang="0">
                  <a:pos x="67" y="359"/>
                </a:cxn>
                <a:cxn ang="0">
                  <a:pos x="30" y="362"/>
                </a:cxn>
                <a:cxn ang="0">
                  <a:pos x="8" y="370"/>
                </a:cxn>
                <a:cxn ang="0">
                  <a:pos x="0" y="84"/>
                </a:cxn>
                <a:cxn ang="0">
                  <a:pos x="7" y="8"/>
                </a:cxn>
                <a:cxn ang="0">
                  <a:pos x="23" y="8"/>
                </a:cxn>
                <a:cxn ang="0">
                  <a:pos x="30" y="84"/>
                </a:cxn>
                <a:cxn ang="0">
                  <a:pos x="67" y="334"/>
                </a:cxn>
                <a:cxn ang="0">
                  <a:pos x="73" y="283"/>
                </a:cxn>
                <a:cxn ang="0">
                  <a:pos x="169" y="275"/>
                </a:cxn>
                <a:cxn ang="0">
                  <a:pos x="185" y="321"/>
                </a:cxn>
                <a:cxn ang="0">
                  <a:pos x="214" y="275"/>
                </a:cxn>
                <a:cxn ang="0">
                  <a:pos x="231" y="321"/>
                </a:cxn>
                <a:cxn ang="0">
                  <a:pos x="262" y="275"/>
                </a:cxn>
                <a:cxn ang="0">
                  <a:pos x="278" y="321"/>
                </a:cxn>
                <a:cxn ang="0">
                  <a:pos x="611" y="275"/>
                </a:cxn>
                <a:cxn ang="0">
                  <a:pos x="435" y="321"/>
                </a:cxn>
                <a:cxn ang="0">
                  <a:pos x="545" y="301"/>
                </a:cxn>
                <a:cxn ang="0">
                  <a:pos x="435" y="321"/>
                </a:cxn>
                <a:cxn ang="0">
                  <a:pos x="150" y="340"/>
                </a:cxn>
                <a:cxn ang="0">
                  <a:pos x="548" y="377"/>
                </a:cxn>
                <a:cxn ang="0">
                  <a:pos x="447" y="371"/>
                </a:cxn>
                <a:cxn ang="0">
                  <a:pos x="447" y="347"/>
                </a:cxn>
                <a:cxn ang="0">
                  <a:pos x="447" y="371"/>
                </a:cxn>
                <a:cxn ang="0">
                  <a:pos x="520" y="359"/>
                </a:cxn>
                <a:cxn ang="0">
                  <a:pos x="496" y="359"/>
                </a:cxn>
                <a:cxn ang="0">
                  <a:pos x="508" y="371"/>
                </a:cxn>
              </a:cxnLst>
              <a:rect l="0" t="0" r="r" b="b"/>
              <a:pathLst>
                <a:path w="619" h="420">
                  <a:moveTo>
                    <a:pt x="377" y="359"/>
                  </a:moveTo>
                  <a:cubicBezTo>
                    <a:pt x="377" y="353"/>
                    <a:pt x="382" y="347"/>
                    <a:pt x="389" y="347"/>
                  </a:cubicBezTo>
                  <a:cubicBezTo>
                    <a:pt x="395" y="347"/>
                    <a:pt x="400" y="353"/>
                    <a:pt x="400" y="359"/>
                  </a:cubicBezTo>
                  <a:cubicBezTo>
                    <a:pt x="400" y="365"/>
                    <a:pt x="395" y="371"/>
                    <a:pt x="389" y="371"/>
                  </a:cubicBezTo>
                  <a:cubicBezTo>
                    <a:pt x="382" y="371"/>
                    <a:pt x="377" y="365"/>
                    <a:pt x="377" y="359"/>
                  </a:cubicBezTo>
                  <a:close/>
                  <a:moveTo>
                    <a:pt x="619" y="283"/>
                  </a:moveTo>
                  <a:cubicBezTo>
                    <a:pt x="619" y="411"/>
                    <a:pt x="619" y="411"/>
                    <a:pt x="619" y="411"/>
                  </a:cubicBezTo>
                  <a:cubicBezTo>
                    <a:pt x="619" y="416"/>
                    <a:pt x="615" y="420"/>
                    <a:pt x="61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77" y="420"/>
                    <a:pt x="73" y="416"/>
                    <a:pt x="73" y="411"/>
                  </a:cubicBezTo>
                  <a:cubicBezTo>
                    <a:pt x="73" y="357"/>
                    <a:pt x="73" y="357"/>
                    <a:pt x="73" y="357"/>
                  </a:cubicBezTo>
                  <a:cubicBezTo>
                    <a:pt x="71" y="358"/>
                    <a:pt x="69" y="359"/>
                    <a:pt x="67" y="359"/>
                  </a:cubicBezTo>
                  <a:cubicBezTo>
                    <a:pt x="30" y="359"/>
                    <a:pt x="30" y="359"/>
                    <a:pt x="30" y="359"/>
                  </a:cubicBezTo>
                  <a:cubicBezTo>
                    <a:pt x="30" y="362"/>
                    <a:pt x="30" y="362"/>
                    <a:pt x="30" y="362"/>
                  </a:cubicBezTo>
                  <a:cubicBezTo>
                    <a:pt x="30" y="367"/>
                    <a:pt x="26" y="370"/>
                    <a:pt x="22" y="370"/>
                  </a:cubicBezTo>
                  <a:cubicBezTo>
                    <a:pt x="8" y="370"/>
                    <a:pt x="8" y="370"/>
                    <a:pt x="8" y="370"/>
                  </a:cubicBezTo>
                  <a:cubicBezTo>
                    <a:pt x="4" y="370"/>
                    <a:pt x="0" y="367"/>
                    <a:pt x="0" y="36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0"/>
                    <a:pt x="3" y="77"/>
                    <a:pt x="7" y="76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4"/>
                    <a:pt x="10" y="0"/>
                    <a:pt x="15" y="0"/>
                  </a:cubicBezTo>
                  <a:cubicBezTo>
                    <a:pt x="19" y="0"/>
                    <a:pt x="23" y="4"/>
                    <a:pt x="23" y="8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7" y="77"/>
                    <a:pt x="30" y="80"/>
                    <a:pt x="30" y="84"/>
                  </a:cubicBezTo>
                  <a:cubicBezTo>
                    <a:pt x="30" y="334"/>
                    <a:pt x="30" y="334"/>
                    <a:pt x="30" y="334"/>
                  </a:cubicBezTo>
                  <a:cubicBezTo>
                    <a:pt x="67" y="334"/>
                    <a:pt x="67" y="334"/>
                    <a:pt x="67" y="334"/>
                  </a:cubicBezTo>
                  <a:cubicBezTo>
                    <a:pt x="69" y="334"/>
                    <a:pt x="71" y="335"/>
                    <a:pt x="73" y="336"/>
                  </a:cubicBezTo>
                  <a:cubicBezTo>
                    <a:pt x="73" y="283"/>
                    <a:pt x="73" y="283"/>
                    <a:pt x="73" y="283"/>
                  </a:cubicBezTo>
                  <a:cubicBezTo>
                    <a:pt x="73" y="279"/>
                    <a:pt x="77" y="275"/>
                    <a:pt x="81" y="275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69" y="321"/>
                    <a:pt x="169" y="321"/>
                    <a:pt x="169" y="321"/>
                  </a:cubicBezTo>
                  <a:cubicBezTo>
                    <a:pt x="185" y="321"/>
                    <a:pt x="185" y="321"/>
                    <a:pt x="185" y="321"/>
                  </a:cubicBezTo>
                  <a:cubicBezTo>
                    <a:pt x="185" y="275"/>
                    <a:pt x="185" y="275"/>
                    <a:pt x="185" y="275"/>
                  </a:cubicBezTo>
                  <a:cubicBezTo>
                    <a:pt x="214" y="275"/>
                    <a:pt x="214" y="275"/>
                    <a:pt x="214" y="275"/>
                  </a:cubicBezTo>
                  <a:cubicBezTo>
                    <a:pt x="214" y="321"/>
                    <a:pt x="214" y="321"/>
                    <a:pt x="214" y="321"/>
                  </a:cubicBezTo>
                  <a:cubicBezTo>
                    <a:pt x="231" y="321"/>
                    <a:pt x="231" y="321"/>
                    <a:pt x="231" y="321"/>
                  </a:cubicBezTo>
                  <a:cubicBezTo>
                    <a:pt x="231" y="275"/>
                    <a:pt x="231" y="275"/>
                    <a:pt x="231" y="275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2" y="321"/>
                    <a:pt x="262" y="321"/>
                    <a:pt x="262" y="321"/>
                  </a:cubicBezTo>
                  <a:cubicBezTo>
                    <a:pt x="278" y="321"/>
                    <a:pt x="278" y="321"/>
                    <a:pt x="278" y="321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611" y="275"/>
                    <a:pt x="611" y="275"/>
                    <a:pt x="611" y="275"/>
                  </a:cubicBezTo>
                  <a:cubicBezTo>
                    <a:pt x="615" y="275"/>
                    <a:pt x="619" y="279"/>
                    <a:pt x="619" y="283"/>
                  </a:cubicBezTo>
                  <a:close/>
                  <a:moveTo>
                    <a:pt x="435" y="321"/>
                  </a:moveTo>
                  <a:cubicBezTo>
                    <a:pt x="545" y="321"/>
                    <a:pt x="545" y="321"/>
                    <a:pt x="545" y="321"/>
                  </a:cubicBezTo>
                  <a:cubicBezTo>
                    <a:pt x="545" y="301"/>
                    <a:pt x="545" y="301"/>
                    <a:pt x="545" y="301"/>
                  </a:cubicBezTo>
                  <a:cubicBezTo>
                    <a:pt x="435" y="301"/>
                    <a:pt x="435" y="301"/>
                    <a:pt x="435" y="301"/>
                  </a:cubicBezTo>
                  <a:lnTo>
                    <a:pt x="435" y="321"/>
                  </a:lnTo>
                  <a:close/>
                  <a:moveTo>
                    <a:pt x="548" y="340"/>
                  </a:moveTo>
                  <a:cubicBezTo>
                    <a:pt x="150" y="340"/>
                    <a:pt x="150" y="340"/>
                    <a:pt x="150" y="340"/>
                  </a:cubicBezTo>
                  <a:cubicBezTo>
                    <a:pt x="150" y="377"/>
                    <a:pt x="150" y="377"/>
                    <a:pt x="150" y="377"/>
                  </a:cubicBezTo>
                  <a:cubicBezTo>
                    <a:pt x="548" y="377"/>
                    <a:pt x="548" y="377"/>
                    <a:pt x="548" y="377"/>
                  </a:cubicBezTo>
                  <a:lnTo>
                    <a:pt x="548" y="340"/>
                  </a:lnTo>
                  <a:close/>
                  <a:moveTo>
                    <a:pt x="447" y="371"/>
                  </a:moveTo>
                  <a:cubicBezTo>
                    <a:pt x="453" y="371"/>
                    <a:pt x="458" y="365"/>
                    <a:pt x="458" y="359"/>
                  </a:cubicBezTo>
                  <a:cubicBezTo>
                    <a:pt x="458" y="353"/>
                    <a:pt x="453" y="347"/>
                    <a:pt x="447" y="347"/>
                  </a:cubicBezTo>
                  <a:cubicBezTo>
                    <a:pt x="440" y="347"/>
                    <a:pt x="435" y="353"/>
                    <a:pt x="435" y="359"/>
                  </a:cubicBezTo>
                  <a:cubicBezTo>
                    <a:pt x="435" y="365"/>
                    <a:pt x="440" y="371"/>
                    <a:pt x="447" y="371"/>
                  </a:cubicBezTo>
                  <a:close/>
                  <a:moveTo>
                    <a:pt x="508" y="371"/>
                  </a:moveTo>
                  <a:cubicBezTo>
                    <a:pt x="515" y="371"/>
                    <a:pt x="520" y="365"/>
                    <a:pt x="520" y="359"/>
                  </a:cubicBezTo>
                  <a:cubicBezTo>
                    <a:pt x="520" y="353"/>
                    <a:pt x="515" y="347"/>
                    <a:pt x="508" y="347"/>
                  </a:cubicBezTo>
                  <a:cubicBezTo>
                    <a:pt x="502" y="347"/>
                    <a:pt x="496" y="353"/>
                    <a:pt x="496" y="359"/>
                  </a:cubicBezTo>
                  <a:cubicBezTo>
                    <a:pt x="496" y="365"/>
                    <a:pt x="502" y="371"/>
                    <a:pt x="508" y="371"/>
                  </a:cubicBezTo>
                  <a:close/>
                  <a:moveTo>
                    <a:pt x="508" y="371"/>
                  </a:moveTo>
                  <a:cubicBezTo>
                    <a:pt x="508" y="371"/>
                    <a:pt x="508" y="371"/>
                    <a:pt x="508" y="37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589" tIns="55795" rIns="111589" bIns="55795" numCol="1" anchor="t" anchorCtr="0" compatLnSpc="1"/>
            <a:lstStyle/>
            <a:p>
              <a:endParaRPr lang="en-US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8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35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85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35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8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3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85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35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85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3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8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/>
      <p:bldP spid="16" grpId="0"/>
      <p:bldP spid="17" grpId="0"/>
      <p:bldP spid="18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36809" y="1385918"/>
            <a:ext cx="2746762" cy="1084913"/>
          </a:xfrm>
          <a:prstGeom prst="rect">
            <a:avLst/>
          </a:prstGeom>
          <a:noFill/>
        </p:spPr>
        <p:txBody>
          <a:bodyPr vert="horz" wrap="non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7200" b="1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defRPr>
            </a:lvl1pPr>
          </a:lstStyle>
          <a:p>
            <a:pPr algn="l"/>
            <a:r>
              <a:rPr lang="en-US" altLang="zh-CN" sz="6600" dirty="0">
                <a:solidFill>
                  <a:srgbClr val="005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PART 01</a:t>
            </a:r>
            <a:endParaRPr lang="zh-CN" altLang="en-US" sz="6600" dirty="0">
              <a:solidFill>
                <a:srgbClr val="005C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86777" y="2411866"/>
            <a:ext cx="2446824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30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4209033" y="2942782"/>
            <a:ext cx="3802313" cy="34855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consectetur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adipiscing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elit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Donec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luctus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nibh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sit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sem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vulputate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venenatis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bibendum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orci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pulvinar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000">
        <p:checker/>
      </p:transition>
    </mc:Choice>
    <mc:Fallback xmlns="">
      <p:transition spd="slow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4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6"/>
          <p:cNvSpPr txBox="1"/>
          <p:nvPr/>
        </p:nvSpPr>
        <p:spPr>
          <a:xfrm>
            <a:off x="936362" y="70077"/>
            <a:ext cx="232476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139957" y="457670"/>
            <a:ext cx="1917573" cy="1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13"/>
          <p:cNvGrpSpPr/>
          <p:nvPr/>
        </p:nvGrpSpPr>
        <p:grpSpPr>
          <a:xfrm>
            <a:off x="1366715" y="1579847"/>
            <a:ext cx="1813325" cy="1813325"/>
            <a:chOff x="1333500" y="1581150"/>
            <a:chExt cx="1981200" cy="1981200"/>
          </a:xfrm>
        </p:grpSpPr>
        <p:sp>
          <p:nvSpPr>
            <p:cNvPr id="5" name="Diamond 4"/>
            <p:cNvSpPr/>
            <p:nvPr/>
          </p:nvSpPr>
          <p:spPr>
            <a:xfrm>
              <a:off x="1333500" y="1581150"/>
              <a:ext cx="1981200" cy="1981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101"/>
            <p:cNvSpPr>
              <a:spLocks noEditPoints="1"/>
            </p:cNvSpPr>
            <p:nvPr/>
          </p:nvSpPr>
          <p:spPr bwMode="auto">
            <a:xfrm>
              <a:off x="2123770" y="2386412"/>
              <a:ext cx="400660" cy="370676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589" tIns="55795" rIns="111589" bIns="55795" numCol="1" anchor="t" anchorCtr="0" compatLnSpc="1"/>
            <a:lstStyle/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TextBox 19"/>
          <p:cNvSpPr txBox="1"/>
          <p:nvPr/>
        </p:nvSpPr>
        <p:spPr>
          <a:xfrm>
            <a:off x="1506202" y="3615319"/>
            <a:ext cx="1534352" cy="9012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836930">
              <a:spcBef>
                <a:spcPct val="20000"/>
              </a:spcBef>
              <a:defRPr/>
            </a:pP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Title Goes Here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</a:t>
            </a:r>
            <a:b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of passages lorem ipsum available, but the majority suffered alterationLorem</a:t>
            </a:r>
            <a:b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Ipsum available,</a:t>
            </a:r>
          </a:p>
        </p:txBody>
      </p:sp>
      <p:grpSp>
        <p:nvGrpSpPr>
          <p:cNvPr id="8" name="Group 14"/>
          <p:cNvGrpSpPr/>
          <p:nvPr/>
        </p:nvGrpSpPr>
        <p:grpSpPr>
          <a:xfrm>
            <a:off x="2899131" y="1649590"/>
            <a:ext cx="1813325" cy="1813325"/>
            <a:chOff x="2832100" y="1657350"/>
            <a:chExt cx="1981200" cy="1981200"/>
          </a:xfrm>
        </p:grpSpPr>
        <p:sp>
          <p:nvSpPr>
            <p:cNvPr id="9" name="Diamond 5"/>
            <p:cNvSpPr/>
            <p:nvPr/>
          </p:nvSpPr>
          <p:spPr>
            <a:xfrm>
              <a:off x="2832100" y="1657350"/>
              <a:ext cx="1981200" cy="1981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60"/>
            <p:cNvSpPr>
              <a:spLocks noEditPoints="1"/>
            </p:cNvSpPr>
            <p:nvPr/>
          </p:nvSpPr>
          <p:spPr bwMode="auto">
            <a:xfrm>
              <a:off x="3633272" y="2499406"/>
              <a:ext cx="378856" cy="297088"/>
            </a:xfrm>
            <a:custGeom>
              <a:avLst/>
              <a:gdLst/>
              <a:ahLst/>
              <a:cxnLst>
                <a:cxn ang="0">
                  <a:pos x="18" y="10"/>
                </a:cxn>
                <a:cxn ang="0">
                  <a:pos x="15" y="13"/>
                </a:cxn>
                <a:cxn ang="0">
                  <a:pos x="3" y="13"/>
                </a:cxn>
                <a:cxn ang="0">
                  <a:pos x="0" y="10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15" y="0"/>
                </a:cxn>
                <a:cxn ang="0">
                  <a:pos x="18" y="3"/>
                </a:cxn>
                <a:cxn ang="0">
                  <a:pos x="18" y="10"/>
                </a:cxn>
                <a:cxn ang="0">
                  <a:pos x="18" y="28"/>
                </a:cxn>
                <a:cxn ang="0">
                  <a:pos x="15" y="32"/>
                </a:cxn>
                <a:cxn ang="0">
                  <a:pos x="3" y="32"/>
                </a:cxn>
                <a:cxn ang="0">
                  <a:pos x="0" y="28"/>
                </a:cxn>
                <a:cxn ang="0">
                  <a:pos x="0" y="21"/>
                </a:cxn>
                <a:cxn ang="0">
                  <a:pos x="3" y="18"/>
                </a:cxn>
                <a:cxn ang="0">
                  <a:pos x="15" y="18"/>
                </a:cxn>
                <a:cxn ang="0">
                  <a:pos x="18" y="21"/>
                </a:cxn>
                <a:cxn ang="0">
                  <a:pos x="18" y="28"/>
                </a:cxn>
                <a:cxn ang="0">
                  <a:pos x="18" y="46"/>
                </a:cxn>
                <a:cxn ang="0">
                  <a:pos x="15" y="50"/>
                </a:cxn>
                <a:cxn ang="0">
                  <a:pos x="3" y="50"/>
                </a:cxn>
                <a:cxn ang="0">
                  <a:pos x="0" y="46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46"/>
                </a:cxn>
                <a:cxn ang="0">
                  <a:pos x="64" y="10"/>
                </a:cxn>
                <a:cxn ang="0">
                  <a:pos x="60" y="13"/>
                </a:cxn>
                <a:cxn ang="0">
                  <a:pos x="26" y="13"/>
                </a:cxn>
                <a:cxn ang="0">
                  <a:pos x="23" y="10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60" y="0"/>
                </a:cxn>
                <a:cxn ang="0">
                  <a:pos x="64" y="3"/>
                </a:cxn>
                <a:cxn ang="0">
                  <a:pos x="64" y="10"/>
                </a:cxn>
                <a:cxn ang="0">
                  <a:pos x="64" y="28"/>
                </a:cxn>
                <a:cxn ang="0">
                  <a:pos x="60" y="32"/>
                </a:cxn>
                <a:cxn ang="0">
                  <a:pos x="26" y="32"/>
                </a:cxn>
                <a:cxn ang="0">
                  <a:pos x="23" y="28"/>
                </a:cxn>
                <a:cxn ang="0">
                  <a:pos x="23" y="21"/>
                </a:cxn>
                <a:cxn ang="0">
                  <a:pos x="26" y="18"/>
                </a:cxn>
                <a:cxn ang="0">
                  <a:pos x="60" y="18"/>
                </a:cxn>
                <a:cxn ang="0">
                  <a:pos x="64" y="21"/>
                </a:cxn>
                <a:cxn ang="0">
                  <a:pos x="64" y="28"/>
                </a:cxn>
                <a:cxn ang="0">
                  <a:pos x="64" y="46"/>
                </a:cxn>
                <a:cxn ang="0">
                  <a:pos x="60" y="50"/>
                </a:cxn>
                <a:cxn ang="0">
                  <a:pos x="26" y="50"/>
                </a:cxn>
                <a:cxn ang="0">
                  <a:pos x="23" y="46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46"/>
                </a:cxn>
              </a:cxnLst>
              <a:rect l="0" t="0" r="r" b="b"/>
              <a:pathLst>
                <a:path w="64" h="50">
                  <a:moveTo>
                    <a:pt x="18" y="10"/>
                  </a:moveTo>
                  <a:cubicBezTo>
                    <a:pt x="18" y="12"/>
                    <a:pt x="17" y="13"/>
                    <a:pt x="15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3"/>
                  </a:cubicBezTo>
                  <a:lnTo>
                    <a:pt x="18" y="10"/>
                  </a:lnTo>
                  <a:close/>
                  <a:moveTo>
                    <a:pt x="18" y="28"/>
                  </a:moveTo>
                  <a:cubicBezTo>
                    <a:pt x="18" y="30"/>
                    <a:pt x="17" y="32"/>
                    <a:pt x="15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32"/>
                    <a:pt x="0" y="30"/>
                    <a:pt x="0" y="2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9"/>
                    <a:pt x="1" y="18"/>
                    <a:pt x="3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18"/>
                    <a:pt x="18" y="19"/>
                    <a:pt x="18" y="21"/>
                  </a:cubicBezTo>
                  <a:lnTo>
                    <a:pt x="18" y="28"/>
                  </a:lnTo>
                  <a:close/>
                  <a:moveTo>
                    <a:pt x="18" y="46"/>
                  </a:moveTo>
                  <a:cubicBezTo>
                    <a:pt x="18" y="48"/>
                    <a:pt x="17" y="50"/>
                    <a:pt x="1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1" y="50"/>
                    <a:pt x="0" y="48"/>
                    <a:pt x="0" y="4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lnTo>
                    <a:pt x="18" y="46"/>
                  </a:lnTo>
                  <a:close/>
                  <a:moveTo>
                    <a:pt x="64" y="10"/>
                  </a:moveTo>
                  <a:cubicBezTo>
                    <a:pt x="64" y="12"/>
                    <a:pt x="62" y="13"/>
                    <a:pt x="60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3" y="12"/>
                    <a:pt x="23" y="1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1"/>
                    <a:pt x="64" y="3"/>
                  </a:cubicBezTo>
                  <a:lnTo>
                    <a:pt x="64" y="10"/>
                  </a:lnTo>
                  <a:close/>
                  <a:moveTo>
                    <a:pt x="64" y="28"/>
                  </a:moveTo>
                  <a:cubicBezTo>
                    <a:pt x="64" y="30"/>
                    <a:pt x="62" y="32"/>
                    <a:pt x="60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2"/>
                    <a:pt x="23" y="30"/>
                    <a:pt x="23" y="28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19"/>
                    <a:pt x="24" y="18"/>
                    <a:pt x="26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2" y="18"/>
                    <a:pt x="64" y="19"/>
                    <a:pt x="64" y="21"/>
                  </a:cubicBezTo>
                  <a:lnTo>
                    <a:pt x="64" y="28"/>
                  </a:lnTo>
                  <a:close/>
                  <a:moveTo>
                    <a:pt x="64" y="46"/>
                  </a:moveTo>
                  <a:cubicBezTo>
                    <a:pt x="64" y="48"/>
                    <a:pt x="62" y="50"/>
                    <a:pt x="60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4" y="50"/>
                    <a:pt x="23" y="48"/>
                    <a:pt x="23" y="46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4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589" tIns="55795" rIns="111589" bIns="55795" numCol="1" anchor="t" anchorCtr="0" compatLnSpc="1"/>
            <a:lstStyle/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TextBox 20"/>
          <p:cNvSpPr txBox="1"/>
          <p:nvPr/>
        </p:nvSpPr>
        <p:spPr>
          <a:xfrm>
            <a:off x="3067631" y="3615319"/>
            <a:ext cx="1476321" cy="9012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836930">
              <a:spcBef>
                <a:spcPct val="20000"/>
              </a:spcBef>
              <a:defRPr/>
            </a:pPr>
            <a:r>
              <a:rPr lang="en-US" sz="11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Title Goes Here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</a:t>
            </a:r>
            <a:b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of passages lorem ipsum available, but the majority suffered alterationLorem</a:t>
            </a:r>
            <a:b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Ipsum available,</a:t>
            </a:r>
          </a:p>
        </p:txBody>
      </p:sp>
      <p:grpSp>
        <p:nvGrpSpPr>
          <p:cNvPr id="12" name="Group 23"/>
          <p:cNvGrpSpPr/>
          <p:nvPr/>
        </p:nvGrpSpPr>
        <p:grpSpPr>
          <a:xfrm>
            <a:off x="4431545" y="1626343"/>
            <a:ext cx="1813325" cy="1813325"/>
            <a:chOff x="4330700" y="1631950"/>
            <a:chExt cx="1981200" cy="1981200"/>
          </a:xfrm>
        </p:grpSpPr>
        <p:sp>
          <p:nvSpPr>
            <p:cNvPr id="13" name="Diamond 6"/>
            <p:cNvSpPr/>
            <p:nvPr/>
          </p:nvSpPr>
          <p:spPr>
            <a:xfrm>
              <a:off x="4330700" y="1631950"/>
              <a:ext cx="1981200" cy="19812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45"/>
            <p:cNvSpPr/>
            <p:nvPr/>
          </p:nvSpPr>
          <p:spPr bwMode="auto">
            <a:xfrm>
              <a:off x="5133236" y="2460378"/>
              <a:ext cx="376128" cy="324344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589" tIns="55795" rIns="111589" bIns="55795" numCol="1" anchor="t" anchorCtr="0" compatLnSpc="1"/>
            <a:lstStyle/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TextBox 21"/>
          <p:cNvSpPr txBox="1"/>
          <p:nvPr/>
        </p:nvSpPr>
        <p:spPr>
          <a:xfrm>
            <a:off x="4600048" y="3615319"/>
            <a:ext cx="1476321" cy="9012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836930">
              <a:spcBef>
                <a:spcPct val="20000"/>
              </a:spcBef>
              <a:defRPr/>
            </a:pPr>
            <a:r>
              <a:rPr lang="en-US" sz="11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Title Goes Here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</a:t>
            </a:r>
            <a:b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of passages lorem ipsum available, but the majority suffered alterationLorem</a:t>
            </a:r>
            <a:b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Ipsum available,</a:t>
            </a:r>
          </a:p>
        </p:txBody>
      </p:sp>
      <p:grpSp>
        <p:nvGrpSpPr>
          <p:cNvPr id="16" name="Group 18"/>
          <p:cNvGrpSpPr/>
          <p:nvPr/>
        </p:nvGrpSpPr>
        <p:grpSpPr>
          <a:xfrm>
            <a:off x="5963962" y="1603095"/>
            <a:ext cx="1813325" cy="1813325"/>
            <a:chOff x="5829300" y="1606550"/>
            <a:chExt cx="1981200" cy="1981200"/>
          </a:xfrm>
        </p:grpSpPr>
        <p:sp>
          <p:nvSpPr>
            <p:cNvPr id="17" name="Diamond 7"/>
            <p:cNvSpPr/>
            <p:nvPr/>
          </p:nvSpPr>
          <p:spPr>
            <a:xfrm>
              <a:off x="5829300" y="1606550"/>
              <a:ext cx="1981200" cy="19812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56"/>
            <p:cNvSpPr>
              <a:spLocks noEditPoints="1"/>
            </p:cNvSpPr>
            <p:nvPr/>
          </p:nvSpPr>
          <p:spPr bwMode="auto">
            <a:xfrm>
              <a:off x="6630473" y="2407723"/>
              <a:ext cx="378854" cy="378854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589" tIns="55795" rIns="111589" bIns="55795" numCol="1" anchor="t" anchorCtr="0" compatLnSpc="1"/>
            <a:lstStyle/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TextBox 22"/>
          <p:cNvSpPr txBox="1"/>
          <p:nvPr/>
        </p:nvSpPr>
        <p:spPr>
          <a:xfrm>
            <a:off x="6132464" y="3615319"/>
            <a:ext cx="1476321" cy="9012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836930">
              <a:spcBef>
                <a:spcPct val="20000"/>
              </a:spcBef>
              <a:defRPr/>
            </a:pPr>
            <a:r>
              <a:rPr lang="en-US" sz="11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Title Goes Here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</a:t>
            </a:r>
            <a:b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of passages lorem ipsum available, but the majority suffered alterationLorem</a:t>
            </a:r>
            <a:b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Ipsum available,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5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1" grpId="0"/>
      <p:bldP spid="15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6"/>
          <p:cNvSpPr txBox="1"/>
          <p:nvPr/>
        </p:nvSpPr>
        <p:spPr>
          <a:xfrm>
            <a:off x="936362" y="70077"/>
            <a:ext cx="232476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139957" y="457670"/>
            <a:ext cx="1917573" cy="1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101"/>
          <p:cNvSpPr>
            <a:spLocks noEditPoints="1"/>
          </p:cNvSpPr>
          <p:nvPr/>
        </p:nvSpPr>
        <p:spPr bwMode="auto">
          <a:xfrm rot="16200000">
            <a:off x="4242721" y="4036496"/>
            <a:ext cx="250811" cy="166201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en-US">
              <a:sym typeface="Arial" panose="020B0604020202020204" pitchFamily="34" charset="0"/>
            </a:endParaRPr>
          </a:p>
        </p:txBody>
      </p:sp>
      <p:grpSp>
        <p:nvGrpSpPr>
          <p:cNvPr id="5" name="Group 197"/>
          <p:cNvGrpSpPr/>
          <p:nvPr/>
        </p:nvGrpSpPr>
        <p:grpSpPr>
          <a:xfrm rot="16200000">
            <a:off x="3234835" y="1132005"/>
            <a:ext cx="1160381" cy="1462395"/>
            <a:chOff x="3171825" y="2459015"/>
            <a:chExt cx="1219200" cy="1536522"/>
          </a:xfrm>
        </p:grpSpPr>
        <p:sp>
          <p:nvSpPr>
            <p:cNvPr id="6" name="Freeform 6"/>
            <p:cNvSpPr/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3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92"/>
            <p:cNvSpPr>
              <a:spLocks noEditPoints="1"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96"/>
          <p:cNvGrpSpPr/>
          <p:nvPr/>
        </p:nvGrpSpPr>
        <p:grpSpPr>
          <a:xfrm rot="16200000">
            <a:off x="3070912" y="1889432"/>
            <a:ext cx="1305428" cy="1645194"/>
            <a:chOff x="2203768" y="2266950"/>
            <a:chExt cx="1371600" cy="1728587"/>
          </a:xfrm>
        </p:grpSpPr>
        <p:sp>
          <p:nvSpPr>
            <p:cNvPr id="9" name="Freeform 6"/>
            <p:cNvSpPr/>
            <p:nvPr/>
          </p:nvSpPr>
          <p:spPr bwMode="auto">
            <a:xfrm>
              <a:off x="2203768" y="2266950"/>
              <a:ext cx="1371600" cy="1728587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3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42"/>
            <p:cNvSpPr>
              <a:spLocks noEditPoints="1"/>
            </p:cNvSpPr>
            <p:nvPr/>
          </p:nvSpPr>
          <p:spPr bwMode="auto">
            <a:xfrm>
              <a:off x="2791143" y="3727452"/>
              <a:ext cx="196850" cy="169441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95"/>
          <p:cNvGrpSpPr/>
          <p:nvPr/>
        </p:nvGrpSpPr>
        <p:grpSpPr>
          <a:xfrm rot="16200000">
            <a:off x="3234835" y="2829664"/>
            <a:ext cx="1160381" cy="1462395"/>
            <a:chOff x="1388111" y="2459015"/>
            <a:chExt cx="1219200" cy="1536522"/>
          </a:xfrm>
        </p:grpSpPr>
        <p:sp>
          <p:nvSpPr>
            <p:cNvPr id="12" name="Freeform 6"/>
            <p:cNvSpPr/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3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42"/>
            <p:cNvSpPr>
              <a:spLocks noEditPoints="1"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Freeform 101"/>
          <p:cNvSpPr>
            <a:spLocks noEditPoints="1"/>
          </p:cNvSpPr>
          <p:nvPr/>
        </p:nvSpPr>
        <p:spPr bwMode="auto">
          <a:xfrm rot="5400000" flipH="1">
            <a:off x="4650472" y="4036494"/>
            <a:ext cx="250811" cy="166201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en-US">
              <a:sym typeface="Arial" panose="020B0604020202020204" pitchFamily="34" charset="0"/>
            </a:endParaRPr>
          </a:p>
        </p:txBody>
      </p:sp>
      <p:grpSp>
        <p:nvGrpSpPr>
          <p:cNvPr id="15" name="Group 197"/>
          <p:cNvGrpSpPr/>
          <p:nvPr/>
        </p:nvGrpSpPr>
        <p:grpSpPr>
          <a:xfrm rot="5400000" flipH="1">
            <a:off x="4748785" y="1132005"/>
            <a:ext cx="1160381" cy="1462395"/>
            <a:chOff x="3171825" y="2459015"/>
            <a:chExt cx="1219200" cy="1536522"/>
          </a:xfrm>
        </p:grpSpPr>
        <p:sp>
          <p:nvSpPr>
            <p:cNvPr id="16" name="Freeform 6"/>
            <p:cNvSpPr/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4">
                <a:alpha val="90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3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92"/>
            <p:cNvSpPr>
              <a:spLocks noEditPoints="1"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96"/>
          <p:cNvGrpSpPr/>
          <p:nvPr/>
        </p:nvGrpSpPr>
        <p:grpSpPr>
          <a:xfrm rot="5400000" flipH="1">
            <a:off x="4767661" y="1889432"/>
            <a:ext cx="1305428" cy="1645194"/>
            <a:chOff x="2203768" y="2266950"/>
            <a:chExt cx="1371600" cy="1728587"/>
          </a:xfrm>
        </p:grpSpPr>
        <p:sp>
          <p:nvSpPr>
            <p:cNvPr id="19" name="Freeform 6"/>
            <p:cNvSpPr/>
            <p:nvPr/>
          </p:nvSpPr>
          <p:spPr bwMode="auto">
            <a:xfrm>
              <a:off x="2203768" y="2266950"/>
              <a:ext cx="1371600" cy="1728587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5">
                <a:alpha val="90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3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42"/>
            <p:cNvSpPr>
              <a:spLocks noEditPoints="1"/>
            </p:cNvSpPr>
            <p:nvPr/>
          </p:nvSpPr>
          <p:spPr bwMode="auto">
            <a:xfrm>
              <a:off x="2791143" y="3727452"/>
              <a:ext cx="196850" cy="169441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95"/>
          <p:cNvGrpSpPr/>
          <p:nvPr/>
        </p:nvGrpSpPr>
        <p:grpSpPr>
          <a:xfrm rot="5400000" flipH="1">
            <a:off x="4748785" y="2829664"/>
            <a:ext cx="1160381" cy="1462395"/>
            <a:chOff x="1388111" y="2459015"/>
            <a:chExt cx="1219200" cy="1536522"/>
          </a:xfrm>
        </p:grpSpPr>
        <p:sp>
          <p:nvSpPr>
            <p:cNvPr id="22" name="Freeform 6"/>
            <p:cNvSpPr/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6">
                <a:alpha val="90000"/>
              </a:schemeClr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3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42"/>
            <p:cNvSpPr>
              <a:spLocks noEditPoints="1"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endParaRPr lang="en-US" sz="1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TextBox 29"/>
          <p:cNvSpPr txBox="1"/>
          <p:nvPr/>
        </p:nvSpPr>
        <p:spPr>
          <a:xfrm>
            <a:off x="6042743" y="1501585"/>
            <a:ext cx="2457267" cy="8387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Title Gose Here</a:t>
            </a:r>
          </a:p>
          <a:p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of Lorem Ipsum on the Internet tend to repeat predefined chunks as necessary, making this</a:t>
            </a:r>
          </a:p>
        </p:txBody>
      </p:sp>
      <p:sp>
        <p:nvSpPr>
          <p:cNvPr id="25" name="TextBox 30"/>
          <p:cNvSpPr txBox="1"/>
          <p:nvPr/>
        </p:nvSpPr>
        <p:spPr>
          <a:xfrm>
            <a:off x="643991" y="1501585"/>
            <a:ext cx="2457267" cy="8387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Title Gose Here</a:t>
            </a:r>
          </a:p>
          <a:p>
            <a:pPr algn="r"/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of Lorem Ipsum on the Internet tend to repeat predefined chunks as necessary, making this</a:t>
            </a:r>
          </a:p>
        </p:txBody>
      </p:sp>
      <p:sp>
        <p:nvSpPr>
          <p:cNvPr id="26" name="TextBox 33"/>
          <p:cNvSpPr txBox="1"/>
          <p:nvPr/>
        </p:nvSpPr>
        <p:spPr>
          <a:xfrm>
            <a:off x="6267405" y="2350414"/>
            <a:ext cx="2457267" cy="8387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Title Gose Here</a:t>
            </a:r>
          </a:p>
          <a:p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of Lorem Ipsum on the Internet tend to repeat predefined chunks as necessary, making this</a:t>
            </a:r>
          </a:p>
        </p:txBody>
      </p:sp>
      <p:sp>
        <p:nvSpPr>
          <p:cNvPr id="27" name="TextBox 34"/>
          <p:cNvSpPr txBox="1"/>
          <p:nvPr/>
        </p:nvSpPr>
        <p:spPr>
          <a:xfrm>
            <a:off x="419328" y="2350414"/>
            <a:ext cx="2457267" cy="8387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Title Gose Here</a:t>
            </a:r>
          </a:p>
          <a:p>
            <a:pPr algn="r"/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of Lorem Ipsum on the Internet tend to repeat predefined chunks as necessary, making this</a:t>
            </a:r>
          </a:p>
        </p:txBody>
      </p:sp>
      <p:sp>
        <p:nvSpPr>
          <p:cNvPr id="28" name="TextBox 36"/>
          <p:cNvSpPr txBox="1"/>
          <p:nvPr/>
        </p:nvSpPr>
        <p:spPr>
          <a:xfrm>
            <a:off x="6008570" y="3199244"/>
            <a:ext cx="2457267" cy="8387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Title Gose Here</a:t>
            </a:r>
          </a:p>
          <a:p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of Lorem Ipsum on the Internet tend to repeat predefined chunks as necessary, making this</a:t>
            </a:r>
          </a:p>
        </p:txBody>
      </p:sp>
      <p:sp>
        <p:nvSpPr>
          <p:cNvPr id="29" name="TextBox 37"/>
          <p:cNvSpPr txBox="1"/>
          <p:nvPr/>
        </p:nvSpPr>
        <p:spPr>
          <a:xfrm>
            <a:off x="609818" y="3199244"/>
            <a:ext cx="2457267" cy="8387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Title Gose Here</a:t>
            </a:r>
          </a:p>
          <a:p>
            <a:pPr algn="r"/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There are many variations of passages of Lorem Ipsum on the Internet tend to repeat predefined chunks as necessary, making this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85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35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8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3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-446"/>
            <a:ext cx="9144793" cy="51439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179359" y="3714178"/>
            <a:ext cx="1846398" cy="13225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211604" y="193620"/>
            <a:ext cx="1207294" cy="6587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95603" y="677041"/>
            <a:ext cx="3015155" cy="40387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0" y="4540470"/>
            <a:ext cx="9144000" cy="6030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659076" y="3834583"/>
            <a:ext cx="651682" cy="88123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394756" y="4210402"/>
            <a:ext cx="651682" cy="5054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4302425" y="852388"/>
            <a:ext cx="2947715" cy="1234503"/>
          </a:xfrm>
          <a:prstGeom prst="rect">
            <a:avLst/>
          </a:prstGeom>
        </p:spPr>
      </p:pic>
      <p:sp>
        <p:nvSpPr>
          <p:cNvPr id="14" name="PA_矩形 13"/>
          <p:cNvSpPr/>
          <p:nvPr>
            <p:custDataLst>
              <p:tags r:id="rId1"/>
            </p:custDataLst>
          </p:nvPr>
        </p:nvSpPr>
        <p:spPr>
          <a:xfrm>
            <a:off x="3677077" y="2730795"/>
            <a:ext cx="5101397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绿色生态 绿色环境 植树节 </a:t>
            </a:r>
            <a:r>
              <a:rPr lang="en-US" altLang="zh-CN" sz="2400" b="1" dirty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dirty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15" name="PA_矩形 14"/>
          <p:cNvSpPr/>
          <p:nvPr>
            <p:custDataLst>
              <p:tags r:id="rId2"/>
            </p:custDataLst>
          </p:nvPr>
        </p:nvSpPr>
        <p:spPr>
          <a:xfrm>
            <a:off x="3677077" y="2392043"/>
            <a:ext cx="4848923" cy="3000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500" b="1" dirty="0">
                <a:blipFill dpi="0" rotWithShape="1">
                  <a:blip r:embed="rId13"/>
                  <a:srcRect/>
                  <a:tile tx="0" ty="0" sx="100000" sy="100000" flip="none" algn="tl"/>
                </a:blipFill>
                <a:latin typeface="Arial" panose="020B0604020202020204" pitchFamily="34" charset="0"/>
                <a:cs typeface="Arial" panose="020B0604020202020204" pitchFamily="34" charset="0"/>
              </a:rPr>
              <a:t>Green ecological green environment common earth</a:t>
            </a:r>
            <a:endParaRPr lang="zh-CN" altLang="en-US" sz="1500" b="1" dirty="0">
              <a:blipFill dpi="0" rotWithShape="1">
                <a:blip r:embed="rId13"/>
                <a:srcRect/>
                <a:tile tx="0" ty="0" sx="100000" sy="100000" flip="none" algn="tl"/>
              </a:blip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A_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46580" y="3253673"/>
            <a:ext cx="48801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 anyone that is stepping into the world of PowerPoint for the very first time.</a:t>
            </a:r>
            <a:endParaRPr lang="zh-CN" altLang="en-US" sz="9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99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99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926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6"/>
          <p:cNvSpPr txBox="1"/>
          <p:nvPr/>
        </p:nvSpPr>
        <p:spPr>
          <a:xfrm>
            <a:off x="936362" y="70077"/>
            <a:ext cx="232476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1139957" y="457670"/>
            <a:ext cx="1917573" cy="1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任意多边形 31"/>
          <p:cNvSpPr/>
          <p:nvPr/>
        </p:nvSpPr>
        <p:spPr>
          <a:xfrm flipV="1">
            <a:off x="700747" y="850086"/>
            <a:ext cx="7684141" cy="943453"/>
          </a:xfrm>
          <a:custGeom>
            <a:avLst/>
            <a:gdLst>
              <a:gd name="connsiteX0" fmla="*/ 6442848 w 12885696"/>
              <a:gd name="connsiteY0" fmla="*/ 0 h 677930"/>
              <a:gd name="connsiteX1" fmla="*/ 12818477 w 12885696"/>
              <a:gd name="connsiteY1" fmla="*/ 656546 h 677930"/>
              <a:gd name="connsiteX2" fmla="*/ 12885696 w 12885696"/>
              <a:gd name="connsiteY2" fmla="*/ 677930 h 677930"/>
              <a:gd name="connsiteX3" fmla="*/ 0 w 12885696"/>
              <a:gd name="connsiteY3" fmla="*/ 677930 h 677930"/>
              <a:gd name="connsiteX4" fmla="*/ 67219 w 12885696"/>
              <a:gd name="connsiteY4" fmla="*/ 656546 h 677930"/>
              <a:gd name="connsiteX5" fmla="*/ 6442848 w 12885696"/>
              <a:gd name="connsiteY5" fmla="*/ 0 h 67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5696" h="677930">
                <a:moveTo>
                  <a:pt x="6442848" y="0"/>
                </a:moveTo>
                <a:cubicBezTo>
                  <a:pt x="9144779" y="0"/>
                  <a:pt x="11510983" y="262931"/>
                  <a:pt x="12818477" y="656546"/>
                </a:cubicBezTo>
                <a:lnTo>
                  <a:pt x="12885696" y="677930"/>
                </a:lnTo>
                <a:lnTo>
                  <a:pt x="0" y="677930"/>
                </a:lnTo>
                <a:lnTo>
                  <a:pt x="67219" y="656546"/>
                </a:lnTo>
                <a:cubicBezTo>
                  <a:pt x="1374713" y="262931"/>
                  <a:pt x="3740917" y="0"/>
                  <a:pt x="6442848" y="0"/>
                </a:cubicBezTo>
                <a:close/>
              </a:path>
            </a:pathLst>
          </a:custGeom>
          <a:blipFill>
            <a:blip r:embed="rId2" cstate="email"/>
            <a:stretch>
              <a:fillRect/>
            </a:stretch>
          </a:blip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59"/>
          <p:cNvSpPr txBox="1">
            <a:spLocks noChangeArrowheads="1"/>
          </p:cNvSpPr>
          <p:nvPr/>
        </p:nvSpPr>
        <p:spPr bwMode="auto">
          <a:xfrm flipH="1">
            <a:off x="1988281" y="1861330"/>
            <a:ext cx="5109071" cy="438581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514350">
              <a:defRPr/>
            </a:pPr>
            <a:r>
              <a:rPr lang="zh-CN" altLang="en-US" sz="2400" b="1" kern="0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大黑简体" pitchFamily="65" charset="-122"/>
              </a:rPr>
              <a:t>前言 </a:t>
            </a:r>
            <a:r>
              <a:rPr lang="en-US" altLang="zh-CN" sz="2400" b="1" kern="0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en-US" altLang="zh-CN" sz="1200" dirty="0">
                <a:solidFill>
                  <a:srgbClr val="005C2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Introduction</a:t>
            </a:r>
            <a:endParaRPr lang="zh-CN" altLang="en-US" sz="1200" dirty="0">
              <a:solidFill>
                <a:srgbClr val="005C22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grpSp>
        <p:nvGrpSpPr>
          <p:cNvPr id="13" name="Group 24"/>
          <p:cNvGrpSpPr/>
          <p:nvPr/>
        </p:nvGrpSpPr>
        <p:grpSpPr>
          <a:xfrm>
            <a:off x="4036390" y="2392321"/>
            <a:ext cx="1012854" cy="152400"/>
            <a:chOff x="4168751" y="2495551"/>
            <a:chExt cx="1012854" cy="152400"/>
          </a:xfrm>
          <a:solidFill>
            <a:schemeClr val="accent2"/>
          </a:solidFill>
        </p:grpSpPr>
        <p:sp>
          <p:nvSpPr>
            <p:cNvPr id="14" name="Oval 15"/>
            <p:cNvSpPr/>
            <p:nvPr/>
          </p:nvSpPr>
          <p:spPr>
            <a:xfrm>
              <a:off x="4598977" y="2495551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05C22"/>
                </a:solidFill>
              </a:endParaRPr>
            </a:p>
          </p:txBody>
        </p:sp>
        <p:sp>
          <p:nvSpPr>
            <p:cNvPr id="15" name="Oval 16"/>
            <p:cNvSpPr/>
            <p:nvPr/>
          </p:nvSpPr>
          <p:spPr>
            <a:xfrm flipV="1">
              <a:off x="4816297" y="2522221"/>
              <a:ext cx="99060" cy="990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05C22"/>
                </a:solidFill>
              </a:endParaRPr>
            </a:p>
          </p:txBody>
        </p:sp>
        <p:sp>
          <p:nvSpPr>
            <p:cNvPr id="16" name="Oval 17"/>
            <p:cNvSpPr/>
            <p:nvPr/>
          </p:nvSpPr>
          <p:spPr>
            <a:xfrm flipV="1">
              <a:off x="4434997" y="2522221"/>
              <a:ext cx="99060" cy="990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05C22"/>
                </a:solidFill>
              </a:endParaRPr>
            </a:p>
          </p:txBody>
        </p:sp>
        <p:sp>
          <p:nvSpPr>
            <p:cNvPr id="17" name="Oval 12"/>
            <p:cNvSpPr>
              <a:spLocks noChangeAspect="1"/>
            </p:cNvSpPr>
            <p:nvPr/>
          </p:nvSpPr>
          <p:spPr>
            <a:xfrm flipV="1">
              <a:off x="4980277" y="2531632"/>
              <a:ext cx="80239" cy="80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05C22"/>
                </a:solidFill>
              </a:endParaRPr>
            </a:p>
          </p:txBody>
        </p:sp>
        <p:sp>
          <p:nvSpPr>
            <p:cNvPr id="18" name="Oval 13"/>
            <p:cNvSpPr>
              <a:spLocks noChangeAspect="1"/>
            </p:cNvSpPr>
            <p:nvPr/>
          </p:nvSpPr>
          <p:spPr>
            <a:xfrm flipV="1">
              <a:off x="4289838" y="2531632"/>
              <a:ext cx="80239" cy="80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05C22"/>
                </a:solidFill>
              </a:endParaRPr>
            </a:p>
          </p:txBody>
        </p:sp>
        <p:sp>
          <p:nvSpPr>
            <p:cNvPr id="19" name="Oval 14"/>
            <p:cNvSpPr>
              <a:spLocks noChangeAspect="1"/>
            </p:cNvSpPr>
            <p:nvPr/>
          </p:nvSpPr>
          <p:spPr>
            <a:xfrm flipV="1">
              <a:off x="5125438" y="2543668"/>
              <a:ext cx="56167" cy="561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05C22"/>
                </a:solidFill>
              </a:endParaRPr>
            </a:p>
          </p:txBody>
        </p:sp>
        <p:sp>
          <p:nvSpPr>
            <p:cNvPr id="20" name="Oval 23"/>
            <p:cNvSpPr>
              <a:spLocks noChangeAspect="1"/>
            </p:cNvSpPr>
            <p:nvPr/>
          </p:nvSpPr>
          <p:spPr>
            <a:xfrm flipV="1">
              <a:off x="4168751" y="2543668"/>
              <a:ext cx="56167" cy="561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05C22"/>
                </a:solidFill>
              </a:endParaRPr>
            </a:p>
          </p:txBody>
        </p:sp>
      </p:grpSp>
      <p:grpSp>
        <p:nvGrpSpPr>
          <p:cNvPr id="21" name="Group 29"/>
          <p:cNvGrpSpPr/>
          <p:nvPr/>
        </p:nvGrpSpPr>
        <p:grpSpPr>
          <a:xfrm>
            <a:off x="4036390" y="3787061"/>
            <a:ext cx="1012854" cy="152400"/>
            <a:chOff x="4168751" y="2495551"/>
            <a:chExt cx="1012854" cy="152400"/>
          </a:xfrm>
          <a:solidFill>
            <a:schemeClr val="accent2"/>
          </a:solidFill>
        </p:grpSpPr>
        <p:sp>
          <p:nvSpPr>
            <p:cNvPr id="22" name="Oval 30"/>
            <p:cNvSpPr/>
            <p:nvPr/>
          </p:nvSpPr>
          <p:spPr>
            <a:xfrm>
              <a:off x="4598977" y="2495551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05C22"/>
                </a:solidFill>
              </a:endParaRPr>
            </a:p>
          </p:txBody>
        </p:sp>
        <p:sp>
          <p:nvSpPr>
            <p:cNvPr id="23" name="Oval 31"/>
            <p:cNvSpPr/>
            <p:nvPr/>
          </p:nvSpPr>
          <p:spPr>
            <a:xfrm flipV="1">
              <a:off x="4816297" y="2522221"/>
              <a:ext cx="99060" cy="990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05C22"/>
                </a:solidFill>
              </a:endParaRPr>
            </a:p>
          </p:txBody>
        </p:sp>
        <p:sp>
          <p:nvSpPr>
            <p:cNvPr id="24" name="Oval 32"/>
            <p:cNvSpPr/>
            <p:nvPr/>
          </p:nvSpPr>
          <p:spPr>
            <a:xfrm flipV="1">
              <a:off x="4434997" y="2522221"/>
              <a:ext cx="99060" cy="990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05C22"/>
                </a:solidFill>
              </a:endParaRPr>
            </a:p>
          </p:txBody>
        </p:sp>
        <p:sp>
          <p:nvSpPr>
            <p:cNvPr id="25" name="Oval 33"/>
            <p:cNvSpPr>
              <a:spLocks noChangeAspect="1"/>
            </p:cNvSpPr>
            <p:nvPr/>
          </p:nvSpPr>
          <p:spPr>
            <a:xfrm flipV="1">
              <a:off x="4980277" y="2531632"/>
              <a:ext cx="80239" cy="80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05C22"/>
                </a:solidFill>
              </a:endParaRPr>
            </a:p>
          </p:txBody>
        </p:sp>
        <p:sp>
          <p:nvSpPr>
            <p:cNvPr id="26" name="Oval 34"/>
            <p:cNvSpPr>
              <a:spLocks noChangeAspect="1"/>
            </p:cNvSpPr>
            <p:nvPr/>
          </p:nvSpPr>
          <p:spPr>
            <a:xfrm flipV="1">
              <a:off x="4289838" y="2531632"/>
              <a:ext cx="80239" cy="80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05C22"/>
                </a:solidFill>
              </a:endParaRPr>
            </a:p>
          </p:txBody>
        </p:sp>
        <p:sp>
          <p:nvSpPr>
            <p:cNvPr id="27" name="Oval 35"/>
            <p:cNvSpPr>
              <a:spLocks noChangeAspect="1"/>
            </p:cNvSpPr>
            <p:nvPr/>
          </p:nvSpPr>
          <p:spPr>
            <a:xfrm flipV="1">
              <a:off x="5125438" y="2543668"/>
              <a:ext cx="56167" cy="561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05C22"/>
                </a:solidFill>
              </a:endParaRPr>
            </a:p>
          </p:txBody>
        </p:sp>
        <p:sp>
          <p:nvSpPr>
            <p:cNvPr id="28" name="Oval 36"/>
            <p:cNvSpPr>
              <a:spLocks noChangeAspect="1"/>
            </p:cNvSpPr>
            <p:nvPr/>
          </p:nvSpPr>
          <p:spPr>
            <a:xfrm flipV="1">
              <a:off x="4168751" y="2543668"/>
              <a:ext cx="56167" cy="561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05C22"/>
                </a:solidFill>
              </a:endParaRPr>
            </a:p>
          </p:txBody>
        </p:sp>
      </p:grpSp>
      <p:sp>
        <p:nvSpPr>
          <p:cNvPr id="29" name="Text Placeholder 3"/>
          <p:cNvSpPr txBox="1"/>
          <p:nvPr/>
        </p:nvSpPr>
        <p:spPr>
          <a:xfrm>
            <a:off x="1277103" y="2658578"/>
            <a:ext cx="6531429" cy="971132"/>
          </a:xfrm>
          <a:prstGeom prst="rect">
            <a:avLst/>
          </a:prstGeom>
        </p:spPr>
        <p:txBody>
          <a:bodyPr wrap="square" lIns="67500" tIns="35100" rIns="67500" bIns="3510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点击输入简要文字内容，文字内容需概括精炼，言简意赅的说明该分项内容专业设计</a:t>
            </a: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……</a:t>
            </a:r>
            <a:r>
              <a: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输入简要文字内容，文字内容需概括精炼，言简意赅的说明该分项内容，点击输入简要文字内容，文字内容需概括精炼，言简意赅的说明该分项内容专业设计</a:t>
            </a: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……</a:t>
            </a:r>
            <a:r>
              <a: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输入简要文字内容，文字内容需概括精炼，言简意赅的说明该分项内容。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eelOff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1"/>
          <p:cNvSpPr/>
          <p:nvPr>
            <p:custDataLst>
              <p:tags r:id="rId1"/>
            </p:custDataLst>
          </p:nvPr>
        </p:nvSpPr>
        <p:spPr>
          <a:xfrm>
            <a:off x="2543822" y="636814"/>
            <a:ext cx="5645247" cy="4087586"/>
          </a:xfrm>
          <a:prstGeom prst="rect">
            <a:avLst/>
          </a:prstGeom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3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53478" y="736587"/>
            <a:ext cx="3825936" cy="67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7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US" altLang="zh-CN" sz="17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6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/>
          <a:srcRect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email"/>
          <a:srcRect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email"/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5"/>
          </p:nvPr>
        </p:nvPicPr>
        <p:blipFill>
          <a:blip r:embed="rId8" cstate="email"/>
          <a:srcRect/>
          <a:stretch>
            <a:fillRect/>
          </a:stretch>
        </p:blipFill>
        <p:spPr/>
      </p:pic>
      <p:sp>
        <p:nvSpPr>
          <p:cNvPr id="14" name="TextBox 46"/>
          <p:cNvSpPr txBox="1"/>
          <p:nvPr/>
        </p:nvSpPr>
        <p:spPr>
          <a:xfrm>
            <a:off x="936362" y="70077"/>
            <a:ext cx="232476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139957" y="457670"/>
            <a:ext cx="1917573" cy="1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eelOff"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  <p:bldP spid="14" grpId="0"/>
          <p:bldP spid="1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6"/>
          <p:cNvSpPr txBox="1"/>
          <p:nvPr/>
        </p:nvSpPr>
        <p:spPr>
          <a:xfrm>
            <a:off x="936362" y="70077"/>
            <a:ext cx="232476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139957" y="457670"/>
            <a:ext cx="1917573" cy="1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543356" y="983763"/>
            <a:ext cx="4076339" cy="1955347"/>
            <a:chOff x="3378441" y="2067303"/>
            <a:chExt cx="5435118" cy="2607129"/>
          </a:xfrm>
        </p:grpSpPr>
        <p:grpSp>
          <p:nvGrpSpPr>
            <p:cNvPr id="5" name="组合 4"/>
            <p:cNvGrpSpPr/>
            <p:nvPr/>
          </p:nvGrpSpPr>
          <p:grpSpPr>
            <a:xfrm>
              <a:off x="3378441" y="2067303"/>
              <a:ext cx="5435118" cy="2607129"/>
              <a:chOff x="1997869" y="1023937"/>
              <a:chExt cx="5391150" cy="2586038"/>
            </a:xfrm>
          </p:grpSpPr>
          <p:sp>
            <p:nvSpPr>
              <p:cNvPr id="7" name="Oval 2"/>
              <p:cNvSpPr/>
              <p:nvPr/>
            </p:nvSpPr>
            <p:spPr bwMode="auto">
              <a:xfrm rot="16190484" flipH="1">
                <a:off x="2140744" y="2110978"/>
                <a:ext cx="463153" cy="463154"/>
              </a:xfrm>
              <a:prstGeom prst="ellipse">
                <a:avLst/>
              </a:prstGeom>
              <a:noFill/>
              <a:ln w="25400" cmpd="sng">
                <a:solidFill>
                  <a:srgbClr val="80808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 sz="210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" name="AutoShape 3"/>
              <p:cNvSpPr/>
              <p:nvPr/>
            </p:nvSpPr>
            <p:spPr bwMode="auto">
              <a:xfrm rot="5390484">
                <a:off x="2305051" y="2275285"/>
                <a:ext cx="135731" cy="135731"/>
              </a:xfrm>
              <a:prstGeom prst="roundRect">
                <a:avLst>
                  <a:gd name="adj" fmla="val 14046"/>
                </a:avLst>
              </a:prstGeom>
              <a:noFill/>
              <a:ln w="25400" cmpd="sng">
                <a:solidFill>
                  <a:srgbClr val="80808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 sz="210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" name="AutoShape 4"/>
              <p:cNvSpPr/>
              <p:nvPr/>
            </p:nvSpPr>
            <p:spPr bwMode="auto">
              <a:xfrm rot="5390484">
                <a:off x="3416499" y="-362545"/>
                <a:ext cx="2553890" cy="5391150"/>
              </a:xfrm>
              <a:prstGeom prst="roundRect">
                <a:avLst>
                  <a:gd name="adj" fmla="val 9801"/>
                </a:avLst>
              </a:prstGeom>
              <a:noFill/>
              <a:ln w="25400" cmpd="sng">
                <a:solidFill>
                  <a:srgbClr val="9A9A9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 sz="210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" name="AutoShape 5"/>
              <p:cNvSpPr/>
              <p:nvPr/>
            </p:nvSpPr>
            <p:spPr bwMode="auto">
              <a:xfrm rot="5390484">
                <a:off x="3454003" y="-325041"/>
                <a:ext cx="2478881" cy="5310188"/>
              </a:xfrm>
              <a:prstGeom prst="roundRect">
                <a:avLst>
                  <a:gd name="adj" fmla="val 8944"/>
                </a:avLst>
              </a:prstGeom>
              <a:noFill/>
              <a:ln w="25400" cmpd="sng">
                <a:solidFill>
                  <a:srgbClr val="9A9A9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 sz="210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AutoShape 6"/>
              <p:cNvSpPr/>
              <p:nvPr/>
            </p:nvSpPr>
            <p:spPr bwMode="auto">
              <a:xfrm rot="5390484">
                <a:off x="6673454" y="2309813"/>
                <a:ext cx="463153" cy="41672"/>
              </a:xfrm>
              <a:prstGeom prst="roundRect">
                <a:avLst>
                  <a:gd name="adj" fmla="val 50000"/>
                </a:avLst>
              </a:prstGeom>
              <a:noFill/>
              <a:ln w="25400" cmpd="sng">
                <a:solidFill>
                  <a:srgbClr val="9A9A9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 sz="210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Oval 7"/>
              <p:cNvSpPr/>
              <p:nvPr/>
            </p:nvSpPr>
            <p:spPr bwMode="auto">
              <a:xfrm rot="16190484" flipH="1">
                <a:off x="7075885" y="2282429"/>
                <a:ext cx="75009" cy="75009"/>
              </a:xfrm>
              <a:prstGeom prst="ellipse">
                <a:avLst/>
              </a:prstGeom>
              <a:noFill/>
              <a:ln w="25400" cmpd="sng">
                <a:solidFill>
                  <a:srgbClr val="9A9A9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 sz="210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Oval 8"/>
              <p:cNvSpPr/>
              <p:nvPr/>
            </p:nvSpPr>
            <p:spPr bwMode="auto">
              <a:xfrm rot="16190484" flipH="1">
                <a:off x="6869311" y="1962746"/>
                <a:ext cx="69056" cy="67866"/>
              </a:xfrm>
              <a:prstGeom prst="ellipse">
                <a:avLst/>
              </a:prstGeom>
              <a:noFill/>
              <a:ln w="25400" cmpd="sng">
                <a:solidFill>
                  <a:srgbClr val="9A9A9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 sz="210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Rectangle 9"/>
              <p:cNvSpPr/>
              <p:nvPr/>
            </p:nvSpPr>
            <p:spPr bwMode="auto">
              <a:xfrm rot="5390484">
                <a:off x="6512719" y="921544"/>
                <a:ext cx="27385" cy="232172"/>
              </a:xfrm>
              <a:prstGeom prst="rect">
                <a:avLst/>
              </a:prstGeom>
              <a:noFill/>
              <a:ln w="25400" cmpd="sng">
                <a:solidFill>
                  <a:srgbClr val="9A9A9A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 sz="210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Rectangle 10"/>
              <p:cNvSpPr/>
              <p:nvPr/>
            </p:nvSpPr>
            <p:spPr bwMode="auto">
              <a:xfrm rot="5390484">
                <a:off x="5579269" y="938213"/>
                <a:ext cx="27385" cy="203597"/>
              </a:xfrm>
              <a:prstGeom prst="rect">
                <a:avLst/>
              </a:prstGeom>
              <a:noFill/>
              <a:ln w="25400" cmpd="sng">
                <a:solidFill>
                  <a:srgbClr val="9A9A9A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 sz="210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Rectangle 11"/>
              <p:cNvSpPr/>
              <p:nvPr/>
            </p:nvSpPr>
            <p:spPr bwMode="auto">
              <a:xfrm rot="5390484">
                <a:off x="6015633" y="936427"/>
                <a:ext cx="27384" cy="204788"/>
              </a:xfrm>
              <a:prstGeom prst="rect">
                <a:avLst/>
              </a:prstGeom>
              <a:noFill/>
              <a:ln w="25400" cmpd="sng">
                <a:solidFill>
                  <a:srgbClr val="9A9A9A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 sz="210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" name="任意多边形 47"/>
            <p:cNvSpPr/>
            <p:nvPr/>
          </p:nvSpPr>
          <p:spPr>
            <a:xfrm>
              <a:off x="4084320" y="2263140"/>
              <a:ext cx="4008120" cy="2270760"/>
            </a:xfrm>
            <a:custGeom>
              <a:avLst/>
              <a:gdLst>
                <a:gd name="connsiteX0" fmla="*/ 0 w 4008120"/>
                <a:gd name="connsiteY0" fmla="*/ 0 h 2270760"/>
                <a:gd name="connsiteX1" fmla="*/ 4008120 w 4008120"/>
                <a:gd name="connsiteY1" fmla="*/ 0 h 2270760"/>
                <a:gd name="connsiteX2" fmla="*/ 4008120 w 4008120"/>
                <a:gd name="connsiteY2" fmla="*/ 2270760 h 2270760"/>
                <a:gd name="connsiteX3" fmla="*/ 15240 w 4008120"/>
                <a:gd name="connsiteY3" fmla="*/ 2270760 h 2270760"/>
                <a:gd name="connsiteX4" fmla="*/ 0 w 4008120"/>
                <a:gd name="connsiteY4" fmla="*/ 0 h 227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8120" h="2270760">
                  <a:moveTo>
                    <a:pt x="0" y="0"/>
                  </a:moveTo>
                  <a:lnTo>
                    <a:pt x="4008120" y="0"/>
                  </a:lnTo>
                  <a:lnTo>
                    <a:pt x="4008120" y="2270760"/>
                  </a:lnTo>
                  <a:lnTo>
                    <a:pt x="15240" y="2270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72050" y="3206324"/>
            <a:ext cx="2170132" cy="707886"/>
            <a:chOff x="1301181" y="5112813"/>
            <a:chExt cx="2893509" cy="943847"/>
          </a:xfrm>
        </p:grpSpPr>
        <p:sp>
          <p:nvSpPr>
            <p:cNvPr id="18" name="矩形 17"/>
            <p:cNvSpPr/>
            <p:nvPr/>
          </p:nvSpPr>
          <p:spPr>
            <a:xfrm>
              <a:off x="1884305" y="5112813"/>
              <a:ext cx="2310385" cy="9438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2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在此录入上述图表的描述说明，在此录入上述图表的描述说明，在此录入上述图表的描述说明。</a:t>
              </a:r>
            </a:p>
          </p:txBody>
        </p:sp>
        <p:grpSp>
          <p:nvGrpSpPr>
            <p:cNvPr id="19" name="组合 18"/>
            <p:cNvGrpSpPr>
              <a:grpSpLocks noChangeAspect="1"/>
            </p:cNvGrpSpPr>
            <p:nvPr/>
          </p:nvGrpSpPr>
          <p:grpSpPr>
            <a:xfrm>
              <a:off x="1301181" y="5194145"/>
              <a:ext cx="576000" cy="576000"/>
              <a:chOff x="5148064" y="2688592"/>
              <a:chExt cx="628312" cy="628312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5148064" y="2688592"/>
                <a:ext cx="628312" cy="62831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" name="Freeform 16"/>
              <p:cNvSpPr>
                <a:spLocks noEditPoints="1"/>
              </p:cNvSpPr>
              <p:nvPr/>
            </p:nvSpPr>
            <p:spPr bwMode="auto">
              <a:xfrm>
                <a:off x="5225365" y="2752476"/>
                <a:ext cx="473711" cy="500545"/>
              </a:xfrm>
              <a:custGeom>
                <a:avLst/>
                <a:gdLst>
                  <a:gd name="T0" fmla="*/ 255 w 366"/>
                  <a:gd name="T1" fmla="*/ 65 h 387"/>
                  <a:gd name="T2" fmla="*/ 257 w 366"/>
                  <a:gd name="T3" fmla="*/ 100 h 387"/>
                  <a:gd name="T4" fmla="*/ 243 w 366"/>
                  <a:gd name="T5" fmla="*/ 88 h 387"/>
                  <a:gd name="T6" fmla="*/ 120 w 366"/>
                  <a:gd name="T7" fmla="*/ 88 h 387"/>
                  <a:gd name="T8" fmla="*/ 107 w 366"/>
                  <a:gd name="T9" fmla="*/ 100 h 387"/>
                  <a:gd name="T10" fmla="*/ 109 w 366"/>
                  <a:gd name="T11" fmla="*/ 65 h 387"/>
                  <a:gd name="T12" fmla="*/ 348 w 366"/>
                  <a:gd name="T13" fmla="*/ 242 h 387"/>
                  <a:gd name="T14" fmla="*/ 331 w 366"/>
                  <a:gd name="T15" fmla="*/ 214 h 387"/>
                  <a:gd name="T16" fmla="*/ 305 w 366"/>
                  <a:gd name="T17" fmla="*/ 245 h 387"/>
                  <a:gd name="T18" fmla="*/ 298 w 366"/>
                  <a:gd name="T19" fmla="*/ 261 h 387"/>
                  <a:gd name="T20" fmla="*/ 293 w 366"/>
                  <a:gd name="T21" fmla="*/ 278 h 387"/>
                  <a:gd name="T22" fmla="*/ 290 w 366"/>
                  <a:gd name="T23" fmla="*/ 290 h 387"/>
                  <a:gd name="T24" fmla="*/ 310 w 366"/>
                  <a:gd name="T25" fmla="*/ 234 h 387"/>
                  <a:gd name="T26" fmla="*/ 34 w 366"/>
                  <a:gd name="T27" fmla="*/ 232 h 387"/>
                  <a:gd name="T28" fmla="*/ 55 w 366"/>
                  <a:gd name="T29" fmla="*/ 234 h 387"/>
                  <a:gd name="T30" fmla="*/ 62 w 366"/>
                  <a:gd name="T31" fmla="*/ 249 h 387"/>
                  <a:gd name="T32" fmla="*/ 68 w 366"/>
                  <a:gd name="T33" fmla="*/ 265 h 387"/>
                  <a:gd name="T34" fmla="*/ 73 w 366"/>
                  <a:gd name="T35" fmla="*/ 280 h 387"/>
                  <a:gd name="T36" fmla="*/ 0 w 366"/>
                  <a:gd name="T37" fmla="*/ 264 h 387"/>
                  <a:gd name="T38" fmla="*/ 64 w 366"/>
                  <a:gd name="T39" fmla="*/ 146 h 387"/>
                  <a:gd name="T40" fmla="*/ 96 w 366"/>
                  <a:gd name="T41" fmla="*/ 150 h 387"/>
                  <a:gd name="T42" fmla="*/ 89 w 366"/>
                  <a:gd name="T43" fmla="*/ 130 h 387"/>
                  <a:gd name="T44" fmla="*/ 98 w 366"/>
                  <a:gd name="T45" fmla="*/ 126 h 387"/>
                  <a:gd name="T46" fmla="*/ 182 w 366"/>
                  <a:gd name="T47" fmla="*/ 196 h 387"/>
                  <a:gd name="T48" fmla="*/ 266 w 366"/>
                  <a:gd name="T49" fmla="*/ 125 h 387"/>
                  <a:gd name="T50" fmla="*/ 276 w 366"/>
                  <a:gd name="T51" fmla="*/ 130 h 387"/>
                  <a:gd name="T52" fmla="*/ 269 w 366"/>
                  <a:gd name="T53" fmla="*/ 150 h 387"/>
                  <a:gd name="T54" fmla="*/ 301 w 366"/>
                  <a:gd name="T55" fmla="*/ 146 h 387"/>
                  <a:gd name="T56" fmla="*/ 318 w 366"/>
                  <a:gd name="T57" fmla="*/ 220 h 387"/>
                  <a:gd name="T58" fmla="*/ 301 w 366"/>
                  <a:gd name="T59" fmla="*/ 226 h 387"/>
                  <a:gd name="T60" fmla="*/ 212 w 366"/>
                  <a:gd name="T61" fmla="*/ 360 h 387"/>
                  <a:gd name="T62" fmla="*/ 310 w 366"/>
                  <a:gd name="T63" fmla="*/ 316 h 387"/>
                  <a:gd name="T64" fmla="*/ 207 w 366"/>
                  <a:gd name="T65" fmla="*/ 380 h 387"/>
                  <a:gd name="T66" fmla="*/ 195 w 366"/>
                  <a:gd name="T67" fmla="*/ 385 h 387"/>
                  <a:gd name="T68" fmla="*/ 48 w 366"/>
                  <a:gd name="T69" fmla="*/ 334 h 387"/>
                  <a:gd name="T70" fmla="*/ 65 w 366"/>
                  <a:gd name="T71" fmla="*/ 311 h 387"/>
                  <a:gd name="T72" fmla="*/ 154 w 366"/>
                  <a:gd name="T73" fmla="*/ 207 h 387"/>
                  <a:gd name="T74" fmla="*/ 61 w 366"/>
                  <a:gd name="T75" fmla="*/ 218 h 387"/>
                  <a:gd name="T76" fmla="*/ 48 w 366"/>
                  <a:gd name="T77" fmla="*/ 144 h 387"/>
                  <a:gd name="T78" fmla="*/ 292 w 366"/>
                  <a:gd name="T79" fmla="*/ 194 h 387"/>
                  <a:gd name="T80" fmla="*/ 223 w 366"/>
                  <a:gd name="T81" fmla="*/ 221 h 387"/>
                  <a:gd name="T82" fmla="*/ 182 w 366"/>
                  <a:gd name="T83" fmla="*/ 370 h 387"/>
                  <a:gd name="T84" fmla="*/ 183 w 366"/>
                  <a:gd name="T85" fmla="*/ 214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66" h="387">
                    <a:moveTo>
                      <a:pt x="182" y="0"/>
                    </a:moveTo>
                    <a:cubicBezTo>
                      <a:pt x="203" y="0"/>
                      <a:pt x="222" y="10"/>
                      <a:pt x="235" y="26"/>
                    </a:cubicBezTo>
                    <a:cubicBezTo>
                      <a:pt x="244" y="37"/>
                      <a:pt x="251" y="50"/>
                      <a:pt x="255" y="65"/>
                    </a:cubicBezTo>
                    <a:cubicBezTo>
                      <a:pt x="260" y="64"/>
                      <a:pt x="267" y="63"/>
                      <a:pt x="269" y="68"/>
                    </a:cubicBezTo>
                    <a:cubicBezTo>
                      <a:pt x="273" y="77"/>
                      <a:pt x="271" y="97"/>
                      <a:pt x="265" y="99"/>
                    </a:cubicBezTo>
                    <a:cubicBezTo>
                      <a:pt x="263" y="100"/>
                      <a:pt x="260" y="100"/>
                      <a:pt x="257" y="100"/>
                    </a:cubicBezTo>
                    <a:cubicBezTo>
                      <a:pt x="256" y="105"/>
                      <a:pt x="255" y="110"/>
                      <a:pt x="254" y="115"/>
                    </a:cubicBezTo>
                    <a:cubicBezTo>
                      <a:pt x="248" y="116"/>
                      <a:pt x="243" y="117"/>
                      <a:pt x="238" y="118"/>
                    </a:cubicBezTo>
                    <a:cubicBezTo>
                      <a:pt x="241" y="109"/>
                      <a:pt x="243" y="99"/>
                      <a:pt x="243" y="88"/>
                    </a:cubicBezTo>
                    <a:cubicBezTo>
                      <a:pt x="243" y="75"/>
                      <a:pt x="240" y="63"/>
                      <a:pt x="235" y="52"/>
                    </a:cubicBezTo>
                    <a:cubicBezTo>
                      <a:pt x="194" y="85"/>
                      <a:pt x="140" y="61"/>
                      <a:pt x="127" y="55"/>
                    </a:cubicBezTo>
                    <a:cubicBezTo>
                      <a:pt x="122" y="65"/>
                      <a:pt x="120" y="76"/>
                      <a:pt x="120" y="88"/>
                    </a:cubicBezTo>
                    <a:cubicBezTo>
                      <a:pt x="120" y="99"/>
                      <a:pt x="122" y="109"/>
                      <a:pt x="125" y="118"/>
                    </a:cubicBezTo>
                    <a:cubicBezTo>
                      <a:pt x="120" y="117"/>
                      <a:pt x="115" y="116"/>
                      <a:pt x="109" y="115"/>
                    </a:cubicBezTo>
                    <a:cubicBezTo>
                      <a:pt x="108" y="110"/>
                      <a:pt x="107" y="105"/>
                      <a:pt x="107" y="100"/>
                    </a:cubicBezTo>
                    <a:cubicBezTo>
                      <a:pt x="103" y="100"/>
                      <a:pt x="100" y="100"/>
                      <a:pt x="98" y="99"/>
                    </a:cubicBezTo>
                    <a:cubicBezTo>
                      <a:pt x="92" y="97"/>
                      <a:pt x="91" y="77"/>
                      <a:pt x="94" y="68"/>
                    </a:cubicBezTo>
                    <a:cubicBezTo>
                      <a:pt x="96" y="63"/>
                      <a:pt x="103" y="64"/>
                      <a:pt x="109" y="65"/>
                    </a:cubicBezTo>
                    <a:cubicBezTo>
                      <a:pt x="112" y="50"/>
                      <a:pt x="119" y="37"/>
                      <a:pt x="128" y="26"/>
                    </a:cubicBezTo>
                    <a:cubicBezTo>
                      <a:pt x="141" y="10"/>
                      <a:pt x="160" y="0"/>
                      <a:pt x="182" y="0"/>
                    </a:cubicBezTo>
                    <a:close/>
                    <a:moveTo>
                      <a:pt x="348" y="242"/>
                    </a:moveTo>
                    <a:cubicBezTo>
                      <a:pt x="336" y="237"/>
                      <a:pt x="336" y="237"/>
                      <a:pt x="336" y="237"/>
                    </a:cubicBezTo>
                    <a:cubicBezTo>
                      <a:pt x="331" y="232"/>
                      <a:pt x="331" y="232"/>
                      <a:pt x="331" y="232"/>
                    </a:cubicBezTo>
                    <a:cubicBezTo>
                      <a:pt x="331" y="214"/>
                      <a:pt x="331" y="214"/>
                      <a:pt x="331" y="214"/>
                    </a:cubicBezTo>
                    <a:cubicBezTo>
                      <a:pt x="341" y="219"/>
                      <a:pt x="345" y="229"/>
                      <a:pt x="348" y="242"/>
                    </a:cubicBezTo>
                    <a:close/>
                    <a:moveTo>
                      <a:pt x="310" y="234"/>
                    </a:moveTo>
                    <a:cubicBezTo>
                      <a:pt x="308" y="238"/>
                      <a:pt x="306" y="241"/>
                      <a:pt x="305" y="245"/>
                    </a:cubicBezTo>
                    <a:cubicBezTo>
                      <a:pt x="325" y="258"/>
                      <a:pt x="325" y="258"/>
                      <a:pt x="325" y="258"/>
                    </a:cubicBezTo>
                    <a:cubicBezTo>
                      <a:pt x="303" y="249"/>
                      <a:pt x="303" y="249"/>
                      <a:pt x="303" y="249"/>
                    </a:cubicBezTo>
                    <a:cubicBezTo>
                      <a:pt x="301" y="253"/>
                      <a:pt x="300" y="257"/>
                      <a:pt x="298" y="261"/>
                    </a:cubicBezTo>
                    <a:cubicBezTo>
                      <a:pt x="318" y="273"/>
                      <a:pt x="318" y="273"/>
                      <a:pt x="318" y="273"/>
                    </a:cubicBezTo>
                    <a:cubicBezTo>
                      <a:pt x="297" y="265"/>
                      <a:pt x="297" y="265"/>
                      <a:pt x="297" y="265"/>
                    </a:cubicBezTo>
                    <a:cubicBezTo>
                      <a:pt x="296" y="269"/>
                      <a:pt x="294" y="273"/>
                      <a:pt x="293" y="278"/>
                    </a:cubicBezTo>
                    <a:cubicBezTo>
                      <a:pt x="311" y="287"/>
                      <a:pt x="311" y="287"/>
                      <a:pt x="311" y="287"/>
                    </a:cubicBezTo>
                    <a:cubicBezTo>
                      <a:pt x="292" y="280"/>
                      <a:pt x="292" y="280"/>
                      <a:pt x="292" y="280"/>
                    </a:cubicBezTo>
                    <a:cubicBezTo>
                      <a:pt x="292" y="283"/>
                      <a:pt x="291" y="287"/>
                      <a:pt x="290" y="290"/>
                    </a:cubicBezTo>
                    <a:cubicBezTo>
                      <a:pt x="294" y="293"/>
                      <a:pt x="323" y="311"/>
                      <a:pt x="337" y="306"/>
                    </a:cubicBezTo>
                    <a:cubicBezTo>
                      <a:pt x="350" y="301"/>
                      <a:pt x="364" y="281"/>
                      <a:pt x="365" y="264"/>
                    </a:cubicBezTo>
                    <a:cubicBezTo>
                      <a:pt x="366" y="246"/>
                      <a:pt x="320" y="235"/>
                      <a:pt x="310" y="234"/>
                    </a:cubicBezTo>
                    <a:close/>
                    <a:moveTo>
                      <a:pt x="18" y="242"/>
                    </a:moveTo>
                    <a:cubicBezTo>
                      <a:pt x="29" y="237"/>
                      <a:pt x="29" y="237"/>
                      <a:pt x="29" y="237"/>
                    </a:cubicBezTo>
                    <a:cubicBezTo>
                      <a:pt x="34" y="232"/>
                      <a:pt x="34" y="232"/>
                      <a:pt x="34" y="232"/>
                    </a:cubicBezTo>
                    <a:cubicBezTo>
                      <a:pt x="35" y="214"/>
                      <a:pt x="35" y="214"/>
                      <a:pt x="35" y="214"/>
                    </a:cubicBezTo>
                    <a:cubicBezTo>
                      <a:pt x="24" y="219"/>
                      <a:pt x="20" y="229"/>
                      <a:pt x="18" y="242"/>
                    </a:cubicBezTo>
                    <a:close/>
                    <a:moveTo>
                      <a:pt x="55" y="234"/>
                    </a:moveTo>
                    <a:cubicBezTo>
                      <a:pt x="57" y="238"/>
                      <a:pt x="59" y="241"/>
                      <a:pt x="60" y="245"/>
                    </a:cubicBezTo>
                    <a:cubicBezTo>
                      <a:pt x="40" y="258"/>
                      <a:pt x="40" y="258"/>
                      <a:pt x="40" y="258"/>
                    </a:cubicBezTo>
                    <a:cubicBezTo>
                      <a:pt x="62" y="249"/>
                      <a:pt x="62" y="249"/>
                      <a:pt x="62" y="249"/>
                    </a:cubicBezTo>
                    <a:cubicBezTo>
                      <a:pt x="64" y="253"/>
                      <a:pt x="65" y="257"/>
                      <a:pt x="67" y="261"/>
                    </a:cubicBezTo>
                    <a:cubicBezTo>
                      <a:pt x="47" y="273"/>
                      <a:pt x="47" y="273"/>
                      <a:pt x="47" y="273"/>
                    </a:cubicBezTo>
                    <a:cubicBezTo>
                      <a:pt x="68" y="265"/>
                      <a:pt x="68" y="265"/>
                      <a:pt x="68" y="265"/>
                    </a:cubicBezTo>
                    <a:cubicBezTo>
                      <a:pt x="70" y="269"/>
                      <a:pt x="71" y="273"/>
                      <a:pt x="72" y="278"/>
                    </a:cubicBezTo>
                    <a:cubicBezTo>
                      <a:pt x="55" y="287"/>
                      <a:pt x="55" y="287"/>
                      <a:pt x="55" y="287"/>
                    </a:cubicBezTo>
                    <a:cubicBezTo>
                      <a:pt x="73" y="280"/>
                      <a:pt x="73" y="280"/>
                      <a:pt x="73" y="280"/>
                    </a:cubicBezTo>
                    <a:cubicBezTo>
                      <a:pt x="74" y="283"/>
                      <a:pt x="74" y="287"/>
                      <a:pt x="75" y="290"/>
                    </a:cubicBezTo>
                    <a:cubicBezTo>
                      <a:pt x="71" y="293"/>
                      <a:pt x="42" y="311"/>
                      <a:pt x="29" y="306"/>
                    </a:cubicBezTo>
                    <a:cubicBezTo>
                      <a:pt x="15" y="301"/>
                      <a:pt x="1" y="281"/>
                      <a:pt x="0" y="264"/>
                    </a:cubicBezTo>
                    <a:cubicBezTo>
                      <a:pt x="0" y="246"/>
                      <a:pt x="45" y="235"/>
                      <a:pt x="55" y="234"/>
                    </a:cubicBezTo>
                    <a:close/>
                    <a:moveTo>
                      <a:pt x="91" y="162"/>
                    </a:moveTo>
                    <a:cubicBezTo>
                      <a:pt x="64" y="146"/>
                      <a:pt x="64" y="146"/>
                      <a:pt x="64" y="146"/>
                    </a:cubicBezTo>
                    <a:cubicBezTo>
                      <a:pt x="61" y="145"/>
                      <a:pt x="59" y="141"/>
                      <a:pt x="61" y="138"/>
                    </a:cubicBezTo>
                    <a:cubicBezTo>
                      <a:pt x="63" y="135"/>
                      <a:pt x="67" y="134"/>
                      <a:pt x="70" y="135"/>
                    </a:cubicBezTo>
                    <a:cubicBezTo>
                      <a:pt x="96" y="150"/>
                      <a:pt x="96" y="150"/>
                      <a:pt x="96" y="150"/>
                    </a:cubicBezTo>
                    <a:cubicBezTo>
                      <a:pt x="82" y="140"/>
                      <a:pt x="82" y="140"/>
                      <a:pt x="82" y="140"/>
                    </a:cubicBezTo>
                    <a:cubicBezTo>
                      <a:pt x="79" y="138"/>
                      <a:pt x="78" y="134"/>
                      <a:pt x="80" y="131"/>
                    </a:cubicBezTo>
                    <a:cubicBezTo>
                      <a:pt x="82" y="128"/>
                      <a:pt x="86" y="128"/>
                      <a:pt x="89" y="130"/>
                    </a:cubicBezTo>
                    <a:cubicBezTo>
                      <a:pt x="108" y="143"/>
                      <a:pt x="108" y="143"/>
                      <a:pt x="108" y="143"/>
                    </a:cubicBezTo>
                    <a:cubicBezTo>
                      <a:pt x="99" y="134"/>
                      <a:pt x="99" y="134"/>
                      <a:pt x="99" y="134"/>
                    </a:cubicBezTo>
                    <a:cubicBezTo>
                      <a:pt x="96" y="132"/>
                      <a:pt x="96" y="128"/>
                      <a:pt x="98" y="126"/>
                    </a:cubicBezTo>
                    <a:cubicBezTo>
                      <a:pt x="101" y="123"/>
                      <a:pt x="105" y="123"/>
                      <a:pt x="107" y="125"/>
                    </a:cubicBezTo>
                    <a:cubicBezTo>
                      <a:pt x="182" y="195"/>
                      <a:pt x="182" y="195"/>
                      <a:pt x="182" y="195"/>
                    </a:cubicBezTo>
                    <a:cubicBezTo>
                      <a:pt x="182" y="195"/>
                      <a:pt x="182" y="195"/>
                      <a:pt x="182" y="196"/>
                    </a:cubicBezTo>
                    <a:cubicBezTo>
                      <a:pt x="182" y="195"/>
                      <a:pt x="183" y="195"/>
                      <a:pt x="183" y="195"/>
                    </a:cubicBezTo>
                    <a:cubicBezTo>
                      <a:pt x="257" y="125"/>
                      <a:pt x="257" y="125"/>
                      <a:pt x="257" y="125"/>
                    </a:cubicBezTo>
                    <a:cubicBezTo>
                      <a:pt x="260" y="123"/>
                      <a:pt x="264" y="123"/>
                      <a:pt x="266" y="125"/>
                    </a:cubicBezTo>
                    <a:cubicBezTo>
                      <a:pt x="268" y="128"/>
                      <a:pt x="268" y="132"/>
                      <a:pt x="266" y="134"/>
                    </a:cubicBezTo>
                    <a:cubicBezTo>
                      <a:pt x="257" y="143"/>
                      <a:pt x="257" y="143"/>
                      <a:pt x="257" y="143"/>
                    </a:cubicBezTo>
                    <a:cubicBezTo>
                      <a:pt x="276" y="130"/>
                      <a:pt x="276" y="130"/>
                      <a:pt x="276" y="130"/>
                    </a:cubicBezTo>
                    <a:cubicBezTo>
                      <a:pt x="278" y="128"/>
                      <a:pt x="282" y="128"/>
                      <a:pt x="284" y="131"/>
                    </a:cubicBezTo>
                    <a:cubicBezTo>
                      <a:pt x="286" y="134"/>
                      <a:pt x="286" y="138"/>
                      <a:pt x="283" y="140"/>
                    </a:cubicBezTo>
                    <a:cubicBezTo>
                      <a:pt x="269" y="150"/>
                      <a:pt x="269" y="150"/>
                      <a:pt x="269" y="150"/>
                    </a:cubicBezTo>
                    <a:cubicBezTo>
                      <a:pt x="295" y="135"/>
                      <a:pt x="295" y="135"/>
                      <a:pt x="295" y="135"/>
                    </a:cubicBezTo>
                    <a:cubicBezTo>
                      <a:pt x="298" y="134"/>
                      <a:pt x="302" y="135"/>
                      <a:pt x="303" y="138"/>
                    </a:cubicBezTo>
                    <a:cubicBezTo>
                      <a:pt x="305" y="141"/>
                      <a:pt x="304" y="145"/>
                      <a:pt x="301" y="146"/>
                    </a:cubicBezTo>
                    <a:cubicBezTo>
                      <a:pt x="268" y="165"/>
                      <a:pt x="268" y="165"/>
                      <a:pt x="268" y="165"/>
                    </a:cubicBezTo>
                    <a:cubicBezTo>
                      <a:pt x="318" y="144"/>
                      <a:pt x="318" y="144"/>
                      <a:pt x="318" y="144"/>
                    </a:cubicBezTo>
                    <a:cubicBezTo>
                      <a:pt x="318" y="220"/>
                      <a:pt x="318" y="220"/>
                      <a:pt x="318" y="220"/>
                    </a:cubicBezTo>
                    <a:cubicBezTo>
                      <a:pt x="317" y="220"/>
                      <a:pt x="316" y="220"/>
                      <a:pt x="315" y="220"/>
                    </a:cubicBezTo>
                    <a:cubicBezTo>
                      <a:pt x="305" y="218"/>
                      <a:pt x="305" y="218"/>
                      <a:pt x="305" y="218"/>
                    </a:cubicBezTo>
                    <a:cubicBezTo>
                      <a:pt x="301" y="226"/>
                      <a:pt x="301" y="226"/>
                      <a:pt x="301" y="226"/>
                    </a:cubicBezTo>
                    <a:cubicBezTo>
                      <a:pt x="301" y="170"/>
                      <a:pt x="301" y="170"/>
                      <a:pt x="301" y="170"/>
                    </a:cubicBezTo>
                    <a:cubicBezTo>
                      <a:pt x="212" y="207"/>
                      <a:pt x="212" y="207"/>
                      <a:pt x="212" y="207"/>
                    </a:cubicBezTo>
                    <a:cubicBezTo>
                      <a:pt x="212" y="360"/>
                      <a:pt x="212" y="360"/>
                      <a:pt x="212" y="360"/>
                    </a:cubicBezTo>
                    <a:cubicBezTo>
                      <a:pt x="301" y="322"/>
                      <a:pt x="301" y="322"/>
                      <a:pt x="301" y="322"/>
                    </a:cubicBezTo>
                    <a:cubicBezTo>
                      <a:pt x="301" y="311"/>
                      <a:pt x="301" y="311"/>
                      <a:pt x="301" y="311"/>
                    </a:cubicBezTo>
                    <a:cubicBezTo>
                      <a:pt x="304" y="313"/>
                      <a:pt x="307" y="314"/>
                      <a:pt x="310" y="316"/>
                    </a:cubicBezTo>
                    <a:cubicBezTo>
                      <a:pt x="313" y="317"/>
                      <a:pt x="315" y="318"/>
                      <a:pt x="318" y="318"/>
                    </a:cubicBezTo>
                    <a:cubicBezTo>
                      <a:pt x="318" y="334"/>
                      <a:pt x="318" y="334"/>
                      <a:pt x="318" y="334"/>
                    </a:cubicBezTo>
                    <a:cubicBezTo>
                      <a:pt x="207" y="380"/>
                      <a:pt x="207" y="380"/>
                      <a:pt x="207" y="380"/>
                    </a:cubicBezTo>
                    <a:cubicBezTo>
                      <a:pt x="205" y="382"/>
                      <a:pt x="202" y="383"/>
                      <a:pt x="200" y="384"/>
                    </a:cubicBezTo>
                    <a:cubicBezTo>
                      <a:pt x="195" y="385"/>
                      <a:pt x="195" y="385"/>
                      <a:pt x="195" y="385"/>
                    </a:cubicBezTo>
                    <a:cubicBezTo>
                      <a:pt x="195" y="385"/>
                      <a:pt x="195" y="385"/>
                      <a:pt x="195" y="385"/>
                    </a:cubicBezTo>
                    <a:cubicBezTo>
                      <a:pt x="191" y="386"/>
                      <a:pt x="187" y="387"/>
                      <a:pt x="183" y="387"/>
                    </a:cubicBezTo>
                    <a:cubicBezTo>
                      <a:pt x="174" y="387"/>
                      <a:pt x="166" y="385"/>
                      <a:pt x="159" y="380"/>
                    </a:cubicBezTo>
                    <a:cubicBezTo>
                      <a:pt x="48" y="334"/>
                      <a:pt x="48" y="334"/>
                      <a:pt x="48" y="334"/>
                    </a:cubicBezTo>
                    <a:cubicBezTo>
                      <a:pt x="48" y="318"/>
                      <a:pt x="48" y="318"/>
                      <a:pt x="48" y="318"/>
                    </a:cubicBezTo>
                    <a:cubicBezTo>
                      <a:pt x="51" y="318"/>
                      <a:pt x="53" y="317"/>
                      <a:pt x="56" y="316"/>
                    </a:cubicBezTo>
                    <a:cubicBezTo>
                      <a:pt x="59" y="314"/>
                      <a:pt x="62" y="313"/>
                      <a:pt x="65" y="311"/>
                    </a:cubicBezTo>
                    <a:cubicBezTo>
                      <a:pt x="65" y="322"/>
                      <a:pt x="65" y="322"/>
                      <a:pt x="65" y="322"/>
                    </a:cubicBezTo>
                    <a:cubicBezTo>
                      <a:pt x="154" y="360"/>
                      <a:pt x="154" y="360"/>
                      <a:pt x="154" y="360"/>
                    </a:cubicBezTo>
                    <a:cubicBezTo>
                      <a:pt x="154" y="207"/>
                      <a:pt x="154" y="207"/>
                      <a:pt x="154" y="207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65" y="226"/>
                      <a:pt x="65" y="226"/>
                      <a:pt x="65" y="226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51" y="220"/>
                      <a:pt x="51" y="220"/>
                      <a:pt x="51" y="220"/>
                    </a:cubicBezTo>
                    <a:cubicBezTo>
                      <a:pt x="50" y="220"/>
                      <a:pt x="49" y="220"/>
                      <a:pt x="48" y="220"/>
                    </a:cubicBezTo>
                    <a:cubicBezTo>
                      <a:pt x="48" y="144"/>
                      <a:pt x="48" y="144"/>
                      <a:pt x="48" y="144"/>
                    </a:cubicBezTo>
                    <a:cubicBezTo>
                      <a:pt x="91" y="162"/>
                      <a:pt x="91" y="162"/>
                      <a:pt x="91" y="162"/>
                    </a:cubicBezTo>
                    <a:close/>
                    <a:moveTo>
                      <a:pt x="223" y="221"/>
                    </a:moveTo>
                    <a:cubicBezTo>
                      <a:pt x="292" y="194"/>
                      <a:pt x="292" y="194"/>
                      <a:pt x="292" y="194"/>
                    </a:cubicBezTo>
                    <a:cubicBezTo>
                      <a:pt x="292" y="222"/>
                      <a:pt x="292" y="222"/>
                      <a:pt x="292" y="222"/>
                    </a:cubicBezTo>
                    <a:cubicBezTo>
                      <a:pt x="223" y="249"/>
                      <a:pt x="223" y="249"/>
                      <a:pt x="223" y="249"/>
                    </a:cubicBezTo>
                    <a:cubicBezTo>
                      <a:pt x="223" y="221"/>
                      <a:pt x="223" y="221"/>
                      <a:pt x="223" y="221"/>
                    </a:cubicBezTo>
                    <a:close/>
                    <a:moveTo>
                      <a:pt x="171" y="213"/>
                    </a:moveTo>
                    <a:cubicBezTo>
                      <a:pt x="171" y="368"/>
                      <a:pt x="171" y="368"/>
                      <a:pt x="171" y="368"/>
                    </a:cubicBezTo>
                    <a:cubicBezTo>
                      <a:pt x="175" y="369"/>
                      <a:pt x="179" y="370"/>
                      <a:pt x="182" y="370"/>
                    </a:cubicBezTo>
                    <a:cubicBezTo>
                      <a:pt x="187" y="370"/>
                      <a:pt x="191" y="369"/>
                      <a:pt x="195" y="367"/>
                    </a:cubicBezTo>
                    <a:cubicBezTo>
                      <a:pt x="195" y="213"/>
                      <a:pt x="195" y="213"/>
                      <a:pt x="195" y="213"/>
                    </a:cubicBezTo>
                    <a:cubicBezTo>
                      <a:pt x="191" y="214"/>
                      <a:pt x="187" y="214"/>
                      <a:pt x="183" y="214"/>
                    </a:cubicBezTo>
                    <a:cubicBezTo>
                      <a:pt x="179" y="214"/>
                      <a:pt x="175" y="214"/>
                      <a:pt x="171" y="2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3531804" y="3206324"/>
            <a:ext cx="2154122" cy="707886"/>
            <a:chOff x="4614355" y="4948621"/>
            <a:chExt cx="2872162" cy="943847"/>
          </a:xfrm>
        </p:grpSpPr>
        <p:sp>
          <p:nvSpPr>
            <p:cNvPr id="23" name="矩形 22"/>
            <p:cNvSpPr/>
            <p:nvPr/>
          </p:nvSpPr>
          <p:spPr>
            <a:xfrm>
              <a:off x="5183243" y="4948621"/>
              <a:ext cx="2303274" cy="9438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2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在此录入上述图表的描述说明，在此录入上述图表的描述说明，在此录入上述图表的描述说明。</a:t>
              </a:r>
            </a:p>
          </p:txBody>
        </p:sp>
        <p:grpSp>
          <p:nvGrpSpPr>
            <p:cNvPr id="24" name="组合 23"/>
            <p:cNvGrpSpPr>
              <a:grpSpLocks noChangeAspect="1"/>
            </p:cNvGrpSpPr>
            <p:nvPr/>
          </p:nvGrpSpPr>
          <p:grpSpPr>
            <a:xfrm>
              <a:off x="4614355" y="5029953"/>
              <a:ext cx="576000" cy="576000"/>
              <a:chOff x="5148063" y="3410880"/>
              <a:chExt cx="628312" cy="628312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5148063" y="3410880"/>
                <a:ext cx="628312" cy="62831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6" name="Freeform 21"/>
              <p:cNvSpPr>
                <a:spLocks noEditPoints="1"/>
              </p:cNvSpPr>
              <p:nvPr/>
            </p:nvSpPr>
            <p:spPr bwMode="auto">
              <a:xfrm>
                <a:off x="5225365" y="3546224"/>
                <a:ext cx="455563" cy="357624"/>
              </a:xfrm>
              <a:custGeom>
                <a:avLst/>
                <a:gdLst>
                  <a:gd name="T0" fmla="*/ 186 w 390"/>
                  <a:gd name="T1" fmla="*/ 267 h 306"/>
                  <a:gd name="T2" fmla="*/ 187 w 390"/>
                  <a:gd name="T3" fmla="*/ 305 h 306"/>
                  <a:gd name="T4" fmla="*/ 154 w 390"/>
                  <a:gd name="T5" fmla="*/ 287 h 306"/>
                  <a:gd name="T6" fmla="*/ 137 w 390"/>
                  <a:gd name="T7" fmla="*/ 208 h 306"/>
                  <a:gd name="T8" fmla="*/ 124 w 390"/>
                  <a:gd name="T9" fmla="*/ 266 h 306"/>
                  <a:gd name="T10" fmla="*/ 108 w 390"/>
                  <a:gd name="T11" fmla="*/ 190 h 306"/>
                  <a:gd name="T12" fmla="*/ 42 w 390"/>
                  <a:gd name="T13" fmla="*/ 210 h 306"/>
                  <a:gd name="T14" fmla="*/ 25 w 390"/>
                  <a:gd name="T15" fmla="*/ 135 h 306"/>
                  <a:gd name="T16" fmla="*/ 11 w 390"/>
                  <a:gd name="T17" fmla="*/ 188 h 306"/>
                  <a:gd name="T18" fmla="*/ 0 w 390"/>
                  <a:gd name="T19" fmla="*/ 154 h 306"/>
                  <a:gd name="T20" fmla="*/ 20 w 390"/>
                  <a:gd name="T21" fmla="*/ 116 h 306"/>
                  <a:gd name="T22" fmla="*/ 189 w 390"/>
                  <a:gd name="T23" fmla="*/ 229 h 306"/>
                  <a:gd name="T24" fmla="*/ 192 w 390"/>
                  <a:gd name="T25" fmla="*/ 240 h 306"/>
                  <a:gd name="T26" fmla="*/ 121 w 390"/>
                  <a:gd name="T27" fmla="*/ 87 h 306"/>
                  <a:gd name="T28" fmla="*/ 131 w 390"/>
                  <a:gd name="T29" fmla="*/ 125 h 306"/>
                  <a:gd name="T30" fmla="*/ 198 w 390"/>
                  <a:gd name="T31" fmla="*/ 115 h 306"/>
                  <a:gd name="T32" fmla="*/ 188 w 390"/>
                  <a:gd name="T33" fmla="*/ 77 h 306"/>
                  <a:gd name="T34" fmla="*/ 327 w 390"/>
                  <a:gd name="T35" fmla="*/ 54 h 306"/>
                  <a:gd name="T36" fmla="*/ 298 w 390"/>
                  <a:gd name="T37" fmla="*/ 5 h 306"/>
                  <a:gd name="T38" fmla="*/ 327 w 390"/>
                  <a:gd name="T39" fmla="*/ 54 h 306"/>
                  <a:gd name="T40" fmla="*/ 126 w 390"/>
                  <a:gd name="T41" fmla="*/ 0 h 306"/>
                  <a:gd name="T42" fmla="*/ 140 w 390"/>
                  <a:gd name="T43" fmla="*/ 54 h 306"/>
                  <a:gd name="T44" fmla="*/ 305 w 390"/>
                  <a:gd name="T45" fmla="*/ 77 h 306"/>
                  <a:gd name="T46" fmla="*/ 238 w 390"/>
                  <a:gd name="T47" fmla="*/ 87 h 306"/>
                  <a:gd name="T48" fmla="*/ 248 w 390"/>
                  <a:gd name="T49" fmla="*/ 125 h 306"/>
                  <a:gd name="T50" fmla="*/ 315 w 390"/>
                  <a:gd name="T51" fmla="*/ 115 h 306"/>
                  <a:gd name="T52" fmla="*/ 305 w 390"/>
                  <a:gd name="T53" fmla="*/ 77 h 306"/>
                  <a:gd name="T54" fmla="*/ 209 w 390"/>
                  <a:gd name="T55" fmla="*/ 62 h 306"/>
                  <a:gd name="T56" fmla="*/ 201 w 390"/>
                  <a:gd name="T57" fmla="*/ 62 h 306"/>
                  <a:gd name="T58" fmla="*/ 107 w 390"/>
                  <a:gd name="T59" fmla="*/ 121 h 306"/>
                  <a:gd name="T60" fmla="*/ 192 w 390"/>
                  <a:gd name="T61" fmla="*/ 140 h 306"/>
                  <a:gd name="T62" fmla="*/ 225 w 390"/>
                  <a:gd name="T63" fmla="*/ 121 h 306"/>
                  <a:gd name="T64" fmla="*/ 309 w 390"/>
                  <a:gd name="T65" fmla="*/ 140 h 306"/>
                  <a:gd name="T66" fmla="*/ 329 w 390"/>
                  <a:gd name="T67" fmla="*/ 62 h 306"/>
                  <a:gd name="T68" fmla="*/ 227 w 390"/>
                  <a:gd name="T69" fmla="*/ 62 h 306"/>
                  <a:gd name="T70" fmla="*/ 209 w 390"/>
                  <a:gd name="T71" fmla="*/ 62 h 306"/>
                  <a:gd name="T72" fmla="*/ 196 w 390"/>
                  <a:gd name="T73" fmla="*/ 294 h 306"/>
                  <a:gd name="T74" fmla="*/ 376 w 390"/>
                  <a:gd name="T75" fmla="*/ 219 h 306"/>
                  <a:gd name="T76" fmla="*/ 384 w 390"/>
                  <a:gd name="T77" fmla="*/ 235 h 306"/>
                  <a:gd name="T78" fmla="*/ 200 w 390"/>
                  <a:gd name="T79" fmla="*/ 257 h 306"/>
                  <a:gd name="T80" fmla="*/ 378 w 390"/>
                  <a:gd name="T81" fmla="*/ 191 h 306"/>
                  <a:gd name="T82" fmla="*/ 198 w 390"/>
                  <a:gd name="T83" fmla="*/ 252 h 306"/>
                  <a:gd name="T84" fmla="*/ 200 w 390"/>
                  <a:gd name="T85" fmla="*/ 257 h 306"/>
                  <a:gd name="T86" fmla="*/ 203 w 390"/>
                  <a:gd name="T87" fmla="*/ 222 h 306"/>
                  <a:gd name="T88" fmla="*/ 375 w 390"/>
                  <a:gd name="T89" fmla="*/ 163 h 306"/>
                  <a:gd name="T90" fmla="*/ 376 w 390"/>
                  <a:gd name="T91" fmla="*/ 147 h 306"/>
                  <a:gd name="T92" fmla="*/ 340 w 390"/>
                  <a:gd name="T93" fmla="*/ 126 h 306"/>
                  <a:gd name="T94" fmla="*/ 351 w 390"/>
                  <a:gd name="T95" fmla="*/ 152 h 306"/>
                  <a:gd name="T96" fmla="*/ 122 w 390"/>
                  <a:gd name="T97" fmla="*/ 152 h 306"/>
                  <a:gd name="T98" fmla="*/ 121 w 390"/>
                  <a:gd name="T99" fmla="*/ 152 h 306"/>
                  <a:gd name="T100" fmla="*/ 95 w 390"/>
                  <a:gd name="T101" fmla="*/ 90 h 306"/>
                  <a:gd name="T102" fmla="*/ 28 w 390"/>
                  <a:gd name="T103" fmla="*/ 94 h 306"/>
                  <a:gd name="T104" fmla="*/ 26 w 390"/>
                  <a:gd name="T105" fmla="*/ 110 h 306"/>
                  <a:gd name="T106" fmla="*/ 194 w 390"/>
                  <a:gd name="T107" fmla="*/ 222 h 306"/>
                  <a:gd name="T108" fmla="*/ 197 w 390"/>
                  <a:gd name="T109" fmla="*/ 36 h 306"/>
                  <a:gd name="T110" fmla="*/ 227 w 390"/>
                  <a:gd name="T111" fmla="*/ 50 h 306"/>
                  <a:gd name="T112" fmla="*/ 183 w 390"/>
                  <a:gd name="T113" fmla="*/ 50 h 306"/>
                  <a:gd name="T114" fmla="*/ 156 w 390"/>
                  <a:gd name="T115" fmla="*/ 50 h 306"/>
                  <a:gd name="T116" fmla="*/ 303 w 390"/>
                  <a:gd name="T117" fmla="*/ 100 h 306"/>
                  <a:gd name="T118" fmla="*/ 300 w 390"/>
                  <a:gd name="T119" fmla="*/ 113 h 306"/>
                  <a:gd name="T120" fmla="*/ 254 w 390"/>
                  <a:gd name="T121" fmla="*/ 89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90" h="306">
                    <a:moveTo>
                      <a:pt x="192" y="240"/>
                    </a:moveTo>
                    <a:cubicBezTo>
                      <a:pt x="187" y="249"/>
                      <a:pt x="185" y="258"/>
                      <a:pt x="186" y="267"/>
                    </a:cubicBezTo>
                    <a:cubicBezTo>
                      <a:pt x="186" y="275"/>
                      <a:pt x="189" y="284"/>
                      <a:pt x="192" y="293"/>
                    </a:cubicBezTo>
                    <a:cubicBezTo>
                      <a:pt x="194" y="298"/>
                      <a:pt x="192" y="303"/>
                      <a:pt x="187" y="305"/>
                    </a:cubicBezTo>
                    <a:cubicBezTo>
                      <a:pt x="184" y="306"/>
                      <a:pt x="181" y="305"/>
                      <a:pt x="178" y="304"/>
                    </a:cubicBezTo>
                    <a:cubicBezTo>
                      <a:pt x="154" y="287"/>
                      <a:pt x="154" y="287"/>
                      <a:pt x="154" y="287"/>
                    </a:cubicBezTo>
                    <a:cubicBezTo>
                      <a:pt x="148" y="263"/>
                      <a:pt x="147" y="241"/>
                      <a:pt x="155" y="220"/>
                    </a:cubicBezTo>
                    <a:cubicBezTo>
                      <a:pt x="137" y="208"/>
                      <a:pt x="137" y="208"/>
                      <a:pt x="137" y="208"/>
                    </a:cubicBezTo>
                    <a:cubicBezTo>
                      <a:pt x="125" y="229"/>
                      <a:pt x="127" y="257"/>
                      <a:pt x="132" y="272"/>
                    </a:cubicBezTo>
                    <a:cubicBezTo>
                      <a:pt x="124" y="266"/>
                      <a:pt x="124" y="266"/>
                      <a:pt x="124" y="266"/>
                    </a:cubicBezTo>
                    <a:cubicBezTo>
                      <a:pt x="116" y="251"/>
                      <a:pt x="118" y="224"/>
                      <a:pt x="126" y="201"/>
                    </a:cubicBezTo>
                    <a:cubicBezTo>
                      <a:pt x="108" y="190"/>
                      <a:pt x="108" y="190"/>
                      <a:pt x="108" y="190"/>
                    </a:cubicBezTo>
                    <a:cubicBezTo>
                      <a:pt x="96" y="216"/>
                      <a:pt x="98" y="238"/>
                      <a:pt x="103" y="252"/>
                    </a:cubicBezTo>
                    <a:cubicBezTo>
                      <a:pt x="42" y="210"/>
                      <a:pt x="42" y="210"/>
                      <a:pt x="42" y="210"/>
                    </a:cubicBezTo>
                    <a:cubicBezTo>
                      <a:pt x="37" y="187"/>
                      <a:pt x="36" y="166"/>
                      <a:pt x="44" y="147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12" y="162"/>
                      <a:pt x="20" y="185"/>
                      <a:pt x="27" y="199"/>
                    </a:cubicBezTo>
                    <a:cubicBezTo>
                      <a:pt x="11" y="188"/>
                      <a:pt x="11" y="188"/>
                      <a:pt x="11" y="188"/>
                    </a:cubicBezTo>
                    <a:cubicBezTo>
                      <a:pt x="10" y="187"/>
                      <a:pt x="9" y="186"/>
                      <a:pt x="8" y="184"/>
                    </a:cubicBezTo>
                    <a:cubicBezTo>
                      <a:pt x="4" y="175"/>
                      <a:pt x="1" y="165"/>
                      <a:pt x="0" y="154"/>
                    </a:cubicBezTo>
                    <a:cubicBezTo>
                      <a:pt x="0" y="143"/>
                      <a:pt x="2" y="132"/>
                      <a:pt x="8" y="120"/>
                    </a:cubicBezTo>
                    <a:cubicBezTo>
                      <a:pt x="10" y="115"/>
                      <a:pt x="15" y="113"/>
                      <a:pt x="20" y="116"/>
                    </a:cubicBezTo>
                    <a:cubicBezTo>
                      <a:pt x="20" y="116"/>
                      <a:pt x="21" y="116"/>
                      <a:pt x="21" y="116"/>
                    </a:cubicBezTo>
                    <a:cubicBezTo>
                      <a:pt x="189" y="229"/>
                      <a:pt x="189" y="229"/>
                      <a:pt x="189" y="229"/>
                    </a:cubicBezTo>
                    <a:cubicBezTo>
                      <a:pt x="192" y="231"/>
                      <a:pt x="194" y="236"/>
                      <a:pt x="192" y="240"/>
                    </a:cubicBezTo>
                    <a:cubicBezTo>
                      <a:pt x="192" y="240"/>
                      <a:pt x="192" y="240"/>
                      <a:pt x="192" y="240"/>
                    </a:cubicBezTo>
                    <a:close/>
                    <a:moveTo>
                      <a:pt x="131" y="77"/>
                    </a:moveTo>
                    <a:cubicBezTo>
                      <a:pt x="121" y="87"/>
                      <a:pt x="121" y="87"/>
                      <a:pt x="121" y="87"/>
                    </a:cubicBezTo>
                    <a:cubicBezTo>
                      <a:pt x="121" y="115"/>
                      <a:pt x="121" y="115"/>
                      <a:pt x="121" y="115"/>
                    </a:cubicBezTo>
                    <a:cubicBezTo>
                      <a:pt x="131" y="125"/>
                      <a:pt x="131" y="125"/>
                      <a:pt x="131" y="125"/>
                    </a:cubicBezTo>
                    <a:cubicBezTo>
                      <a:pt x="188" y="125"/>
                      <a:pt x="188" y="125"/>
                      <a:pt x="188" y="125"/>
                    </a:cubicBezTo>
                    <a:cubicBezTo>
                      <a:pt x="198" y="115"/>
                      <a:pt x="198" y="115"/>
                      <a:pt x="198" y="115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31" y="77"/>
                      <a:pt x="131" y="77"/>
                      <a:pt x="131" y="77"/>
                    </a:cubicBezTo>
                    <a:close/>
                    <a:moveTo>
                      <a:pt x="327" y="54"/>
                    </a:moveTo>
                    <a:cubicBezTo>
                      <a:pt x="309" y="0"/>
                      <a:pt x="309" y="0"/>
                      <a:pt x="309" y="0"/>
                    </a:cubicBezTo>
                    <a:cubicBezTo>
                      <a:pt x="298" y="5"/>
                      <a:pt x="298" y="5"/>
                      <a:pt x="298" y="5"/>
                    </a:cubicBezTo>
                    <a:cubicBezTo>
                      <a:pt x="295" y="54"/>
                      <a:pt x="295" y="54"/>
                      <a:pt x="295" y="54"/>
                    </a:cubicBezTo>
                    <a:cubicBezTo>
                      <a:pt x="327" y="54"/>
                      <a:pt x="327" y="54"/>
                      <a:pt x="327" y="54"/>
                    </a:cubicBezTo>
                    <a:close/>
                    <a:moveTo>
                      <a:pt x="107" y="54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40" y="54"/>
                      <a:pt x="140" y="54"/>
                      <a:pt x="140" y="54"/>
                    </a:cubicBezTo>
                    <a:cubicBezTo>
                      <a:pt x="107" y="54"/>
                      <a:pt x="107" y="54"/>
                      <a:pt x="107" y="54"/>
                    </a:cubicBezTo>
                    <a:close/>
                    <a:moveTo>
                      <a:pt x="305" y="77"/>
                    </a:moveTo>
                    <a:cubicBezTo>
                      <a:pt x="248" y="77"/>
                      <a:pt x="248" y="77"/>
                      <a:pt x="248" y="77"/>
                    </a:cubicBezTo>
                    <a:cubicBezTo>
                      <a:pt x="238" y="87"/>
                      <a:pt x="238" y="87"/>
                      <a:pt x="238" y="87"/>
                    </a:cubicBezTo>
                    <a:cubicBezTo>
                      <a:pt x="238" y="115"/>
                      <a:pt x="238" y="115"/>
                      <a:pt x="238" y="11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305" y="125"/>
                      <a:pt x="305" y="125"/>
                      <a:pt x="305" y="125"/>
                    </a:cubicBezTo>
                    <a:cubicBezTo>
                      <a:pt x="315" y="115"/>
                      <a:pt x="315" y="115"/>
                      <a:pt x="315" y="115"/>
                    </a:cubicBezTo>
                    <a:cubicBezTo>
                      <a:pt x="315" y="87"/>
                      <a:pt x="315" y="87"/>
                      <a:pt x="315" y="87"/>
                    </a:cubicBezTo>
                    <a:cubicBezTo>
                      <a:pt x="305" y="77"/>
                      <a:pt x="305" y="77"/>
                      <a:pt x="305" y="77"/>
                    </a:cubicBezTo>
                    <a:close/>
                    <a:moveTo>
                      <a:pt x="209" y="62"/>
                    </a:moveTo>
                    <a:cubicBezTo>
                      <a:pt x="209" y="62"/>
                      <a:pt x="209" y="62"/>
                      <a:pt x="209" y="62"/>
                    </a:cubicBezTo>
                    <a:cubicBezTo>
                      <a:pt x="201" y="62"/>
                      <a:pt x="201" y="62"/>
                      <a:pt x="201" y="62"/>
                    </a:cubicBezTo>
                    <a:cubicBezTo>
                      <a:pt x="201" y="62"/>
                      <a:pt x="201" y="62"/>
                      <a:pt x="201" y="62"/>
                    </a:cubicBezTo>
                    <a:cubicBezTo>
                      <a:pt x="107" y="62"/>
                      <a:pt x="107" y="62"/>
                      <a:pt x="107" y="62"/>
                    </a:cubicBezTo>
                    <a:cubicBezTo>
                      <a:pt x="107" y="121"/>
                      <a:pt x="107" y="121"/>
                      <a:pt x="107" y="121"/>
                    </a:cubicBezTo>
                    <a:cubicBezTo>
                      <a:pt x="127" y="140"/>
                      <a:pt x="127" y="140"/>
                      <a:pt x="127" y="140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211" y="121"/>
                      <a:pt x="211" y="121"/>
                      <a:pt x="211" y="121"/>
                    </a:cubicBezTo>
                    <a:cubicBezTo>
                      <a:pt x="225" y="121"/>
                      <a:pt x="225" y="121"/>
                      <a:pt x="225" y="121"/>
                    </a:cubicBezTo>
                    <a:cubicBezTo>
                      <a:pt x="244" y="140"/>
                      <a:pt x="244" y="140"/>
                      <a:pt x="244" y="140"/>
                    </a:cubicBezTo>
                    <a:cubicBezTo>
                      <a:pt x="309" y="140"/>
                      <a:pt x="309" y="140"/>
                      <a:pt x="309" y="140"/>
                    </a:cubicBezTo>
                    <a:cubicBezTo>
                      <a:pt x="329" y="121"/>
                      <a:pt x="329" y="121"/>
                      <a:pt x="329" y="121"/>
                    </a:cubicBezTo>
                    <a:cubicBezTo>
                      <a:pt x="329" y="62"/>
                      <a:pt x="329" y="62"/>
                      <a:pt x="329" y="62"/>
                    </a:cubicBezTo>
                    <a:cubicBezTo>
                      <a:pt x="227" y="62"/>
                      <a:pt x="227" y="62"/>
                      <a:pt x="227" y="62"/>
                    </a:cubicBezTo>
                    <a:cubicBezTo>
                      <a:pt x="227" y="62"/>
                      <a:pt x="227" y="62"/>
                      <a:pt x="227" y="62"/>
                    </a:cubicBezTo>
                    <a:cubicBezTo>
                      <a:pt x="218" y="62"/>
                      <a:pt x="218" y="62"/>
                      <a:pt x="218" y="62"/>
                    </a:cubicBezTo>
                    <a:cubicBezTo>
                      <a:pt x="209" y="62"/>
                      <a:pt x="209" y="62"/>
                      <a:pt x="209" y="62"/>
                    </a:cubicBezTo>
                    <a:close/>
                    <a:moveTo>
                      <a:pt x="208" y="298"/>
                    </a:moveTo>
                    <a:cubicBezTo>
                      <a:pt x="204" y="300"/>
                      <a:pt x="198" y="298"/>
                      <a:pt x="196" y="294"/>
                    </a:cubicBezTo>
                    <a:cubicBezTo>
                      <a:pt x="194" y="289"/>
                      <a:pt x="196" y="284"/>
                      <a:pt x="200" y="282"/>
                    </a:cubicBezTo>
                    <a:cubicBezTo>
                      <a:pt x="376" y="219"/>
                      <a:pt x="376" y="219"/>
                      <a:pt x="376" y="219"/>
                    </a:cubicBezTo>
                    <a:cubicBezTo>
                      <a:pt x="381" y="217"/>
                      <a:pt x="386" y="219"/>
                      <a:pt x="388" y="223"/>
                    </a:cubicBezTo>
                    <a:cubicBezTo>
                      <a:pt x="390" y="228"/>
                      <a:pt x="389" y="233"/>
                      <a:pt x="384" y="235"/>
                    </a:cubicBezTo>
                    <a:cubicBezTo>
                      <a:pt x="208" y="298"/>
                      <a:pt x="208" y="298"/>
                      <a:pt x="208" y="298"/>
                    </a:cubicBezTo>
                    <a:close/>
                    <a:moveTo>
                      <a:pt x="200" y="257"/>
                    </a:moveTo>
                    <a:cubicBezTo>
                      <a:pt x="376" y="195"/>
                      <a:pt x="376" y="195"/>
                      <a:pt x="376" y="195"/>
                    </a:cubicBezTo>
                    <a:cubicBezTo>
                      <a:pt x="378" y="194"/>
                      <a:pt x="378" y="192"/>
                      <a:pt x="378" y="191"/>
                    </a:cubicBezTo>
                    <a:cubicBezTo>
                      <a:pt x="377" y="189"/>
                      <a:pt x="375" y="189"/>
                      <a:pt x="374" y="189"/>
                    </a:cubicBezTo>
                    <a:cubicBezTo>
                      <a:pt x="198" y="252"/>
                      <a:pt x="198" y="252"/>
                      <a:pt x="198" y="252"/>
                    </a:cubicBezTo>
                    <a:cubicBezTo>
                      <a:pt x="196" y="253"/>
                      <a:pt x="196" y="254"/>
                      <a:pt x="196" y="256"/>
                    </a:cubicBezTo>
                    <a:cubicBezTo>
                      <a:pt x="197" y="257"/>
                      <a:pt x="199" y="258"/>
                      <a:pt x="200" y="257"/>
                    </a:cubicBezTo>
                    <a:close/>
                    <a:moveTo>
                      <a:pt x="194" y="222"/>
                    </a:moveTo>
                    <a:cubicBezTo>
                      <a:pt x="197" y="224"/>
                      <a:pt x="200" y="224"/>
                      <a:pt x="203" y="222"/>
                    </a:cubicBezTo>
                    <a:cubicBezTo>
                      <a:pt x="203" y="222"/>
                      <a:pt x="203" y="222"/>
                      <a:pt x="203" y="222"/>
                    </a:cubicBezTo>
                    <a:cubicBezTo>
                      <a:pt x="375" y="163"/>
                      <a:pt x="375" y="163"/>
                      <a:pt x="375" y="163"/>
                    </a:cubicBezTo>
                    <a:cubicBezTo>
                      <a:pt x="380" y="161"/>
                      <a:pt x="382" y="155"/>
                      <a:pt x="379" y="151"/>
                    </a:cubicBezTo>
                    <a:cubicBezTo>
                      <a:pt x="379" y="149"/>
                      <a:pt x="377" y="148"/>
                      <a:pt x="376" y="147"/>
                    </a:cubicBezTo>
                    <a:cubicBezTo>
                      <a:pt x="340" y="124"/>
                      <a:pt x="340" y="124"/>
                      <a:pt x="340" y="124"/>
                    </a:cubicBezTo>
                    <a:cubicBezTo>
                      <a:pt x="340" y="126"/>
                      <a:pt x="340" y="126"/>
                      <a:pt x="340" y="126"/>
                    </a:cubicBezTo>
                    <a:cubicBezTo>
                      <a:pt x="328" y="138"/>
                      <a:pt x="328" y="138"/>
                      <a:pt x="328" y="138"/>
                    </a:cubicBezTo>
                    <a:cubicBezTo>
                      <a:pt x="351" y="152"/>
                      <a:pt x="351" y="152"/>
                      <a:pt x="351" y="152"/>
                    </a:cubicBezTo>
                    <a:cubicBezTo>
                      <a:pt x="200" y="204"/>
                      <a:pt x="200" y="204"/>
                      <a:pt x="200" y="204"/>
                    </a:cubicBezTo>
                    <a:cubicBezTo>
                      <a:pt x="122" y="152"/>
                      <a:pt x="122" y="152"/>
                      <a:pt x="122" y="152"/>
                    </a:cubicBezTo>
                    <a:cubicBezTo>
                      <a:pt x="122" y="152"/>
                      <a:pt x="122" y="152"/>
                      <a:pt x="122" y="152"/>
                    </a:cubicBezTo>
                    <a:cubicBezTo>
                      <a:pt x="121" y="152"/>
                      <a:pt x="121" y="152"/>
                      <a:pt x="121" y="152"/>
                    </a:cubicBezTo>
                    <a:cubicBezTo>
                      <a:pt x="51" y="105"/>
                      <a:pt x="51" y="105"/>
                      <a:pt x="51" y="105"/>
                    </a:cubicBezTo>
                    <a:cubicBezTo>
                      <a:pt x="95" y="90"/>
                      <a:pt x="95" y="90"/>
                      <a:pt x="95" y="90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28" y="94"/>
                      <a:pt x="28" y="94"/>
                      <a:pt x="28" y="94"/>
                    </a:cubicBezTo>
                    <a:cubicBezTo>
                      <a:pt x="23" y="96"/>
                      <a:pt x="21" y="101"/>
                      <a:pt x="23" y="106"/>
                    </a:cubicBezTo>
                    <a:cubicBezTo>
                      <a:pt x="24" y="107"/>
                      <a:pt x="25" y="109"/>
                      <a:pt x="26" y="110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194" y="222"/>
                      <a:pt x="194" y="222"/>
                      <a:pt x="194" y="222"/>
                    </a:cubicBezTo>
                    <a:close/>
                    <a:moveTo>
                      <a:pt x="156" y="50"/>
                    </a:moveTo>
                    <a:cubicBezTo>
                      <a:pt x="197" y="36"/>
                      <a:pt x="197" y="36"/>
                      <a:pt x="197" y="36"/>
                    </a:cubicBezTo>
                    <a:cubicBezTo>
                      <a:pt x="200" y="35"/>
                      <a:pt x="203" y="35"/>
                      <a:pt x="206" y="37"/>
                    </a:cubicBezTo>
                    <a:cubicBezTo>
                      <a:pt x="227" y="50"/>
                      <a:pt x="227" y="50"/>
                      <a:pt x="227" y="50"/>
                    </a:cubicBezTo>
                    <a:cubicBezTo>
                      <a:pt x="218" y="50"/>
                      <a:pt x="218" y="50"/>
                      <a:pt x="218" y="50"/>
                    </a:cubicBezTo>
                    <a:cubicBezTo>
                      <a:pt x="183" y="50"/>
                      <a:pt x="183" y="50"/>
                      <a:pt x="183" y="50"/>
                    </a:cubicBezTo>
                    <a:cubicBezTo>
                      <a:pt x="183" y="50"/>
                      <a:pt x="183" y="50"/>
                      <a:pt x="183" y="50"/>
                    </a:cubicBezTo>
                    <a:cubicBezTo>
                      <a:pt x="156" y="50"/>
                      <a:pt x="156" y="50"/>
                      <a:pt x="156" y="50"/>
                    </a:cubicBezTo>
                    <a:close/>
                    <a:moveTo>
                      <a:pt x="287" y="89"/>
                    </a:moveTo>
                    <a:cubicBezTo>
                      <a:pt x="303" y="100"/>
                      <a:pt x="303" y="100"/>
                      <a:pt x="303" y="100"/>
                    </a:cubicBezTo>
                    <a:cubicBezTo>
                      <a:pt x="303" y="110"/>
                      <a:pt x="303" y="110"/>
                      <a:pt x="303" y="110"/>
                    </a:cubicBezTo>
                    <a:cubicBezTo>
                      <a:pt x="300" y="113"/>
                      <a:pt x="300" y="113"/>
                      <a:pt x="300" y="113"/>
                    </a:cubicBezTo>
                    <a:cubicBezTo>
                      <a:pt x="291" y="113"/>
                      <a:pt x="291" y="113"/>
                      <a:pt x="291" y="113"/>
                    </a:cubicBezTo>
                    <a:cubicBezTo>
                      <a:pt x="254" y="89"/>
                      <a:pt x="254" y="89"/>
                      <a:pt x="254" y="89"/>
                    </a:cubicBezTo>
                    <a:lnTo>
                      <a:pt x="287" y="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975550" y="3206324"/>
            <a:ext cx="2115452" cy="707886"/>
            <a:chOff x="8037897" y="4948621"/>
            <a:chExt cx="2820603" cy="943847"/>
          </a:xfrm>
        </p:grpSpPr>
        <p:sp>
          <p:nvSpPr>
            <p:cNvPr id="28" name="矩形 27"/>
            <p:cNvSpPr/>
            <p:nvPr/>
          </p:nvSpPr>
          <p:spPr>
            <a:xfrm>
              <a:off x="8592552" y="4948621"/>
              <a:ext cx="2265948" cy="9438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2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在此录入上述图表的描述说明，在此录入上述图表的描述说明，在此录入上述图表的描述说明。</a:t>
              </a:r>
            </a:p>
          </p:txBody>
        </p:sp>
        <p:grpSp>
          <p:nvGrpSpPr>
            <p:cNvPr id="29" name="组合 28"/>
            <p:cNvGrpSpPr>
              <a:grpSpLocks noChangeAspect="1"/>
            </p:cNvGrpSpPr>
            <p:nvPr/>
          </p:nvGrpSpPr>
          <p:grpSpPr>
            <a:xfrm>
              <a:off x="8037897" y="5029953"/>
              <a:ext cx="576000" cy="576000"/>
              <a:chOff x="5148064" y="4098048"/>
              <a:chExt cx="628312" cy="628312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5148064" y="4098048"/>
                <a:ext cx="628312" cy="62831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1" name="Freeform 26"/>
              <p:cNvSpPr>
                <a:spLocks noEditPoints="1"/>
              </p:cNvSpPr>
              <p:nvPr/>
            </p:nvSpPr>
            <p:spPr bwMode="auto">
              <a:xfrm>
                <a:off x="5259646" y="4220808"/>
                <a:ext cx="405149" cy="382793"/>
              </a:xfrm>
              <a:custGeom>
                <a:avLst/>
                <a:gdLst>
                  <a:gd name="T0" fmla="*/ 90 w 376"/>
                  <a:gd name="T1" fmla="*/ 52 h 355"/>
                  <a:gd name="T2" fmla="*/ 37 w 376"/>
                  <a:gd name="T3" fmla="*/ 264 h 355"/>
                  <a:gd name="T4" fmla="*/ 118 w 376"/>
                  <a:gd name="T5" fmla="*/ 310 h 355"/>
                  <a:gd name="T6" fmla="*/ 134 w 376"/>
                  <a:gd name="T7" fmla="*/ 310 h 355"/>
                  <a:gd name="T8" fmla="*/ 215 w 376"/>
                  <a:gd name="T9" fmla="*/ 264 h 355"/>
                  <a:gd name="T10" fmla="*/ 241 w 376"/>
                  <a:gd name="T11" fmla="*/ 310 h 355"/>
                  <a:gd name="T12" fmla="*/ 255 w 376"/>
                  <a:gd name="T13" fmla="*/ 287 h 355"/>
                  <a:gd name="T14" fmla="*/ 358 w 376"/>
                  <a:gd name="T15" fmla="*/ 287 h 355"/>
                  <a:gd name="T16" fmla="*/ 371 w 376"/>
                  <a:gd name="T17" fmla="*/ 310 h 355"/>
                  <a:gd name="T18" fmla="*/ 371 w 376"/>
                  <a:gd name="T19" fmla="*/ 323 h 355"/>
                  <a:gd name="T20" fmla="*/ 358 w 376"/>
                  <a:gd name="T21" fmla="*/ 355 h 355"/>
                  <a:gd name="T22" fmla="*/ 250 w 376"/>
                  <a:gd name="T23" fmla="*/ 323 h 355"/>
                  <a:gd name="T24" fmla="*/ 237 w 376"/>
                  <a:gd name="T25" fmla="*/ 355 h 355"/>
                  <a:gd name="T26" fmla="*/ 131 w 376"/>
                  <a:gd name="T27" fmla="*/ 323 h 355"/>
                  <a:gd name="T28" fmla="*/ 118 w 376"/>
                  <a:gd name="T29" fmla="*/ 355 h 355"/>
                  <a:gd name="T30" fmla="*/ 0 w 376"/>
                  <a:gd name="T31" fmla="*/ 323 h 355"/>
                  <a:gd name="T32" fmla="*/ 14 w 376"/>
                  <a:gd name="T33" fmla="*/ 287 h 355"/>
                  <a:gd name="T34" fmla="*/ 336 w 376"/>
                  <a:gd name="T35" fmla="*/ 248 h 355"/>
                  <a:gd name="T36" fmla="*/ 279 w 376"/>
                  <a:gd name="T37" fmla="*/ 248 h 355"/>
                  <a:gd name="T38" fmla="*/ 215 w 376"/>
                  <a:gd name="T39" fmla="*/ 248 h 355"/>
                  <a:gd name="T40" fmla="*/ 158 w 376"/>
                  <a:gd name="T41" fmla="*/ 248 h 355"/>
                  <a:gd name="T42" fmla="*/ 95 w 376"/>
                  <a:gd name="T43" fmla="*/ 248 h 355"/>
                  <a:gd name="T44" fmla="*/ 38 w 376"/>
                  <a:gd name="T45" fmla="*/ 248 h 355"/>
                  <a:gd name="T46" fmla="*/ 307 w 376"/>
                  <a:gd name="T47" fmla="*/ 147 h 355"/>
                  <a:gd name="T48" fmla="*/ 289 w 376"/>
                  <a:gd name="T49" fmla="*/ 201 h 355"/>
                  <a:gd name="T50" fmla="*/ 201 w 376"/>
                  <a:gd name="T51" fmla="*/ 201 h 355"/>
                  <a:gd name="T52" fmla="*/ 181 w 376"/>
                  <a:gd name="T53" fmla="*/ 147 h 355"/>
                  <a:gd name="T54" fmla="*/ 180 w 376"/>
                  <a:gd name="T55" fmla="*/ 16 h 355"/>
                  <a:gd name="T56" fmla="*/ 161 w 376"/>
                  <a:gd name="T57" fmla="*/ 35 h 355"/>
                  <a:gd name="T58" fmla="*/ 155 w 376"/>
                  <a:gd name="T59" fmla="*/ 67 h 355"/>
                  <a:gd name="T60" fmla="*/ 66 w 376"/>
                  <a:gd name="T61" fmla="*/ 55 h 355"/>
                  <a:gd name="T62" fmla="*/ 66 w 376"/>
                  <a:gd name="T63" fmla="*/ 122 h 355"/>
                  <a:gd name="T64" fmla="*/ 69 w 376"/>
                  <a:gd name="T65" fmla="*/ 122 h 355"/>
                  <a:gd name="T66" fmla="*/ 87 w 376"/>
                  <a:gd name="T67" fmla="*/ 199 h 355"/>
                  <a:gd name="T68" fmla="*/ 91 w 376"/>
                  <a:gd name="T69" fmla="*/ 199 h 355"/>
                  <a:gd name="T70" fmla="*/ 109 w 376"/>
                  <a:gd name="T71" fmla="*/ 132 h 355"/>
                  <a:gd name="T72" fmla="*/ 109 w 376"/>
                  <a:gd name="T73" fmla="*/ 75 h 355"/>
                  <a:gd name="T74" fmla="*/ 155 w 376"/>
                  <a:gd name="T75" fmla="*/ 80 h 355"/>
                  <a:gd name="T76" fmla="*/ 166 w 376"/>
                  <a:gd name="T77" fmla="*/ 120 h 355"/>
                  <a:gd name="T78" fmla="*/ 180 w 376"/>
                  <a:gd name="T79" fmla="*/ 126 h 355"/>
                  <a:gd name="T80" fmla="*/ 317 w 376"/>
                  <a:gd name="T81" fmla="*/ 120 h 355"/>
                  <a:gd name="T82" fmla="*/ 317 w 376"/>
                  <a:gd name="T83" fmla="*/ 21 h 355"/>
                  <a:gd name="T84" fmla="*/ 304 w 376"/>
                  <a:gd name="T85" fmla="*/ 31 h 355"/>
                  <a:gd name="T86" fmla="*/ 308 w 376"/>
                  <a:gd name="T87" fmla="*/ 107 h 355"/>
                  <a:gd name="T88" fmla="*/ 304 w 376"/>
                  <a:gd name="T89" fmla="*/ 111 h 355"/>
                  <a:gd name="T90" fmla="*/ 177 w 376"/>
                  <a:gd name="T91" fmla="*/ 109 h 355"/>
                  <a:gd name="T92" fmla="*/ 238 w 376"/>
                  <a:gd name="T93" fmla="*/ 63 h 355"/>
                  <a:gd name="T94" fmla="*/ 176 w 376"/>
                  <a:gd name="T95" fmla="*/ 35 h 355"/>
                  <a:gd name="T96" fmla="*/ 180 w 376"/>
                  <a:gd name="T97" fmla="*/ 31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76" h="355">
                    <a:moveTo>
                      <a:pt x="90" y="0"/>
                    </a:moveTo>
                    <a:cubicBezTo>
                      <a:pt x="104" y="0"/>
                      <a:pt x="115" y="12"/>
                      <a:pt x="115" y="26"/>
                    </a:cubicBezTo>
                    <a:cubicBezTo>
                      <a:pt x="115" y="40"/>
                      <a:pt x="104" y="52"/>
                      <a:pt x="90" y="52"/>
                    </a:cubicBezTo>
                    <a:cubicBezTo>
                      <a:pt x="75" y="52"/>
                      <a:pt x="64" y="40"/>
                      <a:pt x="64" y="26"/>
                    </a:cubicBezTo>
                    <a:cubicBezTo>
                      <a:pt x="64" y="12"/>
                      <a:pt x="75" y="0"/>
                      <a:pt x="90" y="0"/>
                    </a:cubicBezTo>
                    <a:close/>
                    <a:moveTo>
                      <a:pt x="37" y="264"/>
                    </a:moveTo>
                    <a:cubicBezTo>
                      <a:pt x="95" y="264"/>
                      <a:pt x="95" y="264"/>
                      <a:pt x="95" y="264"/>
                    </a:cubicBezTo>
                    <a:cubicBezTo>
                      <a:pt x="108" y="264"/>
                      <a:pt x="118" y="274"/>
                      <a:pt x="118" y="287"/>
                    </a:cubicBezTo>
                    <a:cubicBezTo>
                      <a:pt x="118" y="310"/>
                      <a:pt x="118" y="310"/>
                      <a:pt x="118" y="310"/>
                    </a:cubicBezTo>
                    <a:cubicBezTo>
                      <a:pt x="120" y="310"/>
                      <a:pt x="120" y="310"/>
                      <a:pt x="120" y="310"/>
                    </a:cubicBezTo>
                    <a:cubicBezTo>
                      <a:pt x="131" y="310"/>
                      <a:pt x="131" y="310"/>
                      <a:pt x="131" y="310"/>
                    </a:cubicBezTo>
                    <a:cubicBezTo>
                      <a:pt x="134" y="310"/>
                      <a:pt x="134" y="310"/>
                      <a:pt x="134" y="310"/>
                    </a:cubicBezTo>
                    <a:cubicBezTo>
                      <a:pt x="134" y="287"/>
                      <a:pt x="134" y="287"/>
                      <a:pt x="134" y="287"/>
                    </a:cubicBezTo>
                    <a:cubicBezTo>
                      <a:pt x="134" y="274"/>
                      <a:pt x="144" y="264"/>
                      <a:pt x="156" y="264"/>
                    </a:cubicBezTo>
                    <a:cubicBezTo>
                      <a:pt x="215" y="264"/>
                      <a:pt x="215" y="264"/>
                      <a:pt x="215" y="264"/>
                    </a:cubicBezTo>
                    <a:cubicBezTo>
                      <a:pt x="227" y="264"/>
                      <a:pt x="237" y="274"/>
                      <a:pt x="237" y="287"/>
                    </a:cubicBezTo>
                    <a:cubicBezTo>
                      <a:pt x="237" y="310"/>
                      <a:pt x="237" y="310"/>
                      <a:pt x="237" y="310"/>
                    </a:cubicBezTo>
                    <a:cubicBezTo>
                      <a:pt x="241" y="310"/>
                      <a:pt x="241" y="310"/>
                      <a:pt x="241" y="310"/>
                    </a:cubicBezTo>
                    <a:cubicBezTo>
                      <a:pt x="250" y="310"/>
                      <a:pt x="250" y="310"/>
                      <a:pt x="250" y="310"/>
                    </a:cubicBezTo>
                    <a:cubicBezTo>
                      <a:pt x="255" y="310"/>
                      <a:pt x="255" y="310"/>
                      <a:pt x="255" y="310"/>
                    </a:cubicBezTo>
                    <a:cubicBezTo>
                      <a:pt x="255" y="287"/>
                      <a:pt x="255" y="287"/>
                      <a:pt x="255" y="287"/>
                    </a:cubicBezTo>
                    <a:cubicBezTo>
                      <a:pt x="255" y="274"/>
                      <a:pt x="265" y="264"/>
                      <a:pt x="278" y="264"/>
                    </a:cubicBezTo>
                    <a:cubicBezTo>
                      <a:pt x="336" y="264"/>
                      <a:pt x="336" y="264"/>
                      <a:pt x="336" y="264"/>
                    </a:cubicBezTo>
                    <a:cubicBezTo>
                      <a:pt x="348" y="264"/>
                      <a:pt x="358" y="274"/>
                      <a:pt x="358" y="287"/>
                    </a:cubicBezTo>
                    <a:cubicBezTo>
                      <a:pt x="358" y="310"/>
                      <a:pt x="358" y="310"/>
                      <a:pt x="358" y="310"/>
                    </a:cubicBezTo>
                    <a:cubicBezTo>
                      <a:pt x="362" y="310"/>
                      <a:pt x="362" y="310"/>
                      <a:pt x="362" y="310"/>
                    </a:cubicBezTo>
                    <a:cubicBezTo>
                      <a:pt x="371" y="310"/>
                      <a:pt x="371" y="310"/>
                      <a:pt x="371" y="310"/>
                    </a:cubicBezTo>
                    <a:cubicBezTo>
                      <a:pt x="376" y="310"/>
                      <a:pt x="376" y="310"/>
                      <a:pt x="376" y="310"/>
                    </a:cubicBezTo>
                    <a:cubicBezTo>
                      <a:pt x="376" y="323"/>
                      <a:pt x="376" y="323"/>
                      <a:pt x="376" y="323"/>
                    </a:cubicBezTo>
                    <a:cubicBezTo>
                      <a:pt x="371" y="323"/>
                      <a:pt x="371" y="323"/>
                      <a:pt x="371" y="323"/>
                    </a:cubicBezTo>
                    <a:cubicBezTo>
                      <a:pt x="362" y="323"/>
                      <a:pt x="362" y="323"/>
                      <a:pt x="362" y="323"/>
                    </a:cubicBezTo>
                    <a:cubicBezTo>
                      <a:pt x="358" y="323"/>
                      <a:pt x="358" y="323"/>
                      <a:pt x="358" y="323"/>
                    </a:cubicBezTo>
                    <a:cubicBezTo>
                      <a:pt x="358" y="355"/>
                      <a:pt x="358" y="355"/>
                      <a:pt x="358" y="355"/>
                    </a:cubicBezTo>
                    <a:cubicBezTo>
                      <a:pt x="255" y="355"/>
                      <a:pt x="255" y="355"/>
                      <a:pt x="255" y="355"/>
                    </a:cubicBezTo>
                    <a:cubicBezTo>
                      <a:pt x="255" y="323"/>
                      <a:pt x="255" y="323"/>
                      <a:pt x="255" y="323"/>
                    </a:cubicBezTo>
                    <a:cubicBezTo>
                      <a:pt x="250" y="323"/>
                      <a:pt x="250" y="323"/>
                      <a:pt x="250" y="323"/>
                    </a:cubicBezTo>
                    <a:cubicBezTo>
                      <a:pt x="241" y="323"/>
                      <a:pt x="241" y="323"/>
                      <a:pt x="241" y="323"/>
                    </a:cubicBezTo>
                    <a:cubicBezTo>
                      <a:pt x="237" y="323"/>
                      <a:pt x="237" y="323"/>
                      <a:pt x="237" y="323"/>
                    </a:cubicBezTo>
                    <a:cubicBezTo>
                      <a:pt x="237" y="355"/>
                      <a:pt x="237" y="355"/>
                      <a:pt x="237" y="355"/>
                    </a:cubicBezTo>
                    <a:cubicBezTo>
                      <a:pt x="134" y="355"/>
                      <a:pt x="134" y="355"/>
                      <a:pt x="134" y="355"/>
                    </a:cubicBezTo>
                    <a:cubicBezTo>
                      <a:pt x="134" y="323"/>
                      <a:pt x="134" y="323"/>
                      <a:pt x="134" y="323"/>
                    </a:cubicBezTo>
                    <a:cubicBezTo>
                      <a:pt x="131" y="323"/>
                      <a:pt x="131" y="323"/>
                      <a:pt x="131" y="323"/>
                    </a:cubicBezTo>
                    <a:cubicBezTo>
                      <a:pt x="120" y="323"/>
                      <a:pt x="120" y="323"/>
                      <a:pt x="120" y="323"/>
                    </a:cubicBezTo>
                    <a:cubicBezTo>
                      <a:pt x="118" y="323"/>
                      <a:pt x="118" y="323"/>
                      <a:pt x="118" y="323"/>
                    </a:cubicBezTo>
                    <a:cubicBezTo>
                      <a:pt x="118" y="355"/>
                      <a:pt x="118" y="355"/>
                      <a:pt x="118" y="355"/>
                    </a:cubicBezTo>
                    <a:cubicBezTo>
                      <a:pt x="14" y="355"/>
                      <a:pt x="14" y="355"/>
                      <a:pt x="14" y="355"/>
                    </a:cubicBezTo>
                    <a:cubicBezTo>
                      <a:pt x="14" y="323"/>
                      <a:pt x="14" y="323"/>
                      <a:pt x="14" y="323"/>
                    </a:cubicBezTo>
                    <a:cubicBezTo>
                      <a:pt x="0" y="323"/>
                      <a:pt x="0" y="323"/>
                      <a:pt x="0" y="323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14" y="310"/>
                      <a:pt x="14" y="310"/>
                      <a:pt x="14" y="310"/>
                    </a:cubicBezTo>
                    <a:cubicBezTo>
                      <a:pt x="14" y="287"/>
                      <a:pt x="14" y="287"/>
                      <a:pt x="14" y="287"/>
                    </a:cubicBezTo>
                    <a:cubicBezTo>
                      <a:pt x="14" y="274"/>
                      <a:pt x="24" y="264"/>
                      <a:pt x="37" y="264"/>
                    </a:cubicBezTo>
                    <a:close/>
                    <a:moveTo>
                      <a:pt x="307" y="220"/>
                    </a:moveTo>
                    <a:cubicBezTo>
                      <a:pt x="323" y="220"/>
                      <a:pt x="336" y="232"/>
                      <a:pt x="336" y="248"/>
                    </a:cubicBezTo>
                    <a:cubicBezTo>
                      <a:pt x="336" y="251"/>
                      <a:pt x="335" y="255"/>
                      <a:pt x="334" y="258"/>
                    </a:cubicBezTo>
                    <a:cubicBezTo>
                      <a:pt x="281" y="258"/>
                      <a:pt x="281" y="258"/>
                      <a:pt x="281" y="258"/>
                    </a:cubicBezTo>
                    <a:cubicBezTo>
                      <a:pt x="280" y="255"/>
                      <a:pt x="279" y="251"/>
                      <a:pt x="279" y="248"/>
                    </a:cubicBezTo>
                    <a:cubicBezTo>
                      <a:pt x="279" y="232"/>
                      <a:pt x="292" y="220"/>
                      <a:pt x="307" y="220"/>
                    </a:cubicBezTo>
                    <a:close/>
                    <a:moveTo>
                      <a:pt x="186" y="220"/>
                    </a:moveTo>
                    <a:cubicBezTo>
                      <a:pt x="202" y="220"/>
                      <a:pt x="215" y="232"/>
                      <a:pt x="215" y="248"/>
                    </a:cubicBezTo>
                    <a:cubicBezTo>
                      <a:pt x="215" y="251"/>
                      <a:pt x="214" y="255"/>
                      <a:pt x="213" y="258"/>
                    </a:cubicBezTo>
                    <a:cubicBezTo>
                      <a:pt x="160" y="258"/>
                      <a:pt x="160" y="258"/>
                      <a:pt x="160" y="258"/>
                    </a:cubicBezTo>
                    <a:cubicBezTo>
                      <a:pt x="159" y="255"/>
                      <a:pt x="158" y="251"/>
                      <a:pt x="158" y="248"/>
                    </a:cubicBezTo>
                    <a:cubicBezTo>
                      <a:pt x="158" y="232"/>
                      <a:pt x="171" y="220"/>
                      <a:pt x="186" y="220"/>
                    </a:cubicBezTo>
                    <a:close/>
                    <a:moveTo>
                      <a:pt x="67" y="220"/>
                    </a:moveTo>
                    <a:cubicBezTo>
                      <a:pt x="82" y="220"/>
                      <a:pt x="95" y="232"/>
                      <a:pt x="95" y="248"/>
                    </a:cubicBezTo>
                    <a:cubicBezTo>
                      <a:pt x="95" y="251"/>
                      <a:pt x="94" y="255"/>
                      <a:pt x="93" y="258"/>
                    </a:cubicBezTo>
                    <a:cubicBezTo>
                      <a:pt x="40" y="258"/>
                      <a:pt x="40" y="258"/>
                      <a:pt x="40" y="258"/>
                    </a:cubicBezTo>
                    <a:cubicBezTo>
                      <a:pt x="39" y="255"/>
                      <a:pt x="38" y="251"/>
                      <a:pt x="38" y="248"/>
                    </a:cubicBezTo>
                    <a:cubicBezTo>
                      <a:pt x="38" y="232"/>
                      <a:pt x="51" y="220"/>
                      <a:pt x="67" y="220"/>
                    </a:cubicBezTo>
                    <a:close/>
                    <a:moveTo>
                      <a:pt x="307" y="130"/>
                    </a:moveTo>
                    <a:cubicBezTo>
                      <a:pt x="307" y="147"/>
                      <a:pt x="307" y="147"/>
                      <a:pt x="307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308" y="201"/>
                      <a:pt x="308" y="201"/>
                      <a:pt x="308" y="201"/>
                    </a:cubicBezTo>
                    <a:cubicBezTo>
                      <a:pt x="289" y="201"/>
                      <a:pt x="289" y="201"/>
                      <a:pt x="289" y="201"/>
                    </a:cubicBezTo>
                    <a:cubicBezTo>
                      <a:pt x="273" y="147"/>
                      <a:pt x="273" y="147"/>
                      <a:pt x="273" y="147"/>
                    </a:cubicBezTo>
                    <a:cubicBezTo>
                      <a:pt x="216" y="147"/>
                      <a:pt x="216" y="147"/>
                      <a:pt x="216" y="147"/>
                    </a:cubicBezTo>
                    <a:cubicBezTo>
                      <a:pt x="201" y="201"/>
                      <a:pt x="201" y="201"/>
                      <a:pt x="201" y="201"/>
                    </a:cubicBezTo>
                    <a:cubicBezTo>
                      <a:pt x="181" y="201"/>
                      <a:pt x="181" y="201"/>
                      <a:pt x="181" y="201"/>
                    </a:cubicBezTo>
                    <a:cubicBezTo>
                      <a:pt x="197" y="147"/>
                      <a:pt x="197" y="147"/>
                      <a:pt x="197" y="147"/>
                    </a:cubicBezTo>
                    <a:cubicBezTo>
                      <a:pt x="181" y="147"/>
                      <a:pt x="181" y="147"/>
                      <a:pt x="181" y="147"/>
                    </a:cubicBezTo>
                    <a:cubicBezTo>
                      <a:pt x="181" y="130"/>
                      <a:pt x="181" y="130"/>
                      <a:pt x="181" y="130"/>
                    </a:cubicBezTo>
                    <a:cubicBezTo>
                      <a:pt x="307" y="130"/>
                      <a:pt x="307" y="130"/>
                      <a:pt x="307" y="130"/>
                    </a:cubicBezTo>
                    <a:close/>
                    <a:moveTo>
                      <a:pt x="180" y="16"/>
                    </a:moveTo>
                    <a:cubicBezTo>
                      <a:pt x="175" y="16"/>
                      <a:pt x="170" y="18"/>
                      <a:pt x="166" y="21"/>
                    </a:cubicBezTo>
                    <a:cubicBezTo>
                      <a:pt x="166" y="21"/>
                      <a:pt x="166" y="21"/>
                      <a:pt x="166" y="21"/>
                    </a:cubicBezTo>
                    <a:cubicBezTo>
                      <a:pt x="163" y="25"/>
                      <a:pt x="161" y="30"/>
                      <a:pt x="161" y="35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55" y="73"/>
                      <a:pt x="155" y="73"/>
                      <a:pt x="155" y="73"/>
                    </a:cubicBezTo>
                    <a:cubicBezTo>
                      <a:pt x="155" y="67"/>
                      <a:pt x="155" y="67"/>
                      <a:pt x="155" y="67"/>
                    </a:cubicBezTo>
                    <a:cubicBezTo>
                      <a:pt x="128" y="67"/>
                      <a:pt x="128" y="67"/>
                      <a:pt x="128" y="67"/>
                    </a:cubicBezTo>
                    <a:cubicBezTo>
                      <a:pt x="109" y="55"/>
                      <a:pt x="109" y="55"/>
                      <a:pt x="109" y="55"/>
                    </a:cubicBezTo>
                    <a:cubicBezTo>
                      <a:pt x="63" y="55"/>
                      <a:pt x="117" y="55"/>
                      <a:pt x="66" y="55"/>
                    </a:cubicBezTo>
                    <a:cubicBezTo>
                      <a:pt x="57" y="55"/>
                      <a:pt x="50" y="63"/>
                      <a:pt x="50" y="71"/>
                    </a:cubicBezTo>
                    <a:cubicBezTo>
                      <a:pt x="50" y="122"/>
                      <a:pt x="50" y="122"/>
                      <a:pt x="50" y="122"/>
                    </a:cubicBezTo>
                    <a:cubicBezTo>
                      <a:pt x="66" y="122"/>
                      <a:pt x="66" y="122"/>
                      <a:pt x="66" y="122"/>
                    </a:cubicBezTo>
                    <a:cubicBezTo>
                      <a:pt x="66" y="85"/>
                      <a:pt x="66" y="85"/>
                      <a:pt x="66" y="85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69" y="132"/>
                      <a:pt x="69" y="132"/>
                      <a:pt x="69" y="132"/>
                    </a:cubicBezTo>
                    <a:cubicBezTo>
                      <a:pt x="69" y="199"/>
                      <a:pt x="69" y="199"/>
                      <a:pt x="69" y="199"/>
                    </a:cubicBezTo>
                    <a:cubicBezTo>
                      <a:pt x="87" y="199"/>
                      <a:pt x="87" y="199"/>
                      <a:pt x="87" y="199"/>
                    </a:cubicBezTo>
                    <a:cubicBezTo>
                      <a:pt x="87" y="143"/>
                      <a:pt x="87" y="143"/>
                      <a:pt x="87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99"/>
                      <a:pt x="91" y="199"/>
                      <a:pt x="91" y="199"/>
                    </a:cubicBezTo>
                    <a:cubicBezTo>
                      <a:pt x="109" y="199"/>
                      <a:pt x="109" y="199"/>
                      <a:pt x="109" y="199"/>
                    </a:cubicBezTo>
                    <a:cubicBezTo>
                      <a:pt x="109" y="189"/>
                      <a:pt x="109" y="189"/>
                      <a:pt x="109" y="189"/>
                    </a:cubicBezTo>
                    <a:cubicBezTo>
                      <a:pt x="109" y="132"/>
                      <a:pt x="109" y="132"/>
                      <a:pt x="109" y="132"/>
                    </a:cubicBezTo>
                    <a:cubicBezTo>
                      <a:pt x="109" y="122"/>
                      <a:pt x="109" y="122"/>
                      <a:pt x="109" y="122"/>
                    </a:cubicBezTo>
                    <a:cubicBezTo>
                      <a:pt x="109" y="85"/>
                      <a:pt x="109" y="85"/>
                      <a:pt x="109" y="85"/>
                    </a:cubicBezTo>
                    <a:cubicBezTo>
                      <a:pt x="109" y="75"/>
                      <a:pt x="109" y="75"/>
                      <a:pt x="109" y="75"/>
                    </a:cubicBezTo>
                    <a:cubicBezTo>
                      <a:pt x="128" y="85"/>
                      <a:pt x="128" y="85"/>
                      <a:pt x="128" y="85"/>
                    </a:cubicBezTo>
                    <a:cubicBezTo>
                      <a:pt x="155" y="85"/>
                      <a:pt x="155" y="85"/>
                      <a:pt x="155" y="85"/>
                    </a:cubicBezTo>
                    <a:cubicBezTo>
                      <a:pt x="155" y="80"/>
                      <a:pt x="155" y="80"/>
                      <a:pt x="155" y="80"/>
                    </a:cubicBezTo>
                    <a:cubicBezTo>
                      <a:pt x="161" y="79"/>
                      <a:pt x="161" y="79"/>
                      <a:pt x="161" y="79"/>
                    </a:cubicBezTo>
                    <a:cubicBezTo>
                      <a:pt x="161" y="107"/>
                      <a:pt x="161" y="107"/>
                      <a:pt x="161" y="107"/>
                    </a:cubicBezTo>
                    <a:cubicBezTo>
                      <a:pt x="161" y="112"/>
                      <a:pt x="163" y="117"/>
                      <a:pt x="166" y="120"/>
                    </a:cubicBezTo>
                    <a:cubicBezTo>
                      <a:pt x="166" y="120"/>
                      <a:pt x="166" y="120"/>
                      <a:pt x="166" y="120"/>
                    </a:cubicBezTo>
                    <a:cubicBezTo>
                      <a:pt x="166" y="120"/>
                      <a:pt x="166" y="120"/>
                      <a:pt x="166" y="120"/>
                    </a:cubicBezTo>
                    <a:cubicBezTo>
                      <a:pt x="170" y="124"/>
                      <a:pt x="175" y="126"/>
                      <a:pt x="180" y="126"/>
                    </a:cubicBezTo>
                    <a:cubicBezTo>
                      <a:pt x="304" y="126"/>
                      <a:pt x="304" y="126"/>
                      <a:pt x="304" y="126"/>
                    </a:cubicBezTo>
                    <a:cubicBezTo>
                      <a:pt x="309" y="126"/>
                      <a:pt x="314" y="124"/>
                      <a:pt x="317" y="120"/>
                    </a:cubicBezTo>
                    <a:cubicBezTo>
                      <a:pt x="317" y="120"/>
                      <a:pt x="317" y="120"/>
                      <a:pt x="317" y="120"/>
                    </a:cubicBezTo>
                    <a:cubicBezTo>
                      <a:pt x="321" y="117"/>
                      <a:pt x="323" y="112"/>
                      <a:pt x="323" y="107"/>
                    </a:cubicBezTo>
                    <a:cubicBezTo>
                      <a:pt x="323" y="35"/>
                      <a:pt x="323" y="35"/>
                      <a:pt x="323" y="35"/>
                    </a:cubicBezTo>
                    <a:cubicBezTo>
                      <a:pt x="323" y="30"/>
                      <a:pt x="321" y="25"/>
                      <a:pt x="317" y="21"/>
                    </a:cubicBezTo>
                    <a:cubicBezTo>
                      <a:pt x="314" y="18"/>
                      <a:pt x="309" y="16"/>
                      <a:pt x="304" y="16"/>
                    </a:cubicBezTo>
                    <a:cubicBezTo>
                      <a:pt x="180" y="16"/>
                      <a:pt x="180" y="16"/>
                      <a:pt x="180" y="16"/>
                    </a:cubicBezTo>
                    <a:close/>
                    <a:moveTo>
                      <a:pt x="304" y="31"/>
                    </a:moveTo>
                    <a:cubicBezTo>
                      <a:pt x="305" y="31"/>
                      <a:pt x="306" y="31"/>
                      <a:pt x="307" y="32"/>
                    </a:cubicBezTo>
                    <a:cubicBezTo>
                      <a:pt x="307" y="33"/>
                      <a:pt x="308" y="34"/>
                      <a:pt x="308" y="35"/>
                    </a:cubicBezTo>
                    <a:cubicBezTo>
                      <a:pt x="308" y="107"/>
                      <a:pt x="308" y="107"/>
                      <a:pt x="308" y="107"/>
                    </a:cubicBezTo>
                    <a:cubicBezTo>
                      <a:pt x="308" y="108"/>
                      <a:pt x="307" y="109"/>
                      <a:pt x="307" y="109"/>
                    </a:cubicBezTo>
                    <a:cubicBezTo>
                      <a:pt x="307" y="110"/>
                      <a:pt x="307" y="110"/>
                      <a:pt x="307" y="110"/>
                    </a:cubicBezTo>
                    <a:cubicBezTo>
                      <a:pt x="306" y="110"/>
                      <a:pt x="305" y="111"/>
                      <a:pt x="304" y="111"/>
                    </a:cubicBezTo>
                    <a:cubicBezTo>
                      <a:pt x="180" y="111"/>
                      <a:pt x="180" y="111"/>
                      <a:pt x="180" y="111"/>
                    </a:cubicBezTo>
                    <a:cubicBezTo>
                      <a:pt x="179" y="111"/>
                      <a:pt x="178" y="110"/>
                      <a:pt x="177" y="110"/>
                    </a:cubicBezTo>
                    <a:cubicBezTo>
                      <a:pt x="177" y="109"/>
                      <a:pt x="177" y="109"/>
                      <a:pt x="177" y="109"/>
                    </a:cubicBezTo>
                    <a:cubicBezTo>
                      <a:pt x="176" y="109"/>
                      <a:pt x="176" y="108"/>
                      <a:pt x="176" y="107"/>
                    </a:cubicBezTo>
                    <a:cubicBezTo>
                      <a:pt x="176" y="76"/>
                      <a:pt x="176" y="76"/>
                      <a:pt x="176" y="76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7" y="62"/>
                      <a:pt x="237" y="62"/>
                      <a:pt x="237" y="62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4"/>
                      <a:pt x="176" y="33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8" y="31"/>
                      <a:pt x="179" y="31"/>
                      <a:pt x="180" y="31"/>
                    </a:cubicBezTo>
                    <a:lnTo>
                      <a:pt x="304" y="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eelOff"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6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2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2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6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6"/>
          <p:cNvSpPr txBox="1"/>
          <p:nvPr/>
        </p:nvSpPr>
        <p:spPr>
          <a:xfrm>
            <a:off x="936362" y="70077"/>
            <a:ext cx="232476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139957" y="457670"/>
            <a:ext cx="1917573" cy="1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131694" y="1635972"/>
            <a:ext cx="3162126" cy="2476363"/>
            <a:chOff x="1591445" y="2300385"/>
            <a:chExt cx="4446740" cy="3482386"/>
          </a:xfrm>
        </p:grpSpPr>
        <p:sp>
          <p:nvSpPr>
            <p:cNvPr id="51" name="MH_Other_1"/>
            <p:cNvSpPr/>
            <p:nvPr/>
          </p:nvSpPr>
          <p:spPr bwMode="auto">
            <a:xfrm>
              <a:off x="1591445" y="4054972"/>
              <a:ext cx="3964564" cy="189188"/>
            </a:xfrm>
            <a:custGeom>
              <a:avLst/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MH_Other_2"/>
            <p:cNvSpPr/>
            <p:nvPr/>
          </p:nvSpPr>
          <p:spPr bwMode="auto">
            <a:xfrm>
              <a:off x="1591445" y="2300385"/>
              <a:ext cx="3442206" cy="1875131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MH_Other_3"/>
            <p:cNvSpPr/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MH_Other_4"/>
            <p:cNvSpPr/>
            <p:nvPr/>
          </p:nvSpPr>
          <p:spPr bwMode="auto">
            <a:xfrm>
              <a:off x="1658414" y="4162122"/>
              <a:ext cx="4379771" cy="723265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MH_Other_5"/>
            <p:cNvSpPr/>
            <p:nvPr/>
          </p:nvSpPr>
          <p:spPr bwMode="auto">
            <a:xfrm>
              <a:off x="1604839" y="4162122"/>
              <a:ext cx="3428812" cy="1620649"/>
            </a:xfrm>
            <a:custGeom>
              <a:avLst/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6" name="MH_Other_6"/>
          <p:cNvSpPr>
            <a:spLocks noChangeArrowheads="1"/>
          </p:cNvSpPr>
          <p:nvPr/>
        </p:nvSpPr>
        <p:spPr bwMode="auto">
          <a:xfrm>
            <a:off x="3358041" y="1366905"/>
            <a:ext cx="501226" cy="5012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800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800" dirty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MH_Other_7"/>
          <p:cNvSpPr>
            <a:spLocks noChangeArrowheads="1"/>
          </p:cNvSpPr>
          <p:nvPr/>
        </p:nvSpPr>
        <p:spPr bwMode="auto">
          <a:xfrm>
            <a:off x="4054520" y="1970519"/>
            <a:ext cx="501225" cy="501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800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800" dirty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MH_Other_8"/>
          <p:cNvSpPr>
            <a:spLocks noChangeArrowheads="1"/>
          </p:cNvSpPr>
          <p:nvPr/>
        </p:nvSpPr>
        <p:spPr bwMode="auto">
          <a:xfrm>
            <a:off x="3698541" y="2621754"/>
            <a:ext cx="501226" cy="5024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8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8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MH_Other_9"/>
          <p:cNvSpPr>
            <a:spLocks noChangeArrowheads="1"/>
          </p:cNvSpPr>
          <p:nvPr/>
        </p:nvSpPr>
        <p:spPr bwMode="auto">
          <a:xfrm>
            <a:off x="4052138" y="3177746"/>
            <a:ext cx="501225" cy="5024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8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8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MH_Other_10"/>
          <p:cNvSpPr>
            <a:spLocks noChangeArrowheads="1"/>
          </p:cNvSpPr>
          <p:nvPr/>
        </p:nvSpPr>
        <p:spPr bwMode="auto">
          <a:xfrm>
            <a:off x="3334230" y="3877796"/>
            <a:ext cx="501226" cy="501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8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en-US" sz="18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MH_Title_1"/>
          <p:cNvSpPr>
            <a:spLocks noChangeArrowheads="1"/>
          </p:cNvSpPr>
          <p:nvPr/>
        </p:nvSpPr>
        <p:spPr bwMode="auto">
          <a:xfrm>
            <a:off x="-16259" y="1924900"/>
            <a:ext cx="1401466" cy="2025405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80958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7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THE TITLE</a:t>
            </a:r>
            <a:endParaRPr lang="zh-CN" altLang="en-US" sz="17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2" name="TextBox 23"/>
          <p:cNvSpPr txBox="1"/>
          <p:nvPr/>
        </p:nvSpPr>
        <p:spPr>
          <a:xfrm>
            <a:off x="4314917" y="1381909"/>
            <a:ext cx="2677084" cy="3471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TextBox 24"/>
          <p:cNvSpPr txBox="1"/>
          <p:nvPr/>
        </p:nvSpPr>
        <p:spPr>
          <a:xfrm>
            <a:off x="4314917" y="1183142"/>
            <a:ext cx="1156808" cy="2443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64" name="TextBox 23"/>
          <p:cNvSpPr txBox="1"/>
          <p:nvPr/>
        </p:nvSpPr>
        <p:spPr>
          <a:xfrm>
            <a:off x="4660356" y="2096995"/>
            <a:ext cx="2677084" cy="3471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24"/>
          <p:cNvSpPr txBox="1"/>
          <p:nvPr/>
        </p:nvSpPr>
        <p:spPr>
          <a:xfrm>
            <a:off x="4660357" y="1898228"/>
            <a:ext cx="1156808" cy="2443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66" name="TextBox 23"/>
          <p:cNvSpPr txBox="1"/>
          <p:nvPr/>
        </p:nvSpPr>
        <p:spPr>
          <a:xfrm>
            <a:off x="4443611" y="2786284"/>
            <a:ext cx="2677084" cy="3471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TextBox 24"/>
          <p:cNvSpPr txBox="1"/>
          <p:nvPr/>
        </p:nvSpPr>
        <p:spPr>
          <a:xfrm>
            <a:off x="4443610" y="2587517"/>
            <a:ext cx="1156808" cy="2443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68" name="TextBox 23"/>
          <p:cNvSpPr txBox="1"/>
          <p:nvPr/>
        </p:nvSpPr>
        <p:spPr>
          <a:xfrm>
            <a:off x="4667130" y="3422977"/>
            <a:ext cx="2677084" cy="3471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24"/>
          <p:cNvSpPr txBox="1"/>
          <p:nvPr/>
        </p:nvSpPr>
        <p:spPr>
          <a:xfrm>
            <a:off x="4667130" y="3224210"/>
            <a:ext cx="1156808" cy="2443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70" name="TextBox 23"/>
          <p:cNvSpPr txBox="1"/>
          <p:nvPr/>
        </p:nvSpPr>
        <p:spPr>
          <a:xfrm>
            <a:off x="4111716" y="4190659"/>
            <a:ext cx="2677084" cy="3471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24"/>
          <p:cNvSpPr txBox="1"/>
          <p:nvPr/>
        </p:nvSpPr>
        <p:spPr>
          <a:xfrm>
            <a:off x="4111717" y="3991892"/>
            <a:ext cx="1156808" cy="2443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eelOff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5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5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35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85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35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6"/>
          <p:cNvSpPr txBox="1"/>
          <p:nvPr/>
        </p:nvSpPr>
        <p:spPr>
          <a:xfrm>
            <a:off x="936362" y="70077"/>
            <a:ext cx="232476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139957" y="457670"/>
            <a:ext cx="1917573" cy="1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subtitle for your presentation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2627932" y="2106637"/>
            <a:ext cx="1261363" cy="1267553"/>
          </a:xfrm>
          <a:custGeom>
            <a:avLst/>
            <a:gdLst>
              <a:gd name="T0" fmla="*/ 84 w 168"/>
              <a:gd name="T1" fmla="*/ 0 h 169"/>
              <a:gd name="T2" fmla="*/ 143 w 168"/>
              <a:gd name="T3" fmla="*/ 24 h 169"/>
              <a:gd name="T4" fmla="*/ 132 w 168"/>
              <a:gd name="T5" fmla="*/ 37 h 169"/>
              <a:gd name="T6" fmla="*/ 84 w 168"/>
              <a:gd name="T7" fmla="*/ 17 h 169"/>
              <a:gd name="T8" fmla="*/ 17 w 168"/>
              <a:gd name="T9" fmla="*/ 84 h 169"/>
              <a:gd name="T10" fmla="*/ 84 w 168"/>
              <a:gd name="T11" fmla="*/ 152 h 169"/>
              <a:gd name="T12" fmla="*/ 152 w 168"/>
              <a:gd name="T13" fmla="*/ 84 h 169"/>
              <a:gd name="T14" fmla="*/ 143 w 168"/>
              <a:gd name="T15" fmla="*/ 51 h 169"/>
              <a:gd name="T16" fmla="*/ 154 w 168"/>
              <a:gd name="T17" fmla="*/ 37 h 169"/>
              <a:gd name="T18" fmla="*/ 168 w 168"/>
              <a:gd name="T19" fmla="*/ 84 h 169"/>
              <a:gd name="T20" fmla="*/ 84 w 168"/>
              <a:gd name="T21" fmla="*/ 169 h 169"/>
              <a:gd name="T22" fmla="*/ 0 w 168"/>
              <a:gd name="T23" fmla="*/ 84 h 169"/>
              <a:gd name="T24" fmla="*/ 84 w 168"/>
              <a:gd name="T25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8" h="169">
                <a:moveTo>
                  <a:pt x="84" y="0"/>
                </a:moveTo>
                <a:cubicBezTo>
                  <a:pt x="107" y="0"/>
                  <a:pt x="128" y="9"/>
                  <a:pt x="143" y="24"/>
                </a:cubicBezTo>
                <a:cubicBezTo>
                  <a:pt x="139" y="28"/>
                  <a:pt x="135" y="32"/>
                  <a:pt x="132" y="37"/>
                </a:cubicBezTo>
                <a:cubicBezTo>
                  <a:pt x="120" y="24"/>
                  <a:pt x="103" y="17"/>
                  <a:pt x="84" y="17"/>
                </a:cubicBezTo>
                <a:cubicBezTo>
                  <a:pt x="47" y="17"/>
                  <a:pt x="17" y="47"/>
                  <a:pt x="17" y="84"/>
                </a:cubicBezTo>
                <a:cubicBezTo>
                  <a:pt x="17" y="122"/>
                  <a:pt x="47" y="152"/>
                  <a:pt x="84" y="152"/>
                </a:cubicBezTo>
                <a:cubicBezTo>
                  <a:pt x="121" y="152"/>
                  <a:pt x="152" y="122"/>
                  <a:pt x="152" y="84"/>
                </a:cubicBezTo>
                <a:cubicBezTo>
                  <a:pt x="152" y="72"/>
                  <a:pt x="148" y="61"/>
                  <a:pt x="143" y="51"/>
                </a:cubicBezTo>
                <a:cubicBezTo>
                  <a:pt x="146" y="46"/>
                  <a:pt x="149" y="41"/>
                  <a:pt x="154" y="37"/>
                </a:cubicBezTo>
                <a:cubicBezTo>
                  <a:pt x="163" y="50"/>
                  <a:pt x="168" y="67"/>
                  <a:pt x="168" y="84"/>
                </a:cubicBezTo>
                <a:cubicBezTo>
                  <a:pt x="168" y="131"/>
                  <a:pt x="131" y="169"/>
                  <a:pt x="84" y="169"/>
                </a:cubicBezTo>
                <a:cubicBezTo>
                  <a:pt x="38" y="169"/>
                  <a:pt x="0" y="131"/>
                  <a:pt x="0" y="84"/>
                </a:cubicBezTo>
                <a:cubicBezTo>
                  <a:pt x="0" y="38"/>
                  <a:pt x="38" y="0"/>
                  <a:pt x="84" y="0"/>
                </a:cubicBez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5" name="Freeform 7"/>
          <p:cNvSpPr>
            <a:spLocks noEditPoints="1"/>
          </p:cNvSpPr>
          <p:nvPr/>
        </p:nvSpPr>
        <p:spPr bwMode="auto">
          <a:xfrm>
            <a:off x="3504847" y="2106637"/>
            <a:ext cx="1267718" cy="1267553"/>
          </a:xfrm>
          <a:custGeom>
            <a:avLst/>
            <a:gdLst>
              <a:gd name="T0" fmla="*/ 84 w 169"/>
              <a:gd name="T1" fmla="*/ 0 h 169"/>
              <a:gd name="T2" fmla="*/ 169 w 169"/>
              <a:gd name="T3" fmla="*/ 84 h 169"/>
              <a:gd name="T4" fmla="*/ 154 w 169"/>
              <a:gd name="T5" fmla="*/ 132 h 169"/>
              <a:gd name="T6" fmla="*/ 143 w 169"/>
              <a:gd name="T7" fmla="*/ 118 h 169"/>
              <a:gd name="T8" fmla="*/ 152 w 169"/>
              <a:gd name="T9" fmla="*/ 84 h 169"/>
              <a:gd name="T10" fmla="*/ 84 w 169"/>
              <a:gd name="T11" fmla="*/ 17 h 169"/>
              <a:gd name="T12" fmla="*/ 17 w 169"/>
              <a:gd name="T13" fmla="*/ 84 h 169"/>
              <a:gd name="T14" fmla="*/ 26 w 169"/>
              <a:gd name="T15" fmla="*/ 118 h 169"/>
              <a:gd name="T16" fmla="*/ 15 w 169"/>
              <a:gd name="T17" fmla="*/ 132 h 169"/>
              <a:gd name="T18" fmla="*/ 0 w 169"/>
              <a:gd name="T19" fmla="*/ 84 h 169"/>
              <a:gd name="T20" fmla="*/ 84 w 169"/>
              <a:gd name="T21" fmla="*/ 0 h 169"/>
              <a:gd name="T22" fmla="*/ 143 w 169"/>
              <a:gd name="T23" fmla="*/ 145 h 169"/>
              <a:gd name="T24" fmla="*/ 84 w 169"/>
              <a:gd name="T25" fmla="*/ 169 h 169"/>
              <a:gd name="T26" fmla="*/ 26 w 169"/>
              <a:gd name="T27" fmla="*/ 145 h 169"/>
              <a:gd name="T28" fmla="*/ 37 w 169"/>
              <a:gd name="T29" fmla="*/ 132 h 169"/>
              <a:gd name="T30" fmla="*/ 84 w 169"/>
              <a:gd name="T31" fmla="*/ 152 h 169"/>
              <a:gd name="T32" fmla="*/ 132 w 169"/>
              <a:gd name="T33" fmla="*/ 132 h 169"/>
              <a:gd name="T34" fmla="*/ 143 w 169"/>
              <a:gd name="T35" fmla="*/ 145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9" h="169">
                <a:moveTo>
                  <a:pt x="84" y="0"/>
                </a:moveTo>
                <a:cubicBezTo>
                  <a:pt x="131" y="0"/>
                  <a:pt x="169" y="38"/>
                  <a:pt x="169" y="84"/>
                </a:cubicBezTo>
                <a:cubicBezTo>
                  <a:pt x="169" y="102"/>
                  <a:pt x="163" y="119"/>
                  <a:pt x="154" y="132"/>
                </a:cubicBezTo>
                <a:cubicBezTo>
                  <a:pt x="150" y="128"/>
                  <a:pt x="146" y="123"/>
                  <a:pt x="143" y="118"/>
                </a:cubicBezTo>
                <a:cubicBezTo>
                  <a:pt x="149" y="108"/>
                  <a:pt x="152" y="97"/>
                  <a:pt x="152" y="84"/>
                </a:cubicBezTo>
                <a:cubicBezTo>
                  <a:pt x="152" y="47"/>
                  <a:pt x="122" y="17"/>
                  <a:pt x="84" y="17"/>
                </a:cubicBezTo>
                <a:cubicBezTo>
                  <a:pt x="47" y="17"/>
                  <a:pt x="17" y="47"/>
                  <a:pt x="17" y="84"/>
                </a:cubicBezTo>
                <a:cubicBezTo>
                  <a:pt x="17" y="97"/>
                  <a:pt x="20" y="108"/>
                  <a:pt x="26" y="118"/>
                </a:cubicBezTo>
                <a:cubicBezTo>
                  <a:pt x="23" y="123"/>
                  <a:pt x="19" y="128"/>
                  <a:pt x="15" y="132"/>
                </a:cubicBezTo>
                <a:cubicBezTo>
                  <a:pt x="5" y="119"/>
                  <a:pt x="0" y="102"/>
                  <a:pt x="0" y="84"/>
                </a:cubicBezTo>
                <a:cubicBezTo>
                  <a:pt x="0" y="38"/>
                  <a:pt x="38" y="0"/>
                  <a:pt x="84" y="0"/>
                </a:cubicBezTo>
                <a:close/>
                <a:moveTo>
                  <a:pt x="143" y="145"/>
                </a:moveTo>
                <a:cubicBezTo>
                  <a:pt x="128" y="160"/>
                  <a:pt x="107" y="169"/>
                  <a:pt x="84" y="169"/>
                </a:cubicBezTo>
                <a:cubicBezTo>
                  <a:pt x="62" y="169"/>
                  <a:pt x="41" y="160"/>
                  <a:pt x="26" y="145"/>
                </a:cubicBezTo>
                <a:cubicBezTo>
                  <a:pt x="30" y="141"/>
                  <a:pt x="33" y="137"/>
                  <a:pt x="37" y="132"/>
                </a:cubicBezTo>
                <a:cubicBezTo>
                  <a:pt x="49" y="144"/>
                  <a:pt x="66" y="152"/>
                  <a:pt x="84" y="152"/>
                </a:cubicBezTo>
                <a:cubicBezTo>
                  <a:pt x="103" y="152"/>
                  <a:pt x="120" y="144"/>
                  <a:pt x="132" y="132"/>
                </a:cubicBezTo>
                <a:cubicBezTo>
                  <a:pt x="135" y="137"/>
                  <a:pt x="139" y="141"/>
                  <a:pt x="143" y="145"/>
                </a:cubicBez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4381764" y="2106637"/>
            <a:ext cx="1267718" cy="1267553"/>
          </a:xfrm>
          <a:custGeom>
            <a:avLst/>
            <a:gdLst>
              <a:gd name="T0" fmla="*/ 85 w 169"/>
              <a:gd name="T1" fmla="*/ 0 h 169"/>
              <a:gd name="T2" fmla="*/ 143 w 169"/>
              <a:gd name="T3" fmla="*/ 24 h 169"/>
              <a:gd name="T4" fmla="*/ 132 w 169"/>
              <a:gd name="T5" fmla="*/ 37 h 169"/>
              <a:gd name="T6" fmla="*/ 85 w 169"/>
              <a:gd name="T7" fmla="*/ 17 h 169"/>
              <a:gd name="T8" fmla="*/ 37 w 169"/>
              <a:gd name="T9" fmla="*/ 37 h 169"/>
              <a:gd name="T10" fmla="*/ 26 w 169"/>
              <a:gd name="T11" fmla="*/ 24 h 169"/>
              <a:gd name="T12" fmla="*/ 85 w 169"/>
              <a:gd name="T13" fmla="*/ 0 h 169"/>
              <a:gd name="T14" fmla="*/ 154 w 169"/>
              <a:gd name="T15" fmla="*/ 37 h 169"/>
              <a:gd name="T16" fmla="*/ 169 w 169"/>
              <a:gd name="T17" fmla="*/ 84 h 169"/>
              <a:gd name="T18" fmla="*/ 85 w 169"/>
              <a:gd name="T19" fmla="*/ 169 h 169"/>
              <a:gd name="T20" fmla="*/ 0 w 169"/>
              <a:gd name="T21" fmla="*/ 84 h 169"/>
              <a:gd name="T22" fmla="*/ 15 w 169"/>
              <a:gd name="T23" fmla="*/ 37 h 169"/>
              <a:gd name="T24" fmla="*/ 26 w 169"/>
              <a:gd name="T25" fmla="*/ 51 h 169"/>
              <a:gd name="T26" fmla="*/ 17 w 169"/>
              <a:gd name="T27" fmla="*/ 84 h 169"/>
              <a:gd name="T28" fmla="*/ 85 w 169"/>
              <a:gd name="T29" fmla="*/ 152 h 169"/>
              <a:gd name="T30" fmla="*/ 152 w 169"/>
              <a:gd name="T31" fmla="*/ 84 h 169"/>
              <a:gd name="T32" fmla="*/ 143 w 169"/>
              <a:gd name="T33" fmla="*/ 51 h 169"/>
              <a:gd name="T34" fmla="*/ 154 w 169"/>
              <a:gd name="T35" fmla="*/ 3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9" h="169">
                <a:moveTo>
                  <a:pt x="85" y="0"/>
                </a:moveTo>
                <a:cubicBezTo>
                  <a:pt x="107" y="0"/>
                  <a:pt x="128" y="9"/>
                  <a:pt x="143" y="24"/>
                </a:cubicBezTo>
                <a:cubicBezTo>
                  <a:pt x="139" y="28"/>
                  <a:pt x="135" y="32"/>
                  <a:pt x="132" y="37"/>
                </a:cubicBezTo>
                <a:cubicBezTo>
                  <a:pt x="120" y="24"/>
                  <a:pt x="103" y="17"/>
                  <a:pt x="85" y="17"/>
                </a:cubicBezTo>
                <a:cubicBezTo>
                  <a:pt x="66" y="17"/>
                  <a:pt x="49" y="24"/>
                  <a:pt x="37" y="37"/>
                </a:cubicBezTo>
                <a:cubicBezTo>
                  <a:pt x="34" y="32"/>
                  <a:pt x="30" y="28"/>
                  <a:pt x="26" y="24"/>
                </a:cubicBezTo>
                <a:cubicBezTo>
                  <a:pt x="41" y="9"/>
                  <a:pt x="62" y="0"/>
                  <a:pt x="85" y="0"/>
                </a:cubicBezTo>
                <a:close/>
                <a:moveTo>
                  <a:pt x="154" y="37"/>
                </a:moveTo>
                <a:cubicBezTo>
                  <a:pt x="164" y="50"/>
                  <a:pt x="169" y="67"/>
                  <a:pt x="169" y="84"/>
                </a:cubicBezTo>
                <a:cubicBezTo>
                  <a:pt x="169" y="131"/>
                  <a:pt x="131" y="169"/>
                  <a:pt x="85" y="169"/>
                </a:cubicBezTo>
                <a:cubicBezTo>
                  <a:pt x="38" y="169"/>
                  <a:pt x="0" y="131"/>
                  <a:pt x="0" y="84"/>
                </a:cubicBezTo>
                <a:cubicBezTo>
                  <a:pt x="0" y="67"/>
                  <a:pt x="6" y="50"/>
                  <a:pt x="15" y="37"/>
                </a:cubicBezTo>
                <a:cubicBezTo>
                  <a:pt x="19" y="41"/>
                  <a:pt x="23" y="46"/>
                  <a:pt x="26" y="51"/>
                </a:cubicBezTo>
                <a:cubicBezTo>
                  <a:pt x="20" y="61"/>
                  <a:pt x="17" y="72"/>
                  <a:pt x="17" y="84"/>
                </a:cubicBezTo>
                <a:cubicBezTo>
                  <a:pt x="17" y="122"/>
                  <a:pt x="47" y="152"/>
                  <a:pt x="85" y="152"/>
                </a:cubicBezTo>
                <a:cubicBezTo>
                  <a:pt x="122" y="152"/>
                  <a:pt x="152" y="122"/>
                  <a:pt x="152" y="84"/>
                </a:cubicBezTo>
                <a:cubicBezTo>
                  <a:pt x="152" y="72"/>
                  <a:pt x="149" y="61"/>
                  <a:pt x="143" y="51"/>
                </a:cubicBezTo>
                <a:cubicBezTo>
                  <a:pt x="146" y="46"/>
                  <a:pt x="150" y="41"/>
                  <a:pt x="154" y="37"/>
                </a:cubicBez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5261857" y="2106637"/>
            <a:ext cx="1267718" cy="1267553"/>
          </a:xfrm>
          <a:custGeom>
            <a:avLst/>
            <a:gdLst>
              <a:gd name="T0" fmla="*/ 85 w 169"/>
              <a:gd name="T1" fmla="*/ 0 h 169"/>
              <a:gd name="T2" fmla="*/ 169 w 169"/>
              <a:gd name="T3" fmla="*/ 84 h 169"/>
              <a:gd name="T4" fmla="*/ 85 w 169"/>
              <a:gd name="T5" fmla="*/ 169 h 169"/>
              <a:gd name="T6" fmla="*/ 26 w 169"/>
              <a:gd name="T7" fmla="*/ 145 h 169"/>
              <a:gd name="T8" fmla="*/ 37 w 169"/>
              <a:gd name="T9" fmla="*/ 132 h 169"/>
              <a:gd name="T10" fmla="*/ 85 w 169"/>
              <a:gd name="T11" fmla="*/ 152 h 169"/>
              <a:gd name="T12" fmla="*/ 152 w 169"/>
              <a:gd name="T13" fmla="*/ 84 h 169"/>
              <a:gd name="T14" fmla="*/ 85 w 169"/>
              <a:gd name="T15" fmla="*/ 17 h 169"/>
              <a:gd name="T16" fmla="*/ 17 w 169"/>
              <a:gd name="T17" fmla="*/ 84 h 169"/>
              <a:gd name="T18" fmla="*/ 26 w 169"/>
              <a:gd name="T19" fmla="*/ 118 h 169"/>
              <a:gd name="T20" fmla="*/ 15 w 169"/>
              <a:gd name="T21" fmla="*/ 132 h 169"/>
              <a:gd name="T22" fmla="*/ 0 w 169"/>
              <a:gd name="T23" fmla="*/ 84 h 169"/>
              <a:gd name="T24" fmla="*/ 85 w 169"/>
              <a:gd name="T25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9" h="169">
                <a:moveTo>
                  <a:pt x="85" y="0"/>
                </a:moveTo>
                <a:cubicBezTo>
                  <a:pt x="131" y="0"/>
                  <a:pt x="169" y="38"/>
                  <a:pt x="169" y="84"/>
                </a:cubicBezTo>
                <a:cubicBezTo>
                  <a:pt x="169" y="131"/>
                  <a:pt x="131" y="169"/>
                  <a:pt x="85" y="169"/>
                </a:cubicBezTo>
                <a:cubicBezTo>
                  <a:pt x="62" y="169"/>
                  <a:pt x="41" y="160"/>
                  <a:pt x="26" y="145"/>
                </a:cubicBezTo>
                <a:cubicBezTo>
                  <a:pt x="30" y="141"/>
                  <a:pt x="34" y="137"/>
                  <a:pt x="37" y="132"/>
                </a:cubicBezTo>
                <a:cubicBezTo>
                  <a:pt x="49" y="144"/>
                  <a:pt x="66" y="152"/>
                  <a:pt x="85" y="152"/>
                </a:cubicBezTo>
                <a:cubicBezTo>
                  <a:pt x="122" y="152"/>
                  <a:pt x="152" y="122"/>
                  <a:pt x="152" y="84"/>
                </a:cubicBezTo>
                <a:cubicBezTo>
                  <a:pt x="152" y="47"/>
                  <a:pt x="122" y="17"/>
                  <a:pt x="85" y="17"/>
                </a:cubicBezTo>
                <a:cubicBezTo>
                  <a:pt x="48" y="17"/>
                  <a:pt x="17" y="47"/>
                  <a:pt x="17" y="84"/>
                </a:cubicBezTo>
                <a:cubicBezTo>
                  <a:pt x="17" y="97"/>
                  <a:pt x="21" y="108"/>
                  <a:pt x="26" y="118"/>
                </a:cubicBezTo>
                <a:cubicBezTo>
                  <a:pt x="23" y="123"/>
                  <a:pt x="19" y="128"/>
                  <a:pt x="15" y="132"/>
                </a:cubicBezTo>
                <a:cubicBezTo>
                  <a:pt x="6" y="119"/>
                  <a:pt x="0" y="102"/>
                  <a:pt x="0" y="84"/>
                </a:cubicBezTo>
                <a:cubicBezTo>
                  <a:pt x="0" y="38"/>
                  <a:pt x="38" y="0"/>
                  <a:pt x="85" y="0"/>
                </a:cubicBez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2618399" y="1684119"/>
            <a:ext cx="638625" cy="279560"/>
          </a:xfrm>
          <a:custGeom>
            <a:avLst/>
            <a:gdLst>
              <a:gd name="T0" fmla="*/ 201 w 201"/>
              <a:gd name="T1" fmla="*/ 88 h 88"/>
              <a:gd name="T2" fmla="*/ 201 w 201"/>
              <a:gd name="T3" fmla="*/ 0 h 88"/>
              <a:gd name="T4" fmla="*/ 0 w 201"/>
              <a:gd name="T5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" h="88">
                <a:moveTo>
                  <a:pt x="201" y="88"/>
                </a:moveTo>
                <a:lnTo>
                  <a:pt x="201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>
            <a:off x="2154523" y="1528455"/>
            <a:ext cx="336787" cy="298622"/>
          </a:xfrm>
          <a:custGeom>
            <a:avLst/>
            <a:gdLst>
              <a:gd name="T0" fmla="*/ 7 w 45"/>
              <a:gd name="T1" fmla="*/ 0 h 40"/>
              <a:gd name="T2" fmla="*/ 39 w 45"/>
              <a:gd name="T3" fmla="*/ 0 h 40"/>
              <a:gd name="T4" fmla="*/ 45 w 45"/>
              <a:gd name="T5" fmla="*/ 7 h 40"/>
              <a:gd name="T6" fmla="*/ 45 w 45"/>
              <a:gd name="T7" fmla="*/ 33 h 40"/>
              <a:gd name="T8" fmla="*/ 39 w 45"/>
              <a:gd name="T9" fmla="*/ 40 h 40"/>
              <a:gd name="T10" fmla="*/ 7 w 45"/>
              <a:gd name="T11" fmla="*/ 40 h 40"/>
              <a:gd name="T12" fmla="*/ 0 w 45"/>
              <a:gd name="T13" fmla="*/ 33 h 40"/>
              <a:gd name="T14" fmla="*/ 0 w 45"/>
              <a:gd name="T15" fmla="*/ 7 h 40"/>
              <a:gd name="T16" fmla="*/ 7 w 45"/>
              <a:gd name="T1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7" y="0"/>
                </a:moveTo>
                <a:cubicBezTo>
                  <a:pt x="39" y="0"/>
                  <a:pt x="39" y="0"/>
                  <a:pt x="39" y="0"/>
                </a:cubicBezTo>
                <a:cubicBezTo>
                  <a:pt x="42" y="0"/>
                  <a:pt x="45" y="3"/>
                  <a:pt x="45" y="7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37"/>
                  <a:pt x="42" y="40"/>
                  <a:pt x="39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3" y="40"/>
                  <a:pt x="0" y="37"/>
                  <a:pt x="0" y="33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ctr" anchorCtr="0" compatLnSpc="1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2"/>
          <p:cNvSpPr/>
          <p:nvPr/>
        </p:nvSpPr>
        <p:spPr bwMode="auto">
          <a:xfrm>
            <a:off x="5884596" y="1684119"/>
            <a:ext cx="635447" cy="279560"/>
          </a:xfrm>
          <a:custGeom>
            <a:avLst/>
            <a:gdLst>
              <a:gd name="T0" fmla="*/ 0 w 200"/>
              <a:gd name="T1" fmla="*/ 88 h 88"/>
              <a:gd name="T2" fmla="*/ 0 w 200"/>
              <a:gd name="T3" fmla="*/ 0 h 88"/>
              <a:gd name="T4" fmla="*/ 200 w 200"/>
              <a:gd name="T5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" h="88">
                <a:moveTo>
                  <a:pt x="0" y="88"/>
                </a:moveTo>
                <a:lnTo>
                  <a:pt x="0" y="0"/>
                </a:lnTo>
                <a:lnTo>
                  <a:pt x="200" y="0"/>
                </a:lnTo>
              </a:path>
            </a:pathLst>
          </a:cu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1" name="Freeform 13"/>
          <p:cNvSpPr/>
          <p:nvPr/>
        </p:nvSpPr>
        <p:spPr bwMode="auto">
          <a:xfrm>
            <a:off x="6640779" y="1528455"/>
            <a:ext cx="346319" cy="298622"/>
          </a:xfrm>
          <a:custGeom>
            <a:avLst/>
            <a:gdLst>
              <a:gd name="T0" fmla="*/ 39 w 46"/>
              <a:gd name="T1" fmla="*/ 0 h 40"/>
              <a:gd name="T2" fmla="*/ 7 w 46"/>
              <a:gd name="T3" fmla="*/ 0 h 40"/>
              <a:gd name="T4" fmla="*/ 0 w 46"/>
              <a:gd name="T5" fmla="*/ 7 h 40"/>
              <a:gd name="T6" fmla="*/ 0 w 46"/>
              <a:gd name="T7" fmla="*/ 33 h 40"/>
              <a:gd name="T8" fmla="*/ 7 w 46"/>
              <a:gd name="T9" fmla="*/ 40 h 40"/>
              <a:gd name="T10" fmla="*/ 39 w 46"/>
              <a:gd name="T11" fmla="*/ 40 h 40"/>
              <a:gd name="T12" fmla="*/ 46 w 46"/>
              <a:gd name="T13" fmla="*/ 33 h 40"/>
              <a:gd name="T14" fmla="*/ 46 w 46"/>
              <a:gd name="T15" fmla="*/ 7 h 40"/>
              <a:gd name="T16" fmla="*/ 39 w 46"/>
              <a:gd name="T1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39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7"/>
                  <a:pt x="3" y="40"/>
                  <a:pt x="7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43" y="40"/>
                  <a:pt x="46" y="37"/>
                  <a:pt x="46" y="33"/>
                </a:cubicBezTo>
                <a:cubicBezTo>
                  <a:pt x="46" y="7"/>
                  <a:pt x="46" y="7"/>
                  <a:pt x="46" y="7"/>
                </a:cubicBezTo>
                <a:cubicBezTo>
                  <a:pt x="46" y="3"/>
                  <a:pt x="43" y="0"/>
                  <a:pt x="39" y="0"/>
                </a:cubicBez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ctr" anchorCtr="0" compatLnSpc="1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4"/>
          <p:cNvSpPr/>
          <p:nvPr/>
        </p:nvSpPr>
        <p:spPr bwMode="auto">
          <a:xfrm>
            <a:off x="3511202" y="3469492"/>
            <a:ext cx="638625" cy="285914"/>
          </a:xfrm>
          <a:custGeom>
            <a:avLst/>
            <a:gdLst>
              <a:gd name="T0" fmla="*/ 201 w 201"/>
              <a:gd name="T1" fmla="*/ 0 h 90"/>
              <a:gd name="T2" fmla="*/ 201 w 201"/>
              <a:gd name="T3" fmla="*/ 90 h 90"/>
              <a:gd name="T4" fmla="*/ 0 w 201"/>
              <a:gd name="T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" h="90">
                <a:moveTo>
                  <a:pt x="201" y="0"/>
                </a:moveTo>
                <a:lnTo>
                  <a:pt x="201" y="90"/>
                </a:lnTo>
                <a:lnTo>
                  <a:pt x="0" y="90"/>
                </a:lnTo>
              </a:path>
            </a:pathLst>
          </a:cu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3" name="Freeform 15"/>
          <p:cNvSpPr/>
          <p:nvPr/>
        </p:nvSpPr>
        <p:spPr bwMode="auto">
          <a:xfrm>
            <a:off x="3040973" y="3612450"/>
            <a:ext cx="343141" cy="292268"/>
          </a:xfrm>
          <a:custGeom>
            <a:avLst/>
            <a:gdLst>
              <a:gd name="T0" fmla="*/ 7 w 46"/>
              <a:gd name="T1" fmla="*/ 39 h 39"/>
              <a:gd name="T2" fmla="*/ 39 w 46"/>
              <a:gd name="T3" fmla="*/ 39 h 39"/>
              <a:gd name="T4" fmla="*/ 46 w 46"/>
              <a:gd name="T5" fmla="*/ 32 h 39"/>
              <a:gd name="T6" fmla="*/ 46 w 46"/>
              <a:gd name="T7" fmla="*/ 7 h 39"/>
              <a:gd name="T8" fmla="*/ 39 w 46"/>
              <a:gd name="T9" fmla="*/ 0 h 39"/>
              <a:gd name="T10" fmla="*/ 7 w 46"/>
              <a:gd name="T11" fmla="*/ 0 h 39"/>
              <a:gd name="T12" fmla="*/ 0 w 46"/>
              <a:gd name="T13" fmla="*/ 7 h 39"/>
              <a:gd name="T14" fmla="*/ 0 w 46"/>
              <a:gd name="T15" fmla="*/ 32 h 39"/>
              <a:gd name="T16" fmla="*/ 7 w 46"/>
              <a:gd name="T1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39">
                <a:moveTo>
                  <a:pt x="7" y="39"/>
                </a:moveTo>
                <a:cubicBezTo>
                  <a:pt x="39" y="39"/>
                  <a:pt x="39" y="39"/>
                  <a:pt x="39" y="39"/>
                </a:cubicBezTo>
                <a:cubicBezTo>
                  <a:pt x="43" y="39"/>
                  <a:pt x="46" y="36"/>
                  <a:pt x="46" y="32"/>
                </a:cubicBezTo>
                <a:cubicBezTo>
                  <a:pt x="46" y="7"/>
                  <a:pt x="46" y="7"/>
                  <a:pt x="46" y="7"/>
                </a:cubicBezTo>
                <a:cubicBezTo>
                  <a:pt x="46" y="3"/>
                  <a:pt x="43" y="0"/>
                  <a:pt x="39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6"/>
                  <a:pt x="3" y="39"/>
                  <a:pt x="7" y="39"/>
                </a:cubicBez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ctr" anchorCtr="0" compatLnSpc="1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16"/>
          <p:cNvSpPr/>
          <p:nvPr/>
        </p:nvSpPr>
        <p:spPr bwMode="auto">
          <a:xfrm>
            <a:off x="4998148" y="3469492"/>
            <a:ext cx="638625" cy="285914"/>
          </a:xfrm>
          <a:custGeom>
            <a:avLst/>
            <a:gdLst>
              <a:gd name="T0" fmla="*/ 0 w 201"/>
              <a:gd name="T1" fmla="*/ 0 h 90"/>
              <a:gd name="T2" fmla="*/ 0 w 201"/>
              <a:gd name="T3" fmla="*/ 90 h 90"/>
              <a:gd name="T4" fmla="*/ 201 w 201"/>
              <a:gd name="T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" h="90">
                <a:moveTo>
                  <a:pt x="0" y="0"/>
                </a:moveTo>
                <a:lnTo>
                  <a:pt x="0" y="90"/>
                </a:lnTo>
                <a:lnTo>
                  <a:pt x="201" y="90"/>
                </a:lnTo>
              </a:path>
            </a:pathLst>
          </a:cu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5" name="Freeform 17"/>
          <p:cNvSpPr/>
          <p:nvPr/>
        </p:nvSpPr>
        <p:spPr bwMode="auto">
          <a:xfrm>
            <a:off x="5763862" y="3612450"/>
            <a:ext cx="346319" cy="292268"/>
          </a:xfrm>
          <a:custGeom>
            <a:avLst/>
            <a:gdLst>
              <a:gd name="T0" fmla="*/ 39 w 46"/>
              <a:gd name="T1" fmla="*/ 39 h 39"/>
              <a:gd name="T2" fmla="*/ 7 w 46"/>
              <a:gd name="T3" fmla="*/ 39 h 39"/>
              <a:gd name="T4" fmla="*/ 0 w 46"/>
              <a:gd name="T5" fmla="*/ 32 h 39"/>
              <a:gd name="T6" fmla="*/ 0 w 46"/>
              <a:gd name="T7" fmla="*/ 7 h 39"/>
              <a:gd name="T8" fmla="*/ 7 w 46"/>
              <a:gd name="T9" fmla="*/ 0 h 39"/>
              <a:gd name="T10" fmla="*/ 39 w 46"/>
              <a:gd name="T11" fmla="*/ 0 h 39"/>
              <a:gd name="T12" fmla="*/ 46 w 46"/>
              <a:gd name="T13" fmla="*/ 7 h 39"/>
              <a:gd name="T14" fmla="*/ 46 w 46"/>
              <a:gd name="T15" fmla="*/ 32 h 39"/>
              <a:gd name="T16" fmla="*/ 39 w 46"/>
              <a:gd name="T1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39">
                <a:moveTo>
                  <a:pt x="39" y="39"/>
                </a:moveTo>
                <a:cubicBezTo>
                  <a:pt x="7" y="39"/>
                  <a:pt x="7" y="39"/>
                  <a:pt x="7" y="39"/>
                </a:cubicBezTo>
                <a:cubicBezTo>
                  <a:pt x="3" y="39"/>
                  <a:pt x="0" y="36"/>
                  <a:pt x="0" y="32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3" y="0"/>
                  <a:pt x="46" y="3"/>
                  <a:pt x="46" y="7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6"/>
                  <a:pt x="43" y="39"/>
                  <a:pt x="39" y="39"/>
                </a:cubicBez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ctr" anchorCtr="0" compatLnSpc="1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29"/>
          <p:cNvSpPr txBox="1"/>
          <p:nvPr/>
        </p:nvSpPr>
        <p:spPr>
          <a:xfrm>
            <a:off x="1331219" y="1275607"/>
            <a:ext cx="725899" cy="253916"/>
          </a:xfrm>
          <a:prstGeom prst="rect">
            <a:avLst/>
          </a:prstGeom>
          <a:noFill/>
        </p:spPr>
        <p:txBody>
          <a:bodyPr wrap="square" lIns="68580" tIns="0" rIns="6858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7" name="TextBox 30"/>
          <p:cNvSpPr txBox="1"/>
          <p:nvPr/>
        </p:nvSpPr>
        <p:spPr>
          <a:xfrm>
            <a:off x="575036" y="1497180"/>
            <a:ext cx="1482082" cy="5495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8" name="TextBox 31"/>
          <p:cNvSpPr txBox="1"/>
          <p:nvPr/>
        </p:nvSpPr>
        <p:spPr>
          <a:xfrm>
            <a:off x="6192392" y="3348305"/>
            <a:ext cx="725899" cy="253916"/>
          </a:xfrm>
          <a:prstGeom prst="rect">
            <a:avLst/>
          </a:prstGeom>
          <a:noFill/>
        </p:spPr>
        <p:txBody>
          <a:bodyPr wrap="square" lIns="68580" tIns="0" rIns="6858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9" name="TextBox 32"/>
          <p:cNvSpPr txBox="1"/>
          <p:nvPr/>
        </p:nvSpPr>
        <p:spPr>
          <a:xfrm>
            <a:off x="6192392" y="3569877"/>
            <a:ext cx="1482082" cy="5495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0" name="TextBox 33"/>
          <p:cNvSpPr txBox="1"/>
          <p:nvPr/>
        </p:nvSpPr>
        <p:spPr>
          <a:xfrm>
            <a:off x="2211813" y="3347426"/>
            <a:ext cx="725899" cy="253916"/>
          </a:xfrm>
          <a:prstGeom prst="rect">
            <a:avLst/>
          </a:prstGeom>
          <a:noFill/>
        </p:spPr>
        <p:txBody>
          <a:bodyPr wrap="square" lIns="68580" tIns="0" rIns="6858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21" name="TextBox 34"/>
          <p:cNvSpPr txBox="1"/>
          <p:nvPr/>
        </p:nvSpPr>
        <p:spPr>
          <a:xfrm>
            <a:off x="1455630" y="3569000"/>
            <a:ext cx="1482082" cy="5495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TextBox 37"/>
          <p:cNvSpPr txBox="1"/>
          <p:nvPr/>
        </p:nvSpPr>
        <p:spPr>
          <a:xfrm>
            <a:off x="7049645" y="1274650"/>
            <a:ext cx="725899" cy="253916"/>
          </a:xfrm>
          <a:prstGeom prst="rect">
            <a:avLst/>
          </a:prstGeom>
          <a:noFill/>
        </p:spPr>
        <p:txBody>
          <a:bodyPr wrap="square" lIns="68580" tIns="0" rIns="6858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23" name="TextBox 38"/>
          <p:cNvSpPr txBox="1"/>
          <p:nvPr/>
        </p:nvSpPr>
        <p:spPr>
          <a:xfrm>
            <a:off x="7049645" y="1496223"/>
            <a:ext cx="1482082" cy="5495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4" name="Freeform 6"/>
          <p:cNvSpPr/>
          <p:nvPr/>
        </p:nvSpPr>
        <p:spPr bwMode="auto">
          <a:xfrm>
            <a:off x="3091942" y="2596559"/>
            <a:ext cx="333344" cy="287709"/>
          </a:xfrm>
          <a:custGeom>
            <a:avLst/>
            <a:gdLst>
              <a:gd name="T0" fmla="*/ 2343 w 2343"/>
              <a:gd name="T1" fmla="*/ 1927 h 2017"/>
              <a:gd name="T2" fmla="*/ 2293 w 2343"/>
              <a:gd name="T3" fmla="*/ 2017 h 2017"/>
              <a:gd name="T4" fmla="*/ 1336 w 2343"/>
              <a:gd name="T5" fmla="*/ 1552 h 2017"/>
              <a:gd name="T6" fmla="*/ 1358 w 2343"/>
              <a:gd name="T7" fmla="*/ 1472 h 2017"/>
              <a:gd name="T8" fmla="*/ 1278 w 2343"/>
              <a:gd name="T9" fmla="*/ 1412 h 2017"/>
              <a:gd name="T10" fmla="*/ 1180 w 2343"/>
              <a:gd name="T11" fmla="*/ 1454 h 2017"/>
              <a:gd name="T12" fmla="*/ 1077 w 2343"/>
              <a:gd name="T13" fmla="*/ 1412 h 2017"/>
              <a:gd name="T14" fmla="*/ 996 w 2343"/>
              <a:gd name="T15" fmla="*/ 1468 h 2017"/>
              <a:gd name="T16" fmla="*/ 1019 w 2343"/>
              <a:gd name="T17" fmla="*/ 1544 h 2017"/>
              <a:gd name="T18" fmla="*/ 54 w 2343"/>
              <a:gd name="T19" fmla="*/ 1998 h 2017"/>
              <a:gd name="T20" fmla="*/ 0 w 2343"/>
              <a:gd name="T21" fmla="*/ 1911 h 2017"/>
              <a:gd name="T22" fmla="*/ 890 w 2343"/>
              <a:gd name="T23" fmla="*/ 1334 h 2017"/>
              <a:gd name="T24" fmla="*/ 950 w 2343"/>
              <a:gd name="T25" fmla="*/ 1393 h 2017"/>
              <a:gd name="T26" fmla="*/ 1043 w 2343"/>
              <a:gd name="T27" fmla="*/ 1354 h 2017"/>
              <a:gd name="T28" fmla="*/ 1037 w 2343"/>
              <a:gd name="T29" fmla="*/ 1320 h 2017"/>
              <a:gd name="T30" fmla="*/ 1144 w 2343"/>
              <a:gd name="T31" fmla="*/ 1184 h 2017"/>
              <a:gd name="T32" fmla="*/ 1134 w 2343"/>
              <a:gd name="T33" fmla="*/ 1088 h 2017"/>
              <a:gd name="T34" fmla="*/ 1055 w 2343"/>
              <a:gd name="T35" fmla="*/ 1070 h 2017"/>
              <a:gd name="T36" fmla="*/ 1135 w 2343"/>
              <a:gd name="T37" fmla="*/ 26 h 2017"/>
              <a:gd name="T38" fmla="*/ 1240 w 2343"/>
              <a:gd name="T39" fmla="*/ 23 h 2017"/>
              <a:gd name="T40" fmla="*/ 1306 w 2343"/>
              <a:gd name="T41" fmla="*/ 1065 h 2017"/>
              <a:gd name="T42" fmla="*/ 1224 w 2343"/>
              <a:gd name="T43" fmla="*/ 1087 h 2017"/>
              <a:gd name="T44" fmla="*/ 1211 w 2343"/>
              <a:gd name="T45" fmla="*/ 1185 h 2017"/>
              <a:gd name="T46" fmla="*/ 1317 w 2343"/>
              <a:gd name="T47" fmla="*/ 1315 h 2017"/>
              <a:gd name="T48" fmla="*/ 1311 w 2343"/>
              <a:gd name="T49" fmla="*/ 1355 h 2017"/>
              <a:gd name="T50" fmla="*/ 1402 w 2343"/>
              <a:gd name="T51" fmla="*/ 1395 h 2017"/>
              <a:gd name="T52" fmla="*/ 1458 w 2343"/>
              <a:gd name="T53" fmla="*/ 1337 h 2017"/>
              <a:gd name="T54" fmla="*/ 2343 w 2343"/>
              <a:gd name="T55" fmla="*/ 1927 h 2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43" h="2017">
                <a:moveTo>
                  <a:pt x="2343" y="1927"/>
                </a:moveTo>
                <a:cubicBezTo>
                  <a:pt x="2341" y="1980"/>
                  <a:pt x="2293" y="2017"/>
                  <a:pt x="2293" y="2017"/>
                </a:cubicBezTo>
                <a:cubicBezTo>
                  <a:pt x="1336" y="1552"/>
                  <a:pt x="1336" y="1552"/>
                  <a:pt x="1336" y="1552"/>
                </a:cubicBezTo>
                <a:cubicBezTo>
                  <a:pt x="1340" y="1522"/>
                  <a:pt x="1348" y="1496"/>
                  <a:pt x="1358" y="1472"/>
                </a:cubicBezTo>
                <a:cubicBezTo>
                  <a:pt x="1278" y="1412"/>
                  <a:pt x="1278" y="1412"/>
                  <a:pt x="1278" y="1412"/>
                </a:cubicBezTo>
                <a:cubicBezTo>
                  <a:pt x="1253" y="1437"/>
                  <a:pt x="1218" y="1453"/>
                  <a:pt x="1180" y="1454"/>
                </a:cubicBezTo>
                <a:cubicBezTo>
                  <a:pt x="1139" y="1455"/>
                  <a:pt x="1103" y="1438"/>
                  <a:pt x="1077" y="1412"/>
                </a:cubicBezTo>
                <a:cubicBezTo>
                  <a:pt x="996" y="1468"/>
                  <a:pt x="996" y="1468"/>
                  <a:pt x="996" y="1468"/>
                </a:cubicBezTo>
                <a:cubicBezTo>
                  <a:pt x="1015" y="1512"/>
                  <a:pt x="1019" y="1544"/>
                  <a:pt x="1019" y="1544"/>
                </a:cubicBezTo>
                <a:cubicBezTo>
                  <a:pt x="54" y="1998"/>
                  <a:pt x="54" y="1998"/>
                  <a:pt x="54" y="1998"/>
                </a:cubicBezTo>
                <a:cubicBezTo>
                  <a:pt x="7" y="1970"/>
                  <a:pt x="0" y="1911"/>
                  <a:pt x="0" y="1911"/>
                </a:cubicBezTo>
                <a:cubicBezTo>
                  <a:pt x="890" y="1334"/>
                  <a:pt x="890" y="1334"/>
                  <a:pt x="890" y="1334"/>
                </a:cubicBezTo>
                <a:cubicBezTo>
                  <a:pt x="914" y="1353"/>
                  <a:pt x="934" y="1372"/>
                  <a:pt x="950" y="1393"/>
                </a:cubicBezTo>
                <a:cubicBezTo>
                  <a:pt x="1043" y="1354"/>
                  <a:pt x="1043" y="1354"/>
                  <a:pt x="1043" y="1354"/>
                </a:cubicBezTo>
                <a:cubicBezTo>
                  <a:pt x="1040" y="1343"/>
                  <a:pt x="1037" y="1332"/>
                  <a:pt x="1037" y="1320"/>
                </a:cubicBezTo>
                <a:cubicBezTo>
                  <a:pt x="1036" y="1255"/>
                  <a:pt x="1082" y="1199"/>
                  <a:pt x="1144" y="1184"/>
                </a:cubicBezTo>
                <a:cubicBezTo>
                  <a:pt x="1134" y="1088"/>
                  <a:pt x="1134" y="1088"/>
                  <a:pt x="1134" y="1088"/>
                </a:cubicBezTo>
                <a:cubicBezTo>
                  <a:pt x="1086" y="1083"/>
                  <a:pt x="1055" y="1070"/>
                  <a:pt x="1055" y="1070"/>
                </a:cubicBezTo>
                <a:cubicBezTo>
                  <a:pt x="1135" y="26"/>
                  <a:pt x="1135" y="26"/>
                  <a:pt x="1135" y="26"/>
                </a:cubicBezTo>
                <a:cubicBezTo>
                  <a:pt x="1183" y="0"/>
                  <a:pt x="1240" y="23"/>
                  <a:pt x="1240" y="23"/>
                </a:cubicBezTo>
                <a:cubicBezTo>
                  <a:pt x="1306" y="1065"/>
                  <a:pt x="1306" y="1065"/>
                  <a:pt x="1306" y="1065"/>
                </a:cubicBezTo>
                <a:cubicBezTo>
                  <a:pt x="1278" y="1077"/>
                  <a:pt x="1250" y="1083"/>
                  <a:pt x="1224" y="1087"/>
                </a:cubicBezTo>
                <a:cubicBezTo>
                  <a:pt x="1211" y="1185"/>
                  <a:pt x="1211" y="1185"/>
                  <a:pt x="1211" y="1185"/>
                </a:cubicBezTo>
                <a:cubicBezTo>
                  <a:pt x="1271" y="1199"/>
                  <a:pt x="1316" y="1251"/>
                  <a:pt x="1317" y="1315"/>
                </a:cubicBezTo>
                <a:cubicBezTo>
                  <a:pt x="1318" y="1329"/>
                  <a:pt x="1315" y="1342"/>
                  <a:pt x="1311" y="1355"/>
                </a:cubicBezTo>
                <a:cubicBezTo>
                  <a:pt x="1402" y="1395"/>
                  <a:pt x="1402" y="1395"/>
                  <a:pt x="1402" y="1395"/>
                </a:cubicBezTo>
                <a:cubicBezTo>
                  <a:pt x="1431" y="1357"/>
                  <a:pt x="1458" y="1337"/>
                  <a:pt x="1458" y="1337"/>
                </a:cubicBezTo>
                <a:lnTo>
                  <a:pt x="2343" y="1927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5" name="Freeform 7"/>
          <p:cNvSpPr>
            <a:spLocks noEditPoints="1"/>
          </p:cNvSpPr>
          <p:nvPr/>
        </p:nvSpPr>
        <p:spPr bwMode="auto">
          <a:xfrm>
            <a:off x="3984221" y="2589091"/>
            <a:ext cx="308973" cy="302645"/>
          </a:xfrm>
          <a:custGeom>
            <a:avLst/>
            <a:gdLst>
              <a:gd name="T0" fmla="*/ 1849 w 2173"/>
              <a:gd name="T1" fmla="*/ 737 h 2123"/>
              <a:gd name="T2" fmla="*/ 1849 w 2173"/>
              <a:gd name="T3" fmla="*/ 305 h 2123"/>
              <a:gd name="T4" fmla="*/ 1390 w 2173"/>
              <a:gd name="T5" fmla="*/ 305 h 2123"/>
              <a:gd name="T6" fmla="*/ 1078 w 2173"/>
              <a:gd name="T7" fmla="*/ 0 h 2123"/>
              <a:gd name="T8" fmla="*/ 754 w 2173"/>
              <a:gd name="T9" fmla="*/ 317 h 2123"/>
              <a:gd name="T10" fmla="*/ 312 w 2173"/>
              <a:gd name="T11" fmla="*/ 317 h 2123"/>
              <a:gd name="T12" fmla="*/ 312 w 2173"/>
              <a:gd name="T13" fmla="*/ 765 h 2123"/>
              <a:gd name="T14" fmla="*/ 0 w 2173"/>
              <a:gd name="T15" fmla="*/ 1070 h 2123"/>
              <a:gd name="T16" fmla="*/ 324 w 2173"/>
              <a:gd name="T17" fmla="*/ 1387 h 2123"/>
              <a:gd name="T18" fmla="*/ 324 w 2173"/>
              <a:gd name="T19" fmla="*/ 1818 h 2123"/>
              <a:gd name="T20" fmla="*/ 783 w 2173"/>
              <a:gd name="T21" fmla="*/ 1818 h 2123"/>
              <a:gd name="T22" fmla="*/ 1095 w 2173"/>
              <a:gd name="T23" fmla="*/ 2123 h 2123"/>
              <a:gd name="T24" fmla="*/ 1419 w 2173"/>
              <a:gd name="T25" fmla="*/ 1807 h 2123"/>
              <a:gd name="T26" fmla="*/ 1860 w 2173"/>
              <a:gd name="T27" fmla="*/ 1807 h 2123"/>
              <a:gd name="T28" fmla="*/ 1860 w 2173"/>
              <a:gd name="T29" fmla="*/ 1359 h 2123"/>
              <a:gd name="T30" fmla="*/ 2173 w 2173"/>
              <a:gd name="T31" fmla="*/ 1054 h 2123"/>
              <a:gd name="T32" fmla="*/ 1849 w 2173"/>
              <a:gd name="T33" fmla="*/ 737 h 2123"/>
              <a:gd name="T34" fmla="*/ 1086 w 2173"/>
              <a:gd name="T35" fmla="*/ 1677 h 2123"/>
              <a:gd name="T36" fmla="*/ 457 w 2173"/>
              <a:gd name="T37" fmla="*/ 1062 h 2123"/>
              <a:gd name="T38" fmla="*/ 1086 w 2173"/>
              <a:gd name="T39" fmla="*/ 447 h 2123"/>
              <a:gd name="T40" fmla="*/ 1716 w 2173"/>
              <a:gd name="T41" fmla="*/ 1062 h 2123"/>
              <a:gd name="T42" fmla="*/ 1086 w 2173"/>
              <a:gd name="T43" fmla="*/ 1677 h 2123"/>
              <a:gd name="T44" fmla="*/ 1479 w 2173"/>
              <a:gd name="T45" fmla="*/ 1062 h 2123"/>
              <a:gd name="T46" fmla="*/ 1086 w 2173"/>
              <a:gd name="T47" fmla="*/ 1446 h 2123"/>
              <a:gd name="T48" fmla="*/ 693 w 2173"/>
              <a:gd name="T49" fmla="*/ 1062 h 2123"/>
              <a:gd name="T50" fmla="*/ 1086 w 2173"/>
              <a:gd name="T51" fmla="*/ 678 h 2123"/>
              <a:gd name="T52" fmla="*/ 1479 w 2173"/>
              <a:gd name="T53" fmla="*/ 1062 h 2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73" h="2123">
                <a:moveTo>
                  <a:pt x="1849" y="737"/>
                </a:moveTo>
                <a:cubicBezTo>
                  <a:pt x="1849" y="305"/>
                  <a:pt x="1849" y="305"/>
                  <a:pt x="1849" y="305"/>
                </a:cubicBezTo>
                <a:cubicBezTo>
                  <a:pt x="1390" y="305"/>
                  <a:pt x="1390" y="305"/>
                  <a:pt x="1390" y="305"/>
                </a:cubicBezTo>
                <a:cubicBezTo>
                  <a:pt x="1078" y="0"/>
                  <a:pt x="1078" y="0"/>
                  <a:pt x="1078" y="0"/>
                </a:cubicBezTo>
                <a:cubicBezTo>
                  <a:pt x="754" y="317"/>
                  <a:pt x="754" y="317"/>
                  <a:pt x="754" y="317"/>
                </a:cubicBezTo>
                <a:cubicBezTo>
                  <a:pt x="312" y="317"/>
                  <a:pt x="312" y="317"/>
                  <a:pt x="312" y="317"/>
                </a:cubicBezTo>
                <a:cubicBezTo>
                  <a:pt x="312" y="765"/>
                  <a:pt x="312" y="765"/>
                  <a:pt x="312" y="765"/>
                </a:cubicBezTo>
                <a:cubicBezTo>
                  <a:pt x="0" y="1070"/>
                  <a:pt x="0" y="1070"/>
                  <a:pt x="0" y="1070"/>
                </a:cubicBezTo>
                <a:cubicBezTo>
                  <a:pt x="324" y="1387"/>
                  <a:pt x="324" y="1387"/>
                  <a:pt x="324" y="1387"/>
                </a:cubicBezTo>
                <a:cubicBezTo>
                  <a:pt x="324" y="1818"/>
                  <a:pt x="324" y="1818"/>
                  <a:pt x="324" y="1818"/>
                </a:cubicBezTo>
                <a:cubicBezTo>
                  <a:pt x="783" y="1818"/>
                  <a:pt x="783" y="1818"/>
                  <a:pt x="783" y="1818"/>
                </a:cubicBezTo>
                <a:cubicBezTo>
                  <a:pt x="1095" y="2123"/>
                  <a:pt x="1095" y="2123"/>
                  <a:pt x="1095" y="2123"/>
                </a:cubicBezTo>
                <a:cubicBezTo>
                  <a:pt x="1419" y="1807"/>
                  <a:pt x="1419" y="1807"/>
                  <a:pt x="1419" y="1807"/>
                </a:cubicBezTo>
                <a:cubicBezTo>
                  <a:pt x="1860" y="1807"/>
                  <a:pt x="1860" y="1807"/>
                  <a:pt x="1860" y="1807"/>
                </a:cubicBezTo>
                <a:cubicBezTo>
                  <a:pt x="1860" y="1359"/>
                  <a:pt x="1860" y="1359"/>
                  <a:pt x="1860" y="1359"/>
                </a:cubicBezTo>
                <a:cubicBezTo>
                  <a:pt x="2173" y="1054"/>
                  <a:pt x="2173" y="1054"/>
                  <a:pt x="2173" y="1054"/>
                </a:cubicBezTo>
                <a:lnTo>
                  <a:pt x="1849" y="737"/>
                </a:lnTo>
                <a:close/>
                <a:moveTo>
                  <a:pt x="1086" y="1677"/>
                </a:moveTo>
                <a:cubicBezTo>
                  <a:pt x="739" y="1677"/>
                  <a:pt x="457" y="1401"/>
                  <a:pt x="457" y="1062"/>
                </a:cubicBezTo>
                <a:cubicBezTo>
                  <a:pt x="457" y="722"/>
                  <a:pt x="739" y="447"/>
                  <a:pt x="1086" y="447"/>
                </a:cubicBezTo>
                <a:cubicBezTo>
                  <a:pt x="1434" y="447"/>
                  <a:pt x="1716" y="722"/>
                  <a:pt x="1716" y="1062"/>
                </a:cubicBezTo>
                <a:cubicBezTo>
                  <a:pt x="1716" y="1401"/>
                  <a:pt x="1434" y="1677"/>
                  <a:pt x="1086" y="1677"/>
                </a:cubicBezTo>
                <a:close/>
                <a:moveTo>
                  <a:pt x="1479" y="1062"/>
                </a:moveTo>
                <a:cubicBezTo>
                  <a:pt x="1479" y="1274"/>
                  <a:pt x="1303" y="1446"/>
                  <a:pt x="1086" y="1446"/>
                </a:cubicBezTo>
                <a:cubicBezTo>
                  <a:pt x="869" y="1446"/>
                  <a:pt x="693" y="1274"/>
                  <a:pt x="693" y="1062"/>
                </a:cubicBezTo>
                <a:cubicBezTo>
                  <a:pt x="693" y="850"/>
                  <a:pt x="869" y="678"/>
                  <a:pt x="1086" y="678"/>
                </a:cubicBezTo>
                <a:cubicBezTo>
                  <a:pt x="1303" y="678"/>
                  <a:pt x="1479" y="850"/>
                  <a:pt x="1479" y="1062"/>
                </a:cubicBez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6" name="Freeform 8"/>
          <p:cNvSpPr>
            <a:spLocks noEditPoints="1"/>
          </p:cNvSpPr>
          <p:nvPr/>
        </p:nvSpPr>
        <p:spPr bwMode="auto">
          <a:xfrm>
            <a:off x="5716858" y="2565509"/>
            <a:ext cx="357716" cy="349809"/>
          </a:xfrm>
          <a:custGeom>
            <a:avLst/>
            <a:gdLst>
              <a:gd name="T0" fmla="*/ 1647 w 2514"/>
              <a:gd name="T1" fmla="*/ 221 h 2456"/>
              <a:gd name="T2" fmla="*/ 610 w 2514"/>
              <a:gd name="T3" fmla="*/ 369 h 2456"/>
              <a:gd name="T4" fmla="*/ 685 w 2514"/>
              <a:gd name="T5" fmla="*/ 405 h 2456"/>
              <a:gd name="T6" fmla="*/ 954 w 2514"/>
              <a:gd name="T7" fmla="*/ 401 h 2456"/>
              <a:gd name="T8" fmla="*/ 1005 w 2514"/>
              <a:gd name="T9" fmla="*/ 531 h 2456"/>
              <a:gd name="T10" fmla="*/ 1023 w 2514"/>
              <a:gd name="T11" fmla="*/ 788 h 2456"/>
              <a:gd name="T12" fmla="*/ 1076 w 2514"/>
              <a:gd name="T13" fmla="*/ 972 h 2456"/>
              <a:gd name="T14" fmla="*/ 1078 w 2514"/>
              <a:gd name="T15" fmla="*/ 843 h 2456"/>
              <a:gd name="T16" fmla="*/ 1136 w 2514"/>
              <a:gd name="T17" fmla="*/ 1049 h 2456"/>
              <a:gd name="T18" fmla="*/ 1363 w 2514"/>
              <a:gd name="T19" fmla="*/ 1266 h 2456"/>
              <a:gd name="T20" fmla="*/ 1432 w 2514"/>
              <a:gd name="T21" fmla="*/ 1469 h 2456"/>
              <a:gd name="T22" fmla="*/ 1423 w 2514"/>
              <a:gd name="T23" fmla="*/ 1798 h 2456"/>
              <a:gd name="T24" fmla="*/ 1231 w 2514"/>
              <a:gd name="T25" fmla="*/ 2177 h 2456"/>
              <a:gd name="T26" fmla="*/ 1211 w 2514"/>
              <a:gd name="T27" fmla="*/ 2303 h 2456"/>
              <a:gd name="T28" fmla="*/ 1477 w 2514"/>
              <a:gd name="T29" fmla="*/ 682 h 2456"/>
              <a:gd name="T30" fmla="*/ 1271 w 2514"/>
              <a:gd name="T31" fmla="*/ 2243 h 2456"/>
              <a:gd name="T32" fmla="*/ 1542 w 2514"/>
              <a:gd name="T33" fmla="*/ 2058 h 2456"/>
              <a:gd name="T34" fmla="*/ 1955 w 2514"/>
              <a:gd name="T35" fmla="*/ 1699 h 2456"/>
              <a:gd name="T36" fmla="*/ 1703 w 2514"/>
              <a:gd name="T37" fmla="*/ 1398 h 2456"/>
              <a:gd name="T38" fmla="*/ 1421 w 2514"/>
              <a:gd name="T39" fmla="*/ 1217 h 2456"/>
              <a:gd name="T40" fmla="*/ 1410 w 2514"/>
              <a:gd name="T41" fmla="*/ 969 h 2456"/>
              <a:gd name="T42" fmla="*/ 1740 w 2514"/>
              <a:gd name="T43" fmla="*/ 826 h 2456"/>
              <a:gd name="T44" fmla="*/ 1802 w 2514"/>
              <a:gd name="T45" fmla="*/ 777 h 2456"/>
              <a:gd name="T46" fmla="*/ 1838 w 2514"/>
              <a:gd name="T47" fmla="*/ 605 h 2456"/>
              <a:gd name="T48" fmla="*/ 1654 w 2514"/>
              <a:gd name="T49" fmla="*/ 629 h 2456"/>
              <a:gd name="T50" fmla="*/ 1614 w 2514"/>
              <a:gd name="T51" fmla="*/ 413 h 2456"/>
              <a:gd name="T52" fmla="*/ 1660 w 2514"/>
              <a:gd name="T53" fmla="*/ 392 h 2456"/>
              <a:gd name="T54" fmla="*/ 1713 w 2514"/>
              <a:gd name="T55" fmla="*/ 479 h 2456"/>
              <a:gd name="T56" fmla="*/ 1861 w 2514"/>
              <a:gd name="T57" fmla="*/ 552 h 2456"/>
              <a:gd name="T58" fmla="*/ 1839 w 2514"/>
              <a:gd name="T59" fmla="*/ 465 h 2456"/>
              <a:gd name="T60" fmla="*/ 1700 w 2514"/>
              <a:gd name="T61" fmla="*/ 347 h 2456"/>
              <a:gd name="T62" fmla="*/ 1610 w 2514"/>
              <a:gd name="T63" fmla="*/ 390 h 2456"/>
              <a:gd name="T64" fmla="*/ 1511 w 2514"/>
              <a:gd name="T65" fmla="*/ 270 h 2456"/>
              <a:gd name="T66" fmla="*/ 1394 w 2514"/>
              <a:gd name="T67" fmla="*/ 314 h 2456"/>
              <a:gd name="T68" fmla="*/ 1087 w 2514"/>
              <a:gd name="T69" fmla="*/ 250 h 2456"/>
              <a:gd name="T70" fmla="*/ 1542 w 2514"/>
              <a:gd name="T71" fmla="*/ 189 h 2456"/>
              <a:gd name="T72" fmla="*/ 1609 w 2514"/>
              <a:gd name="T73" fmla="*/ 248 h 2456"/>
              <a:gd name="T74" fmla="*/ 1610 w 2514"/>
              <a:gd name="T75" fmla="*/ 284 h 2456"/>
              <a:gd name="T76" fmla="*/ 1717 w 2514"/>
              <a:gd name="T77" fmla="*/ 309 h 2456"/>
              <a:gd name="T78" fmla="*/ 1832 w 2514"/>
              <a:gd name="T79" fmla="*/ 338 h 2456"/>
              <a:gd name="T80" fmla="*/ 1983 w 2514"/>
              <a:gd name="T81" fmla="*/ 541 h 2456"/>
              <a:gd name="T82" fmla="*/ 2053 w 2514"/>
              <a:gd name="T83" fmla="*/ 718 h 2456"/>
              <a:gd name="T84" fmla="*/ 2243 w 2514"/>
              <a:gd name="T85" fmla="*/ 749 h 2456"/>
              <a:gd name="T86" fmla="*/ 2273 w 2514"/>
              <a:gd name="T87" fmla="*/ 833 h 2456"/>
              <a:gd name="T88" fmla="*/ 1559 w 2514"/>
              <a:gd name="T89" fmla="*/ 800 h 2456"/>
              <a:gd name="T90" fmla="*/ 1381 w 2514"/>
              <a:gd name="T91" fmla="*/ 181 h 2456"/>
              <a:gd name="T92" fmla="*/ 1364 w 2514"/>
              <a:gd name="T93" fmla="*/ 203 h 2456"/>
              <a:gd name="T94" fmla="*/ 1319 w 2514"/>
              <a:gd name="T95" fmla="*/ 215 h 2456"/>
              <a:gd name="T96" fmla="*/ 1262 w 2514"/>
              <a:gd name="T97" fmla="*/ 188 h 2456"/>
              <a:gd name="T98" fmla="*/ 535 w 2514"/>
              <a:gd name="T99" fmla="*/ 444 h 2456"/>
              <a:gd name="T100" fmla="*/ 1521 w 2514"/>
              <a:gd name="T101" fmla="*/ 191 h 2456"/>
              <a:gd name="T102" fmla="*/ 1450 w 2514"/>
              <a:gd name="T103" fmla="*/ 180 h 2456"/>
              <a:gd name="T104" fmla="*/ 1802 w 2514"/>
              <a:gd name="T105" fmla="*/ 579 h 2456"/>
              <a:gd name="T106" fmla="*/ 1955 w 2514"/>
              <a:gd name="T107" fmla="*/ 823 h 2456"/>
              <a:gd name="T108" fmla="*/ 1595 w 2514"/>
              <a:gd name="T109" fmla="*/ 1199 h 2456"/>
              <a:gd name="T110" fmla="*/ 1542 w 2514"/>
              <a:gd name="T111" fmla="*/ 1171 h 2456"/>
              <a:gd name="T112" fmla="*/ 1451 w 2514"/>
              <a:gd name="T113" fmla="*/ 209 h 2456"/>
              <a:gd name="T114" fmla="*/ 1552 w 2514"/>
              <a:gd name="T115" fmla="*/ 264 h 2456"/>
              <a:gd name="T116" fmla="*/ 1417 w 2514"/>
              <a:gd name="T117" fmla="*/ 241 h 2456"/>
              <a:gd name="T118" fmla="*/ 1292 w 2514"/>
              <a:gd name="T119" fmla="*/ 228 h 2456"/>
              <a:gd name="T120" fmla="*/ 1253 w 2514"/>
              <a:gd name="T121" fmla="*/ 232 h 2456"/>
              <a:gd name="T122" fmla="*/ 1446 w 2514"/>
              <a:gd name="T123" fmla="*/ 312 h 2456"/>
              <a:gd name="T124" fmla="*/ 1440 w 2514"/>
              <a:gd name="T125" fmla="*/ 320 h 2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14" h="2456">
                <a:moveTo>
                  <a:pt x="2373" y="1547"/>
                </a:moveTo>
                <a:cubicBezTo>
                  <a:pt x="2514" y="1077"/>
                  <a:pt x="2329" y="589"/>
                  <a:pt x="1949" y="314"/>
                </a:cubicBezTo>
                <a:cubicBezTo>
                  <a:pt x="1841" y="237"/>
                  <a:pt x="1719" y="176"/>
                  <a:pt x="1583" y="137"/>
                </a:cubicBezTo>
                <a:cubicBezTo>
                  <a:pt x="1102" y="0"/>
                  <a:pt x="603" y="180"/>
                  <a:pt x="322" y="552"/>
                </a:cubicBezTo>
                <a:cubicBezTo>
                  <a:pt x="242" y="656"/>
                  <a:pt x="180" y="776"/>
                  <a:pt x="141" y="909"/>
                </a:cubicBezTo>
                <a:cubicBezTo>
                  <a:pt x="0" y="1379"/>
                  <a:pt x="184" y="1866"/>
                  <a:pt x="565" y="2141"/>
                </a:cubicBezTo>
                <a:cubicBezTo>
                  <a:pt x="672" y="2219"/>
                  <a:pt x="795" y="2280"/>
                  <a:pt x="930" y="2318"/>
                </a:cubicBezTo>
                <a:cubicBezTo>
                  <a:pt x="1411" y="2456"/>
                  <a:pt x="1910" y="2276"/>
                  <a:pt x="2192" y="1904"/>
                </a:cubicBezTo>
                <a:cubicBezTo>
                  <a:pt x="2271" y="1799"/>
                  <a:pt x="2333" y="1679"/>
                  <a:pt x="2373" y="1547"/>
                </a:cubicBezTo>
                <a:close/>
                <a:moveTo>
                  <a:pt x="2209" y="708"/>
                </a:moveTo>
                <a:cubicBezTo>
                  <a:pt x="2213" y="710"/>
                  <a:pt x="2214" y="712"/>
                  <a:pt x="2218" y="715"/>
                </a:cubicBezTo>
                <a:cubicBezTo>
                  <a:pt x="2218" y="713"/>
                  <a:pt x="2217" y="712"/>
                  <a:pt x="2217" y="710"/>
                </a:cubicBezTo>
                <a:cubicBezTo>
                  <a:pt x="2220" y="714"/>
                  <a:pt x="2222" y="715"/>
                  <a:pt x="2225" y="719"/>
                </a:cubicBezTo>
                <a:cubicBezTo>
                  <a:pt x="2228" y="724"/>
                  <a:pt x="2229" y="726"/>
                  <a:pt x="2232" y="732"/>
                </a:cubicBezTo>
                <a:cubicBezTo>
                  <a:pt x="2234" y="734"/>
                  <a:pt x="2235" y="736"/>
                  <a:pt x="2237" y="738"/>
                </a:cubicBezTo>
                <a:cubicBezTo>
                  <a:pt x="2238" y="740"/>
                  <a:pt x="2239" y="742"/>
                  <a:pt x="2240" y="744"/>
                </a:cubicBezTo>
                <a:cubicBezTo>
                  <a:pt x="2238" y="741"/>
                  <a:pt x="2235" y="739"/>
                  <a:pt x="2231" y="735"/>
                </a:cubicBezTo>
                <a:cubicBezTo>
                  <a:pt x="2228" y="730"/>
                  <a:pt x="2226" y="728"/>
                  <a:pt x="2223" y="723"/>
                </a:cubicBezTo>
                <a:cubicBezTo>
                  <a:pt x="2219" y="719"/>
                  <a:pt x="2217" y="717"/>
                  <a:pt x="2212" y="713"/>
                </a:cubicBezTo>
                <a:cubicBezTo>
                  <a:pt x="2210" y="711"/>
                  <a:pt x="2209" y="710"/>
                  <a:pt x="2206" y="708"/>
                </a:cubicBezTo>
                <a:cubicBezTo>
                  <a:pt x="2207" y="708"/>
                  <a:pt x="2208" y="708"/>
                  <a:pt x="2209" y="708"/>
                </a:cubicBezTo>
                <a:close/>
                <a:moveTo>
                  <a:pt x="1647" y="221"/>
                </a:moveTo>
                <a:cubicBezTo>
                  <a:pt x="1646" y="221"/>
                  <a:pt x="1646" y="222"/>
                  <a:pt x="1646" y="222"/>
                </a:cubicBezTo>
                <a:cubicBezTo>
                  <a:pt x="1646" y="221"/>
                  <a:pt x="1646" y="221"/>
                  <a:pt x="1645" y="221"/>
                </a:cubicBezTo>
                <a:cubicBezTo>
                  <a:pt x="1646" y="221"/>
                  <a:pt x="1646" y="221"/>
                  <a:pt x="1647" y="221"/>
                </a:cubicBezTo>
                <a:close/>
                <a:moveTo>
                  <a:pt x="687" y="307"/>
                </a:moveTo>
                <a:cubicBezTo>
                  <a:pt x="687" y="308"/>
                  <a:pt x="688" y="308"/>
                  <a:pt x="689" y="309"/>
                </a:cubicBezTo>
                <a:cubicBezTo>
                  <a:pt x="689" y="309"/>
                  <a:pt x="708" y="306"/>
                  <a:pt x="702" y="314"/>
                </a:cubicBezTo>
                <a:cubicBezTo>
                  <a:pt x="697" y="315"/>
                  <a:pt x="694" y="316"/>
                  <a:pt x="689" y="317"/>
                </a:cubicBezTo>
                <a:cubicBezTo>
                  <a:pt x="686" y="318"/>
                  <a:pt x="684" y="318"/>
                  <a:pt x="681" y="319"/>
                </a:cubicBezTo>
                <a:cubicBezTo>
                  <a:pt x="682" y="317"/>
                  <a:pt x="682" y="316"/>
                  <a:pt x="683" y="314"/>
                </a:cubicBezTo>
                <a:cubicBezTo>
                  <a:pt x="679" y="314"/>
                  <a:pt x="677" y="314"/>
                  <a:pt x="674" y="315"/>
                </a:cubicBezTo>
                <a:cubicBezTo>
                  <a:pt x="678" y="312"/>
                  <a:pt x="682" y="310"/>
                  <a:pt x="687" y="307"/>
                </a:cubicBezTo>
                <a:close/>
                <a:moveTo>
                  <a:pt x="948" y="2261"/>
                </a:moveTo>
                <a:cubicBezTo>
                  <a:pt x="819" y="2224"/>
                  <a:pt x="703" y="2167"/>
                  <a:pt x="601" y="2093"/>
                </a:cubicBezTo>
                <a:cubicBezTo>
                  <a:pt x="241" y="1832"/>
                  <a:pt x="66" y="1371"/>
                  <a:pt x="200" y="926"/>
                </a:cubicBezTo>
                <a:cubicBezTo>
                  <a:pt x="237" y="800"/>
                  <a:pt x="296" y="687"/>
                  <a:pt x="371" y="587"/>
                </a:cubicBezTo>
                <a:cubicBezTo>
                  <a:pt x="445" y="490"/>
                  <a:pt x="535" y="406"/>
                  <a:pt x="635" y="339"/>
                </a:cubicBezTo>
                <a:cubicBezTo>
                  <a:pt x="636" y="339"/>
                  <a:pt x="637" y="339"/>
                  <a:pt x="639" y="339"/>
                </a:cubicBezTo>
                <a:cubicBezTo>
                  <a:pt x="644" y="338"/>
                  <a:pt x="665" y="333"/>
                  <a:pt x="670" y="334"/>
                </a:cubicBezTo>
                <a:cubicBezTo>
                  <a:pt x="676" y="335"/>
                  <a:pt x="693" y="327"/>
                  <a:pt x="694" y="331"/>
                </a:cubicBezTo>
                <a:cubicBezTo>
                  <a:pt x="694" y="334"/>
                  <a:pt x="688" y="338"/>
                  <a:pt x="688" y="338"/>
                </a:cubicBezTo>
                <a:cubicBezTo>
                  <a:pt x="681" y="339"/>
                  <a:pt x="677" y="340"/>
                  <a:pt x="670" y="342"/>
                </a:cubicBezTo>
                <a:cubicBezTo>
                  <a:pt x="664" y="343"/>
                  <a:pt x="662" y="343"/>
                  <a:pt x="656" y="344"/>
                </a:cubicBezTo>
                <a:cubicBezTo>
                  <a:pt x="653" y="343"/>
                  <a:pt x="651" y="343"/>
                  <a:pt x="648" y="342"/>
                </a:cubicBezTo>
                <a:cubicBezTo>
                  <a:pt x="645" y="344"/>
                  <a:pt x="644" y="345"/>
                  <a:pt x="641" y="347"/>
                </a:cubicBezTo>
                <a:cubicBezTo>
                  <a:pt x="636" y="350"/>
                  <a:pt x="634" y="351"/>
                  <a:pt x="630" y="353"/>
                </a:cubicBezTo>
                <a:cubicBezTo>
                  <a:pt x="625" y="355"/>
                  <a:pt x="623" y="357"/>
                  <a:pt x="618" y="358"/>
                </a:cubicBezTo>
                <a:cubicBezTo>
                  <a:pt x="619" y="360"/>
                  <a:pt x="619" y="361"/>
                  <a:pt x="620" y="362"/>
                </a:cubicBezTo>
                <a:cubicBezTo>
                  <a:pt x="616" y="365"/>
                  <a:pt x="614" y="366"/>
                  <a:pt x="610" y="369"/>
                </a:cubicBezTo>
                <a:cubicBezTo>
                  <a:pt x="610" y="369"/>
                  <a:pt x="618" y="371"/>
                  <a:pt x="614" y="376"/>
                </a:cubicBezTo>
                <a:cubicBezTo>
                  <a:pt x="610" y="380"/>
                  <a:pt x="618" y="380"/>
                  <a:pt x="618" y="380"/>
                </a:cubicBezTo>
                <a:cubicBezTo>
                  <a:pt x="618" y="380"/>
                  <a:pt x="619" y="387"/>
                  <a:pt x="628" y="383"/>
                </a:cubicBezTo>
                <a:cubicBezTo>
                  <a:pt x="638" y="379"/>
                  <a:pt x="637" y="388"/>
                  <a:pt x="637" y="390"/>
                </a:cubicBezTo>
                <a:cubicBezTo>
                  <a:pt x="636" y="392"/>
                  <a:pt x="646" y="395"/>
                  <a:pt x="659" y="384"/>
                </a:cubicBezTo>
                <a:cubicBezTo>
                  <a:pt x="660" y="386"/>
                  <a:pt x="660" y="387"/>
                  <a:pt x="660" y="389"/>
                </a:cubicBezTo>
                <a:cubicBezTo>
                  <a:pt x="663" y="390"/>
                  <a:pt x="664" y="390"/>
                  <a:pt x="666" y="391"/>
                </a:cubicBezTo>
                <a:cubicBezTo>
                  <a:pt x="672" y="390"/>
                  <a:pt x="675" y="390"/>
                  <a:pt x="681" y="389"/>
                </a:cubicBezTo>
                <a:cubicBezTo>
                  <a:pt x="681" y="389"/>
                  <a:pt x="683" y="393"/>
                  <a:pt x="673" y="400"/>
                </a:cubicBezTo>
                <a:cubicBezTo>
                  <a:pt x="663" y="407"/>
                  <a:pt x="645" y="412"/>
                  <a:pt x="645" y="412"/>
                </a:cubicBezTo>
                <a:cubicBezTo>
                  <a:pt x="645" y="412"/>
                  <a:pt x="633" y="413"/>
                  <a:pt x="629" y="418"/>
                </a:cubicBezTo>
                <a:cubicBezTo>
                  <a:pt x="624" y="418"/>
                  <a:pt x="622" y="418"/>
                  <a:pt x="617" y="418"/>
                </a:cubicBezTo>
                <a:cubicBezTo>
                  <a:pt x="613" y="420"/>
                  <a:pt x="611" y="420"/>
                  <a:pt x="607" y="421"/>
                </a:cubicBezTo>
                <a:cubicBezTo>
                  <a:pt x="607" y="421"/>
                  <a:pt x="594" y="429"/>
                  <a:pt x="587" y="430"/>
                </a:cubicBezTo>
                <a:cubicBezTo>
                  <a:pt x="580" y="430"/>
                  <a:pt x="573" y="434"/>
                  <a:pt x="573" y="434"/>
                </a:cubicBezTo>
                <a:cubicBezTo>
                  <a:pt x="573" y="434"/>
                  <a:pt x="568" y="434"/>
                  <a:pt x="566" y="438"/>
                </a:cubicBezTo>
                <a:cubicBezTo>
                  <a:pt x="565" y="441"/>
                  <a:pt x="579" y="435"/>
                  <a:pt x="579" y="435"/>
                </a:cubicBezTo>
                <a:cubicBezTo>
                  <a:pt x="579" y="435"/>
                  <a:pt x="586" y="437"/>
                  <a:pt x="589" y="434"/>
                </a:cubicBezTo>
                <a:cubicBezTo>
                  <a:pt x="593" y="431"/>
                  <a:pt x="604" y="429"/>
                  <a:pt x="604" y="429"/>
                </a:cubicBezTo>
                <a:cubicBezTo>
                  <a:pt x="609" y="427"/>
                  <a:pt x="611" y="427"/>
                  <a:pt x="615" y="425"/>
                </a:cubicBezTo>
                <a:cubicBezTo>
                  <a:pt x="615" y="425"/>
                  <a:pt x="628" y="430"/>
                  <a:pt x="635" y="430"/>
                </a:cubicBezTo>
                <a:cubicBezTo>
                  <a:pt x="632" y="427"/>
                  <a:pt x="631" y="426"/>
                  <a:pt x="629" y="423"/>
                </a:cubicBezTo>
                <a:cubicBezTo>
                  <a:pt x="632" y="422"/>
                  <a:pt x="634" y="422"/>
                  <a:pt x="638" y="421"/>
                </a:cubicBezTo>
                <a:cubicBezTo>
                  <a:pt x="638" y="421"/>
                  <a:pt x="651" y="421"/>
                  <a:pt x="660" y="415"/>
                </a:cubicBezTo>
                <a:cubicBezTo>
                  <a:pt x="669" y="408"/>
                  <a:pt x="680" y="411"/>
                  <a:pt x="685" y="405"/>
                </a:cubicBezTo>
                <a:cubicBezTo>
                  <a:pt x="690" y="399"/>
                  <a:pt x="701" y="399"/>
                  <a:pt x="708" y="397"/>
                </a:cubicBezTo>
                <a:cubicBezTo>
                  <a:pt x="716" y="394"/>
                  <a:pt x="723" y="392"/>
                  <a:pt x="723" y="392"/>
                </a:cubicBezTo>
                <a:cubicBezTo>
                  <a:pt x="723" y="392"/>
                  <a:pt x="723" y="388"/>
                  <a:pt x="732" y="388"/>
                </a:cubicBezTo>
                <a:cubicBezTo>
                  <a:pt x="741" y="387"/>
                  <a:pt x="738" y="380"/>
                  <a:pt x="733" y="380"/>
                </a:cubicBezTo>
                <a:cubicBezTo>
                  <a:pt x="733" y="380"/>
                  <a:pt x="738" y="380"/>
                  <a:pt x="743" y="375"/>
                </a:cubicBezTo>
                <a:cubicBezTo>
                  <a:pt x="748" y="370"/>
                  <a:pt x="750" y="379"/>
                  <a:pt x="761" y="367"/>
                </a:cubicBezTo>
                <a:cubicBezTo>
                  <a:pt x="772" y="354"/>
                  <a:pt x="767" y="374"/>
                  <a:pt x="757" y="379"/>
                </a:cubicBezTo>
                <a:cubicBezTo>
                  <a:pt x="763" y="379"/>
                  <a:pt x="766" y="379"/>
                  <a:pt x="772" y="379"/>
                </a:cubicBezTo>
                <a:cubicBezTo>
                  <a:pt x="772" y="379"/>
                  <a:pt x="781" y="373"/>
                  <a:pt x="788" y="372"/>
                </a:cubicBezTo>
                <a:cubicBezTo>
                  <a:pt x="795" y="371"/>
                  <a:pt x="805" y="370"/>
                  <a:pt x="805" y="370"/>
                </a:cubicBezTo>
                <a:cubicBezTo>
                  <a:pt x="808" y="367"/>
                  <a:pt x="810" y="365"/>
                  <a:pt x="813" y="361"/>
                </a:cubicBezTo>
                <a:cubicBezTo>
                  <a:pt x="819" y="359"/>
                  <a:pt x="822" y="358"/>
                  <a:pt x="828" y="356"/>
                </a:cubicBezTo>
                <a:cubicBezTo>
                  <a:pt x="828" y="356"/>
                  <a:pt x="837" y="361"/>
                  <a:pt x="836" y="365"/>
                </a:cubicBezTo>
                <a:cubicBezTo>
                  <a:pt x="836" y="365"/>
                  <a:pt x="824" y="363"/>
                  <a:pt x="819" y="368"/>
                </a:cubicBezTo>
                <a:cubicBezTo>
                  <a:pt x="819" y="368"/>
                  <a:pt x="832" y="365"/>
                  <a:pt x="846" y="371"/>
                </a:cubicBezTo>
                <a:cubicBezTo>
                  <a:pt x="860" y="377"/>
                  <a:pt x="867" y="369"/>
                  <a:pt x="867" y="369"/>
                </a:cubicBezTo>
                <a:cubicBezTo>
                  <a:pt x="871" y="370"/>
                  <a:pt x="873" y="370"/>
                  <a:pt x="876" y="370"/>
                </a:cubicBezTo>
                <a:cubicBezTo>
                  <a:pt x="881" y="372"/>
                  <a:pt x="883" y="373"/>
                  <a:pt x="887" y="375"/>
                </a:cubicBezTo>
                <a:cubicBezTo>
                  <a:pt x="887" y="375"/>
                  <a:pt x="907" y="372"/>
                  <a:pt x="909" y="383"/>
                </a:cubicBezTo>
                <a:cubicBezTo>
                  <a:pt x="912" y="395"/>
                  <a:pt x="922" y="388"/>
                  <a:pt x="922" y="388"/>
                </a:cubicBezTo>
                <a:cubicBezTo>
                  <a:pt x="922" y="388"/>
                  <a:pt x="938" y="401"/>
                  <a:pt x="936" y="407"/>
                </a:cubicBezTo>
                <a:cubicBezTo>
                  <a:pt x="934" y="412"/>
                  <a:pt x="938" y="418"/>
                  <a:pt x="938" y="418"/>
                </a:cubicBezTo>
                <a:cubicBezTo>
                  <a:pt x="941" y="420"/>
                  <a:pt x="942" y="421"/>
                  <a:pt x="945" y="424"/>
                </a:cubicBezTo>
                <a:cubicBezTo>
                  <a:pt x="948" y="420"/>
                  <a:pt x="949" y="418"/>
                  <a:pt x="951" y="414"/>
                </a:cubicBezTo>
                <a:cubicBezTo>
                  <a:pt x="951" y="414"/>
                  <a:pt x="950" y="410"/>
                  <a:pt x="954" y="401"/>
                </a:cubicBezTo>
                <a:cubicBezTo>
                  <a:pt x="958" y="393"/>
                  <a:pt x="956" y="389"/>
                  <a:pt x="956" y="389"/>
                </a:cubicBezTo>
                <a:cubicBezTo>
                  <a:pt x="956" y="389"/>
                  <a:pt x="961" y="399"/>
                  <a:pt x="957" y="405"/>
                </a:cubicBezTo>
                <a:cubicBezTo>
                  <a:pt x="954" y="411"/>
                  <a:pt x="957" y="415"/>
                  <a:pt x="961" y="412"/>
                </a:cubicBezTo>
                <a:cubicBezTo>
                  <a:pt x="965" y="410"/>
                  <a:pt x="967" y="405"/>
                  <a:pt x="967" y="405"/>
                </a:cubicBezTo>
                <a:cubicBezTo>
                  <a:pt x="968" y="408"/>
                  <a:pt x="969" y="409"/>
                  <a:pt x="970" y="413"/>
                </a:cubicBezTo>
                <a:cubicBezTo>
                  <a:pt x="970" y="413"/>
                  <a:pt x="956" y="415"/>
                  <a:pt x="955" y="417"/>
                </a:cubicBezTo>
                <a:cubicBezTo>
                  <a:pt x="954" y="420"/>
                  <a:pt x="948" y="429"/>
                  <a:pt x="956" y="425"/>
                </a:cubicBezTo>
                <a:cubicBezTo>
                  <a:pt x="956" y="425"/>
                  <a:pt x="956" y="431"/>
                  <a:pt x="952" y="437"/>
                </a:cubicBezTo>
                <a:cubicBezTo>
                  <a:pt x="949" y="444"/>
                  <a:pt x="959" y="446"/>
                  <a:pt x="959" y="446"/>
                </a:cubicBezTo>
                <a:cubicBezTo>
                  <a:pt x="962" y="446"/>
                  <a:pt x="964" y="446"/>
                  <a:pt x="968" y="447"/>
                </a:cubicBezTo>
                <a:cubicBezTo>
                  <a:pt x="968" y="447"/>
                  <a:pt x="973" y="441"/>
                  <a:pt x="971" y="435"/>
                </a:cubicBezTo>
                <a:cubicBezTo>
                  <a:pt x="971" y="435"/>
                  <a:pt x="979" y="438"/>
                  <a:pt x="976" y="445"/>
                </a:cubicBezTo>
                <a:cubicBezTo>
                  <a:pt x="973" y="452"/>
                  <a:pt x="980" y="448"/>
                  <a:pt x="980" y="448"/>
                </a:cubicBezTo>
                <a:cubicBezTo>
                  <a:pt x="980" y="454"/>
                  <a:pt x="981" y="457"/>
                  <a:pt x="981" y="463"/>
                </a:cubicBezTo>
                <a:cubicBezTo>
                  <a:pt x="981" y="467"/>
                  <a:pt x="981" y="469"/>
                  <a:pt x="981" y="473"/>
                </a:cubicBezTo>
                <a:cubicBezTo>
                  <a:pt x="985" y="473"/>
                  <a:pt x="987" y="473"/>
                  <a:pt x="992" y="473"/>
                </a:cubicBezTo>
                <a:cubicBezTo>
                  <a:pt x="991" y="477"/>
                  <a:pt x="991" y="479"/>
                  <a:pt x="990" y="482"/>
                </a:cubicBezTo>
                <a:cubicBezTo>
                  <a:pt x="992" y="483"/>
                  <a:pt x="993" y="483"/>
                  <a:pt x="994" y="483"/>
                </a:cubicBezTo>
                <a:cubicBezTo>
                  <a:pt x="994" y="483"/>
                  <a:pt x="999" y="492"/>
                  <a:pt x="998" y="496"/>
                </a:cubicBezTo>
                <a:cubicBezTo>
                  <a:pt x="998" y="496"/>
                  <a:pt x="999" y="500"/>
                  <a:pt x="1005" y="500"/>
                </a:cubicBezTo>
                <a:cubicBezTo>
                  <a:pt x="1005" y="500"/>
                  <a:pt x="1000" y="505"/>
                  <a:pt x="1007" y="512"/>
                </a:cubicBezTo>
                <a:cubicBezTo>
                  <a:pt x="1007" y="512"/>
                  <a:pt x="1004" y="514"/>
                  <a:pt x="999" y="507"/>
                </a:cubicBezTo>
                <a:cubicBezTo>
                  <a:pt x="995" y="500"/>
                  <a:pt x="989" y="507"/>
                  <a:pt x="988" y="511"/>
                </a:cubicBezTo>
                <a:cubicBezTo>
                  <a:pt x="986" y="514"/>
                  <a:pt x="998" y="524"/>
                  <a:pt x="1006" y="527"/>
                </a:cubicBezTo>
                <a:cubicBezTo>
                  <a:pt x="1005" y="529"/>
                  <a:pt x="1005" y="530"/>
                  <a:pt x="1005" y="531"/>
                </a:cubicBezTo>
                <a:cubicBezTo>
                  <a:pt x="1009" y="534"/>
                  <a:pt x="1010" y="535"/>
                  <a:pt x="1014" y="537"/>
                </a:cubicBezTo>
                <a:cubicBezTo>
                  <a:pt x="1016" y="539"/>
                  <a:pt x="1017" y="539"/>
                  <a:pt x="1019" y="541"/>
                </a:cubicBezTo>
                <a:cubicBezTo>
                  <a:pt x="1019" y="542"/>
                  <a:pt x="1019" y="543"/>
                  <a:pt x="1019" y="545"/>
                </a:cubicBezTo>
                <a:cubicBezTo>
                  <a:pt x="1022" y="546"/>
                  <a:pt x="1023" y="546"/>
                  <a:pt x="1026" y="548"/>
                </a:cubicBezTo>
                <a:cubicBezTo>
                  <a:pt x="1026" y="548"/>
                  <a:pt x="1036" y="550"/>
                  <a:pt x="1034" y="555"/>
                </a:cubicBezTo>
                <a:cubicBezTo>
                  <a:pt x="1034" y="555"/>
                  <a:pt x="1026" y="550"/>
                  <a:pt x="1020" y="553"/>
                </a:cubicBezTo>
                <a:cubicBezTo>
                  <a:pt x="1015" y="556"/>
                  <a:pt x="1024" y="559"/>
                  <a:pt x="1024" y="559"/>
                </a:cubicBezTo>
                <a:cubicBezTo>
                  <a:pt x="1024" y="559"/>
                  <a:pt x="1015" y="568"/>
                  <a:pt x="1022" y="575"/>
                </a:cubicBezTo>
                <a:cubicBezTo>
                  <a:pt x="1022" y="575"/>
                  <a:pt x="1009" y="608"/>
                  <a:pt x="1001" y="619"/>
                </a:cubicBezTo>
                <a:cubicBezTo>
                  <a:pt x="1001" y="619"/>
                  <a:pt x="992" y="627"/>
                  <a:pt x="991" y="634"/>
                </a:cubicBezTo>
                <a:cubicBezTo>
                  <a:pt x="989" y="641"/>
                  <a:pt x="992" y="645"/>
                  <a:pt x="992" y="645"/>
                </a:cubicBezTo>
                <a:cubicBezTo>
                  <a:pt x="992" y="645"/>
                  <a:pt x="989" y="654"/>
                  <a:pt x="982" y="661"/>
                </a:cubicBezTo>
                <a:cubicBezTo>
                  <a:pt x="975" y="668"/>
                  <a:pt x="972" y="675"/>
                  <a:pt x="983" y="673"/>
                </a:cubicBezTo>
                <a:cubicBezTo>
                  <a:pt x="982" y="677"/>
                  <a:pt x="981" y="679"/>
                  <a:pt x="981" y="683"/>
                </a:cubicBezTo>
                <a:cubicBezTo>
                  <a:pt x="980" y="688"/>
                  <a:pt x="980" y="691"/>
                  <a:pt x="979" y="695"/>
                </a:cubicBezTo>
                <a:cubicBezTo>
                  <a:pt x="982" y="700"/>
                  <a:pt x="983" y="703"/>
                  <a:pt x="986" y="707"/>
                </a:cubicBezTo>
                <a:cubicBezTo>
                  <a:pt x="986" y="714"/>
                  <a:pt x="985" y="717"/>
                  <a:pt x="985" y="723"/>
                </a:cubicBezTo>
                <a:cubicBezTo>
                  <a:pt x="987" y="725"/>
                  <a:pt x="988" y="726"/>
                  <a:pt x="990" y="728"/>
                </a:cubicBezTo>
                <a:cubicBezTo>
                  <a:pt x="990" y="728"/>
                  <a:pt x="991" y="734"/>
                  <a:pt x="988" y="737"/>
                </a:cubicBezTo>
                <a:cubicBezTo>
                  <a:pt x="988" y="737"/>
                  <a:pt x="995" y="741"/>
                  <a:pt x="994" y="746"/>
                </a:cubicBezTo>
                <a:cubicBezTo>
                  <a:pt x="994" y="746"/>
                  <a:pt x="1000" y="756"/>
                  <a:pt x="997" y="767"/>
                </a:cubicBezTo>
                <a:cubicBezTo>
                  <a:pt x="1002" y="769"/>
                  <a:pt x="1004" y="770"/>
                  <a:pt x="1009" y="773"/>
                </a:cubicBezTo>
                <a:cubicBezTo>
                  <a:pt x="1011" y="775"/>
                  <a:pt x="1012" y="776"/>
                  <a:pt x="1013" y="778"/>
                </a:cubicBezTo>
                <a:cubicBezTo>
                  <a:pt x="1017" y="780"/>
                  <a:pt x="1019" y="780"/>
                  <a:pt x="1024" y="782"/>
                </a:cubicBezTo>
                <a:cubicBezTo>
                  <a:pt x="1023" y="784"/>
                  <a:pt x="1023" y="786"/>
                  <a:pt x="1023" y="788"/>
                </a:cubicBezTo>
                <a:cubicBezTo>
                  <a:pt x="1025" y="788"/>
                  <a:pt x="1027" y="788"/>
                  <a:pt x="1029" y="788"/>
                </a:cubicBezTo>
                <a:cubicBezTo>
                  <a:pt x="1029" y="790"/>
                  <a:pt x="1028" y="791"/>
                  <a:pt x="1028" y="794"/>
                </a:cubicBezTo>
                <a:cubicBezTo>
                  <a:pt x="1030" y="794"/>
                  <a:pt x="1032" y="795"/>
                  <a:pt x="1034" y="796"/>
                </a:cubicBezTo>
                <a:cubicBezTo>
                  <a:pt x="1033" y="802"/>
                  <a:pt x="1033" y="806"/>
                  <a:pt x="1031" y="813"/>
                </a:cubicBezTo>
                <a:cubicBezTo>
                  <a:pt x="1033" y="814"/>
                  <a:pt x="1033" y="814"/>
                  <a:pt x="1035" y="815"/>
                </a:cubicBezTo>
                <a:cubicBezTo>
                  <a:pt x="1034" y="817"/>
                  <a:pt x="1033" y="819"/>
                  <a:pt x="1033" y="821"/>
                </a:cubicBezTo>
                <a:cubicBezTo>
                  <a:pt x="1033" y="821"/>
                  <a:pt x="1036" y="822"/>
                  <a:pt x="1035" y="828"/>
                </a:cubicBezTo>
                <a:cubicBezTo>
                  <a:pt x="1034" y="833"/>
                  <a:pt x="1037" y="840"/>
                  <a:pt x="1037" y="840"/>
                </a:cubicBezTo>
                <a:cubicBezTo>
                  <a:pt x="1038" y="844"/>
                  <a:pt x="1038" y="847"/>
                  <a:pt x="1038" y="851"/>
                </a:cubicBezTo>
                <a:cubicBezTo>
                  <a:pt x="1038" y="851"/>
                  <a:pt x="1042" y="853"/>
                  <a:pt x="1040" y="859"/>
                </a:cubicBezTo>
                <a:cubicBezTo>
                  <a:pt x="1040" y="859"/>
                  <a:pt x="1038" y="867"/>
                  <a:pt x="1044" y="868"/>
                </a:cubicBezTo>
                <a:cubicBezTo>
                  <a:pt x="1049" y="870"/>
                  <a:pt x="1051" y="876"/>
                  <a:pt x="1050" y="880"/>
                </a:cubicBezTo>
                <a:cubicBezTo>
                  <a:pt x="1049" y="884"/>
                  <a:pt x="1054" y="888"/>
                  <a:pt x="1054" y="888"/>
                </a:cubicBezTo>
                <a:cubicBezTo>
                  <a:pt x="1054" y="888"/>
                  <a:pt x="1051" y="893"/>
                  <a:pt x="1046" y="892"/>
                </a:cubicBezTo>
                <a:cubicBezTo>
                  <a:pt x="1042" y="891"/>
                  <a:pt x="1038" y="884"/>
                  <a:pt x="1039" y="882"/>
                </a:cubicBezTo>
                <a:cubicBezTo>
                  <a:pt x="1039" y="881"/>
                  <a:pt x="1034" y="891"/>
                  <a:pt x="1039" y="899"/>
                </a:cubicBezTo>
                <a:cubicBezTo>
                  <a:pt x="1044" y="907"/>
                  <a:pt x="1048" y="915"/>
                  <a:pt x="1048" y="915"/>
                </a:cubicBezTo>
                <a:cubicBezTo>
                  <a:pt x="1052" y="916"/>
                  <a:pt x="1054" y="917"/>
                  <a:pt x="1058" y="918"/>
                </a:cubicBezTo>
                <a:cubicBezTo>
                  <a:pt x="1058" y="918"/>
                  <a:pt x="1060" y="921"/>
                  <a:pt x="1060" y="925"/>
                </a:cubicBezTo>
                <a:cubicBezTo>
                  <a:pt x="1061" y="929"/>
                  <a:pt x="1067" y="931"/>
                  <a:pt x="1067" y="931"/>
                </a:cubicBezTo>
                <a:cubicBezTo>
                  <a:pt x="1067" y="931"/>
                  <a:pt x="1070" y="936"/>
                  <a:pt x="1067" y="942"/>
                </a:cubicBezTo>
                <a:cubicBezTo>
                  <a:pt x="1065" y="948"/>
                  <a:pt x="1061" y="950"/>
                  <a:pt x="1061" y="950"/>
                </a:cubicBezTo>
                <a:cubicBezTo>
                  <a:pt x="1061" y="950"/>
                  <a:pt x="1060" y="956"/>
                  <a:pt x="1064" y="956"/>
                </a:cubicBezTo>
                <a:cubicBezTo>
                  <a:pt x="1068" y="956"/>
                  <a:pt x="1062" y="964"/>
                  <a:pt x="1071" y="966"/>
                </a:cubicBezTo>
                <a:cubicBezTo>
                  <a:pt x="1073" y="969"/>
                  <a:pt x="1074" y="970"/>
                  <a:pt x="1076" y="972"/>
                </a:cubicBezTo>
                <a:cubicBezTo>
                  <a:pt x="1076" y="972"/>
                  <a:pt x="1075" y="981"/>
                  <a:pt x="1083" y="981"/>
                </a:cubicBezTo>
                <a:cubicBezTo>
                  <a:pt x="1083" y="981"/>
                  <a:pt x="1078" y="990"/>
                  <a:pt x="1079" y="992"/>
                </a:cubicBezTo>
                <a:cubicBezTo>
                  <a:pt x="1081" y="994"/>
                  <a:pt x="1087" y="1000"/>
                  <a:pt x="1089" y="994"/>
                </a:cubicBezTo>
                <a:cubicBezTo>
                  <a:pt x="1091" y="988"/>
                  <a:pt x="1093" y="995"/>
                  <a:pt x="1096" y="985"/>
                </a:cubicBezTo>
                <a:cubicBezTo>
                  <a:pt x="1099" y="974"/>
                  <a:pt x="1094" y="981"/>
                  <a:pt x="1092" y="972"/>
                </a:cubicBezTo>
                <a:cubicBezTo>
                  <a:pt x="1090" y="963"/>
                  <a:pt x="1084" y="963"/>
                  <a:pt x="1084" y="963"/>
                </a:cubicBezTo>
                <a:cubicBezTo>
                  <a:pt x="1085" y="958"/>
                  <a:pt x="1086" y="955"/>
                  <a:pt x="1087" y="950"/>
                </a:cubicBezTo>
                <a:cubicBezTo>
                  <a:pt x="1085" y="947"/>
                  <a:pt x="1084" y="946"/>
                  <a:pt x="1082" y="942"/>
                </a:cubicBezTo>
                <a:cubicBezTo>
                  <a:pt x="1083" y="939"/>
                  <a:pt x="1084" y="937"/>
                  <a:pt x="1084" y="933"/>
                </a:cubicBezTo>
                <a:cubicBezTo>
                  <a:pt x="1083" y="930"/>
                  <a:pt x="1082" y="928"/>
                  <a:pt x="1081" y="924"/>
                </a:cubicBezTo>
                <a:cubicBezTo>
                  <a:pt x="1080" y="921"/>
                  <a:pt x="1080" y="920"/>
                  <a:pt x="1079" y="917"/>
                </a:cubicBezTo>
                <a:cubicBezTo>
                  <a:pt x="1078" y="915"/>
                  <a:pt x="1078" y="915"/>
                  <a:pt x="1077" y="913"/>
                </a:cubicBezTo>
                <a:cubicBezTo>
                  <a:pt x="1076" y="911"/>
                  <a:pt x="1076" y="910"/>
                  <a:pt x="1075" y="909"/>
                </a:cubicBezTo>
                <a:cubicBezTo>
                  <a:pt x="1074" y="906"/>
                  <a:pt x="1073" y="904"/>
                  <a:pt x="1073" y="902"/>
                </a:cubicBezTo>
                <a:cubicBezTo>
                  <a:pt x="1072" y="898"/>
                  <a:pt x="1072" y="896"/>
                  <a:pt x="1072" y="892"/>
                </a:cubicBezTo>
                <a:cubicBezTo>
                  <a:pt x="1073" y="886"/>
                  <a:pt x="1074" y="882"/>
                  <a:pt x="1075" y="876"/>
                </a:cubicBezTo>
                <a:cubicBezTo>
                  <a:pt x="1072" y="873"/>
                  <a:pt x="1071" y="872"/>
                  <a:pt x="1069" y="870"/>
                </a:cubicBezTo>
                <a:cubicBezTo>
                  <a:pt x="1067" y="869"/>
                  <a:pt x="1066" y="869"/>
                  <a:pt x="1065" y="869"/>
                </a:cubicBezTo>
                <a:cubicBezTo>
                  <a:pt x="1064" y="866"/>
                  <a:pt x="1063" y="865"/>
                  <a:pt x="1062" y="862"/>
                </a:cubicBezTo>
                <a:cubicBezTo>
                  <a:pt x="1060" y="860"/>
                  <a:pt x="1060" y="860"/>
                  <a:pt x="1058" y="858"/>
                </a:cubicBezTo>
                <a:cubicBezTo>
                  <a:pt x="1059" y="854"/>
                  <a:pt x="1060" y="851"/>
                  <a:pt x="1060" y="847"/>
                </a:cubicBezTo>
                <a:cubicBezTo>
                  <a:pt x="1060" y="844"/>
                  <a:pt x="1061" y="843"/>
                  <a:pt x="1061" y="839"/>
                </a:cubicBezTo>
                <a:cubicBezTo>
                  <a:pt x="1062" y="837"/>
                  <a:pt x="1062" y="835"/>
                  <a:pt x="1063" y="833"/>
                </a:cubicBezTo>
                <a:cubicBezTo>
                  <a:pt x="1067" y="835"/>
                  <a:pt x="1068" y="836"/>
                  <a:pt x="1072" y="838"/>
                </a:cubicBezTo>
                <a:cubicBezTo>
                  <a:pt x="1074" y="840"/>
                  <a:pt x="1076" y="841"/>
                  <a:pt x="1078" y="843"/>
                </a:cubicBezTo>
                <a:cubicBezTo>
                  <a:pt x="1078" y="847"/>
                  <a:pt x="1078" y="848"/>
                  <a:pt x="1078" y="851"/>
                </a:cubicBezTo>
                <a:cubicBezTo>
                  <a:pt x="1079" y="853"/>
                  <a:pt x="1080" y="854"/>
                  <a:pt x="1081" y="856"/>
                </a:cubicBezTo>
                <a:cubicBezTo>
                  <a:pt x="1081" y="861"/>
                  <a:pt x="1081" y="863"/>
                  <a:pt x="1081" y="868"/>
                </a:cubicBezTo>
                <a:cubicBezTo>
                  <a:pt x="1082" y="872"/>
                  <a:pt x="1082" y="874"/>
                  <a:pt x="1083" y="878"/>
                </a:cubicBezTo>
                <a:cubicBezTo>
                  <a:pt x="1082" y="880"/>
                  <a:pt x="1082" y="881"/>
                  <a:pt x="1081" y="884"/>
                </a:cubicBezTo>
                <a:cubicBezTo>
                  <a:pt x="1081" y="886"/>
                  <a:pt x="1081" y="888"/>
                  <a:pt x="1080" y="890"/>
                </a:cubicBezTo>
                <a:cubicBezTo>
                  <a:pt x="1083" y="890"/>
                  <a:pt x="1084" y="890"/>
                  <a:pt x="1087" y="890"/>
                </a:cubicBezTo>
                <a:cubicBezTo>
                  <a:pt x="1087" y="894"/>
                  <a:pt x="1088" y="895"/>
                  <a:pt x="1088" y="898"/>
                </a:cubicBezTo>
                <a:cubicBezTo>
                  <a:pt x="1091" y="902"/>
                  <a:pt x="1093" y="904"/>
                  <a:pt x="1096" y="908"/>
                </a:cubicBezTo>
                <a:cubicBezTo>
                  <a:pt x="1098" y="909"/>
                  <a:pt x="1099" y="909"/>
                  <a:pt x="1100" y="910"/>
                </a:cubicBezTo>
                <a:cubicBezTo>
                  <a:pt x="1099" y="913"/>
                  <a:pt x="1099" y="914"/>
                  <a:pt x="1098" y="917"/>
                </a:cubicBezTo>
                <a:cubicBezTo>
                  <a:pt x="1100" y="919"/>
                  <a:pt x="1102" y="920"/>
                  <a:pt x="1104" y="923"/>
                </a:cubicBezTo>
                <a:cubicBezTo>
                  <a:pt x="1105" y="926"/>
                  <a:pt x="1106" y="928"/>
                  <a:pt x="1107" y="931"/>
                </a:cubicBezTo>
                <a:cubicBezTo>
                  <a:pt x="1108" y="932"/>
                  <a:pt x="1109" y="933"/>
                  <a:pt x="1111" y="934"/>
                </a:cubicBezTo>
                <a:cubicBezTo>
                  <a:pt x="1111" y="937"/>
                  <a:pt x="1111" y="938"/>
                  <a:pt x="1110" y="941"/>
                </a:cubicBezTo>
                <a:cubicBezTo>
                  <a:pt x="1108" y="942"/>
                  <a:pt x="1107" y="943"/>
                  <a:pt x="1104" y="945"/>
                </a:cubicBezTo>
                <a:cubicBezTo>
                  <a:pt x="1105" y="947"/>
                  <a:pt x="1105" y="948"/>
                  <a:pt x="1105" y="950"/>
                </a:cubicBezTo>
                <a:cubicBezTo>
                  <a:pt x="1109" y="953"/>
                  <a:pt x="1111" y="954"/>
                  <a:pt x="1116" y="957"/>
                </a:cubicBezTo>
                <a:cubicBezTo>
                  <a:pt x="1118" y="963"/>
                  <a:pt x="1119" y="966"/>
                  <a:pt x="1121" y="972"/>
                </a:cubicBezTo>
                <a:cubicBezTo>
                  <a:pt x="1125" y="977"/>
                  <a:pt x="1127" y="980"/>
                  <a:pt x="1131" y="985"/>
                </a:cubicBezTo>
                <a:cubicBezTo>
                  <a:pt x="1133" y="991"/>
                  <a:pt x="1135" y="994"/>
                  <a:pt x="1138" y="1000"/>
                </a:cubicBezTo>
                <a:cubicBezTo>
                  <a:pt x="1140" y="1009"/>
                  <a:pt x="1141" y="1014"/>
                  <a:pt x="1143" y="1023"/>
                </a:cubicBezTo>
                <a:cubicBezTo>
                  <a:pt x="1142" y="1025"/>
                  <a:pt x="1141" y="1026"/>
                  <a:pt x="1140" y="1028"/>
                </a:cubicBezTo>
                <a:cubicBezTo>
                  <a:pt x="1141" y="1032"/>
                  <a:pt x="1142" y="1035"/>
                  <a:pt x="1142" y="1039"/>
                </a:cubicBezTo>
                <a:cubicBezTo>
                  <a:pt x="1140" y="1043"/>
                  <a:pt x="1138" y="1045"/>
                  <a:pt x="1136" y="1049"/>
                </a:cubicBezTo>
                <a:cubicBezTo>
                  <a:pt x="1133" y="1051"/>
                  <a:pt x="1132" y="1051"/>
                  <a:pt x="1129" y="1053"/>
                </a:cubicBezTo>
                <a:cubicBezTo>
                  <a:pt x="1129" y="1055"/>
                  <a:pt x="1130" y="1056"/>
                  <a:pt x="1130" y="1058"/>
                </a:cubicBezTo>
                <a:cubicBezTo>
                  <a:pt x="1134" y="1065"/>
                  <a:pt x="1136" y="1069"/>
                  <a:pt x="1139" y="1076"/>
                </a:cubicBezTo>
                <a:cubicBezTo>
                  <a:pt x="1139" y="1076"/>
                  <a:pt x="1144" y="1080"/>
                  <a:pt x="1152" y="1093"/>
                </a:cubicBezTo>
                <a:cubicBezTo>
                  <a:pt x="1159" y="1107"/>
                  <a:pt x="1174" y="1106"/>
                  <a:pt x="1174" y="1106"/>
                </a:cubicBezTo>
                <a:cubicBezTo>
                  <a:pt x="1177" y="1112"/>
                  <a:pt x="1179" y="1116"/>
                  <a:pt x="1182" y="1122"/>
                </a:cubicBezTo>
                <a:cubicBezTo>
                  <a:pt x="1182" y="1122"/>
                  <a:pt x="1188" y="1130"/>
                  <a:pt x="1197" y="1132"/>
                </a:cubicBezTo>
                <a:cubicBezTo>
                  <a:pt x="1197" y="1132"/>
                  <a:pt x="1207" y="1147"/>
                  <a:pt x="1215" y="1149"/>
                </a:cubicBezTo>
                <a:cubicBezTo>
                  <a:pt x="1223" y="1151"/>
                  <a:pt x="1230" y="1166"/>
                  <a:pt x="1230" y="1166"/>
                </a:cubicBezTo>
                <a:cubicBezTo>
                  <a:pt x="1236" y="1167"/>
                  <a:pt x="1239" y="1168"/>
                  <a:pt x="1245" y="1169"/>
                </a:cubicBezTo>
                <a:cubicBezTo>
                  <a:pt x="1245" y="1169"/>
                  <a:pt x="1256" y="1175"/>
                  <a:pt x="1263" y="1167"/>
                </a:cubicBezTo>
                <a:cubicBezTo>
                  <a:pt x="1270" y="1159"/>
                  <a:pt x="1279" y="1167"/>
                  <a:pt x="1279" y="1170"/>
                </a:cubicBezTo>
                <a:cubicBezTo>
                  <a:pt x="1279" y="1173"/>
                  <a:pt x="1291" y="1182"/>
                  <a:pt x="1291" y="1182"/>
                </a:cubicBezTo>
                <a:cubicBezTo>
                  <a:pt x="1291" y="1185"/>
                  <a:pt x="1292" y="1186"/>
                  <a:pt x="1292" y="1189"/>
                </a:cubicBezTo>
                <a:cubicBezTo>
                  <a:pt x="1295" y="1195"/>
                  <a:pt x="1296" y="1198"/>
                  <a:pt x="1298" y="1204"/>
                </a:cubicBezTo>
                <a:cubicBezTo>
                  <a:pt x="1300" y="1208"/>
                  <a:pt x="1301" y="1210"/>
                  <a:pt x="1303" y="1213"/>
                </a:cubicBezTo>
                <a:cubicBezTo>
                  <a:pt x="1306" y="1217"/>
                  <a:pt x="1308" y="1218"/>
                  <a:pt x="1311" y="1221"/>
                </a:cubicBezTo>
                <a:cubicBezTo>
                  <a:pt x="1317" y="1225"/>
                  <a:pt x="1320" y="1226"/>
                  <a:pt x="1326" y="1230"/>
                </a:cubicBezTo>
                <a:cubicBezTo>
                  <a:pt x="1327" y="1232"/>
                  <a:pt x="1328" y="1233"/>
                  <a:pt x="1329" y="1236"/>
                </a:cubicBezTo>
                <a:cubicBezTo>
                  <a:pt x="1332" y="1236"/>
                  <a:pt x="1334" y="1237"/>
                  <a:pt x="1338" y="1237"/>
                </a:cubicBezTo>
                <a:cubicBezTo>
                  <a:pt x="1338" y="1239"/>
                  <a:pt x="1339" y="1240"/>
                  <a:pt x="1339" y="1242"/>
                </a:cubicBezTo>
                <a:cubicBezTo>
                  <a:pt x="1344" y="1244"/>
                  <a:pt x="1347" y="1245"/>
                  <a:pt x="1352" y="1248"/>
                </a:cubicBezTo>
                <a:cubicBezTo>
                  <a:pt x="1355" y="1248"/>
                  <a:pt x="1357" y="1248"/>
                  <a:pt x="1360" y="1248"/>
                </a:cubicBezTo>
                <a:cubicBezTo>
                  <a:pt x="1361" y="1252"/>
                  <a:pt x="1361" y="1254"/>
                  <a:pt x="1361" y="1258"/>
                </a:cubicBezTo>
                <a:cubicBezTo>
                  <a:pt x="1362" y="1261"/>
                  <a:pt x="1362" y="1262"/>
                  <a:pt x="1363" y="1266"/>
                </a:cubicBezTo>
                <a:cubicBezTo>
                  <a:pt x="1366" y="1273"/>
                  <a:pt x="1368" y="1276"/>
                  <a:pt x="1372" y="1283"/>
                </a:cubicBezTo>
                <a:cubicBezTo>
                  <a:pt x="1374" y="1284"/>
                  <a:pt x="1375" y="1285"/>
                  <a:pt x="1376" y="1286"/>
                </a:cubicBezTo>
                <a:cubicBezTo>
                  <a:pt x="1375" y="1292"/>
                  <a:pt x="1375" y="1295"/>
                  <a:pt x="1374" y="1300"/>
                </a:cubicBezTo>
                <a:cubicBezTo>
                  <a:pt x="1372" y="1305"/>
                  <a:pt x="1371" y="1307"/>
                  <a:pt x="1369" y="1311"/>
                </a:cubicBezTo>
                <a:cubicBezTo>
                  <a:pt x="1374" y="1315"/>
                  <a:pt x="1377" y="1317"/>
                  <a:pt x="1382" y="1321"/>
                </a:cubicBezTo>
                <a:cubicBezTo>
                  <a:pt x="1385" y="1321"/>
                  <a:pt x="1386" y="1321"/>
                  <a:pt x="1388" y="1320"/>
                </a:cubicBezTo>
                <a:cubicBezTo>
                  <a:pt x="1391" y="1326"/>
                  <a:pt x="1391" y="1328"/>
                  <a:pt x="1394" y="1334"/>
                </a:cubicBezTo>
                <a:cubicBezTo>
                  <a:pt x="1393" y="1338"/>
                  <a:pt x="1393" y="1339"/>
                  <a:pt x="1392" y="1343"/>
                </a:cubicBezTo>
                <a:cubicBezTo>
                  <a:pt x="1392" y="1343"/>
                  <a:pt x="1399" y="1345"/>
                  <a:pt x="1402" y="1350"/>
                </a:cubicBezTo>
                <a:cubicBezTo>
                  <a:pt x="1405" y="1354"/>
                  <a:pt x="1417" y="1356"/>
                  <a:pt x="1417" y="1356"/>
                </a:cubicBezTo>
                <a:cubicBezTo>
                  <a:pt x="1418" y="1359"/>
                  <a:pt x="1418" y="1361"/>
                  <a:pt x="1419" y="1364"/>
                </a:cubicBezTo>
                <a:cubicBezTo>
                  <a:pt x="1422" y="1365"/>
                  <a:pt x="1423" y="1366"/>
                  <a:pt x="1426" y="1367"/>
                </a:cubicBezTo>
                <a:cubicBezTo>
                  <a:pt x="1425" y="1370"/>
                  <a:pt x="1425" y="1371"/>
                  <a:pt x="1425" y="1374"/>
                </a:cubicBezTo>
                <a:cubicBezTo>
                  <a:pt x="1425" y="1374"/>
                  <a:pt x="1432" y="1382"/>
                  <a:pt x="1440" y="1375"/>
                </a:cubicBezTo>
                <a:cubicBezTo>
                  <a:pt x="1448" y="1368"/>
                  <a:pt x="1439" y="1363"/>
                  <a:pt x="1439" y="1363"/>
                </a:cubicBezTo>
                <a:cubicBezTo>
                  <a:pt x="1439" y="1363"/>
                  <a:pt x="1451" y="1360"/>
                  <a:pt x="1453" y="1355"/>
                </a:cubicBezTo>
                <a:cubicBezTo>
                  <a:pt x="1455" y="1350"/>
                  <a:pt x="1464" y="1355"/>
                  <a:pt x="1465" y="1362"/>
                </a:cubicBezTo>
                <a:cubicBezTo>
                  <a:pt x="1466" y="1369"/>
                  <a:pt x="1466" y="1379"/>
                  <a:pt x="1466" y="1379"/>
                </a:cubicBezTo>
                <a:cubicBezTo>
                  <a:pt x="1466" y="1379"/>
                  <a:pt x="1467" y="1383"/>
                  <a:pt x="1470" y="1388"/>
                </a:cubicBezTo>
                <a:cubicBezTo>
                  <a:pt x="1469" y="1390"/>
                  <a:pt x="1468" y="1391"/>
                  <a:pt x="1466" y="1393"/>
                </a:cubicBezTo>
                <a:cubicBezTo>
                  <a:pt x="1469" y="1398"/>
                  <a:pt x="1471" y="1401"/>
                  <a:pt x="1474" y="1406"/>
                </a:cubicBezTo>
                <a:cubicBezTo>
                  <a:pt x="1470" y="1411"/>
                  <a:pt x="1469" y="1413"/>
                  <a:pt x="1465" y="1417"/>
                </a:cubicBezTo>
                <a:cubicBezTo>
                  <a:pt x="1462" y="1425"/>
                  <a:pt x="1461" y="1429"/>
                  <a:pt x="1458" y="1437"/>
                </a:cubicBezTo>
                <a:cubicBezTo>
                  <a:pt x="1458" y="1437"/>
                  <a:pt x="1463" y="1452"/>
                  <a:pt x="1451" y="1457"/>
                </a:cubicBezTo>
                <a:cubicBezTo>
                  <a:pt x="1438" y="1462"/>
                  <a:pt x="1442" y="1461"/>
                  <a:pt x="1432" y="1469"/>
                </a:cubicBezTo>
                <a:cubicBezTo>
                  <a:pt x="1423" y="1476"/>
                  <a:pt x="1419" y="1480"/>
                  <a:pt x="1419" y="1480"/>
                </a:cubicBezTo>
                <a:cubicBezTo>
                  <a:pt x="1413" y="1482"/>
                  <a:pt x="1410" y="1483"/>
                  <a:pt x="1403" y="1486"/>
                </a:cubicBezTo>
                <a:cubicBezTo>
                  <a:pt x="1401" y="1490"/>
                  <a:pt x="1401" y="1491"/>
                  <a:pt x="1399" y="1495"/>
                </a:cubicBezTo>
                <a:cubicBezTo>
                  <a:pt x="1396" y="1500"/>
                  <a:pt x="1395" y="1502"/>
                  <a:pt x="1392" y="1507"/>
                </a:cubicBezTo>
                <a:cubicBezTo>
                  <a:pt x="1392" y="1507"/>
                  <a:pt x="1379" y="1507"/>
                  <a:pt x="1383" y="1518"/>
                </a:cubicBezTo>
                <a:cubicBezTo>
                  <a:pt x="1387" y="1528"/>
                  <a:pt x="1368" y="1531"/>
                  <a:pt x="1372" y="1534"/>
                </a:cubicBezTo>
                <a:cubicBezTo>
                  <a:pt x="1377" y="1537"/>
                  <a:pt x="1380" y="1545"/>
                  <a:pt x="1380" y="1545"/>
                </a:cubicBezTo>
                <a:cubicBezTo>
                  <a:pt x="1383" y="1546"/>
                  <a:pt x="1384" y="1546"/>
                  <a:pt x="1387" y="1547"/>
                </a:cubicBezTo>
                <a:cubicBezTo>
                  <a:pt x="1386" y="1549"/>
                  <a:pt x="1386" y="1550"/>
                  <a:pt x="1385" y="1553"/>
                </a:cubicBezTo>
                <a:cubicBezTo>
                  <a:pt x="1377" y="1555"/>
                  <a:pt x="1373" y="1556"/>
                  <a:pt x="1365" y="1558"/>
                </a:cubicBezTo>
                <a:cubicBezTo>
                  <a:pt x="1362" y="1562"/>
                  <a:pt x="1361" y="1565"/>
                  <a:pt x="1358" y="1569"/>
                </a:cubicBezTo>
                <a:cubicBezTo>
                  <a:pt x="1358" y="1575"/>
                  <a:pt x="1358" y="1578"/>
                  <a:pt x="1358" y="1584"/>
                </a:cubicBezTo>
                <a:cubicBezTo>
                  <a:pt x="1358" y="1584"/>
                  <a:pt x="1351" y="1584"/>
                  <a:pt x="1352" y="1591"/>
                </a:cubicBezTo>
                <a:cubicBezTo>
                  <a:pt x="1353" y="1597"/>
                  <a:pt x="1367" y="1608"/>
                  <a:pt x="1367" y="1608"/>
                </a:cubicBezTo>
                <a:cubicBezTo>
                  <a:pt x="1366" y="1616"/>
                  <a:pt x="1366" y="1619"/>
                  <a:pt x="1364" y="1627"/>
                </a:cubicBezTo>
                <a:cubicBezTo>
                  <a:pt x="1367" y="1630"/>
                  <a:pt x="1368" y="1631"/>
                  <a:pt x="1370" y="1634"/>
                </a:cubicBezTo>
                <a:cubicBezTo>
                  <a:pt x="1371" y="1648"/>
                  <a:pt x="1371" y="1655"/>
                  <a:pt x="1372" y="1670"/>
                </a:cubicBezTo>
                <a:cubicBezTo>
                  <a:pt x="1374" y="1684"/>
                  <a:pt x="1375" y="1690"/>
                  <a:pt x="1377" y="1704"/>
                </a:cubicBezTo>
                <a:cubicBezTo>
                  <a:pt x="1379" y="1712"/>
                  <a:pt x="1380" y="1715"/>
                  <a:pt x="1382" y="1723"/>
                </a:cubicBezTo>
                <a:cubicBezTo>
                  <a:pt x="1378" y="1725"/>
                  <a:pt x="1376" y="1726"/>
                  <a:pt x="1372" y="1728"/>
                </a:cubicBezTo>
                <a:cubicBezTo>
                  <a:pt x="1375" y="1732"/>
                  <a:pt x="1377" y="1735"/>
                  <a:pt x="1380" y="1740"/>
                </a:cubicBezTo>
                <a:cubicBezTo>
                  <a:pt x="1381" y="1746"/>
                  <a:pt x="1382" y="1749"/>
                  <a:pt x="1384" y="1756"/>
                </a:cubicBezTo>
                <a:cubicBezTo>
                  <a:pt x="1390" y="1762"/>
                  <a:pt x="1393" y="1765"/>
                  <a:pt x="1399" y="1771"/>
                </a:cubicBezTo>
                <a:cubicBezTo>
                  <a:pt x="1404" y="1777"/>
                  <a:pt x="1406" y="1780"/>
                  <a:pt x="1411" y="1786"/>
                </a:cubicBezTo>
                <a:cubicBezTo>
                  <a:pt x="1416" y="1791"/>
                  <a:pt x="1418" y="1793"/>
                  <a:pt x="1423" y="1798"/>
                </a:cubicBezTo>
                <a:cubicBezTo>
                  <a:pt x="1422" y="1799"/>
                  <a:pt x="1422" y="1800"/>
                  <a:pt x="1422" y="1801"/>
                </a:cubicBezTo>
                <a:cubicBezTo>
                  <a:pt x="1425" y="1807"/>
                  <a:pt x="1427" y="1810"/>
                  <a:pt x="1430" y="1816"/>
                </a:cubicBezTo>
                <a:cubicBezTo>
                  <a:pt x="1425" y="1831"/>
                  <a:pt x="1423" y="1839"/>
                  <a:pt x="1418" y="1854"/>
                </a:cubicBezTo>
                <a:cubicBezTo>
                  <a:pt x="1418" y="1854"/>
                  <a:pt x="1416" y="1871"/>
                  <a:pt x="1405" y="1881"/>
                </a:cubicBezTo>
                <a:cubicBezTo>
                  <a:pt x="1394" y="1891"/>
                  <a:pt x="1395" y="1911"/>
                  <a:pt x="1389" y="1913"/>
                </a:cubicBezTo>
                <a:cubicBezTo>
                  <a:pt x="1382" y="1916"/>
                  <a:pt x="1376" y="1934"/>
                  <a:pt x="1376" y="1934"/>
                </a:cubicBezTo>
                <a:cubicBezTo>
                  <a:pt x="1376" y="1934"/>
                  <a:pt x="1375" y="1932"/>
                  <a:pt x="1369" y="1946"/>
                </a:cubicBezTo>
                <a:cubicBezTo>
                  <a:pt x="1363" y="1960"/>
                  <a:pt x="1348" y="1961"/>
                  <a:pt x="1352" y="1966"/>
                </a:cubicBezTo>
                <a:cubicBezTo>
                  <a:pt x="1355" y="1972"/>
                  <a:pt x="1349" y="1981"/>
                  <a:pt x="1349" y="1981"/>
                </a:cubicBezTo>
                <a:cubicBezTo>
                  <a:pt x="1349" y="1981"/>
                  <a:pt x="1338" y="1988"/>
                  <a:pt x="1338" y="1998"/>
                </a:cubicBezTo>
                <a:cubicBezTo>
                  <a:pt x="1338" y="2008"/>
                  <a:pt x="1324" y="2028"/>
                  <a:pt x="1324" y="2028"/>
                </a:cubicBezTo>
                <a:cubicBezTo>
                  <a:pt x="1314" y="2028"/>
                  <a:pt x="1317" y="2042"/>
                  <a:pt x="1309" y="2046"/>
                </a:cubicBezTo>
                <a:cubicBezTo>
                  <a:pt x="1300" y="2049"/>
                  <a:pt x="1291" y="2063"/>
                  <a:pt x="1291" y="2063"/>
                </a:cubicBezTo>
                <a:cubicBezTo>
                  <a:pt x="1285" y="2067"/>
                  <a:pt x="1282" y="2069"/>
                  <a:pt x="1276" y="2073"/>
                </a:cubicBezTo>
                <a:cubicBezTo>
                  <a:pt x="1276" y="2077"/>
                  <a:pt x="1276" y="2078"/>
                  <a:pt x="1277" y="2082"/>
                </a:cubicBezTo>
                <a:cubicBezTo>
                  <a:pt x="1273" y="2087"/>
                  <a:pt x="1271" y="2090"/>
                  <a:pt x="1267" y="2095"/>
                </a:cubicBezTo>
                <a:cubicBezTo>
                  <a:pt x="1269" y="2098"/>
                  <a:pt x="1269" y="2099"/>
                  <a:pt x="1270" y="2102"/>
                </a:cubicBezTo>
                <a:cubicBezTo>
                  <a:pt x="1252" y="2116"/>
                  <a:pt x="1259" y="2127"/>
                  <a:pt x="1251" y="2129"/>
                </a:cubicBezTo>
                <a:cubicBezTo>
                  <a:pt x="1244" y="2131"/>
                  <a:pt x="1245" y="2142"/>
                  <a:pt x="1238" y="2145"/>
                </a:cubicBezTo>
                <a:cubicBezTo>
                  <a:pt x="1232" y="2148"/>
                  <a:pt x="1232" y="2153"/>
                  <a:pt x="1232" y="2153"/>
                </a:cubicBezTo>
                <a:cubicBezTo>
                  <a:pt x="1246" y="2159"/>
                  <a:pt x="1253" y="2141"/>
                  <a:pt x="1253" y="2141"/>
                </a:cubicBezTo>
                <a:cubicBezTo>
                  <a:pt x="1253" y="2141"/>
                  <a:pt x="1257" y="2132"/>
                  <a:pt x="1260" y="2134"/>
                </a:cubicBezTo>
                <a:cubicBezTo>
                  <a:pt x="1264" y="2136"/>
                  <a:pt x="1258" y="2143"/>
                  <a:pt x="1258" y="2143"/>
                </a:cubicBezTo>
                <a:cubicBezTo>
                  <a:pt x="1258" y="2143"/>
                  <a:pt x="1252" y="2151"/>
                  <a:pt x="1249" y="2158"/>
                </a:cubicBezTo>
                <a:cubicBezTo>
                  <a:pt x="1245" y="2166"/>
                  <a:pt x="1231" y="2177"/>
                  <a:pt x="1231" y="2177"/>
                </a:cubicBezTo>
                <a:cubicBezTo>
                  <a:pt x="1231" y="2177"/>
                  <a:pt x="1247" y="2163"/>
                  <a:pt x="1238" y="2162"/>
                </a:cubicBezTo>
                <a:cubicBezTo>
                  <a:pt x="1228" y="2161"/>
                  <a:pt x="1226" y="2165"/>
                  <a:pt x="1225" y="2170"/>
                </a:cubicBezTo>
                <a:cubicBezTo>
                  <a:pt x="1223" y="2175"/>
                  <a:pt x="1218" y="2180"/>
                  <a:pt x="1218" y="2180"/>
                </a:cubicBezTo>
                <a:cubicBezTo>
                  <a:pt x="1211" y="2179"/>
                  <a:pt x="1207" y="2189"/>
                  <a:pt x="1207" y="2189"/>
                </a:cubicBezTo>
                <a:cubicBezTo>
                  <a:pt x="1204" y="2191"/>
                  <a:pt x="1202" y="2191"/>
                  <a:pt x="1199" y="2193"/>
                </a:cubicBezTo>
                <a:cubicBezTo>
                  <a:pt x="1205" y="2195"/>
                  <a:pt x="1208" y="2196"/>
                  <a:pt x="1214" y="2198"/>
                </a:cubicBezTo>
                <a:cubicBezTo>
                  <a:pt x="1205" y="2198"/>
                  <a:pt x="1201" y="2210"/>
                  <a:pt x="1201" y="2210"/>
                </a:cubicBezTo>
                <a:cubicBezTo>
                  <a:pt x="1184" y="2212"/>
                  <a:pt x="1185" y="2226"/>
                  <a:pt x="1185" y="2226"/>
                </a:cubicBezTo>
                <a:cubicBezTo>
                  <a:pt x="1185" y="2226"/>
                  <a:pt x="1182" y="2235"/>
                  <a:pt x="1179" y="2242"/>
                </a:cubicBezTo>
                <a:cubicBezTo>
                  <a:pt x="1175" y="2249"/>
                  <a:pt x="1184" y="2245"/>
                  <a:pt x="1184" y="2245"/>
                </a:cubicBezTo>
                <a:cubicBezTo>
                  <a:pt x="1180" y="2249"/>
                  <a:pt x="1178" y="2251"/>
                  <a:pt x="1173" y="2254"/>
                </a:cubicBezTo>
                <a:cubicBezTo>
                  <a:pt x="1175" y="2255"/>
                  <a:pt x="1176" y="2255"/>
                  <a:pt x="1178" y="2255"/>
                </a:cubicBezTo>
                <a:cubicBezTo>
                  <a:pt x="1176" y="2258"/>
                  <a:pt x="1175" y="2259"/>
                  <a:pt x="1174" y="2262"/>
                </a:cubicBezTo>
                <a:cubicBezTo>
                  <a:pt x="1174" y="2262"/>
                  <a:pt x="1176" y="2265"/>
                  <a:pt x="1176" y="2271"/>
                </a:cubicBezTo>
                <a:cubicBezTo>
                  <a:pt x="1175" y="2278"/>
                  <a:pt x="1184" y="2276"/>
                  <a:pt x="1184" y="2276"/>
                </a:cubicBezTo>
                <a:cubicBezTo>
                  <a:pt x="1181" y="2279"/>
                  <a:pt x="1179" y="2280"/>
                  <a:pt x="1176" y="2282"/>
                </a:cubicBezTo>
                <a:cubicBezTo>
                  <a:pt x="1180" y="2283"/>
                  <a:pt x="1182" y="2283"/>
                  <a:pt x="1187" y="2283"/>
                </a:cubicBezTo>
                <a:cubicBezTo>
                  <a:pt x="1185" y="2284"/>
                  <a:pt x="1184" y="2284"/>
                  <a:pt x="1182" y="2285"/>
                </a:cubicBezTo>
                <a:cubicBezTo>
                  <a:pt x="1184" y="2286"/>
                  <a:pt x="1185" y="2287"/>
                  <a:pt x="1187" y="2289"/>
                </a:cubicBezTo>
                <a:cubicBezTo>
                  <a:pt x="1190" y="2289"/>
                  <a:pt x="1191" y="2290"/>
                  <a:pt x="1194" y="2290"/>
                </a:cubicBezTo>
                <a:cubicBezTo>
                  <a:pt x="1192" y="2292"/>
                  <a:pt x="1191" y="2293"/>
                  <a:pt x="1189" y="2294"/>
                </a:cubicBezTo>
                <a:cubicBezTo>
                  <a:pt x="1192" y="2295"/>
                  <a:pt x="1194" y="2295"/>
                  <a:pt x="1197" y="2296"/>
                </a:cubicBezTo>
                <a:cubicBezTo>
                  <a:pt x="1200" y="2298"/>
                  <a:pt x="1202" y="2299"/>
                  <a:pt x="1205" y="2301"/>
                </a:cubicBezTo>
                <a:cubicBezTo>
                  <a:pt x="1208" y="2300"/>
                  <a:pt x="1209" y="2300"/>
                  <a:pt x="1211" y="2299"/>
                </a:cubicBezTo>
                <a:cubicBezTo>
                  <a:pt x="1211" y="2301"/>
                  <a:pt x="1211" y="2301"/>
                  <a:pt x="1211" y="2303"/>
                </a:cubicBezTo>
                <a:cubicBezTo>
                  <a:pt x="1211" y="2303"/>
                  <a:pt x="1211" y="2303"/>
                  <a:pt x="1211" y="2303"/>
                </a:cubicBezTo>
                <a:cubicBezTo>
                  <a:pt x="1124" y="2300"/>
                  <a:pt x="1035" y="2286"/>
                  <a:pt x="948" y="2261"/>
                </a:cubicBezTo>
                <a:close/>
                <a:moveTo>
                  <a:pt x="1520" y="759"/>
                </a:moveTo>
                <a:cubicBezTo>
                  <a:pt x="1521" y="773"/>
                  <a:pt x="1505" y="778"/>
                  <a:pt x="1505" y="778"/>
                </a:cubicBezTo>
                <a:cubicBezTo>
                  <a:pt x="1502" y="778"/>
                  <a:pt x="1501" y="778"/>
                  <a:pt x="1498" y="778"/>
                </a:cubicBezTo>
                <a:cubicBezTo>
                  <a:pt x="1498" y="771"/>
                  <a:pt x="1498" y="767"/>
                  <a:pt x="1499" y="760"/>
                </a:cubicBezTo>
                <a:cubicBezTo>
                  <a:pt x="1501" y="754"/>
                  <a:pt x="1502" y="752"/>
                  <a:pt x="1505" y="746"/>
                </a:cubicBezTo>
                <a:cubicBezTo>
                  <a:pt x="1510" y="737"/>
                  <a:pt x="1513" y="732"/>
                  <a:pt x="1519" y="723"/>
                </a:cubicBezTo>
                <a:cubicBezTo>
                  <a:pt x="1512" y="725"/>
                  <a:pt x="1508" y="726"/>
                  <a:pt x="1501" y="728"/>
                </a:cubicBezTo>
                <a:cubicBezTo>
                  <a:pt x="1509" y="723"/>
                  <a:pt x="1512" y="721"/>
                  <a:pt x="1519" y="717"/>
                </a:cubicBezTo>
                <a:cubicBezTo>
                  <a:pt x="1523" y="718"/>
                  <a:pt x="1524" y="718"/>
                  <a:pt x="1527" y="719"/>
                </a:cubicBezTo>
                <a:cubicBezTo>
                  <a:pt x="1536" y="719"/>
                  <a:pt x="1540" y="719"/>
                  <a:pt x="1548" y="719"/>
                </a:cubicBezTo>
                <a:cubicBezTo>
                  <a:pt x="1542" y="725"/>
                  <a:pt x="1539" y="727"/>
                  <a:pt x="1534" y="733"/>
                </a:cubicBezTo>
                <a:cubicBezTo>
                  <a:pt x="1534" y="733"/>
                  <a:pt x="1520" y="745"/>
                  <a:pt x="1520" y="759"/>
                </a:cubicBezTo>
                <a:close/>
                <a:moveTo>
                  <a:pt x="1551" y="706"/>
                </a:moveTo>
                <a:cubicBezTo>
                  <a:pt x="1547" y="705"/>
                  <a:pt x="1545" y="704"/>
                  <a:pt x="1541" y="703"/>
                </a:cubicBezTo>
                <a:cubicBezTo>
                  <a:pt x="1536" y="704"/>
                  <a:pt x="1534" y="704"/>
                  <a:pt x="1530" y="705"/>
                </a:cubicBezTo>
                <a:cubicBezTo>
                  <a:pt x="1525" y="703"/>
                  <a:pt x="1523" y="702"/>
                  <a:pt x="1518" y="701"/>
                </a:cubicBezTo>
                <a:cubicBezTo>
                  <a:pt x="1518" y="698"/>
                  <a:pt x="1518" y="696"/>
                  <a:pt x="1518" y="693"/>
                </a:cubicBezTo>
                <a:cubicBezTo>
                  <a:pt x="1515" y="692"/>
                  <a:pt x="1514" y="692"/>
                  <a:pt x="1512" y="691"/>
                </a:cubicBezTo>
                <a:cubicBezTo>
                  <a:pt x="1514" y="689"/>
                  <a:pt x="1514" y="688"/>
                  <a:pt x="1515" y="686"/>
                </a:cubicBezTo>
                <a:cubicBezTo>
                  <a:pt x="1511" y="684"/>
                  <a:pt x="1509" y="684"/>
                  <a:pt x="1505" y="682"/>
                </a:cubicBezTo>
                <a:cubicBezTo>
                  <a:pt x="1499" y="684"/>
                  <a:pt x="1496" y="685"/>
                  <a:pt x="1490" y="687"/>
                </a:cubicBezTo>
                <a:cubicBezTo>
                  <a:pt x="1484" y="688"/>
                  <a:pt x="1481" y="689"/>
                  <a:pt x="1476" y="690"/>
                </a:cubicBezTo>
                <a:cubicBezTo>
                  <a:pt x="1476" y="686"/>
                  <a:pt x="1477" y="685"/>
                  <a:pt x="1477" y="682"/>
                </a:cubicBezTo>
                <a:cubicBezTo>
                  <a:pt x="1470" y="680"/>
                  <a:pt x="1467" y="680"/>
                  <a:pt x="1460" y="678"/>
                </a:cubicBezTo>
                <a:cubicBezTo>
                  <a:pt x="1467" y="675"/>
                  <a:pt x="1471" y="674"/>
                  <a:pt x="1479" y="670"/>
                </a:cubicBezTo>
                <a:cubicBezTo>
                  <a:pt x="1486" y="670"/>
                  <a:pt x="1490" y="670"/>
                  <a:pt x="1497" y="670"/>
                </a:cubicBezTo>
                <a:cubicBezTo>
                  <a:pt x="1501" y="669"/>
                  <a:pt x="1503" y="668"/>
                  <a:pt x="1507" y="667"/>
                </a:cubicBezTo>
                <a:cubicBezTo>
                  <a:pt x="1515" y="667"/>
                  <a:pt x="1519" y="666"/>
                  <a:pt x="1526" y="666"/>
                </a:cubicBezTo>
                <a:cubicBezTo>
                  <a:pt x="1532" y="669"/>
                  <a:pt x="1534" y="670"/>
                  <a:pt x="1540" y="672"/>
                </a:cubicBezTo>
                <a:cubicBezTo>
                  <a:pt x="1541" y="679"/>
                  <a:pt x="1542" y="682"/>
                  <a:pt x="1543" y="688"/>
                </a:cubicBezTo>
                <a:cubicBezTo>
                  <a:pt x="1547" y="689"/>
                  <a:pt x="1549" y="690"/>
                  <a:pt x="1554" y="691"/>
                </a:cubicBezTo>
                <a:cubicBezTo>
                  <a:pt x="1556" y="697"/>
                  <a:pt x="1558" y="700"/>
                  <a:pt x="1560" y="706"/>
                </a:cubicBezTo>
                <a:cubicBezTo>
                  <a:pt x="1558" y="710"/>
                  <a:pt x="1556" y="712"/>
                  <a:pt x="1553" y="716"/>
                </a:cubicBezTo>
                <a:cubicBezTo>
                  <a:pt x="1552" y="712"/>
                  <a:pt x="1552" y="710"/>
                  <a:pt x="1551" y="706"/>
                </a:cubicBezTo>
                <a:close/>
                <a:moveTo>
                  <a:pt x="1238" y="2304"/>
                </a:moveTo>
                <a:cubicBezTo>
                  <a:pt x="1241" y="2302"/>
                  <a:pt x="1244" y="2299"/>
                  <a:pt x="1247" y="2301"/>
                </a:cubicBezTo>
                <a:cubicBezTo>
                  <a:pt x="1252" y="2304"/>
                  <a:pt x="1266" y="2298"/>
                  <a:pt x="1266" y="2298"/>
                </a:cubicBezTo>
                <a:cubicBezTo>
                  <a:pt x="1258" y="2297"/>
                  <a:pt x="1257" y="2291"/>
                  <a:pt x="1253" y="2289"/>
                </a:cubicBezTo>
                <a:cubicBezTo>
                  <a:pt x="1249" y="2287"/>
                  <a:pt x="1246" y="2284"/>
                  <a:pt x="1246" y="2284"/>
                </a:cubicBezTo>
                <a:cubicBezTo>
                  <a:pt x="1248" y="2281"/>
                  <a:pt x="1249" y="2279"/>
                  <a:pt x="1251" y="2276"/>
                </a:cubicBezTo>
                <a:cubicBezTo>
                  <a:pt x="1249" y="2275"/>
                  <a:pt x="1249" y="2274"/>
                  <a:pt x="1247" y="2274"/>
                </a:cubicBezTo>
                <a:cubicBezTo>
                  <a:pt x="1248" y="2271"/>
                  <a:pt x="1249" y="2270"/>
                  <a:pt x="1251" y="2267"/>
                </a:cubicBezTo>
                <a:cubicBezTo>
                  <a:pt x="1248" y="2266"/>
                  <a:pt x="1246" y="2266"/>
                  <a:pt x="1243" y="2265"/>
                </a:cubicBezTo>
                <a:cubicBezTo>
                  <a:pt x="1246" y="2262"/>
                  <a:pt x="1248" y="2261"/>
                  <a:pt x="1251" y="2258"/>
                </a:cubicBezTo>
                <a:cubicBezTo>
                  <a:pt x="1249" y="2256"/>
                  <a:pt x="1248" y="2255"/>
                  <a:pt x="1247" y="2252"/>
                </a:cubicBezTo>
                <a:cubicBezTo>
                  <a:pt x="1250" y="2250"/>
                  <a:pt x="1252" y="2249"/>
                  <a:pt x="1255" y="2247"/>
                </a:cubicBezTo>
                <a:cubicBezTo>
                  <a:pt x="1258" y="2247"/>
                  <a:pt x="1259" y="2247"/>
                  <a:pt x="1261" y="2248"/>
                </a:cubicBezTo>
                <a:cubicBezTo>
                  <a:pt x="1265" y="2246"/>
                  <a:pt x="1267" y="2245"/>
                  <a:pt x="1271" y="2243"/>
                </a:cubicBezTo>
                <a:cubicBezTo>
                  <a:pt x="1274" y="2239"/>
                  <a:pt x="1275" y="2236"/>
                  <a:pt x="1278" y="2231"/>
                </a:cubicBezTo>
                <a:cubicBezTo>
                  <a:pt x="1282" y="2229"/>
                  <a:pt x="1284" y="2228"/>
                  <a:pt x="1289" y="2226"/>
                </a:cubicBezTo>
                <a:cubicBezTo>
                  <a:pt x="1292" y="2225"/>
                  <a:pt x="1293" y="2225"/>
                  <a:pt x="1296" y="2224"/>
                </a:cubicBezTo>
                <a:cubicBezTo>
                  <a:pt x="1302" y="2221"/>
                  <a:pt x="1305" y="2219"/>
                  <a:pt x="1311" y="2216"/>
                </a:cubicBezTo>
                <a:cubicBezTo>
                  <a:pt x="1312" y="2212"/>
                  <a:pt x="1312" y="2210"/>
                  <a:pt x="1313" y="2206"/>
                </a:cubicBezTo>
                <a:cubicBezTo>
                  <a:pt x="1307" y="2206"/>
                  <a:pt x="1303" y="2206"/>
                  <a:pt x="1297" y="2206"/>
                </a:cubicBezTo>
                <a:cubicBezTo>
                  <a:pt x="1298" y="2202"/>
                  <a:pt x="1298" y="2200"/>
                  <a:pt x="1299" y="2196"/>
                </a:cubicBezTo>
                <a:cubicBezTo>
                  <a:pt x="1302" y="2193"/>
                  <a:pt x="1304" y="2191"/>
                  <a:pt x="1306" y="2187"/>
                </a:cubicBezTo>
                <a:cubicBezTo>
                  <a:pt x="1313" y="2185"/>
                  <a:pt x="1316" y="2183"/>
                  <a:pt x="1323" y="2181"/>
                </a:cubicBezTo>
                <a:cubicBezTo>
                  <a:pt x="1323" y="2181"/>
                  <a:pt x="1335" y="2178"/>
                  <a:pt x="1339" y="2170"/>
                </a:cubicBezTo>
                <a:cubicBezTo>
                  <a:pt x="1343" y="2162"/>
                  <a:pt x="1362" y="2157"/>
                  <a:pt x="1362" y="2157"/>
                </a:cubicBezTo>
                <a:cubicBezTo>
                  <a:pt x="1365" y="2155"/>
                  <a:pt x="1367" y="2154"/>
                  <a:pt x="1370" y="2153"/>
                </a:cubicBezTo>
                <a:cubicBezTo>
                  <a:pt x="1369" y="2151"/>
                  <a:pt x="1369" y="2150"/>
                  <a:pt x="1368" y="2148"/>
                </a:cubicBezTo>
                <a:cubicBezTo>
                  <a:pt x="1365" y="2149"/>
                  <a:pt x="1363" y="2150"/>
                  <a:pt x="1359" y="2151"/>
                </a:cubicBezTo>
                <a:cubicBezTo>
                  <a:pt x="1357" y="2149"/>
                  <a:pt x="1356" y="2149"/>
                  <a:pt x="1355" y="2147"/>
                </a:cubicBezTo>
                <a:cubicBezTo>
                  <a:pt x="1357" y="2141"/>
                  <a:pt x="1359" y="2137"/>
                  <a:pt x="1362" y="2130"/>
                </a:cubicBezTo>
                <a:cubicBezTo>
                  <a:pt x="1362" y="2130"/>
                  <a:pt x="1379" y="2141"/>
                  <a:pt x="1393" y="2136"/>
                </a:cubicBezTo>
                <a:cubicBezTo>
                  <a:pt x="1407" y="2131"/>
                  <a:pt x="1411" y="2113"/>
                  <a:pt x="1411" y="2113"/>
                </a:cubicBezTo>
                <a:cubicBezTo>
                  <a:pt x="1414" y="2118"/>
                  <a:pt x="1426" y="2112"/>
                  <a:pt x="1426" y="2112"/>
                </a:cubicBezTo>
                <a:cubicBezTo>
                  <a:pt x="1435" y="2113"/>
                  <a:pt x="1447" y="2108"/>
                  <a:pt x="1447" y="2108"/>
                </a:cubicBezTo>
                <a:cubicBezTo>
                  <a:pt x="1447" y="2108"/>
                  <a:pt x="1461" y="2112"/>
                  <a:pt x="1469" y="2104"/>
                </a:cubicBezTo>
                <a:cubicBezTo>
                  <a:pt x="1476" y="2096"/>
                  <a:pt x="1489" y="2092"/>
                  <a:pt x="1493" y="2085"/>
                </a:cubicBezTo>
                <a:cubicBezTo>
                  <a:pt x="1497" y="2078"/>
                  <a:pt x="1495" y="2073"/>
                  <a:pt x="1495" y="2073"/>
                </a:cubicBezTo>
                <a:cubicBezTo>
                  <a:pt x="1495" y="2073"/>
                  <a:pt x="1513" y="2060"/>
                  <a:pt x="1521" y="2064"/>
                </a:cubicBezTo>
                <a:cubicBezTo>
                  <a:pt x="1529" y="2069"/>
                  <a:pt x="1536" y="2063"/>
                  <a:pt x="1542" y="2058"/>
                </a:cubicBezTo>
                <a:cubicBezTo>
                  <a:pt x="1548" y="2053"/>
                  <a:pt x="1552" y="2049"/>
                  <a:pt x="1557" y="2049"/>
                </a:cubicBezTo>
                <a:cubicBezTo>
                  <a:pt x="1563" y="2049"/>
                  <a:pt x="1575" y="2033"/>
                  <a:pt x="1575" y="2033"/>
                </a:cubicBezTo>
                <a:cubicBezTo>
                  <a:pt x="1584" y="2033"/>
                  <a:pt x="1597" y="2024"/>
                  <a:pt x="1597" y="2024"/>
                </a:cubicBezTo>
                <a:cubicBezTo>
                  <a:pt x="1597" y="2024"/>
                  <a:pt x="1607" y="2021"/>
                  <a:pt x="1616" y="2010"/>
                </a:cubicBezTo>
                <a:cubicBezTo>
                  <a:pt x="1624" y="2000"/>
                  <a:pt x="1635" y="1994"/>
                  <a:pt x="1635" y="1994"/>
                </a:cubicBezTo>
                <a:cubicBezTo>
                  <a:pt x="1635" y="1994"/>
                  <a:pt x="1659" y="1980"/>
                  <a:pt x="1659" y="1972"/>
                </a:cubicBezTo>
                <a:cubicBezTo>
                  <a:pt x="1659" y="1963"/>
                  <a:pt x="1670" y="1953"/>
                  <a:pt x="1670" y="1953"/>
                </a:cubicBezTo>
                <a:cubicBezTo>
                  <a:pt x="1670" y="1953"/>
                  <a:pt x="1680" y="1949"/>
                  <a:pt x="1689" y="1942"/>
                </a:cubicBezTo>
                <a:cubicBezTo>
                  <a:pt x="1698" y="1935"/>
                  <a:pt x="1717" y="1933"/>
                  <a:pt x="1717" y="1933"/>
                </a:cubicBezTo>
                <a:cubicBezTo>
                  <a:pt x="1728" y="1933"/>
                  <a:pt x="1735" y="1923"/>
                  <a:pt x="1735" y="1923"/>
                </a:cubicBezTo>
                <a:cubicBezTo>
                  <a:pt x="1748" y="1923"/>
                  <a:pt x="1754" y="1924"/>
                  <a:pt x="1766" y="1924"/>
                </a:cubicBezTo>
                <a:cubicBezTo>
                  <a:pt x="1766" y="1924"/>
                  <a:pt x="1766" y="1924"/>
                  <a:pt x="1774" y="1920"/>
                </a:cubicBezTo>
                <a:cubicBezTo>
                  <a:pt x="1783" y="1916"/>
                  <a:pt x="1785" y="1922"/>
                  <a:pt x="1787" y="1918"/>
                </a:cubicBezTo>
                <a:cubicBezTo>
                  <a:pt x="1790" y="1913"/>
                  <a:pt x="1797" y="1903"/>
                  <a:pt x="1802" y="1897"/>
                </a:cubicBezTo>
                <a:cubicBezTo>
                  <a:pt x="1807" y="1891"/>
                  <a:pt x="1824" y="1882"/>
                  <a:pt x="1824" y="1882"/>
                </a:cubicBezTo>
                <a:cubicBezTo>
                  <a:pt x="1824" y="1882"/>
                  <a:pt x="1830" y="1866"/>
                  <a:pt x="1841" y="1866"/>
                </a:cubicBezTo>
                <a:cubicBezTo>
                  <a:pt x="1852" y="1865"/>
                  <a:pt x="1845" y="1853"/>
                  <a:pt x="1845" y="1853"/>
                </a:cubicBezTo>
                <a:cubicBezTo>
                  <a:pt x="1845" y="1853"/>
                  <a:pt x="1857" y="1842"/>
                  <a:pt x="1859" y="1833"/>
                </a:cubicBezTo>
                <a:cubicBezTo>
                  <a:pt x="1860" y="1824"/>
                  <a:pt x="1878" y="1802"/>
                  <a:pt x="1878" y="1802"/>
                </a:cubicBezTo>
                <a:cubicBezTo>
                  <a:pt x="1892" y="1804"/>
                  <a:pt x="1914" y="1781"/>
                  <a:pt x="1914" y="1781"/>
                </a:cubicBezTo>
                <a:cubicBezTo>
                  <a:pt x="1914" y="1781"/>
                  <a:pt x="1925" y="1770"/>
                  <a:pt x="1938" y="1765"/>
                </a:cubicBezTo>
                <a:cubicBezTo>
                  <a:pt x="1952" y="1761"/>
                  <a:pt x="1956" y="1746"/>
                  <a:pt x="1956" y="1746"/>
                </a:cubicBezTo>
                <a:cubicBezTo>
                  <a:pt x="1973" y="1729"/>
                  <a:pt x="1961" y="1730"/>
                  <a:pt x="1967" y="1719"/>
                </a:cubicBezTo>
                <a:cubicBezTo>
                  <a:pt x="1973" y="1708"/>
                  <a:pt x="1973" y="1701"/>
                  <a:pt x="1973" y="1701"/>
                </a:cubicBezTo>
                <a:cubicBezTo>
                  <a:pt x="1973" y="1701"/>
                  <a:pt x="1963" y="1701"/>
                  <a:pt x="1955" y="1699"/>
                </a:cubicBezTo>
                <a:cubicBezTo>
                  <a:pt x="1946" y="1697"/>
                  <a:pt x="1938" y="1678"/>
                  <a:pt x="1938" y="1678"/>
                </a:cubicBezTo>
                <a:cubicBezTo>
                  <a:pt x="1935" y="1674"/>
                  <a:pt x="1934" y="1671"/>
                  <a:pt x="1931" y="1666"/>
                </a:cubicBezTo>
                <a:cubicBezTo>
                  <a:pt x="1929" y="1664"/>
                  <a:pt x="1928" y="1662"/>
                  <a:pt x="1926" y="1659"/>
                </a:cubicBezTo>
                <a:cubicBezTo>
                  <a:pt x="1916" y="1658"/>
                  <a:pt x="1911" y="1658"/>
                  <a:pt x="1900" y="1657"/>
                </a:cubicBezTo>
                <a:cubicBezTo>
                  <a:pt x="1900" y="1657"/>
                  <a:pt x="1894" y="1652"/>
                  <a:pt x="1887" y="1648"/>
                </a:cubicBezTo>
                <a:cubicBezTo>
                  <a:pt x="1880" y="1643"/>
                  <a:pt x="1877" y="1651"/>
                  <a:pt x="1877" y="1651"/>
                </a:cubicBezTo>
                <a:cubicBezTo>
                  <a:pt x="1877" y="1651"/>
                  <a:pt x="1875" y="1646"/>
                  <a:pt x="1872" y="1631"/>
                </a:cubicBezTo>
                <a:cubicBezTo>
                  <a:pt x="1868" y="1616"/>
                  <a:pt x="1839" y="1606"/>
                  <a:pt x="1839" y="1606"/>
                </a:cubicBezTo>
                <a:cubicBezTo>
                  <a:pt x="1831" y="1599"/>
                  <a:pt x="1835" y="1562"/>
                  <a:pt x="1835" y="1562"/>
                </a:cubicBezTo>
                <a:cubicBezTo>
                  <a:pt x="1835" y="1562"/>
                  <a:pt x="1825" y="1561"/>
                  <a:pt x="1821" y="1556"/>
                </a:cubicBezTo>
                <a:cubicBezTo>
                  <a:pt x="1817" y="1551"/>
                  <a:pt x="1823" y="1527"/>
                  <a:pt x="1823" y="1527"/>
                </a:cubicBezTo>
                <a:cubicBezTo>
                  <a:pt x="1823" y="1527"/>
                  <a:pt x="1813" y="1527"/>
                  <a:pt x="1808" y="1512"/>
                </a:cubicBezTo>
                <a:cubicBezTo>
                  <a:pt x="1803" y="1497"/>
                  <a:pt x="1794" y="1495"/>
                  <a:pt x="1794" y="1495"/>
                </a:cubicBezTo>
                <a:cubicBezTo>
                  <a:pt x="1794" y="1495"/>
                  <a:pt x="1790" y="1490"/>
                  <a:pt x="1778" y="1485"/>
                </a:cubicBezTo>
                <a:cubicBezTo>
                  <a:pt x="1765" y="1479"/>
                  <a:pt x="1761" y="1486"/>
                  <a:pt x="1761" y="1486"/>
                </a:cubicBezTo>
                <a:cubicBezTo>
                  <a:pt x="1761" y="1486"/>
                  <a:pt x="1744" y="1478"/>
                  <a:pt x="1744" y="1469"/>
                </a:cubicBezTo>
                <a:cubicBezTo>
                  <a:pt x="1744" y="1461"/>
                  <a:pt x="1739" y="1455"/>
                  <a:pt x="1739" y="1455"/>
                </a:cubicBezTo>
                <a:cubicBezTo>
                  <a:pt x="1737" y="1448"/>
                  <a:pt x="1736" y="1444"/>
                  <a:pt x="1733" y="1437"/>
                </a:cubicBezTo>
                <a:cubicBezTo>
                  <a:pt x="1728" y="1430"/>
                  <a:pt x="1726" y="1427"/>
                  <a:pt x="1721" y="1420"/>
                </a:cubicBezTo>
                <a:cubicBezTo>
                  <a:pt x="1717" y="1415"/>
                  <a:pt x="1715" y="1413"/>
                  <a:pt x="1712" y="1408"/>
                </a:cubicBezTo>
                <a:cubicBezTo>
                  <a:pt x="1716" y="1405"/>
                  <a:pt x="1718" y="1403"/>
                  <a:pt x="1723" y="1400"/>
                </a:cubicBezTo>
                <a:cubicBezTo>
                  <a:pt x="1722" y="1396"/>
                  <a:pt x="1722" y="1395"/>
                  <a:pt x="1722" y="1391"/>
                </a:cubicBezTo>
                <a:cubicBezTo>
                  <a:pt x="1718" y="1392"/>
                  <a:pt x="1716" y="1392"/>
                  <a:pt x="1712" y="1394"/>
                </a:cubicBezTo>
                <a:cubicBezTo>
                  <a:pt x="1711" y="1396"/>
                  <a:pt x="1710" y="1397"/>
                  <a:pt x="1709" y="1400"/>
                </a:cubicBezTo>
                <a:cubicBezTo>
                  <a:pt x="1707" y="1399"/>
                  <a:pt x="1705" y="1399"/>
                  <a:pt x="1703" y="1398"/>
                </a:cubicBezTo>
                <a:cubicBezTo>
                  <a:pt x="1703" y="1395"/>
                  <a:pt x="1703" y="1393"/>
                  <a:pt x="1703" y="1389"/>
                </a:cubicBezTo>
                <a:cubicBezTo>
                  <a:pt x="1696" y="1387"/>
                  <a:pt x="1693" y="1386"/>
                  <a:pt x="1686" y="1383"/>
                </a:cubicBezTo>
                <a:cubicBezTo>
                  <a:pt x="1687" y="1373"/>
                  <a:pt x="1677" y="1379"/>
                  <a:pt x="1677" y="1379"/>
                </a:cubicBezTo>
                <a:cubicBezTo>
                  <a:pt x="1677" y="1379"/>
                  <a:pt x="1673" y="1385"/>
                  <a:pt x="1661" y="1385"/>
                </a:cubicBezTo>
                <a:cubicBezTo>
                  <a:pt x="1649" y="1386"/>
                  <a:pt x="1658" y="1371"/>
                  <a:pt x="1650" y="1375"/>
                </a:cubicBezTo>
                <a:cubicBezTo>
                  <a:pt x="1642" y="1378"/>
                  <a:pt x="1623" y="1367"/>
                  <a:pt x="1623" y="1367"/>
                </a:cubicBezTo>
                <a:cubicBezTo>
                  <a:pt x="1629" y="1347"/>
                  <a:pt x="1607" y="1351"/>
                  <a:pt x="1607" y="1351"/>
                </a:cubicBezTo>
                <a:cubicBezTo>
                  <a:pt x="1606" y="1345"/>
                  <a:pt x="1605" y="1342"/>
                  <a:pt x="1603" y="1335"/>
                </a:cubicBezTo>
                <a:cubicBezTo>
                  <a:pt x="1599" y="1342"/>
                  <a:pt x="1598" y="1346"/>
                  <a:pt x="1594" y="1352"/>
                </a:cubicBezTo>
                <a:cubicBezTo>
                  <a:pt x="1587" y="1351"/>
                  <a:pt x="1584" y="1350"/>
                  <a:pt x="1577" y="1348"/>
                </a:cubicBezTo>
                <a:cubicBezTo>
                  <a:pt x="1577" y="1348"/>
                  <a:pt x="1586" y="1341"/>
                  <a:pt x="1589" y="1333"/>
                </a:cubicBezTo>
                <a:cubicBezTo>
                  <a:pt x="1591" y="1324"/>
                  <a:pt x="1579" y="1321"/>
                  <a:pt x="1564" y="1334"/>
                </a:cubicBezTo>
                <a:cubicBezTo>
                  <a:pt x="1549" y="1347"/>
                  <a:pt x="1549" y="1332"/>
                  <a:pt x="1530" y="1336"/>
                </a:cubicBezTo>
                <a:cubicBezTo>
                  <a:pt x="1512" y="1340"/>
                  <a:pt x="1511" y="1360"/>
                  <a:pt x="1511" y="1360"/>
                </a:cubicBezTo>
                <a:cubicBezTo>
                  <a:pt x="1492" y="1355"/>
                  <a:pt x="1487" y="1371"/>
                  <a:pt x="1487" y="1371"/>
                </a:cubicBezTo>
                <a:cubicBezTo>
                  <a:pt x="1487" y="1371"/>
                  <a:pt x="1475" y="1346"/>
                  <a:pt x="1460" y="1342"/>
                </a:cubicBezTo>
                <a:cubicBezTo>
                  <a:pt x="1444" y="1337"/>
                  <a:pt x="1441" y="1357"/>
                  <a:pt x="1426" y="1345"/>
                </a:cubicBezTo>
                <a:cubicBezTo>
                  <a:pt x="1411" y="1334"/>
                  <a:pt x="1408" y="1300"/>
                  <a:pt x="1408" y="1300"/>
                </a:cubicBezTo>
                <a:cubicBezTo>
                  <a:pt x="1409" y="1296"/>
                  <a:pt x="1410" y="1293"/>
                  <a:pt x="1412" y="1289"/>
                </a:cubicBezTo>
                <a:cubicBezTo>
                  <a:pt x="1414" y="1283"/>
                  <a:pt x="1416" y="1280"/>
                  <a:pt x="1418" y="1273"/>
                </a:cubicBezTo>
                <a:cubicBezTo>
                  <a:pt x="1420" y="1264"/>
                  <a:pt x="1421" y="1260"/>
                  <a:pt x="1423" y="1251"/>
                </a:cubicBezTo>
                <a:cubicBezTo>
                  <a:pt x="1426" y="1249"/>
                  <a:pt x="1427" y="1249"/>
                  <a:pt x="1429" y="1247"/>
                </a:cubicBezTo>
                <a:cubicBezTo>
                  <a:pt x="1432" y="1240"/>
                  <a:pt x="1434" y="1237"/>
                  <a:pt x="1437" y="1230"/>
                </a:cubicBezTo>
                <a:cubicBezTo>
                  <a:pt x="1432" y="1228"/>
                  <a:pt x="1429" y="1226"/>
                  <a:pt x="1425" y="1224"/>
                </a:cubicBezTo>
                <a:cubicBezTo>
                  <a:pt x="1423" y="1221"/>
                  <a:pt x="1422" y="1220"/>
                  <a:pt x="1421" y="1217"/>
                </a:cubicBezTo>
                <a:cubicBezTo>
                  <a:pt x="1412" y="1213"/>
                  <a:pt x="1407" y="1211"/>
                  <a:pt x="1398" y="1207"/>
                </a:cubicBezTo>
                <a:cubicBezTo>
                  <a:pt x="1398" y="1207"/>
                  <a:pt x="1366" y="1205"/>
                  <a:pt x="1358" y="1197"/>
                </a:cubicBezTo>
                <a:cubicBezTo>
                  <a:pt x="1358" y="1197"/>
                  <a:pt x="1360" y="1190"/>
                  <a:pt x="1368" y="1188"/>
                </a:cubicBezTo>
                <a:cubicBezTo>
                  <a:pt x="1377" y="1186"/>
                  <a:pt x="1378" y="1163"/>
                  <a:pt x="1378" y="1163"/>
                </a:cubicBezTo>
                <a:cubicBezTo>
                  <a:pt x="1384" y="1156"/>
                  <a:pt x="1387" y="1153"/>
                  <a:pt x="1392" y="1147"/>
                </a:cubicBezTo>
                <a:cubicBezTo>
                  <a:pt x="1392" y="1147"/>
                  <a:pt x="1396" y="1127"/>
                  <a:pt x="1401" y="1125"/>
                </a:cubicBezTo>
                <a:cubicBezTo>
                  <a:pt x="1406" y="1123"/>
                  <a:pt x="1412" y="1117"/>
                  <a:pt x="1412" y="1117"/>
                </a:cubicBezTo>
                <a:cubicBezTo>
                  <a:pt x="1411" y="1112"/>
                  <a:pt x="1411" y="1110"/>
                  <a:pt x="1411" y="1106"/>
                </a:cubicBezTo>
                <a:cubicBezTo>
                  <a:pt x="1401" y="1104"/>
                  <a:pt x="1396" y="1103"/>
                  <a:pt x="1385" y="1101"/>
                </a:cubicBezTo>
                <a:cubicBezTo>
                  <a:pt x="1378" y="1100"/>
                  <a:pt x="1375" y="1100"/>
                  <a:pt x="1368" y="1099"/>
                </a:cubicBezTo>
                <a:cubicBezTo>
                  <a:pt x="1366" y="1100"/>
                  <a:pt x="1365" y="1101"/>
                  <a:pt x="1363" y="1103"/>
                </a:cubicBezTo>
                <a:cubicBezTo>
                  <a:pt x="1359" y="1103"/>
                  <a:pt x="1357" y="1103"/>
                  <a:pt x="1354" y="1104"/>
                </a:cubicBezTo>
                <a:cubicBezTo>
                  <a:pt x="1351" y="1108"/>
                  <a:pt x="1349" y="1110"/>
                  <a:pt x="1345" y="1114"/>
                </a:cubicBezTo>
                <a:cubicBezTo>
                  <a:pt x="1345" y="1114"/>
                  <a:pt x="1341" y="1134"/>
                  <a:pt x="1330" y="1133"/>
                </a:cubicBezTo>
                <a:cubicBezTo>
                  <a:pt x="1318" y="1132"/>
                  <a:pt x="1311" y="1138"/>
                  <a:pt x="1311" y="1138"/>
                </a:cubicBezTo>
                <a:cubicBezTo>
                  <a:pt x="1303" y="1135"/>
                  <a:pt x="1298" y="1133"/>
                  <a:pt x="1290" y="1131"/>
                </a:cubicBezTo>
                <a:cubicBezTo>
                  <a:pt x="1290" y="1131"/>
                  <a:pt x="1278" y="1117"/>
                  <a:pt x="1268" y="1115"/>
                </a:cubicBezTo>
                <a:cubicBezTo>
                  <a:pt x="1268" y="1115"/>
                  <a:pt x="1276" y="1096"/>
                  <a:pt x="1266" y="1090"/>
                </a:cubicBezTo>
                <a:cubicBezTo>
                  <a:pt x="1256" y="1084"/>
                  <a:pt x="1262" y="1063"/>
                  <a:pt x="1262" y="1063"/>
                </a:cubicBezTo>
                <a:cubicBezTo>
                  <a:pt x="1262" y="1063"/>
                  <a:pt x="1251" y="1056"/>
                  <a:pt x="1266" y="1037"/>
                </a:cubicBezTo>
                <a:cubicBezTo>
                  <a:pt x="1280" y="1018"/>
                  <a:pt x="1267" y="1014"/>
                  <a:pt x="1280" y="1002"/>
                </a:cubicBezTo>
                <a:cubicBezTo>
                  <a:pt x="1293" y="990"/>
                  <a:pt x="1274" y="963"/>
                  <a:pt x="1300" y="960"/>
                </a:cubicBezTo>
                <a:cubicBezTo>
                  <a:pt x="1326" y="957"/>
                  <a:pt x="1341" y="946"/>
                  <a:pt x="1341" y="946"/>
                </a:cubicBezTo>
                <a:cubicBezTo>
                  <a:pt x="1341" y="946"/>
                  <a:pt x="1359" y="944"/>
                  <a:pt x="1372" y="957"/>
                </a:cubicBezTo>
                <a:cubicBezTo>
                  <a:pt x="1385" y="969"/>
                  <a:pt x="1402" y="980"/>
                  <a:pt x="1410" y="969"/>
                </a:cubicBezTo>
                <a:cubicBezTo>
                  <a:pt x="1410" y="969"/>
                  <a:pt x="1405" y="982"/>
                  <a:pt x="1415" y="982"/>
                </a:cubicBezTo>
                <a:cubicBezTo>
                  <a:pt x="1425" y="981"/>
                  <a:pt x="1426" y="958"/>
                  <a:pt x="1426" y="958"/>
                </a:cubicBezTo>
                <a:cubicBezTo>
                  <a:pt x="1426" y="958"/>
                  <a:pt x="1437" y="967"/>
                  <a:pt x="1454" y="966"/>
                </a:cubicBezTo>
                <a:cubicBezTo>
                  <a:pt x="1472" y="966"/>
                  <a:pt x="1469" y="982"/>
                  <a:pt x="1469" y="982"/>
                </a:cubicBezTo>
                <a:cubicBezTo>
                  <a:pt x="1469" y="982"/>
                  <a:pt x="1477" y="995"/>
                  <a:pt x="1489" y="985"/>
                </a:cubicBezTo>
                <a:cubicBezTo>
                  <a:pt x="1501" y="975"/>
                  <a:pt x="1503" y="998"/>
                  <a:pt x="1499" y="1011"/>
                </a:cubicBezTo>
                <a:cubicBezTo>
                  <a:pt x="1496" y="1023"/>
                  <a:pt x="1504" y="1030"/>
                  <a:pt x="1503" y="1041"/>
                </a:cubicBezTo>
                <a:cubicBezTo>
                  <a:pt x="1501" y="1052"/>
                  <a:pt x="1511" y="1057"/>
                  <a:pt x="1509" y="1072"/>
                </a:cubicBezTo>
                <a:cubicBezTo>
                  <a:pt x="1507" y="1086"/>
                  <a:pt x="1523" y="1085"/>
                  <a:pt x="1530" y="1061"/>
                </a:cubicBezTo>
                <a:cubicBezTo>
                  <a:pt x="1537" y="1037"/>
                  <a:pt x="1541" y="1039"/>
                  <a:pt x="1535" y="1028"/>
                </a:cubicBezTo>
                <a:cubicBezTo>
                  <a:pt x="1535" y="1028"/>
                  <a:pt x="1540" y="1016"/>
                  <a:pt x="1534" y="1005"/>
                </a:cubicBezTo>
                <a:cubicBezTo>
                  <a:pt x="1527" y="994"/>
                  <a:pt x="1536" y="969"/>
                  <a:pt x="1547" y="964"/>
                </a:cubicBezTo>
                <a:cubicBezTo>
                  <a:pt x="1556" y="961"/>
                  <a:pt x="1575" y="949"/>
                  <a:pt x="1580" y="947"/>
                </a:cubicBezTo>
                <a:cubicBezTo>
                  <a:pt x="1580" y="947"/>
                  <a:pt x="1585" y="938"/>
                  <a:pt x="1604" y="938"/>
                </a:cubicBezTo>
                <a:cubicBezTo>
                  <a:pt x="1624" y="939"/>
                  <a:pt x="1640" y="933"/>
                  <a:pt x="1635" y="920"/>
                </a:cubicBezTo>
                <a:cubicBezTo>
                  <a:pt x="1630" y="907"/>
                  <a:pt x="1644" y="896"/>
                  <a:pt x="1644" y="896"/>
                </a:cubicBezTo>
                <a:cubicBezTo>
                  <a:pt x="1644" y="896"/>
                  <a:pt x="1655" y="888"/>
                  <a:pt x="1655" y="878"/>
                </a:cubicBezTo>
                <a:cubicBezTo>
                  <a:pt x="1655" y="878"/>
                  <a:pt x="1671" y="876"/>
                  <a:pt x="1675" y="858"/>
                </a:cubicBezTo>
                <a:cubicBezTo>
                  <a:pt x="1675" y="858"/>
                  <a:pt x="1698" y="869"/>
                  <a:pt x="1705" y="859"/>
                </a:cubicBezTo>
                <a:cubicBezTo>
                  <a:pt x="1711" y="849"/>
                  <a:pt x="1725" y="858"/>
                  <a:pt x="1726" y="866"/>
                </a:cubicBezTo>
                <a:cubicBezTo>
                  <a:pt x="1726" y="866"/>
                  <a:pt x="1736" y="864"/>
                  <a:pt x="1734" y="852"/>
                </a:cubicBezTo>
                <a:cubicBezTo>
                  <a:pt x="1731" y="851"/>
                  <a:pt x="1729" y="851"/>
                  <a:pt x="1726" y="851"/>
                </a:cubicBezTo>
                <a:cubicBezTo>
                  <a:pt x="1724" y="848"/>
                  <a:pt x="1724" y="847"/>
                  <a:pt x="1722" y="844"/>
                </a:cubicBezTo>
                <a:cubicBezTo>
                  <a:pt x="1722" y="844"/>
                  <a:pt x="1725" y="845"/>
                  <a:pt x="1727" y="834"/>
                </a:cubicBezTo>
                <a:cubicBezTo>
                  <a:pt x="1729" y="823"/>
                  <a:pt x="1740" y="826"/>
                  <a:pt x="1740" y="826"/>
                </a:cubicBezTo>
                <a:cubicBezTo>
                  <a:pt x="1740" y="826"/>
                  <a:pt x="1754" y="830"/>
                  <a:pt x="1754" y="826"/>
                </a:cubicBezTo>
                <a:cubicBezTo>
                  <a:pt x="1754" y="826"/>
                  <a:pt x="1765" y="823"/>
                  <a:pt x="1771" y="824"/>
                </a:cubicBezTo>
                <a:cubicBezTo>
                  <a:pt x="1778" y="824"/>
                  <a:pt x="1777" y="818"/>
                  <a:pt x="1783" y="820"/>
                </a:cubicBezTo>
                <a:cubicBezTo>
                  <a:pt x="1789" y="823"/>
                  <a:pt x="1799" y="818"/>
                  <a:pt x="1808" y="826"/>
                </a:cubicBezTo>
                <a:cubicBezTo>
                  <a:pt x="1808" y="826"/>
                  <a:pt x="1798" y="827"/>
                  <a:pt x="1792" y="832"/>
                </a:cubicBezTo>
                <a:cubicBezTo>
                  <a:pt x="1785" y="837"/>
                  <a:pt x="1786" y="844"/>
                  <a:pt x="1789" y="849"/>
                </a:cubicBezTo>
                <a:cubicBezTo>
                  <a:pt x="1793" y="854"/>
                  <a:pt x="1804" y="847"/>
                  <a:pt x="1810" y="844"/>
                </a:cubicBezTo>
                <a:cubicBezTo>
                  <a:pt x="1815" y="841"/>
                  <a:pt x="1824" y="850"/>
                  <a:pt x="1829" y="844"/>
                </a:cubicBezTo>
                <a:cubicBezTo>
                  <a:pt x="1829" y="844"/>
                  <a:pt x="1842" y="852"/>
                  <a:pt x="1844" y="844"/>
                </a:cubicBezTo>
                <a:cubicBezTo>
                  <a:pt x="1844" y="844"/>
                  <a:pt x="1855" y="851"/>
                  <a:pt x="1856" y="843"/>
                </a:cubicBezTo>
                <a:cubicBezTo>
                  <a:pt x="1856" y="843"/>
                  <a:pt x="1869" y="847"/>
                  <a:pt x="1872" y="843"/>
                </a:cubicBezTo>
                <a:cubicBezTo>
                  <a:pt x="1874" y="838"/>
                  <a:pt x="1865" y="830"/>
                  <a:pt x="1865" y="830"/>
                </a:cubicBezTo>
                <a:cubicBezTo>
                  <a:pt x="1865" y="830"/>
                  <a:pt x="1868" y="823"/>
                  <a:pt x="1866" y="822"/>
                </a:cubicBezTo>
                <a:cubicBezTo>
                  <a:pt x="1863" y="821"/>
                  <a:pt x="1855" y="828"/>
                  <a:pt x="1855" y="828"/>
                </a:cubicBezTo>
                <a:cubicBezTo>
                  <a:pt x="1855" y="828"/>
                  <a:pt x="1849" y="830"/>
                  <a:pt x="1849" y="837"/>
                </a:cubicBezTo>
                <a:cubicBezTo>
                  <a:pt x="1849" y="837"/>
                  <a:pt x="1843" y="832"/>
                  <a:pt x="1838" y="830"/>
                </a:cubicBezTo>
                <a:cubicBezTo>
                  <a:pt x="1838" y="830"/>
                  <a:pt x="1844" y="832"/>
                  <a:pt x="1845" y="825"/>
                </a:cubicBezTo>
                <a:cubicBezTo>
                  <a:pt x="1846" y="818"/>
                  <a:pt x="1835" y="820"/>
                  <a:pt x="1835" y="820"/>
                </a:cubicBezTo>
                <a:cubicBezTo>
                  <a:pt x="1831" y="816"/>
                  <a:pt x="1829" y="815"/>
                  <a:pt x="1825" y="811"/>
                </a:cubicBezTo>
                <a:cubicBezTo>
                  <a:pt x="1825" y="809"/>
                  <a:pt x="1825" y="807"/>
                  <a:pt x="1824" y="805"/>
                </a:cubicBezTo>
                <a:cubicBezTo>
                  <a:pt x="1823" y="804"/>
                  <a:pt x="1822" y="804"/>
                  <a:pt x="1820" y="804"/>
                </a:cubicBezTo>
                <a:cubicBezTo>
                  <a:pt x="1819" y="807"/>
                  <a:pt x="1819" y="809"/>
                  <a:pt x="1818" y="812"/>
                </a:cubicBezTo>
                <a:cubicBezTo>
                  <a:pt x="1817" y="809"/>
                  <a:pt x="1817" y="807"/>
                  <a:pt x="1815" y="804"/>
                </a:cubicBezTo>
                <a:cubicBezTo>
                  <a:pt x="1815" y="804"/>
                  <a:pt x="1810" y="795"/>
                  <a:pt x="1819" y="790"/>
                </a:cubicBezTo>
                <a:cubicBezTo>
                  <a:pt x="1819" y="790"/>
                  <a:pt x="1806" y="788"/>
                  <a:pt x="1802" y="777"/>
                </a:cubicBezTo>
                <a:cubicBezTo>
                  <a:pt x="1802" y="777"/>
                  <a:pt x="1813" y="786"/>
                  <a:pt x="1819" y="779"/>
                </a:cubicBezTo>
                <a:cubicBezTo>
                  <a:pt x="1819" y="779"/>
                  <a:pt x="1824" y="786"/>
                  <a:pt x="1826" y="776"/>
                </a:cubicBezTo>
                <a:cubicBezTo>
                  <a:pt x="1828" y="766"/>
                  <a:pt x="1813" y="764"/>
                  <a:pt x="1813" y="764"/>
                </a:cubicBezTo>
                <a:cubicBezTo>
                  <a:pt x="1805" y="761"/>
                  <a:pt x="1802" y="760"/>
                  <a:pt x="1793" y="757"/>
                </a:cubicBezTo>
                <a:cubicBezTo>
                  <a:pt x="1793" y="757"/>
                  <a:pt x="1773" y="754"/>
                  <a:pt x="1759" y="761"/>
                </a:cubicBezTo>
                <a:cubicBezTo>
                  <a:pt x="1759" y="761"/>
                  <a:pt x="1768" y="746"/>
                  <a:pt x="1786" y="752"/>
                </a:cubicBezTo>
                <a:cubicBezTo>
                  <a:pt x="1786" y="752"/>
                  <a:pt x="1796" y="739"/>
                  <a:pt x="1806" y="745"/>
                </a:cubicBezTo>
                <a:cubicBezTo>
                  <a:pt x="1806" y="745"/>
                  <a:pt x="1840" y="754"/>
                  <a:pt x="1853" y="764"/>
                </a:cubicBezTo>
                <a:cubicBezTo>
                  <a:pt x="1866" y="773"/>
                  <a:pt x="1881" y="774"/>
                  <a:pt x="1881" y="774"/>
                </a:cubicBezTo>
                <a:cubicBezTo>
                  <a:pt x="1881" y="774"/>
                  <a:pt x="1905" y="767"/>
                  <a:pt x="1917" y="775"/>
                </a:cubicBezTo>
                <a:cubicBezTo>
                  <a:pt x="1917" y="775"/>
                  <a:pt x="1927" y="767"/>
                  <a:pt x="1933" y="770"/>
                </a:cubicBezTo>
                <a:cubicBezTo>
                  <a:pt x="1935" y="762"/>
                  <a:pt x="1935" y="758"/>
                  <a:pt x="1936" y="750"/>
                </a:cubicBezTo>
                <a:cubicBezTo>
                  <a:pt x="1930" y="746"/>
                  <a:pt x="1927" y="743"/>
                  <a:pt x="1921" y="739"/>
                </a:cubicBezTo>
                <a:cubicBezTo>
                  <a:pt x="1919" y="735"/>
                  <a:pt x="1918" y="733"/>
                  <a:pt x="1917" y="730"/>
                </a:cubicBezTo>
                <a:cubicBezTo>
                  <a:pt x="1916" y="727"/>
                  <a:pt x="1916" y="726"/>
                  <a:pt x="1916" y="723"/>
                </a:cubicBezTo>
                <a:cubicBezTo>
                  <a:pt x="1910" y="720"/>
                  <a:pt x="1908" y="719"/>
                  <a:pt x="1902" y="716"/>
                </a:cubicBezTo>
                <a:cubicBezTo>
                  <a:pt x="1902" y="713"/>
                  <a:pt x="1902" y="711"/>
                  <a:pt x="1902" y="708"/>
                </a:cubicBezTo>
                <a:cubicBezTo>
                  <a:pt x="1897" y="704"/>
                  <a:pt x="1894" y="702"/>
                  <a:pt x="1889" y="698"/>
                </a:cubicBezTo>
                <a:cubicBezTo>
                  <a:pt x="1889" y="695"/>
                  <a:pt x="1888" y="693"/>
                  <a:pt x="1888" y="690"/>
                </a:cubicBezTo>
                <a:cubicBezTo>
                  <a:pt x="1886" y="689"/>
                  <a:pt x="1885" y="688"/>
                  <a:pt x="1884" y="687"/>
                </a:cubicBezTo>
                <a:cubicBezTo>
                  <a:pt x="1884" y="687"/>
                  <a:pt x="1877" y="675"/>
                  <a:pt x="1878" y="667"/>
                </a:cubicBezTo>
                <a:cubicBezTo>
                  <a:pt x="1879" y="659"/>
                  <a:pt x="1869" y="648"/>
                  <a:pt x="1869" y="648"/>
                </a:cubicBezTo>
                <a:cubicBezTo>
                  <a:pt x="1869" y="648"/>
                  <a:pt x="1864" y="632"/>
                  <a:pt x="1858" y="625"/>
                </a:cubicBezTo>
                <a:cubicBezTo>
                  <a:pt x="1853" y="619"/>
                  <a:pt x="1848" y="592"/>
                  <a:pt x="1848" y="592"/>
                </a:cubicBezTo>
                <a:cubicBezTo>
                  <a:pt x="1848" y="592"/>
                  <a:pt x="1839" y="601"/>
                  <a:pt x="1838" y="605"/>
                </a:cubicBezTo>
                <a:cubicBezTo>
                  <a:pt x="1838" y="605"/>
                  <a:pt x="1832" y="605"/>
                  <a:pt x="1831" y="612"/>
                </a:cubicBezTo>
                <a:cubicBezTo>
                  <a:pt x="1830" y="619"/>
                  <a:pt x="1822" y="612"/>
                  <a:pt x="1815" y="615"/>
                </a:cubicBezTo>
                <a:cubicBezTo>
                  <a:pt x="1808" y="617"/>
                  <a:pt x="1804" y="607"/>
                  <a:pt x="1795" y="599"/>
                </a:cubicBezTo>
                <a:cubicBezTo>
                  <a:pt x="1795" y="599"/>
                  <a:pt x="1788" y="586"/>
                  <a:pt x="1789" y="579"/>
                </a:cubicBezTo>
                <a:cubicBezTo>
                  <a:pt x="1790" y="572"/>
                  <a:pt x="1794" y="573"/>
                  <a:pt x="1794" y="565"/>
                </a:cubicBezTo>
                <a:cubicBezTo>
                  <a:pt x="1794" y="565"/>
                  <a:pt x="1787" y="563"/>
                  <a:pt x="1785" y="566"/>
                </a:cubicBezTo>
                <a:cubicBezTo>
                  <a:pt x="1785" y="566"/>
                  <a:pt x="1785" y="560"/>
                  <a:pt x="1775" y="557"/>
                </a:cubicBezTo>
                <a:cubicBezTo>
                  <a:pt x="1766" y="554"/>
                  <a:pt x="1775" y="548"/>
                  <a:pt x="1769" y="544"/>
                </a:cubicBezTo>
                <a:cubicBezTo>
                  <a:pt x="1763" y="539"/>
                  <a:pt x="1763" y="532"/>
                  <a:pt x="1754" y="528"/>
                </a:cubicBezTo>
                <a:cubicBezTo>
                  <a:pt x="1754" y="528"/>
                  <a:pt x="1746" y="520"/>
                  <a:pt x="1741" y="519"/>
                </a:cubicBezTo>
                <a:cubicBezTo>
                  <a:pt x="1735" y="519"/>
                  <a:pt x="1735" y="521"/>
                  <a:pt x="1725" y="517"/>
                </a:cubicBezTo>
                <a:cubicBezTo>
                  <a:pt x="1716" y="513"/>
                  <a:pt x="1714" y="508"/>
                  <a:pt x="1706" y="505"/>
                </a:cubicBezTo>
                <a:cubicBezTo>
                  <a:pt x="1698" y="502"/>
                  <a:pt x="1688" y="496"/>
                  <a:pt x="1693" y="511"/>
                </a:cubicBezTo>
                <a:cubicBezTo>
                  <a:pt x="1698" y="526"/>
                  <a:pt x="1681" y="525"/>
                  <a:pt x="1681" y="525"/>
                </a:cubicBezTo>
                <a:cubicBezTo>
                  <a:pt x="1681" y="525"/>
                  <a:pt x="1692" y="529"/>
                  <a:pt x="1693" y="542"/>
                </a:cubicBezTo>
                <a:cubicBezTo>
                  <a:pt x="1691" y="543"/>
                  <a:pt x="1690" y="543"/>
                  <a:pt x="1688" y="544"/>
                </a:cubicBezTo>
                <a:cubicBezTo>
                  <a:pt x="1687" y="547"/>
                  <a:pt x="1687" y="548"/>
                  <a:pt x="1686" y="551"/>
                </a:cubicBezTo>
                <a:cubicBezTo>
                  <a:pt x="1683" y="551"/>
                  <a:pt x="1682" y="551"/>
                  <a:pt x="1679" y="552"/>
                </a:cubicBezTo>
                <a:cubicBezTo>
                  <a:pt x="1678" y="554"/>
                  <a:pt x="1677" y="556"/>
                  <a:pt x="1676" y="558"/>
                </a:cubicBezTo>
                <a:cubicBezTo>
                  <a:pt x="1681" y="563"/>
                  <a:pt x="1684" y="565"/>
                  <a:pt x="1689" y="569"/>
                </a:cubicBezTo>
                <a:cubicBezTo>
                  <a:pt x="1689" y="569"/>
                  <a:pt x="1696" y="583"/>
                  <a:pt x="1694" y="596"/>
                </a:cubicBezTo>
                <a:cubicBezTo>
                  <a:pt x="1692" y="609"/>
                  <a:pt x="1673" y="609"/>
                  <a:pt x="1673" y="609"/>
                </a:cubicBezTo>
                <a:cubicBezTo>
                  <a:pt x="1664" y="608"/>
                  <a:pt x="1660" y="608"/>
                  <a:pt x="1651" y="607"/>
                </a:cubicBezTo>
                <a:cubicBezTo>
                  <a:pt x="1651" y="611"/>
                  <a:pt x="1651" y="613"/>
                  <a:pt x="1651" y="617"/>
                </a:cubicBezTo>
                <a:cubicBezTo>
                  <a:pt x="1652" y="621"/>
                  <a:pt x="1653" y="624"/>
                  <a:pt x="1654" y="629"/>
                </a:cubicBezTo>
                <a:cubicBezTo>
                  <a:pt x="1654" y="634"/>
                  <a:pt x="1653" y="636"/>
                  <a:pt x="1653" y="641"/>
                </a:cubicBezTo>
                <a:cubicBezTo>
                  <a:pt x="1653" y="641"/>
                  <a:pt x="1656" y="653"/>
                  <a:pt x="1651" y="655"/>
                </a:cubicBezTo>
                <a:cubicBezTo>
                  <a:pt x="1646" y="657"/>
                  <a:pt x="1641" y="650"/>
                  <a:pt x="1641" y="650"/>
                </a:cubicBezTo>
                <a:cubicBezTo>
                  <a:pt x="1639" y="653"/>
                  <a:pt x="1638" y="654"/>
                  <a:pt x="1635" y="656"/>
                </a:cubicBezTo>
                <a:cubicBezTo>
                  <a:pt x="1633" y="653"/>
                  <a:pt x="1632" y="652"/>
                  <a:pt x="1629" y="648"/>
                </a:cubicBezTo>
                <a:cubicBezTo>
                  <a:pt x="1627" y="644"/>
                  <a:pt x="1626" y="643"/>
                  <a:pt x="1623" y="638"/>
                </a:cubicBezTo>
                <a:cubicBezTo>
                  <a:pt x="1627" y="638"/>
                  <a:pt x="1629" y="638"/>
                  <a:pt x="1633" y="638"/>
                </a:cubicBezTo>
                <a:cubicBezTo>
                  <a:pt x="1633" y="635"/>
                  <a:pt x="1633" y="633"/>
                  <a:pt x="1634" y="630"/>
                </a:cubicBezTo>
                <a:cubicBezTo>
                  <a:pt x="1628" y="625"/>
                  <a:pt x="1625" y="623"/>
                  <a:pt x="1619" y="618"/>
                </a:cubicBezTo>
                <a:cubicBezTo>
                  <a:pt x="1618" y="615"/>
                  <a:pt x="1618" y="613"/>
                  <a:pt x="1617" y="609"/>
                </a:cubicBezTo>
                <a:cubicBezTo>
                  <a:pt x="1617" y="609"/>
                  <a:pt x="1615" y="608"/>
                  <a:pt x="1621" y="598"/>
                </a:cubicBezTo>
                <a:cubicBezTo>
                  <a:pt x="1627" y="589"/>
                  <a:pt x="1610" y="583"/>
                  <a:pt x="1610" y="583"/>
                </a:cubicBezTo>
                <a:cubicBezTo>
                  <a:pt x="1610" y="583"/>
                  <a:pt x="1586" y="579"/>
                  <a:pt x="1579" y="570"/>
                </a:cubicBezTo>
                <a:cubicBezTo>
                  <a:pt x="1573" y="560"/>
                  <a:pt x="1561" y="562"/>
                  <a:pt x="1551" y="544"/>
                </a:cubicBezTo>
                <a:cubicBezTo>
                  <a:pt x="1540" y="525"/>
                  <a:pt x="1527" y="530"/>
                  <a:pt x="1527" y="530"/>
                </a:cubicBezTo>
                <a:cubicBezTo>
                  <a:pt x="1527" y="530"/>
                  <a:pt x="1524" y="522"/>
                  <a:pt x="1508" y="519"/>
                </a:cubicBezTo>
                <a:cubicBezTo>
                  <a:pt x="1492" y="515"/>
                  <a:pt x="1495" y="491"/>
                  <a:pt x="1495" y="491"/>
                </a:cubicBezTo>
                <a:cubicBezTo>
                  <a:pt x="1487" y="489"/>
                  <a:pt x="1484" y="487"/>
                  <a:pt x="1476" y="485"/>
                </a:cubicBezTo>
                <a:cubicBezTo>
                  <a:pt x="1476" y="485"/>
                  <a:pt x="1476" y="466"/>
                  <a:pt x="1489" y="459"/>
                </a:cubicBezTo>
                <a:cubicBezTo>
                  <a:pt x="1502" y="451"/>
                  <a:pt x="1528" y="436"/>
                  <a:pt x="1543" y="442"/>
                </a:cubicBezTo>
                <a:cubicBezTo>
                  <a:pt x="1545" y="438"/>
                  <a:pt x="1546" y="436"/>
                  <a:pt x="1548" y="433"/>
                </a:cubicBezTo>
                <a:cubicBezTo>
                  <a:pt x="1548" y="433"/>
                  <a:pt x="1551" y="436"/>
                  <a:pt x="1554" y="430"/>
                </a:cubicBezTo>
                <a:cubicBezTo>
                  <a:pt x="1554" y="430"/>
                  <a:pt x="1574" y="436"/>
                  <a:pt x="1580" y="432"/>
                </a:cubicBezTo>
                <a:cubicBezTo>
                  <a:pt x="1587" y="427"/>
                  <a:pt x="1598" y="429"/>
                  <a:pt x="1599" y="420"/>
                </a:cubicBezTo>
                <a:cubicBezTo>
                  <a:pt x="1599" y="420"/>
                  <a:pt x="1611" y="419"/>
                  <a:pt x="1614" y="413"/>
                </a:cubicBezTo>
                <a:cubicBezTo>
                  <a:pt x="1617" y="407"/>
                  <a:pt x="1606" y="409"/>
                  <a:pt x="1606" y="409"/>
                </a:cubicBezTo>
                <a:cubicBezTo>
                  <a:pt x="1606" y="409"/>
                  <a:pt x="1619" y="401"/>
                  <a:pt x="1622" y="414"/>
                </a:cubicBezTo>
                <a:cubicBezTo>
                  <a:pt x="1622" y="414"/>
                  <a:pt x="1625" y="418"/>
                  <a:pt x="1621" y="421"/>
                </a:cubicBezTo>
                <a:cubicBezTo>
                  <a:pt x="1618" y="424"/>
                  <a:pt x="1617" y="415"/>
                  <a:pt x="1610" y="421"/>
                </a:cubicBezTo>
                <a:cubicBezTo>
                  <a:pt x="1602" y="426"/>
                  <a:pt x="1601" y="435"/>
                  <a:pt x="1601" y="435"/>
                </a:cubicBezTo>
                <a:cubicBezTo>
                  <a:pt x="1601" y="435"/>
                  <a:pt x="1591" y="443"/>
                  <a:pt x="1588" y="443"/>
                </a:cubicBezTo>
                <a:cubicBezTo>
                  <a:pt x="1585" y="443"/>
                  <a:pt x="1591" y="454"/>
                  <a:pt x="1605" y="451"/>
                </a:cubicBezTo>
                <a:cubicBezTo>
                  <a:pt x="1605" y="451"/>
                  <a:pt x="1603" y="457"/>
                  <a:pt x="1607" y="461"/>
                </a:cubicBezTo>
                <a:cubicBezTo>
                  <a:pt x="1611" y="464"/>
                  <a:pt x="1626" y="458"/>
                  <a:pt x="1626" y="458"/>
                </a:cubicBezTo>
                <a:cubicBezTo>
                  <a:pt x="1626" y="458"/>
                  <a:pt x="1630" y="465"/>
                  <a:pt x="1632" y="456"/>
                </a:cubicBezTo>
                <a:cubicBezTo>
                  <a:pt x="1632" y="456"/>
                  <a:pt x="1638" y="454"/>
                  <a:pt x="1641" y="461"/>
                </a:cubicBezTo>
                <a:cubicBezTo>
                  <a:pt x="1645" y="467"/>
                  <a:pt x="1656" y="469"/>
                  <a:pt x="1656" y="469"/>
                </a:cubicBezTo>
                <a:cubicBezTo>
                  <a:pt x="1656" y="469"/>
                  <a:pt x="1657" y="479"/>
                  <a:pt x="1667" y="475"/>
                </a:cubicBezTo>
                <a:cubicBezTo>
                  <a:pt x="1672" y="473"/>
                  <a:pt x="1677" y="476"/>
                  <a:pt x="1677" y="476"/>
                </a:cubicBezTo>
                <a:cubicBezTo>
                  <a:pt x="1677" y="476"/>
                  <a:pt x="1673" y="461"/>
                  <a:pt x="1659" y="460"/>
                </a:cubicBezTo>
                <a:cubicBezTo>
                  <a:pt x="1659" y="460"/>
                  <a:pt x="1657" y="449"/>
                  <a:pt x="1651" y="447"/>
                </a:cubicBezTo>
                <a:cubicBezTo>
                  <a:pt x="1644" y="444"/>
                  <a:pt x="1641" y="438"/>
                  <a:pt x="1641" y="438"/>
                </a:cubicBezTo>
                <a:cubicBezTo>
                  <a:pt x="1641" y="438"/>
                  <a:pt x="1632" y="439"/>
                  <a:pt x="1628" y="423"/>
                </a:cubicBezTo>
                <a:cubicBezTo>
                  <a:pt x="1628" y="423"/>
                  <a:pt x="1637" y="438"/>
                  <a:pt x="1646" y="435"/>
                </a:cubicBezTo>
                <a:cubicBezTo>
                  <a:pt x="1646" y="435"/>
                  <a:pt x="1643" y="421"/>
                  <a:pt x="1637" y="417"/>
                </a:cubicBezTo>
                <a:cubicBezTo>
                  <a:pt x="1637" y="417"/>
                  <a:pt x="1645" y="420"/>
                  <a:pt x="1647" y="427"/>
                </a:cubicBezTo>
                <a:cubicBezTo>
                  <a:pt x="1648" y="425"/>
                  <a:pt x="1648" y="424"/>
                  <a:pt x="1650" y="421"/>
                </a:cubicBezTo>
                <a:cubicBezTo>
                  <a:pt x="1650" y="421"/>
                  <a:pt x="1663" y="427"/>
                  <a:pt x="1668" y="424"/>
                </a:cubicBezTo>
                <a:cubicBezTo>
                  <a:pt x="1668" y="424"/>
                  <a:pt x="1677" y="421"/>
                  <a:pt x="1670" y="411"/>
                </a:cubicBezTo>
                <a:cubicBezTo>
                  <a:pt x="1663" y="401"/>
                  <a:pt x="1660" y="392"/>
                  <a:pt x="1660" y="392"/>
                </a:cubicBezTo>
                <a:cubicBezTo>
                  <a:pt x="1660" y="392"/>
                  <a:pt x="1669" y="400"/>
                  <a:pt x="1677" y="397"/>
                </a:cubicBezTo>
                <a:cubicBezTo>
                  <a:pt x="1677" y="397"/>
                  <a:pt x="1678" y="386"/>
                  <a:pt x="1672" y="385"/>
                </a:cubicBezTo>
                <a:cubicBezTo>
                  <a:pt x="1668" y="384"/>
                  <a:pt x="1666" y="381"/>
                  <a:pt x="1665" y="379"/>
                </a:cubicBezTo>
                <a:cubicBezTo>
                  <a:pt x="1670" y="379"/>
                  <a:pt x="1673" y="380"/>
                  <a:pt x="1679" y="380"/>
                </a:cubicBezTo>
                <a:cubicBezTo>
                  <a:pt x="1682" y="383"/>
                  <a:pt x="1684" y="385"/>
                  <a:pt x="1687" y="388"/>
                </a:cubicBezTo>
                <a:cubicBezTo>
                  <a:pt x="1689" y="389"/>
                  <a:pt x="1690" y="390"/>
                  <a:pt x="1692" y="392"/>
                </a:cubicBezTo>
                <a:cubicBezTo>
                  <a:pt x="1698" y="391"/>
                  <a:pt x="1701" y="390"/>
                  <a:pt x="1707" y="390"/>
                </a:cubicBezTo>
                <a:cubicBezTo>
                  <a:pt x="1708" y="388"/>
                  <a:pt x="1709" y="387"/>
                  <a:pt x="1710" y="385"/>
                </a:cubicBezTo>
                <a:cubicBezTo>
                  <a:pt x="1714" y="388"/>
                  <a:pt x="1716" y="389"/>
                  <a:pt x="1720" y="392"/>
                </a:cubicBezTo>
                <a:cubicBezTo>
                  <a:pt x="1723" y="399"/>
                  <a:pt x="1725" y="402"/>
                  <a:pt x="1729" y="409"/>
                </a:cubicBezTo>
                <a:cubicBezTo>
                  <a:pt x="1734" y="412"/>
                  <a:pt x="1736" y="413"/>
                  <a:pt x="1742" y="416"/>
                </a:cubicBezTo>
                <a:cubicBezTo>
                  <a:pt x="1744" y="421"/>
                  <a:pt x="1745" y="423"/>
                  <a:pt x="1747" y="428"/>
                </a:cubicBezTo>
                <a:cubicBezTo>
                  <a:pt x="1750" y="430"/>
                  <a:pt x="1751" y="430"/>
                  <a:pt x="1753" y="432"/>
                </a:cubicBezTo>
                <a:cubicBezTo>
                  <a:pt x="1754" y="438"/>
                  <a:pt x="1754" y="441"/>
                  <a:pt x="1755" y="447"/>
                </a:cubicBezTo>
                <a:cubicBezTo>
                  <a:pt x="1760" y="446"/>
                  <a:pt x="1763" y="445"/>
                  <a:pt x="1767" y="444"/>
                </a:cubicBezTo>
                <a:cubicBezTo>
                  <a:pt x="1770" y="448"/>
                  <a:pt x="1771" y="449"/>
                  <a:pt x="1774" y="453"/>
                </a:cubicBezTo>
                <a:cubicBezTo>
                  <a:pt x="1774" y="457"/>
                  <a:pt x="1773" y="458"/>
                  <a:pt x="1773" y="462"/>
                </a:cubicBezTo>
                <a:cubicBezTo>
                  <a:pt x="1766" y="462"/>
                  <a:pt x="1762" y="462"/>
                  <a:pt x="1754" y="462"/>
                </a:cubicBezTo>
                <a:cubicBezTo>
                  <a:pt x="1752" y="465"/>
                  <a:pt x="1750" y="467"/>
                  <a:pt x="1747" y="471"/>
                </a:cubicBezTo>
                <a:cubicBezTo>
                  <a:pt x="1748" y="474"/>
                  <a:pt x="1749" y="476"/>
                  <a:pt x="1750" y="479"/>
                </a:cubicBezTo>
                <a:cubicBezTo>
                  <a:pt x="1741" y="474"/>
                  <a:pt x="1736" y="472"/>
                  <a:pt x="1727" y="467"/>
                </a:cubicBezTo>
                <a:cubicBezTo>
                  <a:pt x="1720" y="465"/>
                  <a:pt x="1716" y="464"/>
                  <a:pt x="1710" y="462"/>
                </a:cubicBezTo>
                <a:cubicBezTo>
                  <a:pt x="1706" y="463"/>
                  <a:pt x="1705" y="464"/>
                  <a:pt x="1701" y="465"/>
                </a:cubicBezTo>
                <a:cubicBezTo>
                  <a:pt x="1701" y="468"/>
                  <a:pt x="1701" y="469"/>
                  <a:pt x="1701" y="472"/>
                </a:cubicBezTo>
                <a:cubicBezTo>
                  <a:pt x="1705" y="475"/>
                  <a:pt x="1708" y="476"/>
                  <a:pt x="1713" y="479"/>
                </a:cubicBezTo>
                <a:cubicBezTo>
                  <a:pt x="1715" y="483"/>
                  <a:pt x="1715" y="484"/>
                  <a:pt x="1717" y="488"/>
                </a:cubicBezTo>
                <a:cubicBezTo>
                  <a:pt x="1722" y="488"/>
                  <a:pt x="1725" y="488"/>
                  <a:pt x="1730" y="489"/>
                </a:cubicBezTo>
                <a:cubicBezTo>
                  <a:pt x="1736" y="490"/>
                  <a:pt x="1739" y="491"/>
                  <a:pt x="1746" y="492"/>
                </a:cubicBezTo>
                <a:cubicBezTo>
                  <a:pt x="1750" y="497"/>
                  <a:pt x="1753" y="500"/>
                  <a:pt x="1758" y="505"/>
                </a:cubicBezTo>
                <a:cubicBezTo>
                  <a:pt x="1763" y="511"/>
                  <a:pt x="1765" y="513"/>
                  <a:pt x="1770" y="519"/>
                </a:cubicBezTo>
                <a:cubicBezTo>
                  <a:pt x="1771" y="521"/>
                  <a:pt x="1771" y="522"/>
                  <a:pt x="1772" y="524"/>
                </a:cubicBezTo>
                <a:cubicBezTo>
                  <a:pt x="1774" y="526"/>
                  <a:pt x="1774" y="526"/>
                  <a:pt x="1776" y="528"/>
                </a:cubicBezTo>
                <a:cubicBezTo>
                  <a:pt x="1777" y="531"/>
                  <a:pt x="1778" y="532"/>
                  <a:pt x="1779" y="535"/>
                </a:cubicBezTo>
                <a:cubicBezTo>
                  <a:pt x="1782" y="537"/>
                  <a:pt x="1783" y="539"/>
                  <a:pt x="1787" y="542"/>
                </a:cubicBezTo>
                <a:cubicBezTo>
                  <a:pt x="1790" y="540"/>
                  <a:pt x="1791" y="539"/>
                  <a:pt x="1795" y="538"/>
                </a:cubicBezTo>
                <a:cubicBezTo>
                  <a:pt x="1799" y="544"/>
                  <a:pt x="1801" y="547"/>
                  <a:pt x="1806" y="553"/>
                </a:cubicBezTo>
                <a:cubicBezTo>
                  <a:pt x="1812" y="557"/>
                  <a:pt x="1815" y="559"/>
                  <a:pt x="1821" y="563"/>
                </a:cubicBezTo>
                <a:cubicBezTo>
                  <a:pt x="1827" y="566"/>
                  <a:pt x="1830" y="568"/>
                  <a:pt x="1836" y="571"/>
                </a:cubicBezTo>
                <a:cubicBezTo>
                  <a:pt x="1833" y="566"/>
                  <a:pt x="1831" y="564"/>
                  <a:pt x="1828" y="560"/>
                </a:cubicBezTo>
                <a:cubicBezTo>
                  <a:pt x="1826" y="555"/>
                  <a:pt x="1824" y="553"/>
                  <a:pt x="1822" y="548"/>
                </a:cubicBezTo>
                <a:cubicBezTo>
                  <a:pt x="1817" y="543"/>
                  <a:pt x="1815" y="540"/>
                  <a:pt x="1810" y="536"/>
                </a:cubicBezTo>
                <a:cubicBezTo>
                  <a:pt x="1816" y="539"/>
                  <a:pt x="1819" y="540"/>
                  <a:pt x="1825" y="543"/>
                </a:cubicBezTo>
                <a:cubicBezTo>
                  <a:pt x="1826" y="548"/>
                  <a:pt x="1827" y="551"/>
                  <a:pt x="1828" y="556"/>
                </a:cubicBezTo>
                <a:cubicBezTo>
                  <a:pt x="1833" y="557"/>
                  <a:pt x="1836" y="558"/>
                  <a:pt x="1840" y="559"/>
                </a:cubicBezTo>
                <a:cubicBezTo>
                  <a:pt x="1842" y="563"/>
                  <a:pt x="1843" y="565"/>
                  <a:pt x="1844" y="568"/>
                </a:cubicBezTo>
                <a:cubicBezTo>
                  <a:pt x="1848" y="571"/>
                  <a:pt x="1850" y="572"/>
                  <a:pt x="1854" y="574"/>
                </a:cubicBezTo>
                <a:cubicBezTo>
                  <a:pt x="1852" y="570"/>
                  <a:pt x="1851" y="568"/>
                  <a:pt x="1849" y="564"/>
                </a:cubicBezTo>
                <a:cubicBezTo>
                  <a:pt x="1849" y="561"/>
                  <a:pt x="1849" y="560"/>
                  <a:pt x="1848" y="557"/>
                </a:cubicBezTo>
                <a:cubicBezTo>
                  <a:pt x="1852" y="556"/>
                  <a:pt x="1853" y="556"/>
                  <a:pt x="1856" y="556"/>
                </a:cubicBezTo>
                <a:cubicBezTo>
                  <a:pt x="1858" y="555"/>
                  <a:pt x="1859" y="554"/>
                  <a:pt x="1861" y="552"/>
                </a:cubicBezTo>
                <a:cubicBezTo>
                  <a:pt x="1858" y="551"/>
                  <a:pt x="1857" y="550"/>
                  <a:pt x="1854" y="549"/>
                </a:cubicBezTo>
                <a:cubicBezTo>
                  <a:pt x="1853" y="546"/>
                  <a:pt x="1852" y="545"/>
                  <a:pt x="1851" y="542"/>
                </a:cubicBezTo>
                <a:cubicBezTo>
                  <a:pt x="1850" y="541"/>
                  <a:pt x="1849" y="541"/>
                  <a:pt x="1847" y="540"/>
                </a:cubicBezTo>
                <a:cubicBezTo>
                  <a:pt x="1847" y="536"/>
                  <a:pt x="1847" y="535"/>
                  <a:pt x="1847" y="532"/>
                </a:cubicBezTo>
                <a:cubicBezTo>
                  <a:pt x="1842" y="529"/>
                  <a:pt x="1840" y="528"/>
                  <a:pt x="1836" y="526"/>
                </a:cubicBezTo>
                <a:cubicBezTo>
                  <a:pt x="1834" y="522"/>
                  <a:pt x="1832" y="520"/>
                  <a:pt x="1829" y="516"/>
                </a:cubicBezTo>
                <a:cubicBezTo>
                  <a:pt x="1828" y="512"/>
                  <a:pt x="1828" y="510"/>
                  <a:pt x="1827" y="506"/>
                </a:cubicBezTo>
                <a:cubicBezTo>
                  <a:pt x="1828" y="505"/>
                  <a:pt x="1828" y="504"/>
                  <a:pt x="1829" y="502"/>
                </a:cubicBezTo>
                <a:cubicBezTo>
                  <a:pt x="1833" y="504"/>
                  <a:pt x="1835" y="504"/>
                  <a:pt x="1838" y="506"/>
                </a:cubicBezTo>
                <a:cubicBezTo>
                  <a:pt x="1840" y="509"/>
                  <a:pt x="1841" y="510"/>
                  <a:pt x="1843" y="513"/>
                </a:cubicBezTo>
                <a:cubicBezTo>
                  <a:pt x="1845" y="516"/>
                  <a:pt x="1846" y="517"/>
                  <a:pt x="1848" y="519"/>
                </a:cubicBezTo>
                <a:cubicBezTo>
                  <a:pt x="1849" y="523"/>
                  <a:pt x="1850" y="525"/>
                  <a:pt x="1851" y="529"/>
                </a:cubicBezTo>
                <a:cubicBezTo>
                  <a:pt x="1853" y="531"/>
                  <a:pt x="1854" y="532"/>
                  <a:pt x="1856" y="533"/>
                </a:cubicBezTo>
                <a:cubicBezTo>
                  <a:pt x="1858" y="535"/>
                  <a:pt x="1859" y="535"/>
                  <a:pt x="1862" y="537"/>
                </a:cubicBezTo>
                <a:cubicBezTo>
                  <a:pt x="1863" y="538"/>
                  <a:pt x="1864" y="539"/>
                  <a:pt x="1866" y="541"/>
                </a:cubicBezTo>
                <a:cubicBezTo>
                  <a:pt x="1868" y="538"/>
                  <a:pt x="1869" y="537"/>
                  <a:pt x="1871" y="534"/>
                </a:cubicBezTo>
                <a:cubicBezTo>
                  <a:pt x="1874" y="536"/>
                  <a:pt x="1876" y="536"/>
                  <a:pt x="1879" y="538"/>
                </a:cubicBezTo>
                <a:cubicBezTo>
                  <a:pt x="1879" y="538"/>
                  <a:pt x="1883" y="537"/>
                  <a:pt x="1884" y="530"/>
                </a:cubicBezTo>
                <a:cubicBezTo>
                  <a:pt x="1884" y="530"/>
                  <a:pt x="1893" y="534"/>
                  <a:pt x="1893" y="529"/>
                </a:cubicBezTo>
                <a:cubicBezTo>
                  <a:pt x="1894" y="524"/>
                  <a:pt x="1881" y="512"/>
                  <a:pt x="1876" y="512"/>
                </a:cubicBezTo>
                <a:cubicBezTo>
                  <a:pt x="1876" y="512"/>
                  <a:pt x="1872" y="501"/>
                  <a:pt x="1867" y="504"/>
                </a:cubicBezTo>
                <a:cubicBezTo>
                  <a:pt x="1867" y="504"/>
                  <a:pt x="1867" y="498"/>
                  <a:pt x="1860" y="495"/>
                </a:cubicBezTo>
                <a:cubicBezTo>
                  <a:pt x="1852" y="491"/>
                  <a:pt x="1859" y="488"/>
                  <a:pt x="1843" y="480"/>
                </a:cubicBezTo>
                <a:cubicBezTo>
                  <a:pt x="1827" y="472"/>
                  <a:pt x="1830" y="462"/>
                  <a:pt x="1830" y="462"/>
                </a:cubicBezTo>
                <a:cubicBezTo>
                  <a:pt x="1834" y="463"/>
                  <a:pt x="1836" y="464"/>
                  <a:pt x="1839" y="465"/>
                </a:cubicBezTo>
                <a:cubicBezTo>
                  <a:pt x="1838" y="461"/>
                  <a:pt x="1838" y="460"/>
                  <a:pt x="1836" y="456"/>
                </a:cubicBezTo>
                <a:cubicBezTo>
                  <a:pt x="1836" y="453"/>
                  <a:pt x="1835" y="451"/>
                  <a:pt x="1834" y="448"/>
                </a:cubicBezTo>
                <a:cubicBezTo>
                  <a:pt x="1830" y="445"/>
                  <a:pt x="1828" y="443"/>
                  <a:pt x="1825" y="440"/>
                </a:cubicBezTo>
                <a:cubicBezTo>
                  <a:pt x="1824" y="437"/>
                  <a:pt x="1823" y="436"/>
                  <a:pt x="1822" y="433"/>
                </a:cubicBezTo>
                <a:cubicBezTo>
                  <a:pt x="1820" y="431"/>
                  <a:pt x="1819" y="430"/>
                  <a:pt x="1817" y="427"/>
                </a:cubicBezTo>
                <a:cubicBezTo>
                  <a:pt x="1811" y="425"/>
                  <a:pt x="1808" y="423"/>
                  <a:pt x="1803" y="420"/>
                </a:cubicBezTo>
                <a:cubicBezTo>
                  <a:pt x="1802" y="419"/>
                  <a:pt x="1802" y="417"/>
                  <a:pt x="1801" y="416"/>
                </a:cubicBezTo>
                <a:cubicBezTo>
                  <a:pt x="1801" y="416"/>
                  <a:pt x="1794" y="412"/>
                  <a:pt x="1792" y="406"/>
                </a:cubicBezTo>
                <a:cubicBezTo>
                  <a:pt x="1789" y="400"/>
                  <a:pt x="1774" y="393"/>
                  <a:pt x="1771" y="396"/>
                </a:cubicBezTo>
                <a:cubicBezTo>
                  <a:pt x="1769" y="392"/>
                  <a:pt x="1768" y="390"/>
                  <a:pt x="1766" y="385"/>
                </a:cubicBezTo>
                <a:cubicBezTo>
                  <a:pt x="1763" y="383"/>
                  <a:pt x="1761" y="382"/>
                  <a:pt x="1758" y="380"/>
                </a:cubicBezTo>
                <a:cubicBezTo>
                  <a:pt x="1757" y="376"/>
                  <a:pt x="1756" y="375"/>
                  <a:pt x="1754" y="371"/>
                </a:cubicBezTo>
                <a:cubicBezTo>
                  <a:pt x="1750" y="370"/>
                  <a:pt x="1749" y="369"/>
                  <a:pt x="1745" y="367"/>
                </a:cubicBezTo>
                <a:cubicBezTo>
                  <a:pt x="1743" y="365"/>
                  <a:pt x="1741" y="364"/>
                  <a:pt x="1739" y="361"/>
                </a:cubicBezTo>
                <a:cubicBezTo>
                  <a:pt x="1741" y="360"/>
                  <a:pt x="1742" y="360"/>
                  <a:pt x="1744" y="359"/>
                </a:cubicBezTo>
                <a:cubicBezTo>
                  <a:pt x="1740" y="355"/>
                  <a:pt x="1739" y="352"/>
                  <a:pt x="1735" y="348"/>
                </a:cubicBezTo>
                <a:cubicBezTo>
                  <a:pt x="1730" y="345"/>
                  <a:pt x="1727" y="344"/>
                  <a:pt x="1722" y="341"/>
                </a:cubicBezTo>
                <a:cubicBezTo>
                  <a:pt x="1717" y="339"/>
                  <a:pt x="1715" y="338"/>
                  <a:pt x="1710" y="336"/>
                </a:cubicBezTo>
                <a:cubicBezTo>
                  <a:pt x="1704" y="332"/>
                  <a:pt x="1701" y="331"/>
                  <a:pt x="1695" y="328"/>
                </a:cubicBezTo>
                <a:cubicBezTo>
                  <a:pt x="1695" y="329"/>
                  <a:pt x="1695" y="330"/>
                  <a:pt x="1694" y="332"/>
                </a:cubicBezTo>
                <a:cubicBezTo>
                  <a:pt x="1697" y="336"/>
                  <a:pt x="1699" y="339"/>
                  <a:pt x="1702" y="343"/>
                </a:cubicBezTo>
                <a:cubicBezTo>
                  <a:pt x="1706" y="346"/>
                  <a:pt x="1708" y="347"/>
                  <a:pt x="1711" y="349"/>
                </a:cubicBezTo>
                <a:cubicBezTo>
                  <a:pt x="1716" y="351"/>
                  <a:pt x="1718" y="353"/>
                  <a:pt x="1722" y="354"/>
                </a:cubicBezTo>
                <a:cubicBezTo>
                  <a:pt x="1718" y="354"/>
                  <a:pt x="1716" y="354"/>
                  <a:pt x="1712" y="354"/>
                </a:cubicBezTo>
                <a:cubicBezTo>
                  <a:pt x="1707" y="351"/>
                  <a:pt x="1705" y="350"/>
                  <a:pt x="1700" y="347"/>
                </a:cubicBezTo>
                <a:cubicBezTo>
                  <a:pt x="1700" y="347"/>
                  <a:pt x="1697" y="353"/>
                  <a:pt x="1688" y="349"/>
                </a:cubicBezTo>
                <a:cubicBezTo>
                  <a:pt x="1688" y="349"/>
                  <a:pt x="1697" y="350"/>
                  <a:pt x="1696" y="340"/>
                </a:cubicBezTo>
                <a:cubicBezTo>
                  <a:pt x="1694" y="334"/>
                  <a:pt x="1693" y="331"/>
                  <a:pt x="1691" y="326"/>
                </a:cubicBezTo>
                <a:cubicBezTo>
                  <a:pt x="1684" y="323"/>
                  <a:pt x="1680" y="321"/>
                  <a:pt x="1674" y="319"/>
                </a:cubicBezTo>
                <a:cubicBezTo>
                  <a:pt x="1668" y="318"/>
                  <a:pt x="1665" y="318"/>
                  <a:pt x="1660" y="317"/>
                </a:cubicBezTo>
                <a:cubicBezTo>
                  <a:pt x="1655" y="316"/>
                  <a:pt x="1652" y="316"/>
                  <a:pt x="1648" y="315"/>
                </a:cubicBezTo>
                <a:cubicBezTo>
                  <a:pt x="1644" y="316"/>
                  <a:pt x="1643" y="317"/>
                  <a:pt x="1639" y="317"/>
                </a:cubicBezTo>
                <a:cubicBezTo>
                  <a:pt x="1638" y="321"/>
                  <a:pt x="1638" y="322"/>
                  <a:pt x="1637" y="325"/>
                </a:cubicBezTo>
                <a:cubicBezTo>
                  <a:pt x="1641" y="328"/>
                  <a:pt x="1642" y="329"/>
                  <a:pt x="1646" y="331"/>
                </a:cubicBezTo>
                <a:cubicBezTo>
                  <a:pt x="1641" y="330"/>
                  <a:pt x="1638" y="329"/>
                  <a:pt x="1633" y="328"/>
                </a:cubicBezTo>
                <a:cubicBezTo>
                  <a:pt x="1633" y="328"/>
                  <a:pt x="1634" y="336"/>
                  <a:pt x="1641" y="338"/>
                </a:cubicBezTo>
                <a:cubicBezTo>
                  <a:pt x="1641" y="338"/>
                  <a:pt x="1625" y="335"/>
                  <a:pt x="1628" y="324"/>
                </a:cubicBezTo>
                <a:cubicBezTo>
                  <a:pt x="1630" y="313"/>
                  <a:pt x="1627" y="313"/>
                  <a:pt x="1627" y="313"/>
                </a:cubicBezTo>
                <a:cubicBezTo>
                  <a:pt x="1627" y="313"/>
                  <a:pt x="1640" y="307"/>
                  <a:pt x="1651" y="309"/>
                </a:cubicBezTo>
                <a:cubicBezTo>
                  <a:pt x="1651" y="309"/>
                  <a:pt x="1637" y="300"/>
                  <a:pt x="1625" y="300"/>
                </a:cubicBezTo>
                <a:cubicBezTo>
                  <a:pt x="1614" y="301"/>
                  <a:pt x="1604" y="297"/>
                  <a:pt x="1593" y="305"/>
                </a:cubicBezTo>
                <a:cubicBezTo>
                  <a:pt x="1582" y="312"/>
                  <a:pt x="1585" y="323"/>
                  <a:pt x="1585" y="323"/>
                </a:cubicBezTo>
                <a:cubicBezTo>
                  <a:pt x="1594" y="327"/>
                  <a:pt x="1598" y="329"/>
                  <a:pt x="1607" y="334"/>
                </a:cubicBezTo>
                <a:cubicBezTo>
                  <a:pt x="1599" y="332"/>
                  <a:pt x="1595" y="332"/>
                  <a:pt x="1587" y="330"/>
                </a:cubicBezTo>
                <a:cubicBezTo>
                  <a:pt x="1587" y="330"/>
                  <a:pt x="1590" y="345"/>
                  <a:pt x="1607" y="345"/>
                </a:cubicBezTo>
                <a:cubicBezTo>
                  <a:pt x="1607" y="345"/>
                  <a:pt x="1607" y="353"/>
                  <a:pt x="1615" y="355"/>
                </a:cubicBezTo>
                <a:cubicBezTo>
                  <a:pt x="1623" y="358"/>
                  <a:pt x="1624" y="356"/>
                  <a:pt x="1630" y="367"/>
                </a:cubicBezTo>
                <a:cubicBezTo>
                  <a:pt x="1630" y="367"/>
                  <a:pt x="1621" y="388"/>
                  <a:pt x="1615" y="387"/>
                </a:cubicBezTo>
                <a:cubicBezTo>
                  <a:pt x="1615" y="387"/>
                  <a:pt x="1614" y="378"/>
                  <a:pt x="1609" y="378"/>
                </a:cubicBezTo>
                <a:cubicBezTo>
                  <a:pt x="1603" y="377"/>
                  <a:pt x="1605" y="391"/>
                  <a:pt x="1610" y="390"/>
                </a:cubicBezTo>
                <a:cubicBezTo>
                  <a:pt x="1610" y="390"/>
                  <a:pt x="1596" y="393"/>
                  <a:pt x="1592" y="381"/>
                </a:cubicBezTo>
                <a:cubicBezTo>
                  <a:pt x="1589" y="368"/>
                  <a:pt x="1604" y="381"/>
                  <a:pt x="1599" y="366"/>
                </a:cubicBezTo>
                <a:cubicBezTo>
                  <a:pt x="1599" y="366"/>
                  <a:pt x="1591" y="362"/>
                  <a:pt x="1587" y="355"/>
                </a:cubicBezTo>
                <a:cubicBezTo>
                  <a:pt x="1584" y="348"/>
                  <a:pt x="1573" y="354"/>
                  <a:pt x="1571" y="365"/>
                </a:cubicBezTo>
                <a:cubicBezTo>
                  <a:pt x="1571" y="365"/>
                  <a:pt x="1563" y="362"/>
                  <a:pt x="1571" y="353"/>
                </a:cubicBezTo>
                <a:cubicBezTo>
                  <a:pt x="1578" y="345"/>
                  <a:pt x="1565" y="344"/>
                  <a:pt x="1565" y="344"/>
                </a:cubicBezTo>
                <a:cubicBezTo>
                  <a:pt x="1563" y="342"/>
                  <a:pt x="1561" y="341"/>
                  <a:pt x="1558" y="339"/>
                </a:cubicBezTo>
                <a:cubicBezTo>
                  <a:pt x="1558" y="339"/>
                  <a:pt x="1552" y="341"/>
                  <a:pt x="1550" y="336"/>
                </a:cubicBezTo>
                <a:cubicBezTo>
                  <a:pt x="1548" y="332"/>
                  <a:pt x="1559" y="329"/>
                  <a:pt x="1559" y="329"/>
                </a:cubicBezTo>
                <a:cubicBezTo>
                  <a:pt x="1554" y="325"/>
                  <a:pt x="1552" y="322"/>
                  <a:pt x="1547" y="318"/>
                </a:cubicBezTo>
                <a:cubicBezTo>
                  <a:pt x="1547" y="318"/>
                  <a:pt x="1548" y="310"/>
                  <a:pt x="1537" y="301"/>
                </a:cubicBezTo>
                <a:cubicBezTo>
                  <a:pt x="1537" y="301"/>
                  <a:pt x="1546" y="300"/>
                  <a:pt x="1548" y="294"/>
                </a:cubicBezTo>
                <a:cubicBezTo>
                  <a:pt x="1550" y="289"/>
                  <a:pt x="1553" y="289"/>
                  <a:pt x="1554" y="295"/>
                </a:cubicBezTo>
                <a:cubicBezTo>
                  <a:pt x="1560" y="296"/>
                  <a:pt x="1563" y="296"/>
                  <a:pt x="1568" y="296"/>
                </a:cubicBezTo>
                <a:cubicBezTo>
                  <a:pt x="1568" y="296"/>
                  <a:pt x="1587" y="285"/>
                  <a:pt x="1594" y="287"/>
                </a:cubicBezTo>
                <a:cubicBezTo>
                  <a:pt x="1594" y="287"/>
                  <a:pt x="1595" y="282"/>
                  <a:pt x="1584" y="284"/>
                </a:cubicBezTo>
                <a:cubicBezTo>
                  <a:pt x="1573" y="285"/>
                  <a:pt x="1567" y="276"/>
                  <a:pt x="1567" y="276"/>
                </a:cubicBezTo>
                <a:cubicBezTo>
                  <a:pt x="1567" y="276"/>
                  <a:pt x="1537" y="265"/>
                  <a:pt x="1531" y="267"/>
                </a:cubicBezTo>
                <a:cubicBezTo>
                  <a:pt x="1524" y="268"/>
                  <a:pt x="1518" y="277"/>
                  <a:pt x="1518" y="277"/>
                </a:cubicBezTo>
                <a:cubicBezTo>
                  <a:pt x="1521" y="281"/>
                  <a:pt x="1522" y="283"/>
                  <a:pt x="1524" y="286"/>
                </a:cubicBezTo>
                <a:cubicBezTo>
                  <a:pt x="1523" y="289"/>
                  <a:pt x="1523" y="291"/>
                  <a:pt x="1522" y="294"/>
                </a:cubicBezTo>
                <a:cubicBezTo>
                  <a:pt x="1518" y="295"/>
                  <a:pt x="1515" y="296"/>
                  <a:pt x="1510" y="297"/>
                </a:cubicBezTo>
                <a:cubicBezTo>
                  <a:pt x="1509" y="295"/>
                  <a:pt x="1509" y="293"/>
                  <a:pt x="1508" y="291"/>
                </a:cubicBezTo>
                <a:cubicBezTo>
                  <a:pt x="1509" y="288"/>
                  <a:pt x="1510" y="287"/>
                  <a:pt x="1511" y="284"/>
                </a:cubicBezTo>
                <a:cubicBezTo>
                  <a:pt x="1511" y="278"/>
                  <a:pt x="1511" y="275"/>
                  <a:pt x="1511" y="270"/>
                </a:cubicBezTo>
                <a:cubicBezTo>
                  <a:pt x="1506" y="266"/>
                  <a:pt x="1504" y="264"/>
                  <a:pt x="1500" y="260"/>
                </a:cubicBezTo>
                <a:cubicBezTo>
                  <a:pt x="1499" y="259"/>
                  <a:pt x="1498" y="258"/>
                  <a:pt x="1497" y="257"/>
                </a:cubicBezTo>
                <a:cubicBezTo>
                  <a:pt x="1490" y="256"/>
                  <a:pt x="1486" y="256"/>
                  <a:pt x="1479" y="255"/>
                </a:cubicBezTo>
                <a:cubicBezTo>
                  <a:pt x="1473" y="253"/>
                  <a:pt x="1471" y="252"/>
                  <a:pt x="1466" y="251"/>
                </a:cubicBezTo>
                <a:cubicBezTo>
                  <a:pt x="1461" y="252"/>
                  <a:pt x="1458" y="253"/>
                  <a:pt x="1453" y="254"/>
                </a:cubicBezTo>
                <a:cubicBezTo>
                  <a:pt x="1457" y="256"/>
                  <a:pt x="1459" y="258"/>
                  <a:pt x="1462" y="260"/>
                </a:cubicBezTo>
                <a:cubicBezTo>
                  <a:pt x="1462" y="262"/>
                  <a:pt x="1462" y="263"/>
                  <a:pt x="1462" y="266"/>
                </a:cubicBezTo>
                <a:cubicBezTo>
                  <a:pt x="1457" y="263"/>
                  <a:pt x="1454" y="261"/>
                  <a:pt x="1449" y="259"/>
                </a:cubicBezTo>
                <a:cubicBezTo>
                  <a:pt x="1445" y="259"/>
                  <a:pt x="1443" y="259"/>
                  <a:pt x="1439" y="259"/>
                </a:cubicBezTo>
                <a:cubicBezTo>
                  <a:pt x="1437" y="260"/>
                  <a:pt x="1436" y="260"/>
                  <a:pt x="1434" y="261"/>
                </a:cubicBezTo>
                <a:cubicBezTo>
                  <a:pt x="1440" y="265"/>
                  <a:pt x="1443" y="267"/>
                  <a:pt x="1449" y="272"/>
                </a:cubicBezTo>
                <a:cubicBezTo>
                  <a:pt x="1454" y="275"/>
                  <a:pt x="1457" y="276"/>
                  <a:pt x="1462" y="279"/>
                </a:cubicBezTo>
                <a:cubicBezTo>
                  <a:pt x="1465" y="283"/>
                  <a:pt x="1466" y="286"/>
                  <a:pt x="1469" y="290"/>
                </a:cubicBezTo>
                <a:cubicBezTo>
                  <a:pt x="1474" y="292"/>
                  <a:pt x="1477" y="293"/>
                  <a:pt x="1483" y="296"/>
                </a:cubicBezTo>
                <a:cubicBezTo>
                  <a:pt x="1488" y="295"/>
                  <a:pt x="1490" y="295"/>
                  <a:pt x="1495" y="294"/>
                </a:cubicBezTo>
                <a:cubicBezTo>
                  <a:pt x="1498" y="297"/>
                  <a:pt x="1500" y="297"/>
                  <a:pt x="1503" y="300"/>
                </a:cubicBezTo>
                <a:cubicBezTo>
                  <a:pt x="1502" y="304"/>
                  <a:pt x="1501" y="305"/>
                  <a:pt x="1500" y="310"/>
                </a:cubicBezTo>
                <a:cubicBezTo>
                  <a:pt x="1500" y="310"/>
                  <a:pt x="1505" y="315"/>
                  <a:pt x="1501" y="324"/>
                </a:cubicBezTo>
                <a:cubicBezTo>
                  <a:pt x="1496" y="332"/>
                  <a:pt x="1491" y="317"/>
                  <a:pt x="1491" y="317"/>
                </a:cubicBezTo>
                <a:cubicBezTo>
                  <a:pt x="1491" y="317"/>
                  <a:pt x="1485" y="311"/>
                  <a:pt x="1477" y="316"/>
                </a:cubicBezTo>
                <a:cubicBezTo>
                  <a:pt x="1468" y="321"/>
                  <a:pt x="1467" y="324"/>
                  <a:pt x="1467" y="324"/>
                </a:cubicBezTo>
                <a:cubicBezTo>
                  <a:pt x="1470" y="327"/>
                  <a:pt x="1472" y="329"/>
                  <a:pt x="1475" y="332"/>
                </a:cubicBezTo>
                <a:cubicBezTo>
                  <a:pt x="1475" y="332"/>
                  <a:pt x="1467" y="332"/>
                  <a:pt x="1464" y="335"/>
                </a:cubicBezTo>
                <a:cubicBezTo>
                  <a:pt x="1460" y="337"/>
                  <a:pt x="1450" y="338"/>
                  <a:pt x="1432" y="334"/>
                </a:cubicBezTo>
                <a:cubicBezTo>
                  <a:pt x="1414" y="330"/>
                  <a:pt x="1394" y="314"/>
                  <a:pt x="1394" y="314"/>
                </a:cubicBezTo>
                <a:cubicBezTo>
                  <a:pt x="1383" y="304"/>
                  <a:pt x="1373" y="299"/>
                  <a:pt x="1364" y="304"/>
                </a:cubicBezTo>
                <a:cubicBezTo>
                  <a:pt x="1355" y="308"/>
                  <a:pt x="1351" y="301"/>
                  <a:pt x="1344" y="307"/>
                </a:cubicBezTo>
                <a:cubicBezTo>
                  <a:pt x="1337" y="312"/>
                  <a:pt x="1357" y="314"/>
                  <a:pt x="1350" y="334"/>
                </a:cubicBezTo>
                <a:cubicBezTo>
                  <a:pt x="1350" y="334"/>
                  <a:pt x="1352" y="318"/>
                  <a:pt x="1339" y="317"/>
                </a:cubicBezTo>
                <a:cubicBezTo>
                  <a:pt x="1339" y="317"/>
                  <a:pt x="1333" y="311"/>
                  <a:pt x="1326" y="312"/>
                </a:cubicBezTo>
                <a:cubicBezTo>
                  <a:pt x="1326" y="312"/>
                  <a:pt x="1327" y="307"/>
                  <a:pt x="1321" y="305"/>
                </a:cubicBezTo>
                <a:cubicBezTo>
                  <a:pt x="1315" y="305"/>
                  <a:pt x="1305" y="313"/>
                  <a:pt x="1296" y="310"/>
                </a:cubicBezTo>
                <a:cubicBezTo>
                  <a:pt x="1272" y="303"/>
                  <a:pt x="1259" y="298"/>
                  <a:pt x="1259" y="298"/>
                </a:cubicBezTo>
                <a:cubicBezTo>
                  <a:pt x="1268" y="297"/>
                  <a:pt x="1272" y="297"/>
                  <a:pt x="1281" y="296"/>
                </a:cubicBezTo>
                <a:cubicBezTo>
                  <a:pt x="1281" y="296"/>
                  <a:pt x="1276" y="285"/>
                  <a:pt x="1262" y="283"/>
                </a:cubicBezTo>
                <a:cubicBezTo>
                  <a:pt x="1249" y="281"/>
                  <a:pt x="1227" y="277"/>
                  <a:pt x="1227" y="277"/>
                </a:cubicBezTo>
                <a:cubicBezTo>
                  <a:pt x="1227" y="277"/>
                  <a:pt x="1229" y="273"/>
                  <a:pt x="1214" y="272"/>
                </a:cubicBezTo>
                <a:cubicBezTo>
                  <a:pt x="1210" y="270"/>
                  <a:pt x="1208" y="269"/>
                  <a:pt x="1205" y="267"/>
                </a:cubicBezTo>
                <a:cubicBezTo>
                  <a:pt x="1200" y="265"/>
                  <a:pt x="1197" y="265"/>
                  <a:pt x="1192" y="263"/>
                </a:cubicBezTo>
                <a:cubicBezTo>
                  <a:pt x="1192" y="263"/>
                  <a:pt x="1176" y="259"/>
                  <a:pt x="1171" y="267"/>
                </a:cubicBezTo>
                <a:cubicBezTo>
                  <a:pt x="1167" y="266"/>
                  <a:pt x="1166" y="266"/>
                  <a:pt x="1162" y="265"/>
                </a:cubicBezTo>
                <a:cubicBezTo>
                  <a:pt x="1163" y="261"/>
                  <a:pt x="1164" y="259"/>
                  <a:pt x="1165" y="256"/>
                </a:cubicBezTo>
                <a:cubicBezTo>
                  <a:pt x="1162" y="255"/>
                  <a:pt x="1161" y="255"/>
                  <a:pt x="1158" y="254"/>
                </a:cubicBezTo>
                <a:cubicBezTo>
                  <a:pt x="1155" y="255"/>
                  <a:pt x="1154" y="256"/>
                  <a:pt x="1152" y="256"/>
                </a:cubicBezTo>
                <a:cubicBezTo>
                  <a:pt x="1152" y="256"/>
                  <a:pt x="1148" y="264"/>
                  <a:pt x="1143" y="263"/>
                </a:cubicBezTo>
                <a:cubicBezTo>
                  <a:pt x="1138" y="263"/>
                  <a:pt x="1130" y="248"/>
                  <a:pt x="1130" y="248"/>
                </a:cubicBezTo>
                <a:cubicBezTo>
                  <a:pt x="1130" y="248"/>
                  <a:pt x="1122" y="245"/>
                  <a:pt x="1116" y="249"/>
                </a:cubicBezTo>
                <a:cubicBezTo>
                  <a:pt x="1111" y="254"/>
                  <a:pt x="1105" y="254"/>
                  <a:pt x="1105" y="254"/>
                </a:cubicBezTo>
                <a:cubicBezTo>
                  <a:pt x="1105" y="253"/>
                  <a:pt x="1105" y="251"/>
                  <a:pt x="1104" y="249"/>
                </a:cubicBezTo>
                <a:cubicBezTo>
                  <a:pt x="1098" y="250"/>
                  <a:pt x="1094" y="250"/>
                  <a:pt x="1087" y="250"/>
                </a:cubicBezTo>
                <a:cubicBezTo>
                  <a:pt x="1084" y="250"/>
                  <a:pt x="1082" y="251"/>
                  <a:pt x="1078" y="251"/>
                </a:cubicBezTo>
                <a:cubicBezTo>
                  <a:pt x="1073" y="253"/>
                  <a:pt x="1070" y="253"/>
                  <a:pt x="1065" y="255"/>
                </a:cubicBezTo>
                <a:cubicBezTo>
                  <a:pt x="1061" y="256"/>
                  <a:pt x="1058" y="256"/>
                  <a:pt x="1054" y="256"/>
                </a:cubicBezTo>
                <a:cubicBezTo>
                  <a:pt x="1054" y="256"/>
                  <a:pt x="1050" y="254"/>
                  <a:pt x="1045" y="254"/>
                </a:cubicBezTo>
                <a:cubicBezTo>
                  <a:pt x="1039" y="254"/>
                  <a:pt x="1027" y="257"/>
                  <a:pt x="1019" y="257"/>
                </a:cubicBezTo>
                <a:cubicBezTo>
                  <a:pt x="1010" y="257"/>
                  <a:pt x="997" y="266"/>
                  <a:pt x="997" y="266"/>
                </a:cubicBezTo>
                <a:cubicBezTo>
                  <a:pt x="995" y="263"/>
                  <a:pt x="993" y="262"/>
                  <a:pt x="991" y="259"/>
                </a:cubicBezTo>
                <a:cubicBezTo>
                  <a:pt x="989" y="258"/>
                  <a:pt x="988" y="258"/>
                  <a:pt x="985" y="257"/>
                </a:cubicBezTo>
                <a:cubicBezTo>
                  <a:pt x="978" y="257"/>
                  <a:pt x="975" y="257"/>
                  <a:pt x="969" y="257"/>
                </a:cubicBezTo>
                <a:cubicBezTo>
                  <a:pt x="969" y="257"/>
                  <a:pt x="959" y="257"/>
                  <a:pt x="953" y="255"/>
                </a:cubicBezTo>
                <a:cubicBezTo>
                  <a:pt x="946" y="253"/>
                  <a:pt x="941" y="254"/>
                  <a:pt x="931" y="255"/>
                </a:cubicBezTo>
                <a:cubicBezTo>
                  <a:pt x="921" y="256"/>
                  <a:pt x="909" y="254"/>
                  <a:pt x="909" y="254"/>
                </a:cubicBezTo>
                <a:cubicBezTo>
                  <a:pt x="909" y="254"/>
                  <a:pt x="902" y="255"/>
                  <a:pt x="897" y="252"/>
                </a:cubicBezTo>
                <a:cubicBezTo>
                  <a:pt x="892" y="248"/>
                  <a:pt x="848" y="258"/>
                  <a:pt x="848" y="258"/>
                </a:cubicBezTo>
                <a:cubicBezTo>
                  <a:pt x="848" y="256"/>
                  <a:pt x="847" y="256"/>
                  <a:pt x="847" y="254"/>
                </a:cubicBezTo>
                <a:cubicBezTo>
                  <a:pt x="837" y="255"/>
                  <a:pt x="832" y="256"/>
                  <a:pt x="823" y="257"/>
                </a:cubicBezTo>
                <a:cubicBezTo>
                  <a:pt x="822" y="256"/>
                  <a:pt x="821" y="255"/>
                  <a:pt x="820" y="254"/>
                </a:cubicBezTo>
                <a:cubicBezTo>
                  <a:pt x="813" y="255"/>
                  <a:pt x="809" y="255"/>
                  <a:pt x="801" y="256"/>
                </a:cubicBezTo>
                <a:cubicBezTo>
                  <a:pt x="797" y="258"/>
                  <a:pt x="795" y="259"/>
                  <a:pt x="790" y="261"/>
                </a:cubicBezTo>
                <a:cubicBezTo>
                  <a:pt x="784" y="262"/>
                  <a:pt x="781" y="262"/>
                  <a:pt x="774" y="263"/>
                </a:cubicBezTo>
                <a:cubicBezTo>
                  <a:pt x="768" y="265"/>
                  <a:pt x="765" y="266"/>
                  <a:pt x="759" y="268"/>
                </a:cubicBezTo>
                <a:cubicBezTo>
                  <a:pt x="756" y="270"/>
                  <a:pt x="754" y="271"/>
                  <a:pt x="751" y="273"/>
                </a:cubicBezTo>
                <a:cubicBezTo>
                  <a:pt x="750" y="273"/>
                  <a:pt x="748" y="273"/>
                  <a:pt x="747" y="273"/>
                </a:cubicBezTo>
                <a:cubicBezTo>
                  <a:pt x="984" y="153"/>
                  <a:pt x="1265" y="116"/>
                  <a:pt x="1541" y="188"/>
                </a:cubicBezTo>
                <a:cubicBezTo>
                  <a:pt x="1542" y="189"/>
                  <a:pt x="1542" y="189"/>
                  <a:pt x="1542" y="189"/>
                </a:cubicBezTo>
                <a:cubicBezTo>
                  <a:pt x="1545" y="190"/>
                  <a:pt x="1545" y="191"/>
                  <a:pt x="1548" y="192"/>
                </a:cubicBezTo>
                <a:cubicBezTo>
                  <a:pt x="1548" y="194"/>
                  <a:pt x="1548" y="194"/>
                  <a:pt x="1548" y="195"/>
                </a:cubicBezTo>
                <a:cubicBezTo>
                  <a:pt x="1551" y="197"/>
                  <a:pt x="1553" y="197"/>
                  <a:pt x="1557" y="199"/>
                </a:cubicBezTo>
                <a:cubicBezTo>
                  <a:pt x="1558" y="202"/>
                  <a:pt x="1559" y="203"/>
                  <a:pt x="1560" y="206"/>
                </a:cubicBezTo>
                <a:cubicBezTo>
                  <a:pt x="1560" y="206"/>
                  <a:pt x="1564" y="203"/>
                  <a:pt x="1566" y="208"/>
                </a:cubicBezTo>
                <a:cubicBezTo>
                  <a:pt x="1569" y="213"/>
                  <a:pt x="1575" y="217"/>
                  <a:pt x="1575" y="217"/>
                </a:cubicBezTo>
                <a:cubicBezTo>
                  <a:pt x="1578" y="221"/>
                  <a:pt x="1580" y="222"/>
                  <a:pt x="1583" y="225"/>
                </a:cubicBezTo>
                <a:cubicBezTo>
                  <a:pt x="1589" y="226"/>
                  <a:pt x="1592" y="227"/>
                  <a:pt x="1597" y="228"/>
                </a:cubicBezTo>
                <a:cubicBezTo>
                  <a:pt x="1603" y="230"/>
                  <a:pt x="1606" y="231"/>
                  <a:pt x="1611" y="233"/>
                </a:cubicBezTo>
                <a:cubicBezTo>
                  <a:pt x="1615" y="234"/>
                  <a:pt x="1618" y="235"/>
                  <a:pt x="1622" y="236"/>
                </a:cubicBezTo>
                <a:cubicBezTo>
                  <a:pt x="1624" y="236"/>
                  <a:pt x="1626" y="236"/>
                  <a:pt x="1628" y="235"/>
                </a:cubicBezTo>
                <a:cubicBezTo>
                  <a:pt x="1628" y="235"/>
                  <a:pt x="1633" y="230"/>
                  <a:pt x="1639" y="232"/>
                </a:cubicBezTo>
                <a:cubicBezTo>
                  <a:pt x="1639" y="232"/>
                  <a:pt x="1632" y="232"/>
                  <a:pt x="1633" y="240"/>
                </a:cubicBezTo>
                <a:cubicBezTo>
                  <a:pt x="1637" y="241"/>
                  <a:pt x="1639" y="242"/>
                  <a:pt x="1642" y="244"/>
                </a:cubicBezTo>
                <a:cubicBezTo>
                  <a:pt x="1646" y="246"/>
                  <a:pt x="1649" y="247"/>
                  <a:pt x="1653" y="249"/>
                </a:cubicBezTo>
                <a:cubicBezTo>
                  <a:pt x="1655" y="254"/>
                  <a:pt x="1656" y="256"/>
                  <a:pt x="1658" y="260"/>
                </a:cubicBezTo>
                <a:cubicBezTo>
                  <a:pt x="1655" y="257"/>
                  <a:pt x="1654" y="255"/>
                  <a:pt x="1651" y="252"/>
                </a:cubicBezTo>
                <a:cubicBezTo>
                  <a:pt x="1648" y="250"/>
                  <a:pt x="1647" y="249"/>
                  <a:pt x="1644" y="247"/>
                </a:cubicBezTo>
                <a:cubicBezTo>
                  <a:pt x="1639" y="245"/>
                  <a:pt x="1637" y="244"/>
                  <a:pt x="1632" y="243"/>
                </a:cubicBezTo>
                <a:cubicBezTo>
                  <a:pt x="1629" y="243"/>
                  <a:pt x="1628" y="243"/>
                  <a:pt x="1625" y="243"/>
                </a:cubicBezTo>
                <a:cubicBezTo>
                  <a:pt x="1626" y="244"/>
                  <a:pt x="1627" y="245"/>
                  <a:pt x="1628" y="246"/>
                </a:cubicBezTo>
                <a:cubicBezTo>
                  <a:pt x="1629" y="247"/>
                  <a:pt x="1629" y="248"/>
                  <a:pt x="1629" y="249"/>
                </a:cubicBezTo>
                <a:cubicBezTo>
                  <a:pt x="1630" y="251"/>
                  <a:pt x="1631" y="252"/>
                  <a:pt x="1632" y="253"/>
                </a:cubicBezTo>
                <a:cubicBezTo>
                  <a:pt x="1628" y="252"/>
                  <a:pt x="1626" y="251"/>
                  <a:pt x="1621" y="249"/>
                </a:cubicBezTo>
                <a:cubicBezTo>
                  <a:pt x="1621" y="249"/>
                  <a:pt x="1613" y="250"/>
                  <a:pt x="1609" y="248"/>
                </a:cubicBezTo>
                <a:cubicBezTo>
                  <a:pt x="1605" y="245"/>
                  <a:pt x="1604" y="252"/>
                  <a:pt x="1604" y="252"/>
                </a:cubicBezTo>
                <a:cubicBezTo>
                  <a:pt x="1604" y="252"/>
                  <a:pt x="1601" y="245"/>
                  <a:pt x="1597" y="247"/>
                </a:cubicBezTo>
                <a:cubicBezTo>
                  <a:pt x="1593" y="248"/>
                  <a:pt x="1595" y="250"/>
                  <a:pt x="1595" y="250"/>
                </a:cubicBezTo>
                <a:cubicBezTo>
                  <a:pt x="1592" y="248"/>
                  <a:pt x="1591" y="247"/>
                  <a:pt x="1589" y="245"/>
                </a:cubicBezTo>
                <a:cubicBezTo>
                  <a:pt x="1585" y="243"/>
                  <a:pt x="1583" y="243"/>
                  <a:pt x="1579" y="241"/>
                </a:cubicBezTo>
                <a:cubicBezTo>
                  <a:pt x="1576" y="241"/>
                  <a:pt x="1575" y="241"/>
                  <a:pt x="1572" y="242"/>
                </a:cubicBezTo>
                <a:cubicBezTo>
                  <a:pt x="1569" y="240"/>
                  <a:pt x="1568" y="239"/>
                  <a:pt x="1566" y="237"/>
                </a:cubicBezTo>
                <a:cubicBezTo>
                  <a:pt x="1565" y="235"/>
                  <a:pt x="1564" y="234"/>
                  <a:pt x="1563" y="232"/>
                </a:cubicBezTo>
                <a:cubicBezTo>
                  <a:pt x="1557" y="231"/>
                  <a:pt x="1554" y="230"/>
                  <a:pt x="1549" y="229"/>
                </a:cubicBezTo>
                <a:cubicBezTo>
                  <a:pt x="1543" y="227"/>
                  <a:pt x="1541" y="226"/>
                  <a:pt x="1535" y="224"/>
                </a:cubicBezTo>
                <a:cubicBezTo>
                  <a:pt x="1532" y="222"/>
                  <a:pt x="1530" y="222"/>
                  <a:pt x="1526" y="220"/>
                </a:cubicBezTo>
                <a:cubicBezTo>
                  <a:pt x="1522" y="221"/>
                  <a:pt x="1521" y="221"/>
                  <a:pt x="1517" y="221"/>
                </a:cubicBezTo>
                <a:cubicBezTo>
                  <a:pt x="1517" y="221"/>
                  <a:pt x="1529" y="225"/>
                  <a:pt x="1530" y="231"/>
                </a:cubicBezTo>
                <a:cubicBezTo>
                  <a:pt x="1532" y="236"/>
                  <a:pt x="1542" y="240"/>
                  <a:pt x="1542" y="240"/>
                </a:cubicBezTo>
                <a:cubicBezTo>
                  <a:pt x="1548" y="241"/>
                  <a:pt x="1551" y="241"/>
                  <a:pt x="1557" y="242"/>
                </a:cubicBezTo>
                <a:cubicBezTo>
                  <a:pt x="1560" y="243"/>
                  <a:pt x="1562" y="244"/>
                  <a:pt x="1565" y="245"/>
                </a:cubicBezTo>
                <a:cubicBezTo>
                  <a:pt x="1568" y="247"/>
                  <a:pt x="1569" y="249"/>
                  <a:pt x="1572" y="251"/>
                </a:cubicBezTo>
                <a:cubicBezTo>
                  <a:pt x="1572" y="254"/>
                  <a:pt x="1573" y="255"/>
                  <a:pt x="1573" y="257"/>
                </a:cubicBezTo>
                <a:cubicBezTo>
                  <a:pt x="1572" y="257"/>
                  <a:pt x="1571" y="258"/>
                  <a:pt x="1569" y="258"/>
                </a:cubicBezTo>
                <a:cubicBezTo>
                  <a:pt x="1569" y="261"/>
                  <a:pt x="1568" y="262"/>
                  <a:pt x="1568" y="265"/>
                </a:cubicBezTo>
                <a:cubicBezTo>
                  <a:pt x="1571" y="267"/>
                  <a:pt x="1572" y="267"/>
                  <a:pt x="1575" y="269"/>
                </a:cubicBezTo>
                <a:cubicBezTo>
                  <a:pt x="1576" y="271"/>
                  <a:pt x="1577" y="272"/>
                  <a:pt x="1578" y="275"/>
                </a:cubicBezTo>
                <a:cubicBezTo>
                  <a:pt x="1583" y="277"/>
                  <a:pt x="1585" y="278"/>
                  <a:pt x="1590" y="280"/>
                </a:cubicBezTo>
                <a:cubicBezTo>
                  <a:pt x="1595" y="281"/>
                  <a:pt x="1597" y="281"/>
                  <a:pt x="1602" y="282"/>
                </a:cubicBezTo>
                <a:cubicBezTo>
                  <a:pt x="1605" y="283"/>
                  <a:pt x="1607" y="283"/>
                  <a:pt x="1610" y="284"/>
                </a:cubicBezTo>
                <a:cubicBezTo>
                  <a:pt x="1617" y="287"/>
                  <a:pt x="1620" y="289"/>
                  <a:pt x="1627" y="292"/>
                </a:cubicBezTo>
                <a:cubicBezTo>
                  <a:pt x="1646" y="297"/>
                  <a:pt x="1655" y="300"/>
                  <a:pt x="1673" y="306"/>
                </a:cubicBezTo>
                <a:cubicBezTo>
                  <a:pt x="1676" y="308"/>
                  <a:pt x="1678" y="309"/>
                  <a:pt x="1681" y="312"/>
                </a:cubicBezTo>
                <a:cubicBezTo>
                  <a:pt x="1686" y="313"/>
                  <a:pt x="1689" y="313"/>
                  <a:pt x="1694" y="314"/>
                </a:cubicBezTo>
                <a:cubicBezTo>
                  <a:pt x="1698" y="317"/>
                  <a:pt x="1700" y="318"/>
                  <a:pt x="1705" y="321"/>
                </a:cubicBezTo>
                <a:cubicBezTo>
                  <a:pt x="1705" y="318"/>
                  <a:pt x="1705" y="317"/>
                  <a:pt x="1706" y="315"/>
                </a:cubicBezTo>
                <a:cubicBezTo>
                  <a:pt x="1709" y="314"/>
                  <a:pt x="1710" y="313"/>
                  <a:pt x="1713" y="312"/>
                </a:cubicBezTo>
                <a:cubicBezTo>
                  <a:pt x="1708" y="308"/>
                  <a:pt x="1706" y="307"/>
                  <a:pt x="1702" y="303"/>
                </a:cubicBezTo>
                <a:cubicBezTo>
                  <a:pt x="1697" y="300"/>
                  <a:pt x="1695" y="298"/>
                  <a:pt x="1691" y="294"/>
                </a:cubicBezTo>
                <a:cubicBezTo>
                  <a:pt x="1683" y="291"/>
                  <a:pt x="1679" y="290"/>
                  <a:pt x="1672" y="287"/>
                </a:cubicBezTo>
                <a:cubicBezTo>
                  <a:pt x="1663" y="286"/>
                  <a:pt x="1659" y="285"/>
                  <a:pt x="1651" y="283"/>
                </a:cubicBezTo>
                <a:cubicBezTo>
                  <a:pt x="1651" y="283"/>
                  <a:pt x="1634" y="284"/>
                  <a:pt x="1629" y="277"/>
                </a:cubicBezTo>
                <a:cubicBezTo>
                  <a:pt x="1624" y="269"/>
                  <a:pt x="1612" y="268"/>
                  <a:pt x="1612" y="268"/>
                </a:cubicBezTo>
                <a:cubicBezTo>
                  <a:pt x="1605" y="263"/>
                  <a:pt x="1601" y="261"/>
                  <a:pt x="1594" y="256"/>
                </a:cubicBezTo>
                <a:cubicBezTo>
                  <a:pt x="1601" y="258"/>
                  <a:pt x="1604" y="259"/>
                  <a:pt x="1610" y="260"/>
                </a:cubicBezTo>
                <a:cubicBezTo>
                  <a:pt x="1612" y="260"/>
                  <a:pt x="1613" y="260"/>
                  <a:pt x="1614" y="259"/>
                </a:cubicBezTo>
                <a:cubicBezTo>
                  <a:pt x="1622" y="262"/>
                  <a:pt x="1626" y="263"/>
                  <a:pt x="1633" y="266"/>
                </a:cubicBezTo>
                <a:cubicBezTo>
                  <a:pt x="1640" y="269"/>
                  <a:pt x="1643" y="270"/>
                  <a:pt x="1649" y="272"/>
                </a:cubicBezTo>
                <a:cubicBezTo>
                  <a:pt x="1653" y="274"/>
                  <a:pt x="1655" y="275"/>
                  <a:pt x="1659" y="277"/>
                </a:cubicBezTo>
                <a:cubicBezTo>
                  <a:pt x="1663" y="276"/>
                  <a:pt x="1664" y="276"/>
                  <a:pt x="1668" y="276"/>
                </a:cubicBezTo>
                <a:cubicBezTo>
                  <a:pt x="1675" y="279"/>
                  <a:pt x="1679" y="280"/>
                  <a:pt x="1686" y="283"/>
                </a:cubicBezTo>
                <a:cubicBezTo>
                  <a:pt x="1692" y="286"/>
                  <a:pt x="1694" y="288"/>
                  <a:pt x="1700" y="291"/>
                </a:cubicBezTo>
                <a:cubicBezTo>
                  <a:pt x="1699" y="293"/>
                  <a:pt x="1699" y="293"/>
                  <a:pt x="1699" y="295"/>
                </a:cubicBezTo>
                <a:cubicBezTo>
                  <a:pt x="1704" y="298"/>
                  <a:pt x="1706" y="299"/>
                  <a:pt x="1711" y="301"/>
                </a:cubicBezTo>
                <a:cubicBezTo>
                  <a:pt x="1713" y="304"/>
                  <a:pt x="1714" y="306"/>
                  <a:pt x="1717" y="309"/>
                </a:cubicBezTo>
                <a:cubicBezTo>
                  <a:pt x="1720" y="306"/>
                  <a:pt x="1722" y="304"/>
                  <a:pt x="1725" y="300"/>
                </a:cubicBezTo>
                <a:cubicBezTo>
                  <a:pt x="1730" y="302"/>
                  <a:pt x="1733" y="303"/>
                  <a:pt x="1738" y="304"/>
                </a:cubicBezTo>
                <a:cubicBezTo>
                  <a:pt x="1735" y="299"/>
                  <a:pt x="1733" y="297"/>
                  <a:pt x="1730" y="292"/>
                </a:cubicBezTo>
                <a:cubicBezTo>
                  <a:pt x="1733" y="292"/>
                  <a:pt x="1734" y="292"/>
                  <a:pt x="1737" y="292"/>
                </a:cubicBezTo>
                <a:cubicBezTo>
                  <a:pt x="1738" y="290"/>
                  <a:pt x="1738" y="290"/>
                  <a:pt x="1738" y="288"/>
                </a:cubicBezTo>
                <a:cubicBezTo>
                  <a:pt x="1744" y="291"/>
                  <a:pt x="1746" y="292"/>
                  <a:pt x="1752" y="295"/>
                </a:cubicBezTo>
                <a:cubicBezTo>
                  <a:pt x="1757" y="295"/>
                  <a:pt x="1759" y="295"/>
                  <a:pt x="1763" y="294"/>
                </a:cubicBezTo>
                <a:cubicBezTo>
                  <a:pt x="1766" y="293"/>
                  <a:pt x="1768" y="293"/>
                  <a:pt x="1771" y="292"/>
                </a:cubicBezTo>
                <a:cubicBezTo>
                  <a:pt x="1774" y="292"/>
                  <a:pt x="1775" y="292"/>
                  <a:pt x="1777" y="292"/>
                </a:cubicBezTo>
                <a:cubicBezTo>
                  <a:pt x="1775" y="288"/>
                  <a:pt x="1773" y="285"/>
                  <a:pt x="1771" y="281"/>
                </a:cubicBezTo>
                <a:cubicBezTo>
                  <a:pt x="1775" y="281"/>
                  <a:pt x="1778" y="281"/>
                  <a:pt x="1782" y="281"/>
                </a:cubicBezTo>
                <a:cubicBezTo>
                  <a:pt x="1782" y="282"/>
                  <a:pt x="1782" y="282"/>
                  <a:pt x="1782" y="282"/>
                </a:cubicBezTo>
                <a:cubicBezTo>
                  <a:pt x="1784" y="284"/>
                  <a:pt x="1786" y="285"/>
                  <a:pt x="1788" y="287"/>
                </a:cubicBezTo>
                <a:cubicBezTo>
                  <a:pt x="1790" y="287"/>
                  <a:pt x="1791" y="287"/>
                  <a:pt x="1793" y="288"/>
                </a:cubicBezTo>
                <a:cubicBezTo>
                  <a:pt x="1794" y="288"/>
                  <a:pt x="1794" y="288"/>
                  <a:pt x="1795" y="289"/>
                </a:cubicBezTo>
                <a:cubicBezTo>
                  <a:pt x="1821" y="303"/>
                  <a:pt x="1846" y="318"/>
                  <a:pt x="1870" y="334"/>
                </a:cubicBezTo>
                <a:cubicBezTo>
                  <a:pt x="1871" y="334"/>
                  <a:pt x="1871" y="334"/>
                  <a:pt x="1871" y="335"/>
                </a:cubicBezTo>
                <a:cubicBezTo>
                  <a:pt x="1864" y="332"/>
                  <a:pt x="1861" y="330"/>
                  <a:pt x="1854" y="327"/>
                </a:cubicBezTo>
                <a:cubicBezTo>
                  <a:pt x="1843" y="321"/>
                  <a:pt x="1838" y="318"/>
                  <a:pt x="1827" y="313"/>
                </a:cubicBezTo>
                <a:cubicBezTo>
                  <a:pt x="1823" y="313"/>
                  <a:pt x="1821" y="313"/>
                  <a:pt x="1818" y="313"/>
                </a:cubicBezTo>
                <a:cubicBezTo>
                  <a:pt x="1808" y="308"/>
                  <a:pt x="1803" y="306"/>
                  <a:pt x="1794" y="302"/>
                </a:cubicBezTo>
                <a:cubicBezTo>
                  <a:pt x="1791" y="304"/>
                  <a:pt x="1790" y="305"/>
                  <a:pt x="1788" y="307"/>
                </a:cubicBezTo>
                <a:cubicBezTo>
                  <a:pt x="1794" y="312"/>
                  <a:pt x="1797" y="315"/>
                  <a:pt x="1804" y="320"/>
                </a:cubicBezTo>
                <a:cubicBezTo>
                  <a:pt x="1808" y="322"/>
                  <a:pt x="1810" y="323"/>
                  <a:pt x="1814" y="326"/>
                </a:cubicBezTo>
                <a:cubicBezTo>
                  <a:pt x="1821" y="331"/>
                  <a:pt x="1825" y="333"/>
                  <a:pt x="1832" y="338"/>
                </a:cubicBezTo>
                <a:cubicBezTo>
                  <a:pt x="1822" y="333"/>
                  <a:pt x="1817" y="331"/>
                  <a:pt x="1807" y="326"/>
                </a:cubicBezTo>
                <a:cubicBezTo>
                  <a:pt x="1805" y="328"/>
                  <a:pt x="1804" y="328"/>
                  <a:pt x="1802" y="330"/>
                </a:cubicBezTo>
                <a:cubicBezTo>
                  <a:pt x="1810" y="335"/>
                  <a:pt x="1814" y="338"/>
                  <a:pt x="1821" y="344"/>
                </a:cubicBezTo>
                <a:cubicBezTo>
                  <a:pt x="1818" y="345"/>
                  <a:pt x="1817" y="346"/>
                  <a:pt x="1814" y="348"/>
                </a:cubicBezTo>
                <a:cubicBezTo>
                  <a:pt x="1821" y="352"/>
                  <a:pt x="1824" y="353"/>
                  <a:pt x="1831" y="357"/>
                </a:cubicBezTo>
                <a:cubicBezTo>
                  <a:pt x="1836" y="362"/>
                  <a:pt x="1838" y="364"/>
                  <a:pt x="1843" y="369"/>
                </a:cubicBezTo>
                <a:cubicBezTo>
                  <a:pt x="1851" y="369"/>
                  <a:pt x="1854" y="370"/>
                  <a:pt x="1861" y="370"/>
                </a:cubicBezTo>
                <a:cubicBezTo>
                  <a:pt x="1864" y="374"/>
                  <a:pt x="1865" y="375"/>
                  <a:pt x="1868" y="378"/>
                </a:cubicBezTo>
                <a:cubicBezTo>
                  <a:pt x="1873" y="381"/>
                  <a:pt x="1876" y="383"/>
                  <a:pt x="1882" y="386"/>
                </a:cubicBezTo>
                <a:cubicBezTo>
                  <a:pt x="1890" y="391"/>
                  <a:pt x="1894" y="393"/>
                  <a:pt x="1902" y="397"/>
                </a:cubicBezTo>
                <a:cubicBezTo>
                  <a:pt x="1906" y="402"/>
                  <a:pt x="1909" y="405"/>
                  <a:pt x="1913" y="409"/>
                </a:cubicBezTo>
                <a:cubicBezTo>
                  <a:pt x="1918" y="413"/>
                  <a:pt x="1920" y="414"/>
                  <a:pt x="1925" y="418"/>
                </a:cubicBezTo>
                <a:cubicBezTo>
                  <a:pt x="1926" y="422"/>
                  <a:pt x="1927" y="424"/>
                  <a:pt x="1928" y="429"/>
                </a:cubicBezTo>
                <a:cubicBezTo>
                  <a:pt x="1934" y="440"/>
                  <a:pt x="1937" y="446"/>
                  <a:pt x="1944" y="458"/>
                </a:cubicBezTo>
                <a:cubicBezTo>
                  <a:pt x="1944" y="461"/>
                  <a:pt x="1945" y="463"/>
                  <a:pt x="1945" y="466"/>
                </a:cubicBezTo>
                <a:cubicBezTo>
                  <a:pt x="1948" y="470"/>
                  <a:pt x="1949" y="472"/>
                  <a:pt x="1952" y="475"/>
                </a:cubicBezTo>
                <a:cubicBezTo>
                  <a:pt x="1952" y="478"/>
                  <a:pt x="1952" y="479"/>
                  <a:pt x="1952" y="481"/>
                </a:cubicBezTo>
                <a:cubicBezTo>
                  <a:pt x="1952" y="488"/>
                  <a:pt x="1952" y="491"/>
                  <a:pt x="1952" y="497"/>
                </a:cubicBezTo>
                <a:cubicBezTo>
                  <a:pt x="1958" y="501"/>
                  <a:pt x="1962" y="503"/>
                  <a:pt x="1968" y="508"/>
                </a:cubicBezTo>
                <a:cubicBezTo>
                  <a:pt x="1967" y="509"/>
                  <a:pt x="1967" y="510"/>
                  <a:pt x="1965" y="512"/>
                </a:cubicBezTo>
                <a:cubicBezTo>
                  <a:pt x="1963" y="514"/>
                  <a:pt x="1962" y="515"/>
                  <a:pt x="1959" y="518"/>
                </a:cubicBezTo>
                <a:cubicBezTo>
                  <a:pt x="1960" y="522"/>
                  <a:pt x="1960" y="524"/>
                  <a:pt x="1961" y="529"/>
                </a:cubicBezTo>
                <a:cubicBezTo>
                  <a:pt x="1964" y="531"/>
                  <a:pt x="1965" y="532"/>
                  <a:pt x="1968" y="534"/>
                </a:cubicBezTo>
                <a:cubicBezTo>
                  <a:pt x="1971" y="537"/>
                  <a:pt x="1973" y="539"/>
                  <a:pt x="1977" y="542"/>
                </a:cubicBezTo>
                <a:cubicBezTo>
                  <a:pt x="1979" y="541"/>
                  <a:pt x="1980" y="541"/>
                  <a:pt x="1983" y="541"/>
                </a:cubicBezTo>
                <a:cubicBezTo>
                  <a:pt x="1985" y="543"/>
                  <a:pt x="1986" y="543"/>
                  <a:pt x="1988" y="545"/>
                </a:cubicBezTo>
                <a:cubicBezTo>
                  <a:pt x="1989" y="543"/>
                  <a:pt x="1989" y="543"/>
                  <a:pt x="1989" y="541"/>
                </a:cubicBezTo>
                <a:cubicBezTo>
                  <a:pt x="1991" y="543"/>
                  <a:pt x="1992" y="544"/>
                  <a:pt x="1994" y="545"/>
                </a:cubicBezTo>
                <a:cubicBezTo>
                  <a:pt x="1995" y="551"/>
                  <a:pt x="1995" y="554"/>
                  <a:pt x="1996" y="559"/>
                </a:cubicBezTo>
                <a:cubicBezTo>
                  <a:pt x="1992" y="557"/>
                  <a:pt x="1990" y="556"/>
                  <a:pt x="1985" y="555"/>
                </a:cubicBezTo>
                <a:cubicBezTo>
                  <a:pt x="1980" y="553"/>
                  <a:pt x="1978" y="552"/>
                  <a:pt x="1973" y="550"/>
                </a:cubicBezTo>
                <a:cubicBezTo>
                  <a:pt x="1973" y="554"/>
                  <a:pt x="1972" y="557"/>
                  <a:pt x="1972" y="561"/>
                </a:cubicBezTo>
                <a:cubicBezTo>
                  <a:pt x="1970" y="563"/>
                  <a:pt x="1970" y="564"/>
                  <a:pt x="1968" y="566"/>
                </a:cubicBezTo>
                <a:cubicBezTo>
                  <a:pt x="1969" y="568"/>
                  <a:pt x="1969" y="569"/>
                  <a:pt x="1970" y="571"/>
                </a:cubicBezTo>
                <a:cubicBezTo>
                  <a:pt x="1970" y="576"/>
                  <a:pt x="1970" y="578"/>
                  <a:pt x="1970" y="583"/>
                </a:cubicBezTo>
                <a:cubicBezTo>
                  <a:pt x="1974" y="587"/>
                  <a:pt x="1976" y="589"/>
                  <a:pt x="1980" y="593"/>
                </a:cubicBezTo>
                <a:cubicBezTo>
                  <a:pt x="1982" y="598"/>
                  <a:pt x="1983" y="601"/>
                  <a:pt x="1985" y="606"/>
                </a:cubicBezTo>
                <a:cubicBezTo>
                  <a:pt x="1985" y="611"/>
                  <a:pt x="1985" y="614"/>
                  <a:pt x="1985" y="619"/>
                </a:cubicBezTo>
                <a:cubicBezTo>
                  <a:pt x="1988" y="621"/>
                  <a:pt x="1990" y="622"/>
                  <a:pt x="1993" y="624"/>
                </a:cubicBezTo>
                <a:cubicBezTo>
                  <a:pt x="1993" y="628"/>
                  <a:pt x="1993" y="631"/>
                  <a:pt x="1993" y="636"/>
                </a:cubicBezTo>
                <a:cubicBezTo>
                  <a:pt x="1997" y="640"/>
                  <a:pt x="1998" y="642"/>
                  <a:pt x="2002" y="646"/>
                </a:cubicBezTo>
                <a:cubicBezTo>
                  <a:pt x="2004" y="651"/>
                  <a:pt x="2005" y="654"/>
                  <a:pt x="2007" y="660"/>
                </a:cubicBezTo>
                <a:cubicBezTo>
                  <a:pt x="2010" y="666"/>
                  <a:pt x="2012" y="669"/>
                  <a:pt x="2015" y="675"/>
                </a:cubicBezTo>
                <a:cubicBezTo>
                  <a:pt x="2017" y="678"/>
                  <a:pt x="2018" y="680"/>
                  <a:pt x="2019" y="683"/>
                </a:cubicBezTo>
                <a:cubicBezTo>
                  <a:pt x="2021" y="684"/>
                  <a:pt x="2022" y="685"/>
                  <a:pt x="2024" y="686"/>
                </a:cubicBezTo>
                <a:cubicBezTo>
                  <a:pt x="2026" y="689"/>
                  <a:pt x="2026" y="691"/>
                  <a:pt x="2028" y="695"/>
                </a:cubicBezTo>
                <a:cubicBezTo>
                  <a:pt x="2033" y="698"/>
                  <a:pt x="2035" y="699"/>
                  <a:pt x="2040" y="703"/>
                </a:cubicBezTo>
                <a:cubicBezTo>
                  <a:pt x="2043" y="704"/>
                  <a:pt x="2043" y="705"/>
                  <a:pt x="2046" y="706"/>
                </a:cubicBezTo>
                <a:cubicBezTo>
                  <a:pt x="2048" y="708"/>
                  <a:pt x="2050" y="709"/>
                  <a:pt x="2052" y="712"/>
                </a:cubicBezTo>
                <a:cubicBezTo>
                  <a:pt x="2053" y="714"/>
                  <a:pt x="2053" y="715"/>
                  <a:pt x="2053" y="718"/>
                </a:cubicBezTo>
                <a:cubicBezTo>
                  <a:pt x="2055" y="720"/>
                  <a:pt x="2056" y="721"/>
                  <a:pt x="2059" y="723"/>
                </a:cubicBezTo>
                <a:cubicBezTo>
                  <a:pt x="2061" y="726"/>
                  <a:pt x="2063" y="727"/>
                  <a:pt x="2066" y="730"/>
                </a:cubicBezTo>
                <a:cubicBezTo>
                  <a:pt x="2069" y="730"/>
                  <a:pt x="2070" y="731"/>
                  <a:pt x="2073" y="731"/>
                </a:cubicBezTo>
                <a:cubicBezTo>
                  <a:pt x="2077" y="724"/>
                  <a:pt x="2079" y="720"/>
                  <a:pt x="2083" y="713"/>
                </a:cubicBezTo>
                <a:cubicBezTo>
                  <a:pt x="2083" y="708"/>
                  <a:pt x="2083" y="705"/>
                  <a:pt x="2083" y="700"/>
                </a:cubicBezTo>
                <a:cubicBezTo>
                  <a:pt x="2087" y="703"/>
                  <a:pt x="2089" y="704"/>
                  <a:pt x="2092" y="707"/>
                </a:cubicBezTo>
                <a:cubicBezTo>
                  <a:pt x="2096" y="701"/>
                  <a:pt x="2097" y="699"/>
                  <a:pt x="2100" y="693"/>
                </a:cubicBezTo>
                <a:cubicBezTo>
                  <a:pt x="2100" y="690"/>
                  <a:pt x="2100" y="688"/>
                  <a:pt x="2100" y="684"/>
                </a:cubicBezTo>
                <a:cubicBezTo>
                  <a:pt x="2104" y="683"/>
                  <a:pt x="2106" y="683"/>
                  <a:pt x="2110" y="682"/>
                </a:cubicBezTo>
                <a:cubicBezTo>
                  <a:pt x="2114" y="687"/>
                  <a:pt x="2117" y="689"/>
                  <a:pt x="2121" y="694"/>
                </a:cubicBezTo>
                <a:cubicBezTo>
                  <a:pt x="2122" y="690"/>
                  <a:pt x="2123" y="689"/>
                  <a:pt x="2124" y="685"/>
                </a:cubicBezTo>
                <a:cubicBezTo>
                  <a:pt x="2125" y="689"/>
                  <a:pt x="2126" y="691"/>
                  <a:pt x="2127" y="695"/>
                </a:cubicBezTo>
                <a:cubicBezTo>
                  <a:pt x="2132" y="696"/>
                  <a:pt x="2134" y="696"/>
                  <a:pt x="2139" y="697"/>
                </a:cubicBezTo>
                <a:cubicBezTo>
                  <a:pt x="2143" y="700"/>
                  <a:pt x="2145" y="701"/>
                  <a:pt x="2150" y="704"/>
                </a:cubicBezTo>
                <a:cubicBezTo>
                  <a:pt x="2154" y="703"/>
                  <a:pt x="2156" y="703"/>
                  <a:pt x="2160" y="702"/>
                </a:cubicBezTo>
                <a:cubicBezTo>
                  <a:pt x="2165" y="701"/>
                  <a:pt x="2167" y="701"/>
                  <a:pt x="2171" y="701"/>
                </a:cubicBezTo>
                <a:cubicBezTo>
                  <a:pt x="2167" y="692"/>
                  <a:pt x="2165" y="688"/>
                  <a:pt x="2161" y="680"/>
                </a:cubicBezTo>
                <a:cubicBezTo>
                  <a:pt x="2168" y="691"/>
                  <a:pt x="2171" y="696"/>
                  <a:pt x="2177" y="707"/>
                </a:cubicBezTo>
                <a:cubicBezTo>
                  <a:pt x="2182" y="710"/>
                  <a:pt x="2184" y="712"/>
                  <a:pt x="2188" y="715"/>
                </a:cubicBezTo>
                <a:cubicBezTo>
                  <a:pt x="2191" y="716"/>
                  <a:pt x="2192" y="716"/>
                  <a:pt x="2194" y="717"/>
                </a:cubicBezTo>
                <a:cubicBezTo>
                  <a:pt x="2200" y="722"/>
                  <a:pt x="2203" y="724"/>
                  <a:pt x="2209" y="730"/>
                </a:cubicBezTo>
                <a:cubicBezTo>
                  <a:pt x="2212" y="732"/>
                  <a:pt x="2214" y="734"/>
                  <a:pt x="2218" y="736"/>
                </a:cubicBezTo>
                <a:cubicBezTo>
                  <a:pt x="2221" y="735"/>
                  <a:pt x="2223" y="735"/>
                  <a:pt x="2226" y="734"/>
                </a:cubicBezTo>
                <a:cubicBezTo>
                  <a:pt x="2232" y="739"/>
                  <a:pt x="2235" y="742"/>
                  <a:pt x="2241" y="748"/>
                </a:cubicBezTo>
                <a:cubicBezTo>
                  <a:pt x="2242" y="749"/>
                  <a:pt x="2242" y="749"/>
                  <a:pt x="2243" y="749"/>
                </a:cubicBezTo>
                <a:cubicBezTo>
                  <a:pt x="2254" y="770"/>
                  <a:pt x="2263" y="791"/>
                  <a:pt x="2273" y="812"/>
                </a:cubicBezTo>
                <a:cubicBezTo>
                  <a:pt x="2273" y="812"/>
                  <a:pt x="2272" y="812"/>
                  <a:pt x="2272" y="812"/>
                </a:cubicBezTo>
                <a:cubicBezTo>
                  <a:pt x="2271" y="811"/>
                  <a:pt x="2271" y="810"/>
                  <a:pt x="2270" y="810"/>
                </a:cubicBezTo>
                <a:cubicBezTo>
                  <a:pt x="2270" y="812"/>
                  <a:pt x="2271" y="813"/>
                  <a:pt x="2271" y="816"/>
                </a:cubicBezTo>
                <a:cubicBezTo>
                  <a:pt x="2270" y="814"/>
                  <a:pt x="2270" y="812"/>
                  <a:pt x="2268" y="810"/>
                </a:cubicBezTo>
                <a:cubicBezTo>
                  <a:pt x="2268" y="811"/>
                  <a:pt x="2267" y="811"/>
                  <a:pt x="2267" y="812"/>
                </a:cubicBezTo>
                <a:cubicBezTo>
                  <a:pt x="2266" y="809"/>
                  <a:pt x="2265" y="807"/>
                  <a:pt x="2264" y="804"/>
                </a:cubicBezTo>
                <a:cubicBezTo>
                  <a:pt x="2262" y="801"/>
                  <a:pt x="2260" y="800"/>
                  <a:pt x="2258" y="797"/>
                </a:cubicBezTo>
                <a:cubicBezTo>
                  <a:pt x="2256" y="794"/>
                  <a:pt x="2255" y="792"/>
                  <a:pt x="2253" y="788"/>
                </a:cubicBezTo>
                <a:cubicBezTo>
                  <a:pt x="2249" y="785"/>
                  <a:pt x="2248" y="783"/>
                  <a:pt x="2245" y="780"/>
                </a:cubicBezTo>
                <a:cubicBezTo>
                  <a:pt x="2244" y="782"/>
                  <a:pt x="2244" y="782"/>
                  <a:pt x="2243" y="783"/>
                </a:cubicBezTo>
                <a:cubicBezTo>
                  <a:pt x="2241" y="784"/>
                  <a:pt x="2240" y="785"/>
                  <a:pt x="2238" y="786"/>
                </a:cubicBezTo>
                <a:cubicBezTo>
                  <a:pt x="2243" y="790"/>
                  <a:pt x="2245" y="792"/>
                  <a:pt x="2249" y="796"/>
                </a:cubicBezTo>
                <a:cubicBezTo>
                  <a:pt x="2251" y="798"/>
                  <a:pt x="2252" y="798"/>
                  <a:pt x="2254" y="800"/>
                </a:cubicBezTo>
                <a:cubicBezTo>
                  <a:pt x="2255" y="802"/>
                  <a:pt x="2256" y="803"/>
                  <a:pt x="2257" y="805"/>
                </a:cubicBezTo>
                <a:cubicBezTo>
                  <a:pt x="2253" y="802"/>
                  <a:pt x="2251" y="801"/>
                  <a:pt x="2248" y="798"/>
                </a:cubicBezTo>
                <a:cubicBezTo>
                  <a:pt x="2246" y="798"/>
                  <a:pt x="2245" y="797"/>
                  <a:pt x="2244" y="797"/>
                </a:cubicBezTo>
                <a:cubicBezTo>
                  <a:pt x="2245" y="799"/>
                  <a:pt x="2246" y="800"/>
                  <a:pt x="2248" y="803"/>
                </a:cubicBezTo>
                <a:cubicBezTo>
                  <a:pt x="2252" y="806"/>
                  <a:pt x="2254" y="808"/>
                  <a:pt x="2258" y="811"/>
                </a:cubicBezTo>
                <a:cubicBezTo>
                  <a:pt x="2258" y="812"/>
                  <a:pt x="2259" y="813"/>
                  <a:pt x="2259" y="815"/>
                </a:cubicBezTo>
                <a:cubicBezTo>
                  <a:pt x="2261" y="817"/>
                  <a:pt x="2262" y="818"/>
                  <a:pt x="2264" y="820"/>
                </a:cubicBezTo>
                <a:cubicBezTo>
                  <a:pt x="2261" y="819"/>
                  <a:pt x="2260" y="818"/>
                  <a:pt x="2257" y="816"/>
                </a:cubicBezTo>
                <a:cubicBezTo>
                  <a:pt x="2258" y="818"/>
                  <a:pt x="2258" y="819"/>
                  <a:pt x="2259" y="821"/>
                </a:cubicBezTo>
                <a:cubicBezTo>
                  <a:pt x="2261" y="824"/>
                  <a:pt x="2263" y="825"/>
                  <a:pt x="2266" y="827"/>
                </a:cubicBezTo>
                <a:cubicBezTo>
                  <a:pt x="2268" y="830"/>
                  <a:pt x="2270" y="831"/>
                  <a:pt x="2273" y="833"/>
                </a:cubicBezTo>
                <a:cubicBezTo>
                  <a:pt x="2275" y="836"/>
                  <a:pt x="2276" y="838"/>
                  <a:pt x="2278" y="841"/>
                </a:cubicBezTo>
                <a:cubicBezTo>
                  <a:pt x="2281" y="845"/>
                  <a:pt x="2283" y="847"/>
                  <a:pt x="2286" y="851"/>
                </a:cubicBezTo>
                <a:cubicBezTo>
                  <a:pt x="2287" y="852"/>
                  <a:pt x="2288" y="853"/>
                  <a:pt x="2289" y="853"/>
                </a:cubicBezTo>
                <a:cubicBezTo>
                  <a:pt x="2369" y="1063"/>
                  <a:pt x="2383" y="1299"/>
                  <a:pt x="2314" y="1530"/>
                </a:cubicBezTo>
                <a:cubicBezTo>
                  <a:pt x="2276" y="1655"/>
                  <a:pt x="2218" y="1769"/>
                  <a:pt x="2142" y="1868"/>
                </a:cubicBezTo>
                <a:cubicBezTo>
                  <a:pt x="1932" y="2145"/>
                  <a:pt x="1595" y="2310"/>
                  <a:pt x="1238" y="2304"/>
                </a:cubicBezTo>
                <a:close/>
                <a:moveTo>
                  <a:pt x="1596" y="737"/>
                </a:moveTo>
                <a:cubicBezTo>
                  <a:pt x="1601" y="740"/>
                  <a:pt x="1603" y="741"/>
                  <a:pt x="1607" y="744"/>
                </a:cubicBezTo>
                <a:cubicBezTo>
                  <a:pt x="1610" y="750"/>
                  <a:pt x="1610" y="754"/>
                  <a:pt x="1612" y="760"/>
                </a:cubicBezTo>
                <a:cubicBezTo>
                  <a:pt x="1609" y="762"/>
                  <a:pt x="1608" y="763"/>
                  <a:pt x="1605" y="765"/>
                </a:cubicBezTo>
                <a:cubicBezTo>
                  <a:pt x="1600" y="758"/>
                  <a:pt x="1598" y="755"/>
                  <a:pt x="1593" y="748"/>
                </a:cubicBezTo>
                <a:cubicBezTo>
                  <a:pt x="1593" y="752"/>
                  <a:pt x="1593" y="754"/>
                  <a:pt x="1594" y="758"/>
                </a:cubicBezTo>
                <a:cubicBezTo>
                  <a:pt x="1590" y="759"/>
                  <a:pt x="1588" y="760"/>
                  <a:pt x="1584" y="762"/>
                </a:cubicBezTo>
                <a:cubicBezTo>
                  <a:pt x="1583" y="768"/>
                  <a:pt x="1582" y="771"/>
                  <a:pt x="1581" y="777"/>
                </a:cubicBezTo>
                <a:cubicBezTo>
                  <a:pt x="1577" y="777"/>
                  <a:pt x="1575" y="778"/>
                  <a:pt x="1571" y="778"/>
                </a:cubicBezTo>
                <a:cubicBezTo>
                  <a:pt x="1571" y="778"/>
                  <a:pt x="1580" y="763"/>
                  <a:pt x="1568" y="760"/>
                </a:cubicBezTo>
                <a:cubicBezTo>
                  <a:pt x="1556" y="757"/>
                  <a:pt x="1566" y="748"/>
                  <a:pt x="1566" y="748"/>
                </a:cubicBezTo>
                <a:cubicBezTo>
                  <a:pt x="1566" y="748"/>
                  <a:pt x="1567" y="731"/>
                  <a:pt x="1559" y="727"/>
                </a:cubicBezTo>
                <a:cubicBezTo>
                  <a:pt x="1559" y="727"/>
                  <a:pt x="1571" y="725"/>
                  <a:pt x="1581" y="736"/>
                </a:cubicBezTo>
                <a:cubicBezTo>
                  <a:pt x="1591" y="747"/>
                  <a:pt x="1596" y="737"/>
                  <a:pt x="1596" y="737"/>
                </a:cubicBezTo>
                <a:close/>
                <a:moveTo>
                  <a:pt x="1615" y="797"/>
                </a:moveTo>
                <a:cubicBezTo>
                  <a:pt x="1607" y="798"/>
                  <a:pt x="1603" y="799"/>
                  <a:pt x="1595" y="800"/>
                </a:cubicBezTo>
                <a:cubicBezTo>
                  <a:pt x="1589" y="800"/>
                  <a:pt x="1586" y="800"/>
                  <a:pt x="1579" y="801"/>
                </a:cubicBezTo>
                <a:cubicBezTo>
                  <a:pt x="1577" y="803"/>
                  <a:pt x="1575" y="804"/>
                  <a:pt x="1573" y="807"/>
                </a:cubicBezTo>
                <a:cubicBezTo>
                  <a:pt x="1567" y="804"/>
                  <a:pt x="1564" y="803"/>
                  <a:pt x="1559" y="800"/>
                </a:cubicBezTo>
                <a:cubicBezTo>
                  <a:pt x="1559" y="800"/>
                  <a:pt x="1568" y="792"/>
                  <a:pt x="1574" y="794"/>
                </a:cubicBezTo>
                <a:cubicBezTo>
                  <a:pt x="1581" y="796"/>
                  <a:pt x="1581" y="788"/>
                  <a:pt x="1593" y="792"/>
                </a:cubicBezTo>
                <a:cubicBezTo>
                  <a:pt x="1605" y="796"/>
                  <a:pt x="1615" y="797"/>
                  <a:pt x="1615" y="797"/>
                </a:cubicBezTo>
                <a:close/>
                <a:moveTo>
                  <a:pt x="1609" y="783"/>
                </a:moveTo>
                <a:cubicBezTo>
                  <a:pt x="1609" y="783"/>
                  <a:pt x="1623" y="778"/>
                  <a:pt x="1629" y="782"/>
                </a:cubicBezTo>
                <a:cubicBezTo>
                  <a:pt x="1636" y="786"/>
                  <a:pt x="1647" y="793"/>
                  <a:pt x="1647" y="793"/>
                </a:cubicBezTo>
                <a:cubicBezTo>
                  <a:pt x="1650" y="791"/>
                  <a:pt x="1651" y="790"/>
                  <a:pt x="1654" y="789"/>
                </a:cubicBezTo>
                <a:cubicBezTo>
                  <a:pt x="1655" y="792"/>
                  <a:pt x="1655" y="794"/>
                  <a:pt x="1656" y="797"/>
                </a:cubicBezTo>
                <a:cubicBezTo>
                  <a:pt x="1655" y="798"/>
                  <a:pt x="1654" y="800"/>
                  <a:pt x="1653" y="801"/>
                </a:cubicBezTo>
                <a:cubicBezTo>
                  <a:pt x="1647" y="800"/>
                  <a:pt x="1644" y="799"/>
                  <a:pt x="1639" y="797"/>
                </a:cubicBezTo>
                <a:cubicBezTo>
                  <a:pt x="1635" y="795"/>
                  <a:pt x="1633" y="794"/>
                  <a:pt x="1629" y="791"/>
                </a:cubicBezTo>
                <a:cubicBezTo>
                  <a:pt x="1621" y="788"/>
                  <a:pt x="1617" y="786"/>
                  <a:pt x="1609" y="783"/>
                </a:cubicBezTo>
                <a:close/>
                <a:moveTo>
                  <a:pt x="1682" y="1244"/>
                </a:moveTo>
                <a:cubicBezTo>
                  <a:pt x="1669" y="1241"/>
                  <a:pt x="1671" y="1251"/>
                  <a:pt x="1671" y="1251"/>
                </a:cubicBezTo>
                <a:cubicBezTo>
                  <a:pt x="1681" y="1253"/>
                  <a:pt x="1686" y="1254"/>
                  <a:pt x="1696" y="1256"/>
                </a:cubicBezTo>
                <a:cubicBezTo>
                  <a:pt x="1696" y="1256"/>
                  <a:pt x="1695" y="1247"/>
                  <a:pt x="1682" y="1244"/>
                </a:cubicBezTo>
                <a:close/>
                <a:moveTo>
                  <a:pt x="1361" y="176"/>
                </a:moveTo>
                <a:cubicBezTo>
                  <a:pt x="1355" y="174"/>
                  <a:pt x="1352" y="173"/>
                  <a:pt x="1346" y="171"/>
                </a:cubicBezTo>
                <a:cubicBezTo>
                  <a:pt x="1343" y="171"/>
                  <a:pt x="1341" y="171"/>
                  <a:pt x="1338" y="170"/>
                </a:cubicBezTo>
                <a:cubicBezTo>
                  <a:pt x="1339" y="172"/>
                  <a:pt x="1340" y="173"/>
                  <a:pt x="1341" y="174"/>
                </a:cubicBezTo>
                <a:cubicBezTo>
                  <a:pt x="1340" y="177"/>
                  <a:pt x="1339" y="178"/>
                  <a:pt x="1338" y="180"/>
                </a:cubicBezTo>
                <a:cubicBezTo>
                  <a:pt x="1342" y="180"/>
                  <a:pt x="1344" y="180"/>
                  <a:pt x="1348" y="180"/>
                </a:cubicBezTo>
                <a:cubicBezTo>
                  <a:pt x="1351" y="182"/>
                  <a:pt x="1352" y="183"/>
                  <a:pt x="1355" y="184"/>
                </a:cubicBezTo>
                <a:cubicBezTo>
                  <a:pt x="1360" y="183"/>
                  <a:pt x="1363" y="183"/>
                  <a:pt x="1368" y="182"/>
                </a:cubicBezTo>
                <a:cubicBezTo>
                  <a:pt x="1368" y="182"/>
                  <a:pt x="1376" y="185"/>
                  <a:pt x="1381" y="181"/>
                </a:cubicBezTo>
                <a:cubicBezTo>
                  <a:pt x="1385" y="176"/>
                  <a:pt x="1393" y="170"/>
                  <a:pt x="1393" y="170"/>
                </a:cubicBezTo>
                <a:cubicBezTo>
                  <a:pt x="1391" y="169"/>
                  <a:pt x="1390" y="169"/>
                  <a:pt x="1388" y="169"/>
                </a:cubicBezTo>
                <a:cubicBezTo>
                  <a:pt x="1384" y="167"/>
                  <a:pt x="1382" y="166"/>
                  <a:pt x="1378" y="164"/>
                </a:cubicBezTo>
                <a:cubicBezTo>
                  <a:pt x="1374" y="164"/>
                  <a:pt x="1372" y="164"/>
                  <a:pt x="1368" y="164"/>
                </a:cubicBezTo>
                <a:cubicBezTo>
                  <a:pt x="1364" y="165"/>
                  <a:pt x="1361" y="165"/>
                  <a:pt x="1357" y="166"/>
                </a:cubicBezTo>
                <a:cubicBezTo>
                  <a:pt x="1353" y="165"/>
                  <a:pt x="1351" y="164"/>
                  <a:pt x="1347" y="164"/>
                </a:cubicBezTo>
                <a:cubicBezTo>
                  <a:pt x="1345" y="164"/>
                  <a:pt x="1343" y="164"/>
                  <a:pt x="1341" y="165"/>
                </a:cubicBezTo>
                <a:cubicBezTo>
                  <a:pt x="1343" y="166"/>
                  <a:pt x="1345" y="167"/>
                  <a:pt x="1347" y="168"/>
                </a:cubicBezTo>
                <a:cubicBezTo>
                  <a:pt x="1352" y="171"/>
                  <a:pt x="1355" y="173"/>
                  <a:pt x="1361" y="176"/>
                </a:cubicBezTo>
                <a:close/>
                <a:moveTo>
                  <a:pt x="1332" y="174"/>
                </a:moveTo>
                <a:cubicBezTo>
                  <a:pt x="1331" y="171"/>
                  <a:pt x="1331" y="170"/>
                  <a:pt x="1330" y="168"/>
                </a:cubicBezTo>
                <a:cubicBezTo>
                  <a:pt x="1326" y="168"/>
                  <a:pt x="1325" y="167"/>
                  <a:pt x="1321" y="167"/>
                </a:cubicBezTo>
                <a:cubicBezTo>
                  <a:pt x="1320" y="169"/>
                  <a:pt x="1319" y="169"/>
                  <a:pt x="1318" y="171"/>
                </a:cubicBezTo>
                <a:cubicBezTo>
                  <a:pt x="1320" y="173"/>
                  <a:pt x="1322" y="174"/>
                  <a:pt x="1324" y="176"/>
                </a:cubicBezTo>
                <a:cubicBezTo>
                  <a:pt x="1327" y="175"/>
                  <a:pt x="1329" y="174"/>
                  <a:pt x="1332" y="174"/>
                </a:cubicBezTo>
                <a:close/>
                <a:moveTo>
                  <a:pt x="1422" y="187"/>
                </a:moveTo>
                <a:cubicBezTo>
                  <a:pt x="1422" y="190"/>
                  <a:pt x="1423" y="191"/>
                  <a:pt x="1423" y="193"/>
                </a:cubicBezTo>
                <a:cubicBezTo>
                  <a:pt x="1431" y="195"/>
                  <a:pt x="1435" y="197"/>
                  <a:pt x="1443" y="199"/>
                </a:cubicBezTo>
                <a:cubicBezTo>
                  <a:pt x="1438" y="195"/>
                  <a:pt x="1436" y="194"/>
                  <a:pt x="1431" y="190"/>
                </a:cubicBezTo>
                <a:cubicBezTo>
                  <a:pt x="1428" y="189"/>
                  <a:pt x="1426" y="189"/>
                  <a:pt x="1422" y="187"/>
                </a:cubicBezTo>
                <a:close/>
                <a:moveTo>
                  <a:pt x="1364" y="193"/>
                </a:moveTo>
                <a:cubicBezTo>
                  <a:pt x="1362" y="195"/>
                  <a:pt x="1361" y="195"/>
                  <a:pt x="1358" y="197"/>
                </a:cubicBezTo>
                <a:cubicBezTo>
                  <a:pt x="1363" y="197"/>
                  <a:pt x="1365" y="197"/>
                  <a:pt x="1370" y="198"/>
                </a:cubicBezTo>
                <a:cubicBezTo>
                  <a:pt x="1371" y="200"/>
                  <a:pt x="1371" y="201"/>
                  <a:pt x="1372" y="203"/>
                </a:cubicBezTo>
                <a:cubicBezTo>
                  <a:pt x="1368" y="203"/>
                  <a:pt x="1367" y="203"/>
                  <a:pt x="1364" y="203"/>
                </a:cubicBezTo>
                <a:cubicBezTo>
                  <a:pt x="1368" y="205"/>
                  <a:pt x="1370" y="206"/>
                  <a:pt x="1374" y="209"/>
                </a:cubicBezTo>
                <a:cubicBezTo>
                  <a:pt x="1367" y="208"/>
                  <a:pt x="1364" y="207"/>
                  <a:pt x="1358" y="206"/>
                </a:cubicBezTo>
                <a:cubicBezTo>
                  <a:pt x="1355" y="204"/>
                  <a:pt x="1354" y="203"/>
                  <a:pt x="1351" y="201"/>
                </a:cubicBezTo>
                <a:cubicBezTo>
                  <a:pt x="1347" y="199"/>
                  <a:pt x="1345" y="198"/>
                  <a:pt x="1341" y="196"/>
                </a:cubicBezTo>
                <a:cubicBezTo>
                  <a:pt x="1338" y="194"/>
                  <a:pt x="1337" y="193"/>
                  <a:pt x="1335" y="191"/>
                </a:cubicBezTo>
                <a:cubicBezTo>
                  <a:pt x="1330" y="192"/>
                  <a:pt x="1328" y="192"/>
                  <a:pt x="1324" y="193"/>
                </a:cubicBezTo>
                <a:cubicBezTo>
                  <a:pt x="1324" y="192"/>
                  <a:pt x="1325" y="191"/>
                  <a:pt x="1325" y="189"/>
                </a:cubicBezTo>
                <a:cubicBezTo>
                  <a:pt x="1322" y="189"/>
                  <a:pt x="1321" y="188"/>
                  <a:pt x="1318" y="188"/>
                </a:cubicBezTo>
                <a:cubicBezTo>
                  <a:pt x="1324" y="187"/>
                  <a:pt x="1326" y="187"/>
                  <a:pt x="1332" y="187"/>
                </a:cubicBezTo>
                <a:cubicBezTo>
                  <a:pt x="1333" y="185"/>
                  <a:pt x="1334" y="184"/>
                  <a:pt x="1335" y="182"/>
                </a:cubicBezTo>
                <a:cubicBezTo>
                  <a:pt x="1333" y="181"/>
                  <a:pt x="1332" y="180"/>
                  <a:pt x="1330" y="179"/>
                </a:cubicBezTo>
                <a:cubicBezTo>
                  <a:pt x="1328" y="181"/>
                  <a:pt x="1327" y="182"/>
                  <a:pt x="1324" y="184"/>
                </a:cubicBezTo>
                <a:cubicBezTo>
                  <a:pt x="1324" y="184"/>
                  <a:pt x="1318" y="180"/>
                  <a:pt x="1314" y="186"/>
                </a:cubicBezTo>
                <a:cubicBezTo>
                  <a:pt x="1314" y="186"/>
                  <a:pt x="1304" y="183"/>
                  <a:pt x="1301" y="187"/>
                </a:cubicBezTo>
                <a:cubicBezTo>
                  <a:pt x="1297" y="187"/>
                  <a:pt x="1295" y="188"/>
                  <a:pt x="1292" y="188"/>
                </a:cubicBezTo>
                <a:cubicBezTo>
                  <a:pt x="1292" y="188"/>
                  <a:pt x="1291" y="195"/>
                  <a:pt x="1283" y="194"/>
                </a:cubicBezTo>
                <a:cubicBezTo>
                  <a:pt x="1276" y="193"/>
                  <a:pt x="1274" y="203"/>
                  <a:pt x="1274" y="203"/>
                </a:cubicBezTo>
                <a:cubicBezTo>
                  <a:pt x="1280" y="203"/>
                  <a:pt x="1282" y="204"/>
                  <a:pt x="1288" y="205"/>
                </a:cubicBezTo>
                <a:cubicBezTo>
                  <a:pt x="1288" y="205"/>
                  <a:pt x="1295" y="210"/>
                  <a:pt x="1299" y="204"/>
                </a:cubicBezTo>
                <a:cubicBezTo>
                  <a:pt x="1299" y="204"/>
                  <a:pt x="1298" y="211"/>
                  <a:pt x="1306" y="209"/>
                </a:cubicBezTo>
                <a:cubicBezTo>
                  <a:pt x="1314" y="207"/>
                  <a:pt x="1318" y="203"/>
                  <a:pt x="1318" y="203"/>
                </a:cubicBezTo>
                <a:cubicBezTo>
                  <a:pt x="1318" y="205"/>
                  <a:pt x="1319" y="206"/>
                  <a:pt x="1319" y="208"/>
                </a:cubicBezTo>
                <a:cubicBezTo>
                  <a:pt x="1316" y="209"/>
                  <a:pt x="1314" y="210"/>
                  <a:pt x="1311" y="211"/>
                </a:cubicBezTo>
                <a:cubicBezTo>
                  <a:pt x="1310" y="212"/>
                  <a:pt x="1310" y="213"/>
                  <a:pt x="1309" y="215"/>
                </a:cubicBezTo>
                <a:cubicBezTo>
                  <a:pt x="1313" y="215"/>
                  <a:pt x="1315" y="215"/>
                  <a:pt x="1319" y="215"/>
                </a:cubicBezTo>
                <a:cubicBezTo>
                  <a:pt x="1323" y="217"/>
                  <a:pt x="1326" y="218"/>
                  <a:pt x="1330" y="220"/>
                </a:cubicBezTo>
                <a:cubicBezTo>
                  <a:pt x="1335" y="220"/>
                  <a:pt x="1338" y="220"/>
                  <a:pt x="1343" y="220"/>
                </a:cubicBezTo>
                <a:cubicBezTo>
                  <a:pt x="1348" y="219"/>
                  <a:pt x="1350" y="219"/>
                  <a:pt x="1355" y="219"/>
                </a:cubicBezTo>
                <a:cubicBezTo>
                  <a:pt x="1360" y="218"/>
                  <a:pt x="1363" y="218"/>
                  <a:pt x="1368" y="218"/>
                </a:cubicBezTo>
                <a:cubicBezTo>
                  <a:pt x="1379" y="220"/>
                  <a:pt x="1384" y="221"/>
                  <a:pt x="1395" y="223"/>
                </a:cubicBezTo>
                <a:cubicBezTo>
                  <a:pt x="1400" y="223"/>
                  <a:pt x="1404" y="223"/>
                  <a:pt x="1409" y="222"/>
                </a:cubicBezTo>
                <a:cubicBezTo>
                  <a:pt x="1414" y="220"/>
                  <a:pt x="1417" y="218"/>
                  <a:pt x="1421" y="216"/>
                </a:cubicBezTo>
                <a:cubicBezTo>
                  <a:pt x="1419" y="212"/>
                  <a:pt x="1418" y="210"/>
                  <a:pt x="1416" y="207"/>
                </a:cubicBezTo>
                <a:cubicBezTo>
                  <a:pt x="1411" y="208"/>
                  <a:pt x="1408" y="208"/>
                  <a:pt x="1403" y="209"/>
                </a:cubicBezTo>
                <a:cubicBezTo>
                  <a:pt x="1400" y="208"/>
                  <a:pt x="1399" y="208"/>
                  <a:pt x="1396" y="207"/>
                </a:cubicBezTo>
                <a:cubicBezTo>
                  <a:pt x="1394" y="204"/>
                  <a:pt x="1393" y="203"/>
                  <a:pt x="1391" y="200"/>
                </a:cubicBezTo>
                <a:cubicBezTo>
                  <a:pt x="1391" y="197"/>
                  <a:pt x="1391" y="195"/>
                  <a:pt x="1391" y="192"/>
                </a:cubicBezTo>
                <a:cubicBezTo>
                  <a:pt x="1387" y="192"/>
                  <a:pt x="1385" y="191"/>
                  <a:pt x="1381" y="191"/>
                </a:cubicBezTo>
                <a:cubicBezTo>
                  <a:pt x="1379" y="192"/>
                  <a:pt x="1378" y="192"/>
                  <a:pt x="1375" y="193"/>
                </a:cubicBezTo>
                <a:cubicBezTo>
                  <a:pt x="1371" y="193"/>
                  <a:pt x="1369" y="193"/>
                  <a:pt x="1364" y="193"/>
                </a:cubicBezTo>
                <a:close/>
                <a:moveTo>
                  <a:pt x="497" y="453"/>
                </a:moveTo>
                <a:cubicBezTo>
                  <a:pt x="495" y="456"/>
                  <a:pt x="494" y="458"/>
                  <a:pt x="492" y="461"/>
                </a:cubicBezTo>
                <a:cubicBezTo>
                  <a:pt x="496" y="460"/>
                  <a:pt x="497" y="459"/>
                  <a:pt x="501" y="457"/>
                </a:cubicBezTo>
                <a:cubicBezTo>
                  <a:pt x="502" y="455"/>
                  <a:pt x="503" y="454"/>
                  <a:pt x="504" y="452"/>
                </a:cubicBezTo>
                <a:cubicBezTo>
                  <a:pt x="501" y="452"/>
                  <a:pt x="500" y="453"/>
                  <a:pt x="497" y="453"/>
                </a:cubicBezTo>
                <a:close/>
                <a:moveTo>
                  <a:pt x="1232" y="187"/>
                </a:moveTo>
                <a:cubicBezTo>
                  <a:pt x="1235" y="188"/>
                  <a:pt x="1236" y="188"/>
                  <a:pt x="1239" y="189"/>
                </a:cubicBezTo>
                <a:cubicBezTo>
                  <a:pt x="1241" y="189"/>
                  <a:pt x="1242" y="188"/>
                  <a:pt x="1244" y="188"/>
                </a:cubicBezTo>
                <a:cubicBezTo>
                  <a:pt x="1248" y="189"/>
                  <a:pt x="1250" y="189"/>
                  <a:pt x="1254" y="190"/>
                </a:cubicBezTo>
                <a:cubicBezTo>
                  <a:pt x="1257" y="189"/>
                  <a:pt x="1258" y="189"/>
                  <a:pt x="1262" y="188"/>
                </a:cubicBezTo>
                <a:cubicBezTo>
                  <a:pt x="1265" y="188"/>
                  <a:pt x="1267" y="188"/>
                  <a:pt x="1271" y="187"/>
                </a:cubicBezTo>
                <a:cubicBezTo>
                  <a:pt x="1273" y="185"/>
                  <a:pt x="1274" y="183"/>
                  <a:pt x="1276" y="181"/>
                </a:cubicBezTo>
                <a:cubicBezTo>
                  <a:pt x="1276" y="183"/>
                  <a:pt x="1276" y="184"/>
                  <a:pt x="1277" y="186"/>
                </a:cubicBezTo>
                <a:cubicBezTo>
                  <a:pt x="1279" y="186"/>
                  <a:pt x="1281" y="185"/>
                  <a:pt x="1284" y="185"/>
                </a:cubicBezTo>
                <a:cubicBezTo>
                  <a:pt x="1284" y="186"/>
                  <a:pt x="1284" y="187"/>
                  <a:pt x="1284" y="188"/>
                </a:cubicBezTo>
                <a:cubicBezTo>
                  <a:pt x="1287" y="186"/>
                  <a:pt x="1288" y="185"/>
                  <a:pt x="1291" y="184"/>
                </a:cubicBezTo>
                <a:cubicBezTo>
                  <a:pt x="1294" y="184"/>
                  <a:pt x="1296" y="184"/>
                  <a:pt x="1299" y="184"/>
                </a:cubicBezTo>
                <a:cubicBezTo>
                  <a:pt x="1303" y="183"/>
                  <a:pt x="1304" y="182"/>
                  <a:pt x="1307" y="181"/>
                </a:cubicBezTo>
                <a:cubicBezTo>
                  <a:pt x="1305" y="180"/>
                  <a:pt x="1304" y="179"/>
                  <a:pt x="1302" y="178"/>
                </a:cubicBezTo>
                <a:cubicBezTo>
                  <a:pt x="1306" y="177"/>
                  <a:pt x="1308" y="177"/>
                  <a:pt x="1312" y="177"/>
                </a:cubicBezTo>
                <a:cubicBezTo>
                  <a:pt x="1309" y="175"/>
                  <a:pt x="1308" y="174"/>
                  <a:pt x="1305" y="173"/>
                </a:cubicBezTo>
                <a:cubicBezTo>
                  <a:pt x="1303" y="171"/>
                  <a:pt x="1302" y="171"/>
                  <a:pt x="1299" y="169"/>
                </a:cubicBezTo>
                <a:cubicBezTo>
                  <a:pt x="1296" y="171"/>
                  <a:pt x="1295" y="171"/>
                  <a:pt x="1292" y="173"/>
                </a:cubicBezTo>
                <a:cubicBezTo>
                  <a:pt x="1289" y="172"/>
                  <a:pt x="1288" y="172"/>
                  <a:pt x="1286" y="171"/>
                </a:cubicBezTo>
                <a:cubicBezTo>
                  <a:pt x="1281" y="171"/>
                  <a:pt x="1279" y="171"/>
                  <a:pt x="1274" y="171"/>
                </a:cubicBezTo>
                <a:cubicBezTo>
                  <a:pt x="1272" y="170"/>
                  <a:pt x="1271" y="170"/>
                  <a:pt x="1269" y="170"/>
                </a:cubicBezTo>
                <a:cubicBezTo>
                  <a:pt x="1266" y="172"/>
                  <a:pt x="1265" y="172"/>
                  <a:pt x="1263" y="174"/>
                </a:cubicBezTo>
                <a:cubicBezTo>
                  <a:pt x="1259" y="174"/>
                  <a:pt x="1257" y="175"/>
                  <a:pt x="1253" y="175"/>
                </a:cubicBezTo>
                <a:cubicBezTo>
                  <a:pt x="1247" y="176"/>
                  <a:pt x="1244" y="177"/>
                  <a:pt x="1238" y="178"/>
                </a:cubicBezTo>
                <a:cubicBezTo>
                  <a:pt x="1232" y="179"/>
                  <a:pt x="1230" y="179"/>
                  <a:pt x="1224" y="179"/>
                </a:cubicBezTo>
                <a:cubicBezTo>
                  <a:pt x="1222" y="180"/>
                  <a:pt x="1221" y="181"/>
                  <a:pt x="1219" y="182"/>
                </a:cubicBezTo>
                <a:cubicBezTo>
                  <a:pt x="1220" y="184"/>
                  <a:pt x="1220" y="185"/>
                  <a:pt x="1221" y="188"/>
                </a:cubicBezTo>
                <a:cubicBezTo>
                  <a:pt x="1225" y="187"/>
                  <a:pt x="1227" y="187"/>
                  <a:pt x="1232" y="187"/>
                </a:cubicBezTo>
                <a:close/>
                <a:moveTo>
                  <a:pt x="549" y="440"/>
                </a:moveTo>
                <a:cubicBezTo>
                  <a:pt x="543" y="442"/>
                  <a:pt x="541" y="443"/>
                  <a:pt x="535" y="444"/>
                </a:cubicBezTo>
                <a:cubicBezTo>
                  <a:pt x="534" y="445"/>
                  <a:pt x="533" y="446"/>
                  <a:pt x="532" y="448"/>
                </a:cubicBezTo>
                <a:cubicBezTo>
                  <a:pt x="528" y="448"/>
                  <a:pt x="526" y="447"/>
                  <a:pt x="522" y="447"/>
                </a:cubicBezTo>
                <a:cubicBezTo>
                  <a:pt x="518" y="449"/>
                  <a:pt x="516" y="450"/>
                  <a:pt x="511" y="452"/>
                </a:cubicBezTo>
                <a:cubicBezTo>
                  <a:pt x="510" y="454"/>
                  <a:pt x="510" y="455"/>
                  <a:pt x="509" y="457"/>
                </a:cubicBezTo>
                <a:cubicBezTo>
                  <a:pt x="509" y="457"/>
                  <a:pt x="522" y="447"/>
                  <a:pt x="529" y="452"/>
                </a:cubicBezTo>
                <a:cubicBezTo>
                  <a:pt x="536" y="456"/>
                  <a:pt x="542" y="446"/>
                  <a:pt x="542" y="446"/>
                </a:cubicBezTo>
                <a:cubicBezTo>
                  <a:pt x="547" y="445"/>
                  <a:pt x="550" y="444"/>
                  <a:pt x="555" y="443"/>
                </a:cubicBezTo>
                <a:cubicBezTo>
                  <a:pt x="553" y="442"/>
                  <a:pt x="552" y="441"/>
                  <a:pt x="549" y="440"/>
                </a:cubicBezTo>
                <a:close/>
                <a:moveTo>
                  <a:pt x="1516" y="205"/>
                </a:moveTo>
                <a:cubicBezTo>
                  <a:pt x="1518" y="206"/>
                  <a:pt x="1519" y="207"/>
                  <a:pt x="1521" y="209"/>
                </a:cubicBezTo>
                <a:cubicBezTo>
                  <a:pt x="1524" y="211"/>
                  <a:pt x="1526" y="212"/>
                  <a:pt x="1528" y="214"/>
                </a:cubicBezTo>
                <a:cubicBezTo>
                  <a:pt x="1533" y="217"/>
                  <a:pt x="1535" y="219"/>
                  <a:pt x="1539" y="222"/>
                </a:cubicBezTo>
                <a:cubicBezTo>
                  <a:pt x="1542" y="222"/>
                  <a:pt x="1543" y="222"/>
                  <a:pt x="1546" y="222"/>
                </a:cubicBezTo>
                <a:cubicBezTo>
                  <a:pt x="1551" y="225"/>
                  <a:pt x="1554" y="225"/>
                  <a:pt x="1559" y="228"/>
                </a:cubicBezTo>
                <a:cubicBezTo>
                  <a:pt x="1561" y="227"/>
                  <a:pt x="1562" y="227"/>
                  <a:pt x="1564" y="226"/>
                </a:cubicBezTo>
                <a:cubicBezTo>
                  <a:pt x="1567" y="225"/>
                  <a:pt x="1569" y="225"/>
                  <a:pt x="1572" y="225"/>
                </a:cubicBezTo>
                <a:cubicBezTo>
                  <a:pt x="1569" y="223"/>
                  <a:pt x="1567" y="223"/>
                  <a:pt x="1564" y="222"/>
                </a:cubicBezTo>
                <a:cubicBezTo>
                  <a:pt x="1563" y="219"/>
                  <a:pt x="1562" y="218"/>
                  <a:pt x="1560" y="216"/>
                </a:cubicBezTo>
                <a:cubicBezTo>
                  <a:pt x="1560" y="214"/>
                  <a:pt x="1560" y="214"/>
                  <a:pt x="1560" y="212"/>
                </a:cubicBezTo>
                <a:cubicBezTo>
                  <a:pt x="1558" y="211"/>
                  <a:pt x="1557" y="211"/>
                  <a:pt x="1556" y="210"/>
                </a:cubicBezTo>
                <a:cubicBezTo>
                  <a:pt x="1554" y="208"/>
                  <a:pt x="1554" y="208"/>
                  <a:pt x="1553" y="206"/>
                </a:cubicBezTo>
                <a:cubicBezTo>
                  <a:pt x="1549" y="205"/>
                  <a:pt x="1547" y="205"/>
                  <a:pt x="1542" y="205"/>
                </a:cubicBezTo>
                <a:cubicBezTo>
                  <a:pt x="1539" y="203"/>
                  <a:pt x="1538" y="203"/>
                  <a:pt x="1534" y="201"/>
                </a:cubicBezTo>
                <a:cubicBezTo>
                  <a:pt x="1531" y="199"/>
                  <a:pt x="1530" y="198"/>
                  <a:pt x="1527" y="196"/>
                </a:cubicBezTo>
                <a:cubicBezTo>
                  <a:pt x="1525" y="194"/>
                  <a:pt x="1524" y="193"/>
                  <a:pt x="1521" y="191"/>
                </a:cubicBezTo>
                <a:cubicBezTo>
                  <a:pt x="1517" y="193"/>
                  <a:pt x="1515" y="194"/>
                  <a:pt x="1511" y="197"/>
                </a:cubicBezTo>
                <a:cubicBezTo>
                  <a:pt x="1511" y="198"/>
                  <a:pt x="1511" y="199"/>
                  <a:pt x="1510" y="201"/>
                </a:cubicBezTo>
                <a:cubicBezTo>
                  <a:pt x="1513" y="202"/>
                  <a:pt x="1514" y="203"/>
                  <a:pt x="1516" y="205"/>
                </a:cubicBezTo>
                <a:close/>
                <a:moveTo>
                  <a:pt x="593" y="379"/>
                </a:moveTo>
                <a:cubicBezTo>
                  <a:pt x="590" y="380"/>
                  <a:pt x="589" y="381"/>
                  <a:pt x="586" y="383"/>
                </a:cubicBezTo>
                <a:cubicBezTo>
                  <a:pt x="586" y="384"/>
                  <a:pt x="586" y="385"/>
                  <a:pt x="586" y="386"/>
                </a:cubicBezTo>
                <a:cubicBezTo>
                  <a:pt x="589" y="386"/>
                  <a:pt x="591" y="386"/>
                  <a:pt x="594" y="385"/>
                </a:cubicBezTo>
                <a:cubicBezTo>
                  <a:pt x="598" y="384"/>
                  <a:pt x="601" y="383"/>
                  <a:pt x="605" y="381"/>
                </a:cubicBezTo>
                <a:cubicBezTo>
                  <a:pt x="605" y="380"/>
                  <a:pt x="605" y="379"/>
                  <a:pt x="605" y="377"/>
                </a:cubicBezTo>
                <a:cubicBezTo>
                  <a:pt x="600" y="378"/>
                  <a:pt x="598" y="378"/>
                  <a:pt x="593" y="379"/>
                </a:cubicBezTo>
                <a:close/>
                <a:moveTo>
                  <a:pt x="741" y="389"/>
                </a:moveTo>
                <a:cubicBezTo>
                  <a:pt x="736" y="390"/>
                  <a:pt x="734" y="391"/>
                  <a:pt x="729" y="393"/>
                </a:cubicBezTo>
                <a:cubicBezTo>
                  <a:pt x="727" y="395"/>
                  <a:pt x="726" y="396"/>
                  <a:pt x="723" y="398"/>
                </a:cubicBezTo>
                <a:cubicBezTo>
                  <a:pt x="720" y="398"/>
                  <a:pt x="718" y="398"/>
                  <a:pt x="714" y="398"/>
                </a:cubicBezTo>
                <a:cubicBezTo>
                  <a:pt x="711" y="401"/>
                  <a:pt x="709" y="402"/>
                  <a:pt x="706" y="405"/>
                </a:cubicBezTo>
                <a:cubicBezTo>
                  <a:pt x="708" y="405"/>
                  <a:pt x="709" y="406"/>
                  <a:pt x="712" y="406"/>
                </a:cubicBezTo>
                <a:cubicBezTo>
                  <a:pt x="707" y="409"/>
                  <a:pt x="705" y="410"/>
                  <a:pt x="701" y="412"/>
                </a:cubicBezTo>
                <a:cubicBezTo>
                  <a:pt x="704" y="412"/>
                  <a:pt x="706" y="412"/>
                  <a:pt x="709" y="411"/>
                </a:cubicBezTo>
                <a:cubicBezTo>
                  <a:pt x="712" y="410"/>
                  <a:pt x="714" y="409"/>
                  <a:pt x="717" y="408"/>
                </a:cubicBezTo>
                <a:cubicBezTo>
                  <a:pt x="721" y="406"/>
                  <a:pt x="723" y="405"/>
                  <a:pt x="727" y="403"/>
                </a:cubicBezTo>
                <a:cubicBezTo>
                  <a:pt x="731" y="402"/>
                  <a:pt x="733" y="401"/>
                  <a:pt x="737" y="400"/>
                </a:cubicBezTo>
                <a:cubicBezTo>
                  <a:pt x="738" y="397"/>
                  <a:pt x="739" y="396"/>
                  <a:pt x="740" y="394"/>
                </a:cubicBezTo>
                <a:cubicBezTo>
                  <a:pt x="741" y="392"/>
                  <a:pt x="741" y="391"/>
                  <a:pt x="741" y="389"/>
                </a:cubicBezTo>
                <a:close/>
                <a:moveTo>
                  <a:pt x="1436" y="174"/>
                </a:moveTo>
                <a:cubicBezTo>
                  <a:pt x="1441" y="177"/>
                  <a:pt x="1444" y="178"/>
                  <a:pt x="1450" y="180"/>
                </a:cubicBezTo>
                <a:cubicBezTo>
                  <a:pt x="1444" y="179"/>
                  <a:pt x="1441" y="179"/>
                  <a:pt x="1435" y="178"/>
                </a:cubicBezTo>
                <a:cubicBezTo>
                  <a:pt x="1436" y="180"/>
                  <a:pt x="1436" y="181"/>
                  <a:pt x="1437" y="182"/>
                </a:cubicBezTo>
                <a:cubicBezTo>
                  <a:pt x="1439" y="184"/>
                  <a:pt x="1440" y="185"/>
                  <a:pt x="1442" y="187"/>
                </a:cubicBezTo>
                <a:cubicBezTo>
                  <a:pt x="1445" y="186"/>
                  <a:pt x="1447" y="186"/>
                  <a:pt x="1450" y="185"/>
                </a:cubicBezTo>
                <a:cubicBezTo>
                  <a:pt x="1453" y="187"/>
                  <a:pt x="1454" y="189"/>
                  <a:pt x="1456" y="191"/>
                </a:cubicBezTo>
                <a:cubicBezTo>
                  <a:pt x="1461" y="190"/>
                  <a:pt x="1463" y="190"/>
                  <a:pt x="1468" y="189"/>
                </a:cubicBezTo>
                <a:cubicBezTo>
                  <a:pt x="1470" y="192"/>
                  <a:pt x="1471" y="193"/>
                  <a:pt x="1473" y="195"/>
                </a:cubicBezTo>
                <a:cubicBezTo>
                  <a:pt x="1476" y="195"/>
                  <a:pt x="1478" y="195"/>
                  <a:pt x="1482" y="196"/>
                </a:cubicBezTo>
                <a:cubicBezTo>
                  <a:pt x="1485" y="198"/>
                  <a:pt x="1487" y="199"/>
                  <a:pt x="1490" y="202"/>
                </a:cubicBezTo>
                <a:cubicBezTo>
                  <a:pt x="1496" y="203"/>
                  <a:pt x="1498" y="204"/>
                  <a:pt x="1504" y="206"/>
                </a:cubicBezTo>
                <a:cubicBezTo>
                  <a:pt x="1505" y="205"/>
                  <a:pt x="1505" y="204"/>
                  <a:pt x="1506" y="203"/>
                </a:cubicBezTo>
                <a:cubicBezTo>
                  <a:pt x="1504" y="201"/>
                  <a:pt x="1504" y="201"/>
                  <a:pt x="1503" y="199"/>
                </a:cubicBezTo>
                <a:cubicBezTo>
                  <a:pt x="1502" y="197"/>
                  <a:pt x="1502" y="197"/>
                  <a:pt x="1501" y="195"/>
                </a:cubicBezTo>
                <a:cubicBezTo>
                  <a:pt x="1500" y="192"/>
                  <a:pt x="1499" y="191"/>
                  <a:pt x="1497" y="189"/>
                </a:cubicBezTo>
                <a:cubicBezTo>
                  <a:pt x="1495" y="188"/>
                  <a:pt x="1493" y="188"/>
                  <a:pt x="1490" y="187"/>
                </a:cubicBezTo>
                <a:cubicBezTo>
                  <a:pt x="1488" y="185"/>
                  <a:pt x="1487" y="185"/>
                  <a:pt x="1485" y="183"/>
                </a:cubicBezTo>
                <a:cubicBezTo>
                  <a:pt x="1482" y="182"/>
                  <a:pt x="1480" y="182"/>
                  <a:pt x="1477" y="181"/>
                </a:cubicBezTo>
                <a:cubicBezTo>
                  <a:pt x="1474" y="181"/>
                  <a:pt x="1473" y="180"/>
                  <a:pt x="1471" y="180"/>
                </a:cubicBezTo>
                <a:cubicBezTo>
                  <a:pt x="1469" y="177"/>
                  <a:pt x="1468" y="176"/>
                  <a:pt x="1466" y="173"/>
                </a:cubicBezTo>
                <a:cubicBezTo>
                  <a:pt x="1459" y="172"/>
                  <a:pt x="1455" y="171"/>
                  <a:pt x="1448" y="169"/>
                </a:cubicBezTo>
                <a:cubicBezTo>
                  <a:pt x="1444" y="169"/>
                  <a:pt x="1442" y="169"/>
                  <a:pt x="1437" y="169"/>
                </a:cubicBezTo>
                <a:cubicBezTo>
                  <a:pt x="1435" y="169"/>
                  <a:pt x="1434" y="169"/>
                  <a:pt x="1432" y="168"/>
                </a:cubicBezTo>
                <a:cubicBezTo>
                  <a:pt x="1432" y="170"/>
                  <a:pt x="1432" y="171"/>
                  <a:pt x="1431" y="173"/>
                </a:cubicBezTo>
                <a:cubicBezTo>
                  <a:pt x="1433" y="173"/>
                  <a:pt x="1434" y="174"/>
                  <a:pt x="1436" y="174"/>
                </a:cubicBezTo>
                <a:close/>
                <a:moveTo>
                  <a:pt x="1802" y="579"/>
                </a:moveTo>
                <a:cubicBezTo>
                  <a:pt x="1803" y="581"/>
                  <a:pt x="1804" y="582"/>
                  <a:pt x="1805" y="583"/>
                </a:cubicBezTo>
                <a:cubicBezTo>
                  <a:pt x="1808" y="583"/>
                  <a:pt x="1810" y="583"/>
                  <a:pt x="1813" y="583"/>
                </a:cubicBezTo>
                <a:cubicBezTo>
                  <a:pt x="1811" y="580"/>
                  <a:pt x="1811" y="579"/>
                  <a:pt x="1810" y="577"/>
                </a:cubicBezTo>
                <a:cubicBezTo>
                  <a:pt x="1807" y="578"/>
                  <a:pt x="1805" y="578"/>
                  <a:pt x="1802" y="579"/>
                </a:cubicBezTo>
                <a:close/>
                <a:moveTo>
                  <a:pt x="1840" y="577"/>
                </a:moveTo>
                <a:cubicBezTo>
                  <a:pt x="1841" y="580"/>
                  <a:pt x="1841" y="582"/>
                  <a:pt x="1842" y="585"/>
                </a:cubicBezTo>
                <a:cubicBezTo>
                  <a:pt x="1844" y="583"/>
                  <a:pt x="1846" y="583"/>
                  <a:pt x="1848" y="581"/>
                </a:cubicBezTo>
                <a:cubicBezTo>
                  <a:pt x="1846" y="577"/>
                  <a:pt x="1845" y="575"/>
                  <a:pt x="1843" y="571"/>
                </a:cubicBezTo>
                <a:cubicBezTo>
                  <a:pt x="1841" y="574"/>
                  <a:pt x="1841" y="575"/>
                  <a:pt x="1840" y="577"/>
                </a:cubicBezTo>
                <a:close/>
                <a:moveTo>
                  <a:pt x="1530" y="1200"/>
                </a:moveTo>
                <a:cubicBezTo>
                  <a:pt x="1513" y="1195"/>
                  <a:pt x="1513" y="1204"/>
                  <a:pt x="1527" y="1215"/>
                </a:cubicBezTo>
                <a:cubicBezTo>
                  <a:pt x="1541" y="1227"/>
                  <a:pt x="1546" y="1214"/>
                  <a:pt x="1546" y="1214"/>
                </a:cubicBezTo>
                <a:cubicBezTo>
                  <a:pt x="1546" y="1214"/>
                  <a:pt x="1548" y="1204"/>
                  <a:pt x="1530" y="1200"/>
                </a:cubicBezTo>
                <a:close/>
                <a:moveTo>
                  <a:pt x="1668" y="495"/>
                </a:moveTo>
                <a:cubicBezTo>
                  <a:pt x="1666" y="499"/>
                  <a:pt x="1671" y="505"/>
                  <a:pt x="1671" y="505"/>
                </a:cubicBezTo>
                <a:cubicBezTo>
                  <a:pt x="1671" y="505"/>
                  <a:pt x="1682" y="511"/>
                  <a:pt x="1681" y="499"/>
                </a:cubicBezTo>
                <a:cubicBezTo>
                  <a:pt x="1680" y="488"/>
                  <a:pt x="1670" y="491"/>
                  <a:pt x="1668" y="495"/>
                </a:cubicBezTo>
                <a:close/>
                <a:moveTo>
                  <a:pt x="1649" y="594"/>
                </a:moveTo>
                <a:cubicBezTo>
                  <a:pt x="1649" y="594"/>
                  <a:pt x="1661" y="592"/>
                  <a:pt x="1667" y="594"/>
                </a:cubicBezTo>
                <a:cubicBezTo>
                  <a:pt x="1673" y="596"/>
                  <a:pt x="1675" y="584"/>
                  <a:pt x="1665" y="581"/>
                </a:cubicBezTo>
                <a:cubicBezTo>
                  <a:pt x="1656" y="577"/>
                  <a:pt x="1652" y="585"/>
                  <a:pt x="1652" y="585"/>
                </a:cubicBezTo>
                <a:cubicBezTo>
                  <a:pt x="1651" y="589"/>
                  <a:pt x="1650" y="591"/>
                  <a:pt x="1649" y="594"/>
                </a:cubicBezTo>
                <a:close/>
                <a:moveTo>
                  <a:pt x="1959" y="852"/>
                </a:moveTo>
                <a:cubicBezTo>
                  <a:pt x="1957" y="846"/>
                  <a:pt x="1955" y="842"/>
                  <a:pt x="1953" y="836"/>
                </a:cubicBezTo>
                <a:cubicBezTo>
                  <a:pt x="1954" y="831"/>
                  <a:pt x="1954" y="828"/>
                  <a:pt x="1955" y="823"/>
                </a:cubicBezTo>
                <a:cubicBezTo>
                  <a:pt x="1950" y="822"/>
                  <a:pt x="1948" y="821"/>
                  <a:pt x="1943" y="820"/>
                </a:cubicBezTo>
                <a:cubicBezTo>
                  <a:pt x="1937" y="817"/>
                  <a:pt x="1935" y="816"/>
                  <a:pt x="1929" y="813"/>
                </a:cubicBezTo>
                <a:cubicBezTo>
                  <a:pt x="1930" y="807"/>
                  <a:pt x="1931" y="804"/>
                  <a:pt x="1932" y="798"/>
                </a:cubicBezTo>
                <a:cubicBezTo>
                  <a:pt x="1926" y="798"/>
                  <a:pt x="1923" y="799"/>
                  <a:pt x="1916" y="799"/>
                </a:cubicBezTo>
                <a:cubicBezTo>
                  <a:pt x="1925" y="794"/>
                  <a:pt x="1929" y="792"/>
                  <a:pt x="1936" y="788"/>
                </a:cubicBezTo>
                <a:cubicBezTo>
                  <a:pt x="1934" y="782"/>
                  <a:pt x="1932" y="778"/>
                  <a:pt x="1930" y="772"/>
                </a:cubicBezTo>
                <a:cubicBezTo>
                  <a:pt x="1920" y="777"/>
                  <a:pt x="1916" y="780"/>
                  <a:pt x="1906" y="785"/>
                </a:cubicBezTo>
                <a:cubicBezTo>
                  <a:pt x="1902" y="793"/>
                  <a:pt x="1899" y="797"/>
                  <a:pt x="1894" y="805"/>
                </a:cubicBezTo>
                <a:cubicBezTo>
                  <a:pt x="1888" y="805"/>
                  <a:pt x="1884" y="805"/>
                  <a:pt x="1878" y="804"/>
                </a:cubicBezTo>
                <a:cubicBezTo>
                  <a:pt x="1882" y="806"/>
                  <a:pt x="1885" y="808"/>
                  <a:pt x="1889" y="810"/>
                </a:cubicBezTo>
                <a:cubicBezTo>
                  <a:pt x="1885" y="816"/>
                  <a:pt x="1883" y="820"/>
                  <a:pt x="1879" y="826"/>
                </a:cubicBezTo>
                <a:cubicBezTo>
                  <a:pt x="1886" y="827"/>
                  <a:pt x="1890" y="827"/>
                  <a:pt x="1897" y="827"/>
                </a:cubicBezTo>
                <a:cubicBezTo>
                  <a:pt x="1903" y="831"/>
                  <a:pt x="1907" y="833"/>
                  <a:pt x="1913" y="837"/>
                </a:cubicBezTo>
                <a:cubicBezTo>
                  <a:pt x="1920" y="840"/>
                  <a:pt x="1923" y="841"/>
                  <a:pt x="1929" y="843"/>
                </a:cubicBezTo>
                <a:cubicBezTo>
                  <a:pt x="1921" y="844"/>
                  <a:pt x="1917" y="844"/>
                  <a:pt x="1909" y="845"/>
                </a:cubicBezTo>
                <a:cubicBezTo>
                  <a:pt x="1916" y="848"/>
                  <a:pt x="1920" y="850"/>
                  <a:pt x="1927" y="853"/>
                </a:cubicBezTo>
                <a:cubicBezTo>
                  <a:pt x="1933" y="853"/>
                  <a:pt x="1936" y="852"/>
                  <a:pt x="1942" y="852"/>
                </a:cubicBezTo>
                <a:cubicBezTo>
                  <a:pt x="1942" y="856"/>
                  <a:pt x="1942" y="857"/>
                  <a:pt x="1941" y="861"/>
                </a:cubicBezTo>
                <a:cubicBezTo>
                  <a:pt x="1946" y="863"/>
                  <a:pt x="1949" y="864"/>
                  <a:pt x="1954" y="867"/>
                </a:cubicBezTo>
                <a:cubicBezTo>
                  <a:pt x="1954" y="864"/>
                  <a:pt x="1954" y="862"/>
                  <a:pt x="1954" y="858"/>
                </a:cubicBezTo>
                <a:cubicBezTo>
                  <a:pt x="1956" y="856"/>
                  <a:pt x="1957" y="855"/>
                  <a:pt x="1959" y="852"/>
                </a:cubicBezTo>
                <a:close/>
                <a:moveTo>
                  <a:pt x="1648" y="1223"/>
                </a:moveTo>
                <a:cubicBezTo>
                  <a:pt x="1648" y="1223"/>
                  <a:pt x="1647" y="1213"/>
                  <a:pt x="1632" y="1207"/>
                </a:cubicBezTo>
                <a:cubicBezTo>
                  <a:pt x="1618" y="1201"/>
                  <a:pt x="1612" y="1207"/>
                  <a:pt x="1609" y="1198"/>
                </a:cubicBezTo>
                <a:cubicBezTo>
                  <a:pt x="1606" y="1189"/>
                  <a:pt x="1595" y="1199"/>
                  <a:pt x="1595" y="1199"/>
                </a:cubicBezTo>
                <a:cubicBezTo>
                  <a:pt x="1595" y="1199"/>
                  <a:pt x="1611" y="1205"/>
                  <a:pt x="1599" y="1209"/>
                </a:cubicBezTo>
                <a:cubicBezTo>
                  <a:pt x="1587" y="1214"/>
                  <a:pt x="1602" y="1219"/>
                  <a:pt x="1602" y="1219"/>
                </a:cubicBezTo>
                <a:cubicBezTo>
                  <a:pt x="1602" y="1219"/>
                  <a:pt x="1598" y="1225"/>
                  <a:pt x="1592" y="1218"/>
                </a:cubicBezTo>
                <a:cubicBezTo>
                  <a:pt x="1585" y="1211"/>
                  <a:pt x="1572" y="1207"/>
                  <a:pt x="1574" y="1216"/>
                </a:cubicBezTo>
                <a:cubicBezTo>
                  <a:pt x="1576" y="1224"/>
                  <a:pt x="1588" y="1224"/>
                  <a:pt x="1588" y="1224"/>
                </a:cubicBezTo>
                <a:cubicBezTo>
                  <a:pt x="1595" y="1225"/>
                  <a:pt x="1599" y="1226"/>
                  <a:pt x="1605" y="1228"/>
                </a:cubicBezTo>
                <a:cubicBezTo>
                  <a:pt x="1605" y="1228"/>
                  <a:pt x="1605" y="1239"/>
                  <a:pt x="1613" y="1241"/>
                </a:cubicBezTo>
                <a:cubicBezTo>
                  <a:pt x="1621" y="1244"/>
                  <a:pt x="1623" y="1232"/>
                  <a:pt x="1623" y="1232"/>
                </a:cubicBezTo>
                <a:cubicBezTo>
                  <a:pt x="1628" y="1239"/>
                  <a:pt x="1637" y="1235"/>
                  <a:pt x="1637" y="1235"/>
                </a:cubicBezTo>
                <a:cubicBezTo>
                  <a:pt x="1637" y="1235"/>
                  <a:pt x="1658" y="1247"/>
                  <a:pt x="1660" y="1237"/>
                </a:cubicBezTo>
                <a:cubicBezTo>
                  <a:pt x="1663" y="1227"/>
                  <a:pt x="1648" y="1223"/>
                  <a:pt x="1648" y="1223"/>
                </a:cubicBezTo>
                <a:close/>
                <a:moveTo>
                  <a:pt x="1583" y="1180"/>
                </a:moveTo>
                <a:cubicBezTo>
                  <a:pt x="1584" y="1174"/>
                  <a:pt x="1571" y="1169"/>
                  <a:pt x="1571" y="1169"/>
                </a:cubicBezTo>
                <a:cubicBezTo>
                  <a:pt x="1564" y="1163"/>
                  <a:pt x="1561" y="1160"/>
                  <a:pt x="1554" y="1155"/>
                </a:cubicBezTo>
                <a:cubicBezTo>
                  <a:pt x="1550" y="1146"/>
                  <a:pt x="1548" y="1142"/>
                  <a:pt x="1544" y="1134"/>
                </a:cubicBezTo>
                <a:cubicBezTo>
                  <a:pt x="1538" y="1132"/>
                  <a:pt x="1535" y="1131"/>
                  <a:pt x="1529" y="1129"/>
                </a:cubicBezTo>
                <a:cubicBezTo>
                  <a:pt x="1529" y="1129"/>
                  <a:pt x="1528" y="1118"/>
                  <a:pt x="1504" y="1107"/>
                </a:cubicBezTo>
                <a:cubicBezTo>
                  <a:pt x="1480" y="1096"/>
                  <a:pt x="1449" y="1105"/>
                  <a:pt x="1449" y="1105"/>
                </a:cubicBezTo>
                <a:cubicBezTo>
                  <a:pt x="1449" y="1105"/>
                  <a:pt x="1446" y="1113"/>
                  <a:pt x="1454" y="1116"/>
                </a:cubicBezTo>
                <a:cubicBezTo>
                  <a:pt x="1463" y="1118"/>
                  <a:pt x="1473" y="1111"/>
                  <a:pt x="1481" y="1113"/>
                </a:cubicBezTo>
                <a:cubicBezTo>
                  <a:pt x="1490" y="1116"/>
                  <a:pt x="1490" y="1127"/>
                  <a:pt x="1490" y="1127"/>
                </a:cubicBezTo>
                <a:cubicBezTo>
                  <a:pt x="1490" y="1127"/>
                  <a:pt x="1502" y="1127"/>
                  <a:pt x="1506" y="1135"/>
                </a:cubicBezTo>
                <a:cubicBezTo>
                  <a:pt x="1511" y="1143"/>
                  <a:pt x="1525" y="1145"/>
                  <a:pt x="1525" y="1145"/>
                </a:cubicBezTo>
                <a:cubicBezTo>
                  <a:pt x="1525" y="1145"/>
                  <a:pt x="1529" y="1160"/>
                  <a:pt x="1536" y="1162"/>
                </a:cubicBezTo>
                <a:cubicBezTo>
                  <a:pt x="1542" y="1164"/>
                  <a:pt x="1542" y="1171"/>
                  <a:pt x="1542" y="1171"/>
                </a:cubicBezTo>
                <a:cubicBezTo>
                  <a:pt x="1540" y="1171"/>
                  <a:pt x="1539" y="1171"/>
                  <a:pt x="1538" y="1171"/>
                </a:cubicBezTo>
                <a:cubicBezTo>
                  <a:pt x="1536" y="1173"/>
                  <a:pt x="1535" y="1174"/>
                  <a:pt x="1533" y="1177"/>
                </a:cubicBezTo>
                <a:cubicBezTo>
                  <a:pt x="1543" y="1180"/>
                  <a:pt x="1548" y="1182"/>
                  <a:pt x="1559" y="1186"/>
                </a:cubicBezTo>
                <a:cubicBezTo>
                  <a:pt x="1559" y="1186"/>
                  <a:pt x="1584" y="1193"/>
                  <a:pt x="1586" y="1189"/>
                </a:cubicBezTo>
                <a:cubicBezTo>
                  <a:pt x="1588" y="1185"/>
                  <a:pt x="1583" y="1186"/>
                  <a:pt x="1583" y="1180"/>
                </a:cubicBezTo>
                <a:close/>
                <a:moveTo>
                  <a:pt x="1548" y="246"/>
                </a:moveTo>
                <a:cubicBezTo>
                  <a:pt x="1548" y="246"/>
                  <a:pt x="1542" y="249"/>
                  <a:pt x="1536" y="245"/>
                </a:cubicBezTo>
                <a:cubicBezTo>
                  <a:pt x="1530" y="241"/>
                  <a:pt x="1528" y="246"/>
                  <a:pt x="1528" y="246"/>
                </a:cubicBezTo>
                <a:cubicBezTo>
                  <a:pt x="1526" y="243"/>
                  <a:pt x="1526" y="241"/>
                  <a:pt x="1524" y="238"/>
                </a:cubicBezTo>
                <a:cubicBezTo>
                  <a:pt x="1520" y="238"/>
                  <a:pt x="1519" y="238"/>
                  <a:pt x="1516" y="239"/>
                </a:cubicBezTo>
                <a:cubicBezTo>
                  <a:pt x="1514" y="237"/>
                  <a:pt x="1513" y="236"/>
                  <a:pt x="1512" y="234"/>
                </a:cubicBezTo>
                <a:cubicBezTo>
                  <a:pt x="1512" y="232"/>
                  <a:pt x="1513" y="230"/>
                  <a:pt x="1514" y="228"/>
                </a:cubicBezTo>
                <a:cubicBezTo>
                  <a:pt x="1511" y="225"/>
                  <a:pt x="1510" y="224"/>
                  <a:pt x="1507" y="221"/>
                </a:cubicBezTo>
                <a:cubicBezTo>
                  <a:pt x="1504" y="220"/>
                  <a:pt x="1503" y="220"/>
                  <a:pt x="1499" y="219"/>
                </a:cubicBezTo>
                <a:cubicBezTo>
                  <a:pt x="1499" y="220"/>
                  <a:pt x="1498" y="220"/>
                  <a:pt x="1497" y="221"/>
                </a:cubicBezTo>
                <a:cubicBezTo>
                  <a:pt x="1496" y="220"/>
                  <a:pt x="1495" y="219"/>
                  <a:pt x="1494" y="218"/>
                </a:cubicBezTo>
                <a:cubicBezTo>
                  <a:pt x="1489" y="217"/>
                  <a:pt x="1486" y="216"/>
                  <a:pt x="1482" y="215"/>
                </a:cubicBezTo>
                <a:cubicBezTo>
                  <a:pt x="1478" y="214"/>
                  <a:pt x="1476" y="213"/>
                  <a:pt x="1473" y="213"/>
                </a:cubicBezTo>
                <a:cubicBezTo>
                  <a:pt x="1473" y="213"/>
                  <a:pt x="1482" y="222"/>
                  <a:pt x="1481" y="225"/>
                </a:cubicBezTo>
                <a:cubicBezTo>
                  <a:pt x="1478" y="222"/>
                  <a:pt x="1476" y="220"/>
                  <a:pt x="1473" y="217"/>
                </a:cubicBezTo>
                <a:cubicBezTo>
                  <a:pt x="1470" y="215"/>
                  <a:pt x="1469" y="214"/>
                  <a:pt x="1466" y="211"/>
                </a:cubicBezTo>
                <a:cubicBezTo>
                  <a:pt x="1464" y="213"/>
                  <a:pt x="1463" y="214"/>
                  <a:pt x="1461" y="215"/>
                </a:cubicBezTo>
                <a:cubicBezTo>
                  <a:pt x="1461" y="217"/>
                  <a:pt x="1461" y="217"/>
                  <a:pt x="1460" y="219"/>
                </a:cubicBezTo>
                <a:cubicBezTo>
                  <a:pt x="1458" y="217"/>
                  <a:pt x="1457" y="217"/>
                  <a:pt x="1456" y="215"/>
                </a:cubicBezTo>
                <a:cubicBezTo>
                  <a:pt x="1454" y="213"/>
                  <a:pt x="1453" y="212"/>
                  <a:pt x="1451" y="209"/>
                </a:cubicBezTo>
                <a:cubicBezTo>
                  <a:pt x="1449" y="209"/>
                  <a:pt x="1448" y="209"/>
                  <a:pt x="1445" y="208"/>
                </a:cubicBezTo>
                <a:cubicBezTo>
                  <a:pt x="1443" y="207"/>
                  <a:pt x="1441" y="206"/>
                  <a:pt x="1439" y="205"/>
                </a:cubicBezTo>
                <a:cubicBezTo>
                  <a:pt x="1437" y="204"/>
                  <a:pt x="1436" y="204"/>
                  <a:pt x="1434" y="204"/>
                </a:cubicBezTo>
                <a:cubicBezTo>
                  <a:pt x="1432" y="205"/>
                  <a:pt x="1431" y="206"/>
                  <a:pt x="1430" y="207"/>
                </a:cubicBezTo>
                <a:cubicBezTo>
                  <a:pt x="1432" y="208"/>
                  <a:pt x="1433" y="209"/>
                  <a:pt x="1435" y="210"/>
                </a:cubicBezTo>
                <a:cubicBezTo>
                  <a:pt x="1435" y="212"/>
                  <a:pt x="1434" y="213"/>
                  <a:pt x="1434" y="216"/>
                </a:cubicBezTo>
                <a:cubicBezTo>
                  <a:pt x="1436" y="216"/>
                  <a:pt x="1437" y="217"/>
                  <a:pt x="1439" y="218"/>
                </a:cubicBezTo>
                <a:cubicBezTo>
                  <a:pt x="1440" y="219"/>
                  <a:pt x="1441" y="220"/>
                  <a:pt x="1442" y="222"/>
                </a:cubicBezTo>
                <a:cubicBezTo>
                  <a:pt x="1445" y="223"/>
                  <a:pt x="1447" y="224"/>
                  <a:pt x="1450" y="226"/>
                </a:cubicBezTo>
                <a:cubicBezTo>
                  <a:pt x="1454" y="226"/>
                  <a:pt x="1455" y="226"/>
                  <a:pt x="1459" y="226"/>
                </a:cubicBezTo>
                <a:cubicBezTo>
                  <a:pt x="1464" y="229"/>
                  <a:pt x="1466" y="230"/>
                  <a:pt x="1471" y="232"/>
                </a:cubicBezTo>
                <a:cubicBezTo>
                  <a:pt x="1473" y="234"/>
                  <a:pt x="1473" y="235"/>
                  <a:pt x="1475" y="238"/>
                </a:cubicBezTo>
                <a:cubicBezTo>
                  <a:pt x="1476" y="239"/>
                  <a:pt x="1477" y="240"/>
                  <a:pt x="1479" y="241"/>
                </a:cubicBezTo>
                <a:cubicBezTo>
                  <a:pt x="1485" y="242"/>
                  <a:pt x="1489" y="243"/>
                  <a:pt x="1495" y="245"/>
                </a:cubicBezTo>
                <a:cubicBezTo>
                  <a:pt x="1498" y="246"/>
                  <a:pt x="1500" y="246"/>
                  <a:pt x="1503" y="247"/>
                </a:cubicBezTo>
                <a:cubicBezTo>
                  <a:pt x="1506" y="246"/>
                  <a:pt x="1507" y="246"/>
                  <a:pt x="1510" y="245"/>
                </a:cubicBezTo>
                <a:cubicBezTo>
                  <a:pt x="1511" y="244"/>
                  <a:pt x="1511" y="243"/>
                  <a:pt x="1512" y="242"/>
                </a:cubicBezTo>
                <a:cubicBezTo>
                  <a:pt x="1514" y="242"/>
                  <a:pt x="1514" y="242"/>
                  <a:pt x="1516" y="241"/>
                </a:cubicBezTo>
                <a:cubicBezTo>
                  <a:pt x="1517" y="243"/>
                  <a:pt x="1518" y="244"/>
                  <a:pt x="1518" y="246"/>
                </a:cubicBezTo>
                <a:cubicBezTo>
                  <a:pt x="1520" y="246"/>
                  <a:pt x="1520" y="246"/>
                  <a:pt x="1521" y="247"/>
                </a:cubicBezTo>
                <a:cubicBezTo>
                  <a:pt x="1521" y="249"/>
                  <a:pt x="1520" y="251"/>
                  <a:pt x="1519" y="253"/>
                </a:cubicBezTo>
                <a:cubicBezTo>
                  <a:pt x="1522" y="255"/>
                  <a:pt x="1523" y="256"/>
                  <a:pt x="1525" y="258"/>
                </a:cubicBezTo>
                <a:cubicBezTo>
                  <a:pt x="1527" y="259"/>
                  <a:pt x="1529" y="259"/>
                  <a:pt x="1531" y="260"/>
                </a:cubicBezTo>
                <a:cubicBezTo>
                  <a:pt x="1533" y="261"/>
                  <a:pt x="1534" y="261"/>
                  <a:pt x="1537" y="262"/>
                </a:cubicBezTo>
                <a:cubicBezTo>
                  <a:pt x="1543" y="263"/>
                  <a:pt x="1546" y="263"/>
                  <a:pt x="1552" y="264"/>
                </a:cubicBezTo>
                <a:cubicBezTo>
                  <a:pt x="1552" y="264"/>
                  <a:pt x="1557" y="263"/>
                  <a:pt x="1556" y="255"/>
                </a:cubicBezTo>
                <a:cubicBezTo>
                  <a:pt x="1555" y="248"/>
                  <a:pt x="1548" y="246"/>
                  <a:pt x="1548" y="246"/>
                </a:cubicBezTo>
                <a:close/>
                <a:moveTo>
                  <a:pt x="1729" y="444"/>
                </a:moveTo>
                <a:cubicBezTo>
                  <a:pt x="1735" y="444"/>
                  <a:pt x="1737" y="445"/>
                  <a:pt x="1743" y="446"/>
                </a:cubicBezTo>
                <a:cubicBezTo>
                  <a:pt x="1744" y="441"/>
                  <a:pt x="1744" y="439"/>
                  <a:pt x="1745" y="434"/>
                </a:cubicBezTo>
                <a:cubicBezTo>
                  <a:pt x="1740" y="431"/>
                  <a:pt x="1737" y="429"/>
                  <a:pt x="1732" y="426"/>
                </a:cubicBezTo>
                <a:cubicBezTo>
                  <a:pt x="1727" y="425"/>
                  <a:pt x="1724" y="424"/>
                  <a:pt x="1719" y="423"/>
                </a:cubicBezTo>
                <a:cubicBezTo>
                  <a:pt x="1718" y="427"/>
                  <a:pt x="1718" y="429"/>
                  <a:pt x="1717" y="434"/>
                </a:cubicBezTo>
                <a:cubicBezTo>
                  <a:pt x="1721" y="438"/>
                  <a:pt x="1724" y="440"/>
                  <a:pt x="1729" y="444"/>
                </a:cubicBezTo>
                <a:close/>
                <a:moveTo>
                  <a:pt x="1454" y="301"/>
                </a:moveTo>
                <a:cubicBezTo>
                  <a:pt x="1456" y="300"/>
                  <a:pt x="1457" y="300"/>
                  <a:pt x="1459" y="299"/>
                </a:cubicBezTo>
                <a:cubicBezTo>
                  <a:pt x="1458" y="298"/>
                  <a:pt x="1457" y="297"/>
                  <a:pt x="1457" y="295"/>
                </a:cubicBezTo>
                <a:cubicBezTo>
                  <a:pt x="1454" y="294"/>
                  <a:pt x="1453" y="293"/>
                  <a:pt x="1451" y="292"/>
                </a:cubicBezTo>
                <a:cubicBezTo>
                  <a:pt x="1450" y="294"/>
                  <a:pt x="1450" y="295"/>
                  <a:pt x="1449" y="297"/>
                </a:cubicBezTo>
                <a:cubicBezTo>
                  <a:pt x="1451" y="298"/>
                  <a:pt x="1452" y="299"/>
                  <a:pt x="1454" y="301"/>
                </a:cubicBezTo>
                <a:close/>
                <a:moveTo>
                  <a:pt x="1439" y="227"/>
                </a:moveTo>
                <a:cubicBezTo>
                  <a:pt x="1443" y="219"/>
                  <a:pt x="1429" y="221"/>
                  <a:pt x="1429" y="221"/>
                </a:cubicBezTo>
                <a:cubicBezTo>
                  <a:pt x="1426" y="221"/>
                  <a:pt x="1425" y="221"/>
                  <a:pt x="1422" y="222"/>
                </a:cubicBezTo>
                <a:cubicBezTo>
                  <a:pt x="1423" y="224"/>
                  <a:pt x="1423" y="226"/>
                  <a:pt x="1424" y="228"/>
                </a:cubicBezTo>
                <a:cubicBezTo>
                  <a:pt x="1424" y="228"/>
                  <a:pt x="1436" y="235"/>
                  <a:pt x="1439" y="227"/>
                </a:cubicBezTo>
                <a:close/>
                <a:moveTo>
                  <a:pt x="1412" y="267"/>
                </a:moveTo>
                <a:cubicBezTo>
                  <a:pt x="1410" y="265"/>
                  <a:pt x="1410" y="265"/>
                  <a:pt x="1408" y="263"/>
                </a:cubicBezTo>
                <a:cubicBezTo>
                  <a:pt x="1409" y="259"/>
                  <a:pt x="1409" y="257"/>
                  <a:pt x="1410" y="253"/>
                </a:cubicBezTo>
                <a:cubicBezTo>
                  <a:pt x="1414" y="253"/>
                  <a:pt x="1416" y="252"/>
                  <a:pt x="1419" y="252"/>
                </a:cubicBezTo>
                <a:cubicBezTo>
                  <a:pt x="1418" y="247"/>
                  <a:pt x="1418" y="245"/>
                  <a:pt x="1417" y="241"/>
                </a:cubicBezTo>
                <a:cubicBezTo>
                  <a:pt x="1413" y="241"/>
                  <a:pt x="1411" y="241"/>
                  <a:pt x="1407" y="241"/>
                </a:cubicBezTo>
                <a:cubicBezTo>
                  <a:pt x="1402" y="239"/>
                  <a:pt x="1399" y="239"/>
                  <a:pt x="1394" y="238"/>
                </a:cubicBezTo>
                <a:cubicBezTo>
                  <a:pt x="1393" y="240"/>
                  <a:pt x="1392" y="241"/>
                  <a:pt x="1390" y="243"/>
                </a:cubicBezTo>
                <a:cubicBezTo>
                  <a:pt x="1387" y="243"/>
                  <a:pt x="1385" y="243"/>
                  <a:pt x="1381" y="243"/>
                </a:cubicBezTo>
                <a:cubicBezTo>
                  <a:pt x="1381" y="243"/>
                  <a:pt x="1377" y="235"/>
                  <a:pt x="1374" y="242"/>
                </a:cubicBezTo>
                <a:cubicBezTo>
                  <a:pt x="1371" y="249"/>
                  <a:pt x="1374" y="263"/>
                  <a:pt x="1374" y="263"/>
                </a:cubicBezTo>
                <a:cubicBezTo>
                  <a:pt x="1372" y="262"/>
                  <a:pt x="1371" y="262"/>
                  <a:pt x="1368" y="261"/>
                </a:cubicBezTo>
                <a:cubicBezTo>
                  <a:pt x="1369" y="260"/>
                  <a:pt x="1369" y="260"/>
                  <a:pt x="1370" y="259"/>
                </a:cubicBezTo>
                <a:cubicBezTo>
                  <a:pt x="1368" y="258"/>
                  <a:pt x="1368" y="257"/>
                  <a:pt x="1366" y="256"/>
                </a:cubicBezTo>
                <a:cubicBezTo>
                  <a:pt x="1365" y="254"/>
                  <a:pt x="1365" y="254"/>
                  <a:pt x="1364" y="252"/>
                </a:cubicBezTo>
                <a:cubicBezTo>
                  <a:pt x="1366" y="252"/>
                  <a:pt x="1367" y="252"/>
                  <a:pt x="1369" y="251"/>
                </a:cubicBezTo>
                <a:cubicBezTo>
                  <a:pt x="1367" y="250"/>
                  <a:pt x="1367" y="249"/>
                  <a:pt x="1365" y="248"/>
                </a:cubicBezTo>
                <a:cubicBezTo>
                  <a:pt x="1363" y="247"/>
                  <a:pt x="1361" y="247"/>
                  <a:pt x="1359" y="246"/>
                </a:cubicBezTo>
                <a:cubicBezTo>
                  <a:pt x="1358" y="245"/>
                  <a:pt x="1358" y="244"/>
                  <a:pt x="1357" y="242"/>
                </a:cubicBezTo>
                <a:cubicBezTo>
                  <a:pt x="1355" y="241"/>
                  <a:pt x="1354" y="240"/>
                  <a:pt x="1352" y="239"/>
                </a:cubicBezTo>
                <a:cubicBezTo>
                  <a:pt x="1348" y="239"/>
                  <a:pt x="1346" y="239"/>
                  <a:pt x="1341" y="239"/>
                </a:cubicBezTo>
                <a:cubicBezTo>
                  <a:pt x="1342" y="241"/>
                  <a:pt x="1343" y="242"/>
                  <a:pt x="1344" y="244"/>
                </a:cubicBezTo>
                <a:cubicBezTo>
                  <a:pt x="1342" y="244"/>
                  <a:pt x="1341" y="245"/>
                  <a:pt x="1340" y="245"/>
                </a:cubicBezTo>
                <a:cubicBezTo>
                  <a:pt x="1336" y="242"/>
                  <a:pt x="1334" y="241"/>
                  <a:pt x="1331" y="237"/>
                </a:cubicBezTo>
                <a:cubicBezTo>
                  <a:pt x="1327" y="237"/>
                  <a:pt x="1325" y="238"/>
                  <a:pt x="1321" y="238"/>
                </a:cubicBezTo>
                <a:cubicBezTo>
                  <a:pt x="1317" y="236"/>
                  <a:pt x="1315" y="235"/>
                  <a:pt x="1311" y="234"/>
                </a:cubicBezTo>
                <a:cubicBezTo>
                  <a:pt x="1309" y="235"/>
                  <a:pt x="1307" y="236"/>
                  <a:pt x="1305" y="238"/>
                </a:cubicBezTo>
                <a:cubicBezTo>
                  <a:pt x="1306" y="234"/>
                  <a:pt x="1306" y="232"/>
                  <a:pt x="1307" y="229"/>
                </a:cubicBezTo>
                <a:cubicBezTo>
                  <a:pt x="1304" y="228"/>
                  <a:pt x="1302" y="227"/>
                  <a:pt x="1299" y="226"/>
                </a:cubicBezTo>
                <a:cubicBezTo>
                  <a:pt x="1296" y="227"/>
                  <a:pt x="1295" y="227"/>
                  <a:pt x="1292" y="228"/>
                </a:cubicBezTo>
                <a:cubicBezTo>
                  <a:pt x="1290" y="225"/>
                  <a:pt x="1289" y="224"/>
                  <a:pt x="1288" y="221"/>
                </a:cubicBezTo>
                <a:cubicBezTo>
                  <a:pt x="1286" y="218"/>
                  <a:pt x="1284" y="217"/>
                  <a:pt x="1282" y="215"/>
                </a:cubicBezTo>
                <a:cubicBezTo>
                  <a:pt x="1276" y="214"/>
                  <a:pt x="1273" y="213"/>
                  <a:pt x="1267" y="213"/>
                </a:cubicBezTo>
                <a:cubicBezTo>
                  <a:pt x="1261" y="211"/>
                  <a:pt x="1258" y="210"/>
                  <a:pt x="1252" y="209"/>
                </a:cubicBezTo>
                <a:cubicBezTo>
                  <a:pt x="1243" y="207"/>
                  <a:pt x="1239" y="207"/>
                  <a:pt x="1230" y="205"/>
                </a:cubicBezTo>
                <a:cubicBezTo>
                  <a:pt x="1220" y="205"/>
                  <a:pt x="1215" y="205"/>
                  <a:pt x="1205" y="204"/>
                </a:cubicBezTo>
                <a:cubicBezTo>
                  <a:pt x="1197" y="203"/>
                  <a:pt x="1194" y="203"/>
                  <a:pt x="1187" y="203"/>
                </a:cubicBezTo>
                <a:cubicBezTo>
                  <a:pt x="1187" y="205"/>
                  <a:pt x="1187" y="206"/>
                  <a:pt x="1187" y="209"/>
                </a:cubicBezTo>
                <a:cubicBezTo>
                  <a:pt x="1189" y="211"/>
                  <a:pt x="1190" y="212"/>
                  <a:pt x="1192" y="214"/>
                </a:cubicBezTo>
                <a:cubicBezTo>
                  <a:pt x="1189" y="214"/>
                  <a:pt x="1187" y="214"/>
                  <a:pt x="1184" y="214"/>
                </a:cubicBezTo>
                <a:cubicBezTo>
                  <a:pt x="1182" y="216"/>
                  <a:pt x="1181" y="217"/>
                  <a:pt x="1179" y="218"/>
                </a:cubicBezTo>
                <a:cubicBezTo>
                  <a:pt x="1176" y="220"/>
                  <a:pt x="1174" y="221"/>
                  <a:pt x="1171" y="224"/>
                </a:cubicBezTo>
                <a:cubicBezTo>
                  <a:pt x="1166" y="227"/>
                  <a:pt x="1163" y="228"/>
                  <a:pt x="1158" y="231"/>
                </a:cubicBezTo>
                <a:cubicBezTo>
                  <a:pt x="1165" y="233"/>
                  <a:pt x="1168" y="234"/>
                  <a:pt x="1174" y="236"/>
                </a:cubicBezTo>
                <a:cubicBezTo>
                  <a:pt x="1177" y="238"/>
                  <a:pt x="1178" y="239"/>
                  <a:pt x="1180" y="240"/>
                </a:cubicBezTo>
                <a:cubicBezTo>
                  <a:pt x="1181" y="242"/>
                  <a:pt x="1181" y="243"/>
                  <a:pt x="1182" y="245"/>
                </a:cubicBezTo>
                <a:cubicBezTo>
                  <a:pt x="1185" y="246"/>
                  <a:pt x="1186" y="247"/>
                  <a:pt x="1189" y="248"/>
                </a:cubicBezTo>
                <a:cubicBezTo>
                  <a:pt x="1194" y="246"/>
                  <a:pt x="1196" y="245"/>
                  <a:pt x="1201" y="243"/>
                </a:cubicBezTo>
                <a:cubicBezTo>
                  <a:pt x="1205" y="243"/>
                  <a:pt x="1207" y="243"/>
                  <a:pt x="1212" y="244"/>
                </a:cubicBezTo>
                <a:cubicBezTo>
                  <a:pt x="1214" y="244"/>
                  <a:pt x="1215" y="244"/>
                  <a:pt x="1218" y="245"/>
                </a:cubicBezTo>
                <a:cubicBezTo>
                  <a:pt x="1221" y="242"/>
                  <a:pt x="1223" y="240"/>
                  <a:pt x="1226" y="237"/>
                </a:cubicBezTo>
                <a:cubicBezTo>
                  <a:pt x="1230" y="236"/>
                  <a:pt x="1232" y="236"/>
                  <a:pt x="1235" y="234"/>
                </a:cubicBezTo>
                <a:cubicBezTo>
                  <a:pt x="1241" y="232"/>
                  <a:pt x="1244" y="230"/>
                  <a:pt x="1250" y="228"/>
                </a:cubicBezTo>
                <a:cubicBezTo>
                  <a:pt x="1259" y="228"/>
                  <a:pt x="1264" y="228"/>
                  <a:pt x="1273" y="228"/>
                </a:cubicBezTo>
                <a:cubicBezTo>
                  <a:pt x="1265" y="230"/>
                  <a:pt x="1261" y="230"/>
                  <a:pt x="1253" y="232"/>
                </a:cubicBezTo>
                <a:cubicBezTo>
                  <a:pt x="1249" y="234"/>
                  <a:pt x="1247" y="235"/>
                  <a:pt x="1242" y="237"/>
                </a:cubicBezTo>
                <a:cubicBezTo>
                  <a:pt x="1239" y="239"/>
                  <a:pt x="1238" y="241"/>
                  <a:pt x="1235" y="243"/>
                </a:cubicBezTo>
                <a:cubicBezTo>
                  <a:pt x="1238" y="245"/>
                  <a:pt x="1240" y="246"/>
                  <a:pt x="1243" y="248"/>
                </a:cubicBezTo>
                <a:cubicBezTo>
                  <a:pt x="1247" y="249"/>
                  <a:pt x="1249" y="250"/>
                  <a:pt x="1254" y="251"/>
                </a:cubicBezTo>
                <a:cubicBezTo>
                  <a:pt x="1248" y="252"/>
                  <a:pt x="1246" y="252"/>
                  <a:pt x="1241" y="253"/>
                </a:cubicBezTo>
                <a:cubicBezTo>
                  <a:pt x="1245" y="255"/>
                  <a:pt x="1248" y="256"/>
                  <a:pt x="1253" y="258"/>
                </a:cubicBezTo>
                <a:cubicBezTo>
                  <a:pt x="1276" y="263"/>
                  <a:pt x="1288" y="265"/>
                  <a:pt x="1311" y="271"/>
                </a:cubicBezTo>
                <a:cubicBezTo>
                  <a:pt x="1289" y="268"/>
                  <a:pt x="1278" y="267"/>
                  <a:pt x="1256" y="265"/>
                </a:cubicBezTo>
                <a:cubicBezTo>
                  <a:pt x="1251" y="266"/>
                  <a:pt x="1249" y="267"/>
                  <a:pt x="1243" y="268"/>
                </a:cubicBezTo>
                <a:cubicBezTo>
                  <a:pt x="1243" y="268"/>
                  <a:pt x="1249" y="271"/>
                  <a:pt x="1251" y="275"/>
                </a:cubicBezTo>
                <a:cubicBezTo>
                  <a:pt x="1253" y="280"/>
                  <a:pt x="1263" y="278"/>
                  <a:pt x="1263" y="278"/>
                </a:cubicBezTo>
                <a:cubicBezTo>
                  <a:pt x="1263" y="278"/>
                  <a:pt x="1284" y="281"/>
                  <a:pt x="1283" y="285"/>
                </a:cubicBezTo>
                <a:cubicBezTo>
                  <a:pt x="1283" y="289"/>
                  <a:pt x="1291" y="294"/>
                  <a:pt x="1291" y="294"/>
                </a:cubicBezTo>
                <a:cubicBezTo>
                  <a:pt x="1302" y="296"/>
                  <a:pt x="1307" y="297"/>
                  <a:pt x="1318" y="300"/>
                </a:cubicBezTo>
                <a:cubicBezTo>
                  <a:pt x="1326" y="300"/>
                  <a:pt x="1330" y="301"/>
                  <a:pt x="1337" y="301"/>
                </a:cubicBezTo>
                <a:cubicBezTo>
                  <a:pt x="1340" y="300"/>
                  <a:pt x="1342" y="300"/>
                  <a:pt x="1345" y="299"/>
                </a:cubicBezTo>
                <a:cubicBezTo>
                  <a:pt x="1351" y="300"/>
                  <a:pt x="1353" y="300"/>
                  <a:pt x="1359" y="300"/>
                </a:cubicBezTo>
                <a:cubicBezTo>
                  <a:pt x="1365" y="299"/>
                  <a:pt x="1368" y="298"/>
                  <a:pt x="1373" y="297"/>
                </a:cubicBezTo>
                <a:cubicBezTo>
                  <a:pt x="1378" y="299"/>
                  <a:pt x="1381" y="301"/>
                  <a:pt x="1386" y="304"/>
                </a:cubicBezTo>
                <a:cubicBezTo>
                  <a:pt x="1390" y="306"/>
                  <a:pt x="1393" y="307"/>
                  <a:pt x="1397" y="309"/>
                </a:cubicBezTo>
                <a:cubicBezTo>
                  <a:pt x="1400" y="311"/>
                  <a:pt x="1401" y="312"/>
                  <a:pt x="1404" y="314"/>
                </a:cubicBezTo>
                <a:cubicBezTo>
                  <a:pt x="1411" y="314"/>
                  <a:pt x="1414" y="315"/>
                  <a:pt x="1421" y="316"/>
                </a:cubicBezTo>
                <a:cubicBezTo>
                  <a:pt x="1425" y="319"/>
                  <a:pt x="1426" y="321"/>
                  <a:pt x="1429" y="324"/>
                </a:cubicBezTo>
                <a:cubicBezTo>
                  <a:pt x="1433" y="320"/>
                  <a:pt x="1435" y="318"/>
                  <a:pt x="1438" y="314"/>
                </a:cubicBezTo>
                <a:cubicBezTo>
                  <a:pt x="1441" y="313"/>
                  <a:pt x="1443" y="313"/>
                  <a:pt x="1446" y="312"/>
                </a:cubicBezTo>
                <a:cubicBezTo>
                  <a:pt x="1445" y="308"/>
                  <a:pt x="1445" y="305"/>
                  <a:pt x="1445" y="301"/>
                </a:cubicBezTo>
                <a:cubicBezTo>
                  <a:pt x="1440" y="299"/>
                  <a:pt x="1437" y="299"/>
                  <a:pt x="1433" y="297"/>
                </a:cubicBezTo>
                <a:cubicBezTo>
                  <a:pt x="1431" y="294"/>
                  <a:pt x="1430" y="292"/>
                  <a:pt x="1428" y="288"/>
                </a:cubicBezTo>
                <a:cubicBezTo>
                  <a:pt x="1424" y="287"/>
                  <a:pt x="1422" y="286"/>
                  <a:pt x="1419" y="285"/>
                </a:cubicBezTo>
                <a:cubicBezTo>
                  <a:pt x="1416" y="284"/>
                  <a:pt x="1414" y="283"/>
                  <a:pt x="1411" y="281"/>
                </a:cubicBezTo>
                <a:cubicBezTo>
                  <a:pt x="1412" y="276"/>
                  <a:pt x="1412" y="273"/>
                  <a:pt x="1412" y="267"/>
                </a:cubicBezTo>
                <a:close/>
                <a:moveTo>
                  <a:pt x="1633" y="470"/>
                </a:moveTo>
                <a:cubicBezTo>
                  <a:pt x="1625" y="469"/>
                  <a:pt x="1624" y="478"/>
                  <a:pt x="1624" y="478"/>
                </a:cubicBezTo>
                <a:cubicBezTo>
                  <a:pt x="1628" y="491"/>
                  <a:pt x="1639" y="485"/>
                  <a:pt x="1639" y="485"/>
                </a:cubicBezTo>
                <a:cubicBezTo>
                  <a:pt x="1643" y="484"/>
                  <a:pt x="1646" y="483"/>
                  <a:pt x="1650" y="482"/>
                </a:cubicBezTo>
                <a:cubicBezTo>
                  <a:pt x="1650" y="482"/>
                  <a:pt x="1641" y="471"/>
                  <a:pt x="1633" y="470"/>
                </a:cubicBezTo>
                <a:close/>
                <a:moveTo>
                  <a:pt x="1697" y="401"/>
                </a:moveTo>
                <a:cubicBezTo>
                  <a:pt x="1697" y="404"/>
                  <a:pt x="1697" y="406"/>
                  <a:pt x="1697" y="410"/>
                </a:cubicBezTo>
                <a:cubicBezTo>
                  <a:pt x="1699" y="412"/>
                  <a:pt x="1700" y="414"/>
                  <a:pt x="1702" y="416"/>
                </a:cubicBezTo>
                <a:cubicBezTo>
                  <a:pt x="1704" y="411"/>
                  <a:pt x="1705" y="409"/>
                  <a:pt x="1707" y="403"/>
                </a:cubicBezTo>
                <a:cubicBezTo>
                  <a:pt x="1712" y="401"/>
                  <a:pt x="1714" y="400"/>
                  <a:pt x="1719" y="398"/>
                </a:cubicBezTo>
                <a:cubicBezTo>
                  <a:pt x="1714" y="397"/>
                  <a:pt x="1712" y="396"/>
                  <a:pt x="1706" y="394"/>
                </a:cubicBezTo>
                <a:cubicBezTo>
                  <a:pt x="1702" y="397"/>
                  <a:pt x="1701" y="398"/>
                  <a:pt x="1697" y="401"/>
                </a:cubicBezTo>
                <a:close/>
                <a:moveTo>
                  <a:pt x="1440" y="320"/>
                </a:moveTo>
                <a:cubicBezTo>
                  <a:pt x="1439" y="322"/>
                  <a:pt x="1439" y="324"/>
                  <a:pt x="1438" y="326"/>
                </a:cubicBezTo>
                <a:cubicBezTo>
                  <a:pt x="1439" y="327"/>
                  <a:pt x="1440" y="327"/>
                  <a:pt x="1441" y="327"/>
                </a:cubicBezTo>
                <a:cubicBezTo>
                  <a:pt x="1444" y="326"/>
                  <a:pt x="1445" y="326"/>
                  <a:pt x="1448" y="325"/>
                </a:cubicBezTo>
                <a:cubicBezTo>
                  <a:pt x="1451" y="324"/>
                  <a:pt x="1452" y="324"/>
                  <a:pt x="1455" y="323"/>
                </a:cubicBezTo>
                <a:cubicBezTo>
                  <a:pt x="1455" y="323"/>
                  <a:pt x="1459" y="313"/>
                  <a:pt x="1450" y="315"/>
                </a:cubicBezTo>
                <a:cubicBezTo>
                  <a:pt x="1440" y="317"/>
                  <a:pt x="1440" y="320"/>
                  <a:pt x="1440" y="320"/>
                </a:cubicBez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7" name="Freeform 9"/>
          <p:cNvSpPr>
            <a:spLocks noEditPoints="1"/>
          </p:cNvSpPr>
          <p:nvPr/>
        </p:nvSpPr>
        <p:spPr bwMode="auto">
          <a:xfrm>
            <a:off x="4852490" y="2584375"/>
            <a:ext cx="326268" cy="312077"/>
          </a:xfrm>
          <a:custGeom>
            <a:avLst/>
            <a:gdLst>
              <a:gd name="T0" fmla="*/ 620 w 2288"/>
              <a:gd name="T1" fmla="*/ 2170 h 2189"/>
              <a:gd name="T2" fmla="*/ 1097 w 2288"/>
              <a:gd name="T3" fmla="*/ 1319 h 2189"/>
              <a:gd name="T4" fmla="*/ 620 w 2288"/>
              <a:gd name="T5" fmla="*/ 2170 h 2189"/>
              <a:gd name="T6" fmla="*/ 1254 w 2288"/>
              <a:gd name="T7" fmla="*/ 1293 h 2189"/>
              <a:gd name="T8" fmla="*/ 1638 w 2288"/>
              <a:gd name="T9" fmla="*/ 2189 h 2189"/>
              <a:gd name="T10" fmla="*/ 1254 w 2288"/>
              <a:gd name="T11" fmla="*/ 1293 h 2189"/>
              <a:gd name="T12" fmla="*/ 1332 w 2288"/>
              <a:gd name="T13" fmla="*/ 1158 h 2189"/>
              <a:gd name="T14" fmla="*/ 2288 w 2288"/>
              <a:gd name="T15" fmla="*/ 1423 h 2189"/>
              <a:gd name="T16" fmla="*/ 1332 w 2288"/>
              <a:gd name="T17" fmla="*/ 1158 h 2189"/>
              <a:gd name="T18" fmla="*/ 1272 w 2288"/>
              <a:gd name="T19" fmla="*/ 1013 h 2189"/>
              <a:gd name="T20" fmla="*/ 2080 w 2288"/>
              <a:gd name="T21" fmla="*/ 449 h 2189"/>
              <a:gd name="T22" fmla="*/ 1272 w 2288"/>
              <a:gd name="T23" fmla="*/ 1013 h 2189"/>
              <a:gd name="T24" fmla="*/ 1119 w 2288"/>
              <a:gd name="T25" fmla="*/ 969 h 2189"/>
              <a:gd name="T26" fmla="*/ 1171 w 2288"/>
              <a:gd name="T27" fmla="*/ 0 h 2189"/>
              <a:gd name="T28" fmla="*/ 1119 w 2288"/>
              <a:gd name="T29" fmla="*/ 969 h 2189"/>
              <a:gd name="T30" fmla="*/ 988 w 2288"/>
              <a:gd name="T31" fmla="*/ 1059 h 2189"/>
              <a:gd name="T32" fmla="*/ 245 w 2288"/>
              <a:gd name="T33" fmla="*/ 415 h 2189"/>
              <a:gd name="T34" fmla="*/ 988 w 2288"/>
              <a:gd name="T35" fmla="*/ 1059 h 2189"/>
              <a:gd name="T36" fmla="*/ 978 w 2288"/>
              <a:gd name="T37" fmla="*/ 1214 h 2189"/>
              <a:gd name="T38" fmla="*/ 0 w 2288"/>
              <a:gd name="T39" fmla="*/ 1381 h 2189"/>
              <a:gd name="T40" fmla="*/ 978 w 2288"/>
              <a:gd name="T41" fmla="*/ 1214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88" h="2189">
                <a:moveTo>
                  <a:pt x="620" y="2170"/>
                </a:moveTo>
                <a:cubicBezTo>
                  <a:pt x="599" y="1491"/>
                  <a:pt x="1097" y="1319"/>
                  <a:pt x="1097" y="1319"/>
                </a:cubicBezTo>
                <a:cubicBezTo>
                  <a:pt x="1180" y="1846"/>
                  <a:pt x="620" y="2170"/>
                  <a:pt x="620" y="2170"/>
                </a:cubicBezTo>
                <a:close/>
                <a:moveTo>
                  <a:pt x="1254" y="1293"/>
                </a:moveTo>
                <a:cubicBezTo>
                  <a:pt x="1254" y="1293"/>
                  <a:pt x="1082" y="1781"/>
                  <a:pt x="1638" y="2189"/>
                </a:cubicBezTo>
                <a:cubicBezTo>
                  <a:pt x="1638" y="2189"/>
                  <a:pt x="1728" y="1559"/>
                  <a:pt x="1254" y="1293"/>
                </a:cubicBezTo>
                <a:close/>
                <a:moveTo>
                  <a:pt x="1332" y="1158"/>
                </a:moveTo>
                <a:cubicBezTo>
                  <a:pt x="1332" y="1158"/>
                  <a:pt x="1615" y="1593"/>
                  <a:pt x="2288" y="1423"/>
                </a:cubicBezTo>
                <a:cubicBezTo>
                  <a:pt x="2288" y="1423"/>
                  <a:pt x="1839" y="961"/>
                  <a:pt x="1332" y="1158"/>
                </a:cubicBezTo>
                <a:close/>
                <a:moveTo>
                  <a:pt x="1272" y="1013"/>
                </a:moveTo>
                <a:cubicBezTo>
                  <a:pt x="1272" y="1013"/>
                  <a:pt x="1797" y="1069"/>
                  <a:pt x="2080" y="449"/>
                </a:cubicBezTo>
                <a:cubicBezTo>
                  <a:pt x="2080" y="449"/>
                  <a:pt x="1431" y="503"/>
                  <a:pt x="1272" y="1013"/>
                </a:cubicBezTo>
                <a:close/>
                <a:moveTo>
                  <a:pt x="1119" y="969"/>
                </a:moveTo>
                <a:cubicBezTo>
                  <a:pt x="1119" y="969"/>
                  <a:pt x="1491" y="603"/>
                  <a:pt x="1171" y="0"/>
                </a:cubicBezTo>
                <a:cubicBezTo>
                  <a:pt x="1171" y="0"/>
                  <a:pt x="810" y="530"/>
                  <a:pt x="1119" y="969"/>
                </a:cubicBezTo>
                <a:close/>
                <a:moveTo>
                  <a:pt x="988" y="1059"/>
                </a:moveTo>
                <a:cubicBezTo>
                  <a:pt x="988" y="1059"/>
                  <a:pt x="927" y="546"/>
                  <a:pt x="245" y="415"/>
                </a:cubicBezTo>
                <a:cubicBezTo>
                  <a:pt x="245" y="415"/>
                  <a:pt x="444" y="1021"/>
                  <a:pt x="988" y="1059"/>
                </a:cubicBezTo>
                <a:close/>
                <a:moveTo>
                  <a:pt x="978" y="1214"/>
                </a:moveTo>
                <a:cubicBezTo>
                  <a:pt x="978" y="1214"/>
                  <a:pt x="530" y="941"/>
                  <a:pt x="0" y="1381"/>
                </a:cubicBezTo>
                <a:cubicBezTo>
                  <a:pt x="0" y="1381"/>
                  <a:pt x="609" y="1606"/>
                  <a:pt x="978" y="1214"/>
                </a:cubicBez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eelOff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5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5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85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3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85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3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85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350"/>
                            </p:stCondLst>
                            <p:childTnLst>
                              <p:par>
                                <p:cTn id="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85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3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850"/>
                            </p:stCondLst>
                            <p:childTnLst>
                              <p:par>
                                <p:cTn id="1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35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36809" y="1385918"/>
            <a:ext cx="2850155" cy="1084913"/>
          </a:xfrm>
          <a:prstGeom prst="rect">
            <a:avLst/>
          </a:prstGeom>
          <a:noFill/>
        </p:spPr>
        <p:txBody>
          <a:bodyPr vert="horz" wrap="non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7200" b="1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defRPr>
            </a:lvl1pPr>
          </a:lstStyle>
          <a:p>
            <a:pPr algn="l"/>
            <a:r>
              <a:rPr lang="en-US" altLang="zh-CN" sz="6600" dirty="0">
                <a:solidFill>
                  <a:srgbClr val="005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PART 02</a:t>
            </a:r>
            <a:endParaRPr lang="zh-CN" altLang="en-US" sz="6600" dirty="0">
              <a:solidFill>
                <a:srgbClr val="005C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86777" y="2411866"/>
            <a:ext cx="2446824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3000" b="1" dirty="0">
                <a:solidFill>
                  <a:srgbClr val="005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4209033" y="2942782"/>
            <a:ext cx="3802313" cy="34855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consectetur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adipiscing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elit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Donec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luctus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nibh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sit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amet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sem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vulputate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venenatis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bibendum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orci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pulvinar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000">
        <p:checker/>
      </p:transition>
    </mc:Choice>
    <mc:Fallback xmlns="">
      <p:transition spd="slow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4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SHAPES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7142511"/>
  <p:tag name="MH_LIBRARY" val="GRAPHIC"/>
  <p:tag name="MH_ORDER" val="TextBox 8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SHAPES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 www.2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C22"/>
      </a:accent1>
      <a:accent2>
        <a:srgbClr val="005C22"/>
      </a:accent2>
      <a:accent3>
        <a:srgbClr val="005C22"/>
      </a:accent3>
      <a:accent4>
        <a:srgbClr val="005C22"/>
      </a:accent4>
      <a:accent5>
        <a:srgbClr val="005C22"/>
      </a:accent5>
      <a:accent6>
        <a:srgbClr val="005C22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LvyhTools保存的主题色-20170307-18085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C22"/>
      </a:accent1>
      <a:accent2>
        <a:srgbClr val="005C22"/>
      </a:accent2>
      <a:accent3>
        <a:srgbClr val="005C22"/>
      </a:accent3>
      <a:accent4>
        <a:srgbClr val="005C22"/>
      </a:accent4>
      <a:accent5>
        <a:srgbClr val="005C22"/>
      </a:accent5>
      <a:accent6>
        <a:srgbClr val="005C22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3286</Words>
  <Application>Microsoft Office PowerPoint</Application>
  <PresentationFormat>全屏显示(16:9)</PresentationFormat>
  <Paragraphs>307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8" baseType="lpstr">
      <vt:lpstr>Clear Sans</vt:lpstr>
      <vt:lpstr>Clear Sans Light</vt:lpstr>
      <vt:lpstr>Helvetica Light</vt:lpstr>
      <vt:lpstr>Kontrapunkt Bob Bold</vt:lpstr>
      <vt:lpstr>Open Sans</vt:lpstr>
      <vt:lpstr>Open Sans Light</vt:lpstr>
      <vt:lpstr>等线</vt:lpstr>
      <vt:lpstr>方正大黑简体</vt:lpstr>
      <vt:lpstr>华文黑体</vt:lpstr>
      <vt:lpstr>宋体</vt:lpstr>
      <vt:lpstr>微软雅黑</vt:lpstr>
      <vt:lpstr>Arial</vt:lpstr>
      <vt:lpstr>Calibri</vt:lpstr>
      <vt:lpstr>Impact</vt:lpstr>
      <vt:lpstr> www.2ppt.com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2022-03-03T08:00:11Z</dcterms:created>
  <dcterms:modified xsi:type="dcterms:W3CDTF">2023-01-10T06:09:16Z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232E3535D3CD4A9A97B7A41491F0209B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