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7" r:id="rId2"/>
    <p:sldId id="621" r:id="rId3"/>
    <p:sldId id="641" r:id="rId4"/>
    <p:sldId id="642" r:id="rId5"/>
    <p:sldId id="644" r:id="rId6"/>
    <p:sldId id="691" r:id="rId7"/>
    <p:sldId id="692" r:id="rId8"/>
    <p:sldId id="693" r:id="rId9"/>
    <p:sldId id="694" r:id="rId10"/>
    <p:sldId id="677" r:id="rId11"/>
    <p:sldId id="697" r:id="rId12"/>
    <p:sldId id="645" r:id="rId13"/>
    <p:sldId id="656" r:id="rId14"/>
    <p:sldId id="712" r:id="rId15"/>
    <p:sldId id="713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6" r:id="rId25"/>
    <p:sldId id="723" r:id="rId26"/>
    <p:sldId id="724" r:id="rId27"/>
    <p:sldId id="725" r:id="rId28"/>
    <p:sldId id="682" r:id="rId29"/>
    <p:sldId id="683" r:id="rId30"/>
    <p:sldId id="700" r:id="rId31"/>
    <p:sldId id="64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CC"/>
    <a:srgbClr val="FF6600"/>
    <a:srgbClr val="FF00FF"/>
    <a:srgbClr val="FF5050"/>
    <a:srgbClr val="FF33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8257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30842D0-84D2-403D-9222-9067B2B1038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8B9FD5-3634-498E-9D06-15483A0B39F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D4FBBE-0542-4416-B8EB-FCBD642D13F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4D3B37-484F-45C3-A0EF-35289BD20BAD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333842-53DF-4940-9229-BB7D560DC23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C5BF47-F9D3-4333-9421-5E18DA4FE685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6E5DE2-4A66-4E85-80D9-E8AC8CC57C0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0F6AA1-9A0B-481A-B943-E1FE97906033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88D854-D1A8-4B76-A10F-FD7B2A7C185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A622B6-3ADE-4673-A77A-9D71661F2492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1FE167-3465-4A2B-B5CF-C5C1208AA07E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8F11D60-C09D-4C66-AC34-9BAC08322B16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FE07DA-FCAF-444E-BD49-8E892E5E20A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F76A02-DA5A-42E9-8EAB-0E699CDC77C8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C2ED04-8760-4F89-8EB8-FE2C37D85813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BC7AA9-DB9F-45A2-8B0E-B188E3E64324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3B3B0CA-E111-474C-9270-554244E8AB92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7FD9F9-2D24-4C4F-A91A-FD0F471F52B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C6BF25-0028-4139-BA60-A00AF5E4918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DF094F-5043-4C82-A658-8E44C1A12F3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6A8D24-1D8D-4EA5-9A0D-F1AC3CAE1FF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42D0-84D2-403D-9222-9067B2B10380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F1A9-0684-441D-AEC4-B88D4F51DE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E6E0-B8E4-429E-B266-1C9860945D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B321-03A6-4AAB-AC5C-26BEC6B4F9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9A91-206F-45CF-8C2D-561BDFD909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2A6B3-8E6E-4042-8E39-6199F0B489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3B1A1-7510-40C3-BCF2-2C7CBCBA6C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96990-0F3C-4440-BC34-EAA7A20075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248F7-FAD8-4BE3-964F-C166473140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B0E4C-BCE7-4F79-9E30-A748A810C3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58DC-92FC-42CD-814D-DB38F74DF9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A3F4-E49E-4741-8E4A-D46921FB0A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7C6139A-07AF-4D2C-AAE3-D6244FC079DB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3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slide" Target="slide13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slide" Target="slide13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earn%20the%20sounds%2001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earn%20the%20sounds%2001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earn%20the%20sounds%2004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earn%20the%20sounds%2004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earn%20the%20sounds%2003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earn%20the%20sounds%2003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earn%20the%20sounds%2002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earn%20the%20sounds%2002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Learn%20the%20sounds%2005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Learn%20the%20sounds%2005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C:\Users\Administrator\Desktop\&#33521;&#35821;%20&#20845;&#24180;&#32423;&#19978;&#20876;%20&#25945;&#23398;&#35838;&#20214;\Module%204\Unit%2010\&#38899;&#39057;\U10%20Listen%20and%20circle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0\&#38899;&#39057;\U10%20Listen%20and%20circle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" y="762070"/>
            <a:ext cx="1846052" cy="23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标题 1"/>
          <p:cNvSpPr txBox="1">
            <a:spLocks noChangeArrowheads="1"/>
          </p:cNvSpPr>
          <p:nvPr/>
        </p:nvSpPr>
        <p:spPr bwMode="auto">
          <a:xfrm>
            <a:off x="205824" y="1676510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7200" dirty="0">
                <a:solidFill>
                  <a:schemeClr val="bg1"/>
                </a:solidFill>
                <a:latin typeface="Jokerman" panose="04090605060D06020702" pitchFamily="82" charset="0"/>
              </a:rPr>
              <a:t>10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22" y="2819416"/>
            <a:ext cx="3932989" cy="251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4" name="矩形 820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1908" y="762070"/>
            <a:ext cx="571485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16600" b="1" kern="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 BT" pitchFamily="82" charset="0"/>
              </a:rPr>
              <a:t>Air</a:t>
            </a:r>
          </a:p>
        </p:txBody>
      </p:sp>
      <p:sp>
        <p:nvSpPr>
          <p:cNvPr id="11" name="矩形 10"/>
          <p:cNvSpPr/>
          <p:nvPr/>
        </p:nvSpPr>
        <p:spPr>
          <a:xfrm>
            <a:off x="16066" y="5791138"/>
            <a:ext cx="912793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477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en-US" altLang="zh-CN" sz="51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AIR POLLUTION</a:t>
            </a:r>
            <a:r>
              <a:rPr lang="en-US" altLang="zh-CN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66975"/>
            <a:ext cx="5810250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矩形 3"/>
          <p:cNvSpPr/>
          <p:nvPr/>
        </p:nvSpPr>
        <p:spPr>
          <a:xfrm>
            <a:off x="247095" y="304800"/>
            <a:ext cx="4916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read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6415088" cy="1371600"/>
          </a:xfrm>
          <a:ln>
            <a:miter/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We burn coal to make electricity. </a:t>
            </a:r>
          </a:p>
          <a:p>
            <a:pPr marL="0" indent="0">
              <a:buFontTx/>
              <a:buNone/>
              <a:defRPr/>
            </a:pP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Factories give out a lot of smoke.</a:t>
            </a:r>
          </a:p>
        </p:txBody>
      </p:sp>
      <p:pic>
        <p:nvPicPr>
          <p:cNvPr id="50180" name="Picture 4" descr="u=161579555,2362265615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3614738"/>
            <a:ext cx="2159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u=1618724132,2017411698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0" y="3613150"/>
            <a:ext cx="22336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u=3057100244,4278943227&amp;fm=0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3" y="3613150"/>
            <a:ext cx="1798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47095" y="304800"/>
            <a:ext cx="4916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read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678" name="矩形 18441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1695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438400"/>
            <a:ext cx="1762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514600"/>
            <a:ext cx="1724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1724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5720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6482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90600" y="1371600"/>
            <a:ext cx="84582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buFontTx/>
              <a:buNone/>
              <a:defRPr/>
            </a:pPr>
            <a:r>
              <a:rPr lang="en-US" sz="2800" i="1" spc="35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Look </a:t>
            </a:r>
            <a:r>
              <a:rPr lang="en-US" sz="2800" i="1" spc="100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at </a:t>
            </a:r>
            <a:r>
              <a:rPr lang="en-US" sz="2800" i="1" spc="65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2800" i="1" spc="20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pictures. </a:t>
            </a:r>
          </a:p>
          <a:p>
            <a:pPr marL="12700">
              <a:buFontTx/>
              <a:buNone/>
              <a:defRPr/>
            </a:pPr>
            <a:r>
              <a:rPr lang="en-US" sz="2800" i="1" spc="30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Talk </a:t>
            </a:r>
            <a:r>
              <a:rPr lang="en-US" sz="2800" i="1" spc="80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about </a:t>
            </a:r>
            <a:r>
              <a:rPr lang="en-US" sz="2800" i="1" spc="65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them </a:t>
            </a:r>
            <a:r>
              <a:rPr lang="en-US" sz="2800" i="1" spc="100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with </a:t>
            </a:r>
            <a:r>
              <a:rPr lang="en-US" sz="2800" i="1" spc="85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your </a:t>
            </a:r>
            <a:r>
              <a:rPr lang="en-US" sz="2800" i="1" spc="-15" dirty="0">
                <a:solidFill>
                  <a:srgbClr val="231F20"/>
                </a:solidFill>
                <a:latin typeface="Arial" panose="020B0604020202020204"/>
                <a:cs typeface="Arial" panose="020B0604020202020204"/>
              </a:rPr>
              <a:t>classmates.</a:t>
            </a:r>
            <a:endParaRPr lang="en-US"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304800"/>
            <a:ext cx="4801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30" name="矩形 1946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3314700"/>
            <a:ext cx="1695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5" y="3314700"/>
            <a:ext cx="1762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75" y="3390900"/>
            <a:ext cx="1724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4991100"/>
            <a:ext cx="1724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50673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50673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7100" y="50673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矩形 11"/>
          <p:cNvSpPr>
            <a:spLocks noChangeArrowheads="1"/>
          </p:cNvSpPr>
          <p:nvPr/>
        </p:nvSpPr>
        <p:spPr bwMode="auto">
          <a:xfrm>
            <a:off x="152400" y="1360488"/>
            <a:ext cx="8686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GCFrutiger" pitchFamily="50" charset="0"/>
              </a:rPr>
              <a:t>S1: What makes the air dirty?</a:t>
            </a:r>
          </a:p>
          <a:p>
            <a:r>
              <a:rPr lang="en-US" altLang="zh-CN" sz="2800" dirty="0">
                <a:latin typeface="GCFrutiger" pitchFamily="50" charset="0"/>
              </a:rPr>
              <a:t>S2: The smoke from … makes</a:t>
            </a:r>
          </a:p>
          <a:p>
            <a:r>
              <a:rPr lang="en-US" altLang="zh-CN" sz="2800" dirty="0">
                <a:latin typeface="GCFrutiger" pitchFamily="50" charset="0"/>
              </a:rPr>
              <a:t>      the air dirty.</a:t>
            </a:r>
          </a:p>
          <a:p>
            <a:r>
              <a:rPr lang="en-US" altLang="zh-CN" sz="2800" dirty="0">
                <a:latin typeface="GCFrutiger" pitchFamily="50" charset="0"/>
              </a:rPr>
              <a:t>S1: What should we do to keep</a:t>
            </a:r>
          </a:p>
          <a:p>
            <a:r>
              <a:rPr lang="en-US" altLang="zh-CN" sz="2800" dirty="0">
                <a:latin typeface="GCFrutiger" pitchFamily="50" charset="0"/>
              </a:rPr>
              <a:t>      the air clean?</a:t>
            </a:r>
          </a:p>
          <a:p>
            <a:r>
              <a:rPr lang="en-US" altLang="zh-CN" sz="2800" dirty="0">
                <a:latin typeface="GCFrutiger" pitchFamily="50" charset="0"/>
              </a:rPr>
              <a:t>S2: We should …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295400"/>
            <a:ext cx="3328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9660" y="228600"/>
            <a:ext cx="54553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Ask and answer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990600"/>
            <a:ext cx="3657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13" y="609600"/>
            <a:ext cx="33289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810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00600"/>
            <a:ext cx="1724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8768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143000"/>
            <a:ext cx="4048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13" y="609600"/>
            <a:ext cx="33289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00600"/>
            <a:ext cx="1724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8768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295400"/>
            <a:ext cx="37052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13" y="609600"/>
            <a:ext cx="33289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00600"/>
            <a:ext cx="1724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8768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953000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43010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1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143000"/>
            <a:ext cx="65547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828800" y="3429000"/>
            <a:ext cx="184858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114800" y="4114800"/>
            <a:ext cx="172194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lun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3124200" y="5410200"/>
            <a:ext cx="210506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6629400" y="3276600"/>
            <a:ext cx="181812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6477000" y="5181600"/>
            <a:ext cx="194957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erry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609600" y="5029200"/>
            <a:ext cx="181812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Learn the sounds 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218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45058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59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143000"/>
            <a:ext cx="6400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3657600" y="3048000"/>
            <a:ext cx="169148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066800" y="3505200"/>
            <a:ext cx="11769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19200" y="5029200"/>
            <a:ext cx="152798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019800" y="3657600"/>
            <a:ext cx="153439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6858000" y="5029200"/>
            <a:ext cx="137088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4038600" y="4800600"/>
            <a:ext cx="155844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Learn the sounds 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978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46082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3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447800"/>
            <a:ext cx="6324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3962400" y="3810000"/>
            <a:ext cx="86273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00200" y="4343400"/>
            <a:ext cx="13404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248400" y="3657600"/>
            <a:ext cx="13404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eep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72000" y="5486400"/>
            <a:ext cx="13404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Learn the sounds 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2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1793201" y="3048000"/>
            <a:ext cx="211147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5298400" y="3048000"/>
            <a:ext cx="20056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smoke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4" name="矩形 7"/>
          <p:cNvSpPr>
            <a:spLocks noChangeArrowheads="1"/>
          </p:cNvSpPr>
          <p:nvPr/>
        </p:nvSpPr>
        <p:spPr bwMode="auto">
          <a:xfrm>
            <a:off x="2097999" y="5707558"/>
            <a:ext cx="143981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dirty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5" name="矩形 8"/>
          <p:cNvSpPr>
            <a:spLocks noChangeArrowheads="1"/>
          </p:cNvSpPr>
          <p:nvPr/>
        </p:nvSpPr>
        <p:spPr bwMode="auto">
          <a:xfrm>
            <a:off x="5527001" y="5707559"/>
            <a:ext cx="16610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clean</a:t>
            </a:r>
            <a:endParaRPr lang="zh-CN" alt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801" y="4107358"/>
            <a:ext cx="243825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001" y="4031158"/>
            <a:ext cx="2321599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4601" y="1524000"/>
            <a:ext cx="2438400" cy="160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9800" y="1676400"/>
            <a:ext cx="232214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170148" y="304800"/>
            <a:ext cx="50706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spell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74" name="矩形 922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47106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7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895600"/>
            <a:ext cx="6324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 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92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95600"/>
            <a:ext cx="6370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0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48131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Learn the sounds 0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5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743200" y="533401"/>
            <a:ext cx="3181264" cy="6858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Let’s judge</a:t>
            </a:r>
            <a:r>
              <a:rPr lang="zh-CN" altLang="en-US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！</a:t>
            </a: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600200" y="1828800"/>
            <a:ext cx="184858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191000" y="1905000"/>
            <a:ext cx="172194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lun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752600" y="4038600"/>
            <a:ext cx="156645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91000" y="4114800"/>
            <a:ext cx="181812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34200" y="16764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34200" y="38862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  <p:sp>
        <p:nvSpPr>
          <p:cNvPr id="49160" name="矩形 3073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743200" y="533401"/>
            <a:ext cx="3181264" cy="6858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Let’s judge</a:t>
            </a:r>
            <a:r>
              <a:rPr lang="zh-CN" altLang="en-US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！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34200" y="16764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752600" y="1752600"/>
            <a:ext cx="11769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572000" y="1828800"/>
            <a:ext cx="155844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752600" y="4038600"/>
            <a:ext cx="11769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495800" y="4038600"/>
            <a:ext cx="184858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eep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10400" y="38100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743200" y="533401"/>
            <a:ext cx="3181264" cy="6858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Let’s judge</a:t>
            </a:r>
            <a:r>
              <a:rPr lang="zh-CN" altLang="en-US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！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34200" y="16764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752600" y="1752600"/>
            <a:ext cx="11769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572000" y="1828800"/>
            <a:ext cx="155844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ump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752600" y="4038600"/>
            <a:ext cx="105028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495800" y="4038600"/>
            <a:ext cx="13404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10400" y="38100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743200" y="533401"/>
            <a:ext cx="3181264" cy="6858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Let’s judge</a:t>
            </a:r>
            <a:r>
              <a:rPr lang="zh-CN" altLang="en-US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！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34200" y="16764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/>
              <a:t>×</a:t>
            </a:r>
            <a:endParaRPr lang="zh-CN" altLang="en-US" sz="7200"/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1524000" y="1676400"/>
            <a:ext cx="152798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4343400" y="1752600"/>
            <a:ext cx="158889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ood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00200" y="3733800"/>
            <a:ext cx="117692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191000" y="3657600"/>
            <a:ext cx="168507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</a:t>
            </a:r>
            <a:endParaRPr lang="zh-CN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858000" y="35814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/>
              <a:t>×</a:t>
            </a:r>
            <a:endParaRPr lang="zh-CN" altLang="en-US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743200" y="533401"/>
            <a:ext cx="3181264" cy="6858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Let’s judge</a:t>
            </a:r>
            <a:r>
              <a:rPr lang="zh-CN" altLang="en-US" sz="5400" b="1" dirty="0">
                <a:ln w="10541" cmpd="sng">
                  <a:noFill/>
                  <a:prstDash val="solid"/>
                </a:ln>
                <a:solidFill>
                  <a:srgbClr val="A50021"/>
                </a:solidFill>
                <a:ea typeface="+mn-ea"/>
              </a:rPr>
              <a:t>！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10400" y="3810000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/>
              <a:t>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34200" y="15240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/>
              <a:t>×</a:t>
            </a:r>
            <a:endParaRPr lang="zh-CN" altLang="en-US" sz="720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524000" y="1676400"/>
            <a:ext cx="181812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nake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3962400" y="1676400"/>
            <a:ext cx="255871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ure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38200" y="3886200"/>
            <a:ext cx="285366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ion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91000" y="3886200"/>
            <a:ext cx="217559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altLang="zh-C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ually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组合 66"/>
          <p:cNvGrpSpPr/>
          <p:nvPr/>
        </p:nvGrpSpPr>
        <p:grpSpPr bwMode="auto">
          <a:xfrm>
            <a:off x="0" y="381000"/>
            <a:ext cx="4876800" cy="990600"/>
            <a:chOff x="5181600" y="0"/>
            <a:chExt cx="2924175" cy="542925"/>
          </a:xfrm>
        </p:grpSpPr>
        <p:pic>
          <p:nvPicPr>
            <p:cNvPr id="55298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81600" y="0"/>
              <a:ext cx="1152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9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400800" y="0"/>
              <a:ext cx="1704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390650"/>
            <a:ext cx="53816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0 Listen and circl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3200400" y="2325688"/>
            <a:ext cx="1008063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124200" y="3001963"/>
            <a:ext cx="167322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76800" y="3722688"/>
            <a:ext cx="167322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76800" y="4375150"/>
            <a:ext cx="1673225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40075" y="5118100"/>
            <a:ext cx="1673225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05400" y="5843588"/>
            <a:ext cx="167322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1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219200"/>
            <a:ext cx="8229600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en-US" altLang="zh-CN" sz="3400" b="1" kern="0" dirty="0">
                <a:solidFill>
                  <a:srgbClr val="FF9900"/>
                </a:solidFill>
                <a:latin typeface="GCFrutiger" pitchFamily="50" charset="0"/>
                <a:ea typeface="+mj-ea"/>
                <a:cs typeface="+mj-cs"/>
              </a:rPr>
              <a:t>Our future</a:t>
            </a:r>
          </a:p>
        </p:txBody>
      </p:sp>
      <p:sp>
        <p:nvSpPr>
          <p:cNvPr id="5" name="矩形 4"/>
          <p:cNvSpPr/>
          <p:nvPr/>
        </p:nvSpPr>
        <p:spPr>
          <a:xfrm>
            <a:off x="304800" y="152400"/>
            <a:ext cx="4801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图片 6" descr="200542155706173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2895600"/>
            <a:ext cx="4191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3688" y="2895600"/>
            <a:ext cx="3313112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2133600"/>
            <a:ext cx="8229600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FontTx/>
              <a:buNone/>
              <a:defRPr/>
            </a:pPr>
            <a:r>
              <a:rPr lang="en-US" altLang="zh-CN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do you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533400"/>
            <a:ext cx="8238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a poster about 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AIR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394" name="折角形 3"/>
          <p:cNvSpPr>
            <a:spLocks noChangeArrowheads="1"/>
          </p:cNvSpPr>
          <p:nvPr/>
        </p:nvSpPr>
        <p:spPr bwMode="auto">
          <a:xfrm>
            <a:off x="609600" y="1676400"/>
            <a:ext cx="8229600" cy="49530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9395" name="矩形 3789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2124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8"/>
          <p:cNvSpPr txBox="1">
            <a:spLocks noChangeArrowheads="1"/>
          </p:cNvSpPr>
          <p:nvPr/>
        </p:nvSpPr>
        <p:spPr bwMode="auto">
          <a:xfrm>
            <a:off x="2362200" y="12192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What</a:t>
            </a:r>
            <a:r>
              <a:rPr lang="en-US" altLang="zh-CN" sz="2800" dirty="0">
                <a:solidFill>
                  <a:srgbClr val="00B0F0"/>
                </a:solidFill>
              </a:rPr>
              <a:t>’</a:t>
            </a:r>
            <a:r>
              <a:rPr lang="zh-CN" altLang="zh-CN" sz="2800" dirty="0">
                <a:solidFill>
                  <a:srgbClr val="00B0F0"/>
                </a:solidFill>
              </a:rPr>
              <a:t>s the matter, Kitty? Are you crying?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m not crying. My eyes hurt.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the smoke.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Where is the smoke from? 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It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from the cars and buses.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Look at the black smoke from the factory. 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It makes the air dirty.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Let</a:t>
            </a:r>
            <a:r>
              <a:rPr lang="en-US" altLang="zh-CN" sz="2800" dirty="0">
                <a:solidFill>
                  <a:srgbClr val="FF00FF"/>
                </a:solidFill>
              </a:rPr>
              <a:t>’</a:t>
            </a:r>
            <a:r>
              <a:rPr lang="zh-CN" altLang="zh-CN" sz="2800" dirty="0">
                <a:solidFill>
                  <a:srgbClr val="FF00FF"/>
                </a:solidFill>
              </a:rPr>
              <a:t>s go to the park, Ben.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The air is clean there.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OK.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533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457200" y="1524000"/>
            <a:ext cx="6400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chemeClr val="accent2"/>
                </a:solidFill>
              </a:rPr>
              <a:t>We only have one Earth!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chemeClr val="accent2"/>
                </a:solidFill>
              </a:rPr>
              <a:t>We must keep it healthy!</a:t>
            </a:r>
            <a:endParaRPr lang="zh-CN" altLang="en-US" sz="4000">
              <a:solidFill>
                <a:schemeClr val="accent2"/>
              </a:solidFill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429000"/>
            <a:ext cx="4094771" cy="261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2" descr="地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3276600"/>
            <a:ext cx="35401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95599" y="37207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914400" y="1477963"/>
            <a:ext cx="7543800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Tx/>
              <a:buNone/>
              <a:defRPr/>
            </a:pPr>
            <a:r>
              <a:rPr lang="en-US" altLang="zh-CN" sz="3200" dirty="0">
                <a:solidFill>
                  <a:srgbClr val="00B050"/>
                </a:solidFill>
              </a:rPr>
              <a:t>1. Listen to and read “Listen and say” &amp; “Say and act” on </a:t>
            </a:r>
            <a:r>
              <a:rPr lang="en-US" altLang="zh-CN" sz="3200" i="1" dirty="0">
                <a:solidFill>
                  <a:srgbClr val="00B050"/>
                </a:solidFill>
              </a:rPr>
              <a:t>Student’s Book </a:t>
            </a:r>
            <a:r>
              <a:rPr lang="en-US" altLang="zh-CN" sz="3200" dirty="0">
                <a:solidFill>
                  <a:srgbClr val="00B050"/>
                </a:solidFill>
              </a:rPr>
              <a:t>pages 68 and 70.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00B050"/>
                </a:solidFill>
              </a:rPr>
              <a:t>2. Finish your poster about air.</a:t>
            </a:r>
          </a:p>
          <a:p>
            <a:pPr>
              <a:buFontTx/>
              <a:buNone/>
              <a:defRPr/>
            </a:pPr>
            <a:r>
              <a:rPr lang="en-US" altLang="zh-CN" sz="3200" dirty="0">
                <a:solidFill>
                  <a:srgbClr val="00B050"/>
                </a:solidFill>
              </a:rPr>
              <a:t>3. Finish </a:t>
            </a:r>
            <a:r>
              <a:rPr lang="en-US" altLang="zh-CN" sz="3200" i="1" dirty="0">
                <a:solidFill>
                  <a:srgbClr val="00B050"/>
                </a:solidFill>
              </a:rPr>
              <a:t>Workbook</a:t>
            </a:r>
            <a:r>
              <a:rPr lang="en-US" altLang="zh-CN" sz="3200" dirty="0">
                <a:solidFill>
                  <a:srgbClr val="00B050"/>
                </a:solidFill>
              </a:rPr>
              <a:t> pages 60 and 61.</a:t>
            </a:r>
            <a:r>
              <a:rPr lang="en-US" altLang="zh-CN" dirty="0">
                <a:solidFill>
                  <a:srgbClr val="00B050"/>
                </a:solidFill>
              </a:rPr>
              <a:t>  </a:t>
            </a:r>
            <a:r>
              <a:rPr lang="en-US" altLang="zh-CN" dirty="0" smtClean="0">
                <a:solidFill>
                  <a:srgbClr val="00B050"/>
                </a:solidFill>
              </a:rPr>
              <a:t>  </a:t>
            </a:r>
            <a:endParaRPr lang="en-US" altLang="zh-CN" dirty="0">
              <a:solidFill>
                <a:srgbClr val="00B050"/>
              </a:solidFill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3243" y="3809998"/>
            <a:ext cx="1926094" cy="2698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598" y="3796886"/>
            <a:ext cx="1919287" cy="2709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2470" name="矩形 3994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4"/>
          <p:cNvSpPr txBox="1">
            <a:spLocks noChangeArrowheads="1"/>
          </p:cNvSpPr>
          <p:nvPr/>
        </p:nvSpPr>
        <p:spPr bwMode="auto">
          <a:xfrm>
            <a:off x="457200" y="1447800"/>
            <a:ext cx="868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The air is so fresh here. </a:t>
            </a:r>
            <a:endParaRPr lang="en-US" altLang="zh-CN" sz="2800" dirty="0">
              <a:solidFill>
                <a:srgbClr val="FF00FF"/>
              </a:solidFill>
            </a:endParaRP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Yes. There are a lot of trees in the park. Trees keep the air clean.</a:t>
            </a:r>
          </a:p>
          <a:p>
            <a:pPr algn="just">
              <a:lnSpc>
                <a:spcPct val="115000"/>
              </a:lnSpc>
            </a:pPr>
            <a:r>
              <a:rPr lang="zh-CN" altLang="zh-CN" sz="2800" dirty="0">
                <a:solidFill>
                  <a:srgbClr val="FF00FF"/>
                </a:solidFill>
              </a:rPr>
              <a:t>We should plant more trees and keep the air clean.</a:t>
            </a:r>
          </a:p>
          <a:p>
            <a:pPr>
              <a:lnSpc>
                <a:spcPct val="115000"/>
              </a:lnSpc>
            </a:pPr>
            <a:r>
              <a:rPr lang="zh-CN" altLang="zh-CN" sz="2800" dirty="0">
                <a:solidFill>
                  <a:srgbClr val="00B0F0"/>
                </a:solidFill>
              </a:rPr>
              <a:t>Yes! We should keep our city clean.</a:t>
            </a:r>
          </a:p>
        </p:txBody>
      </p:sp>
      <p:sp>
        <p:nvSpPr>
          <p:cNvPr id="15362" name="object 6"/>
          <p:cNvSpPr>
            <a:spLocks noChangeAspect="1" noChangeArrowheads="1"/>
          </p:cNvSpPr>
          <p:nvPr/>
        </p:nvSpPr>
        <p:spPr bwMode="auto">
          <a:xfrm>
            <a:off x="6172200" y="4419600"/>
            <a:ext cx="2759075" cy="2224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5334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33"/>
          <p:cNvSpPr>
            <a:spLocks noChangeArrowheads="1"/>
          </p:cNvSpPr>
          <p:nvPr/>
        </p:nvSpPr>
        <p:spPr bwMode="auto">
          <a:xfrm>
            <a:off x="493713" y="1447800"/>
            <a:ext cx="8345487" cy="4953000"/>
          </a:xfrm>
          <a:custGeom>
            <a:avLst/>
            <a:gdLst>
              <a:gd name="T0" fmla="*/ 4925036 w 5023331"/>
              <a:gd name="T1" fmla="*/ 2082800 h 2260600"/>
              <a:gd name="T2" fmla="*/ 196984 w 5023331"/>
              <a:gd name="T3" fmla="*/ 1968500 h 2260600"/>
              <a:gd name="T4" fmla="*/ 242796 w 5023331"/>
              <a:gd name="T5" fmla="*/ 2019300 h 2260600"/>
              <a:gd name="T6" fmla="*/ 210055 w 5023331"/>
              <a:gd name="T7" fmla="*/ 2082800 h 2260600"/>
              <a:gd name="T8" fmla="*/ 22745 w 5023331"/>
              <a:gd name="T9" fmla="*/ 2032000 h 2260600"/>
              <a:gd name="T10" fmla="*/ 154395 w 5023331"/>
              <a:gd name="T11" fmla="*/ 1981200 h 2260600"/>
              <a:gd name="T12" fmla="*/ 171751 w 5023331"/>
              <a:gd name="T13" fmla="*/ 1879600 h 2260600"/>
              <a:gd name="T14" fmla="*/ 209013 w 5023331"/>
              <a:gd name="T15" fmla="*/ 1765300 h 2260600"/>
              <a:gd name="T16" fmla="*/ 241265 w 5023331"/>
              <a:gd name="T17" fmla="*/ 1828800 h 2260600"/>
              <a:gd name="T18" fmla="*/ 199251 w 5023331"/>
              <a:gd name="T19" fmla="*/ 1879600 h 2260600"/>
              <a:gd name="T20" fmla="*/ 19545 w 5023331"/>
              <a:gd name="T21" fmla="*/ 1752600 h 2260600"/>
              <a:gd name="T22" fmla="*/ 4945697 w 5023331"/>
              <a:gd name="T23" fmla="*/ 1663700 h 2260600"/>
              <a:gd name="T24" fmla="*/ 208417 w 5023331"/>
              <a:gd name="T25" fmla="*/ 1562100 h 2260600"/>
              <a:gd name="T26" fmla="*/ 241183 w 5023331"/>
              <a:gd name="T27" fmla="*/ 1612900 h 2260600"/>
              <a:gd name="T28" fmla="*/ 4945697 w 5023331"/>
              <a:gd name="T29" fmla="*/ 1663700 h 2260600"/>
              <a:gd name="T30" fmla="*/ 128016 w 5023331"/>
              <a:gd name="T31" fmla="*/ 1587500 h 2260600"/>
              <a:gd name="T32" fmla="*/ 177676 w 5023331"/>
              <a:gd name="T33" fmla="*/ 1549400 h 2260600"/>
              <a:gd name="T34" fmla="*/ 153135 w 5023331"/>
              <a:gd name="T35" fmla="*/ 1447800 h 2260600"/>
              <a:gd name="T36" fmla="*/ 232600 w 5023331"/>
              <a:gd name="T37" fmla="*/ 1371600 h 2260600"/>
              <a:gd name="T38" fmla="*/ 230034 w 5023331"/>
              <a:gd name="T39" fmla="*/ 1435100 h 2260600"/>
              <a:gd name="T40" fmla="*/ 4961349 w 5023331"/>
              <a:gd name="T41" fmla="*/ 1346200 h 2260600"/>
              <a:gd name="T42" fmla="*/ 136314 w 5023331"/>
              <a:gd name="T43" fmla="*/ 1371600 h 2260600"/>
              <a:gd name="T44" fmla="*/ 162274 w 5023331"/>
              <a:gd name="T45" fmla="*/ 1244600 h 2260600"/>
              <a:gd name="T46" fmla="*/ 219140 w 5023331"/>
              <a:gd name="T47" fmla="*/ 1143000 h 2260600"/>
              <a:gd name="T48" fmla="*/ 241645 w 5023331"/>
              <a:gd name="T49" fmla="*/ 1206500 h 2260600"/>
              <a:gd name="T50" fmla="*/ 4966358 w 5023331"/>
              <a:gd name="T51" fmla="*/ 1244600 h 2260600"/>
              <a:gd name="T52" fmla="*/ 140931 w 5023331"/>
              <a:gd name="T53" fmla="*/ 1155700 h 2260600"/>
              <a:gd name="T54" fmla="*/ 4976375 w 5023331"/>
              <a:gd name="T55" fmla="*/ 1041400 h 2260600"/>
              <a:gd name="T56" fmla="*/ 133062 w 5023331"/>
              <a:gd name="T57" fmla="*/ 1003300 h 2260600"/>
              <a:gd name="T58" fmla="*/ 237015 w 5023331"/>
              <a:gd name="T59" fmla="*/ 952500 h 2260600"/>
              <a:gd name="T60" fmla="*/ 228449 w 5023331"/>
              <a:gd name="T61" fmla="*/ 1016000 h 2260600"/>
              <a:gd name="T62" fmla="*/ 4982010 w 5023331"/>
              <a:gd name="T63" fmla="*/ 927100 h 2260600"/>
              <a:gd name="T64" fmla="*/ 131947 w 5023331"/>
              <a:gd name="T65" fmla="*/ 952500 h 2260600"/>
              <a:gd name="T66" fmla="*/ 165298 w 5023331"/>
              <a:gd name="T67" fmla="*/ 825500 h 2260600"/>
              <a:gd name="T68" fmla="*/ 198331 w 5023331"/>
              <a:gd name="T69" fmla="*/ 711200 h 2260600"/>
              <a:gd name="T70" fmla="*/ 242994 w 5023331"/>
              <a:gd name="T71" fmla="*/ 762000 h 2260600"/>
              <a:gd name="T72" fmla="*/ 209288 w 5023331"/>
              <a:gd name="T73" fmla="*/ 825500 h 2260600"/>
              <a:gd name="T74" fmla="*/ 8001 w 5023331"/>
              <a:gd name="T75" fmla="*/ 749300 h 2260600"/>
              <a:gd name="T76" fmla="*/ 4992653 w 5023331"/>
              <a:gd name="T77" fmla="*/ 711200 h 2260600"/>
              <a:gd name="T78" fmla="*/ 5002670 w 5023331"/>
              <a:gd name="T79" fmla="*/ 508000 h 2260600"/>
              <a:gd name="T80" fmla="*/ 241580 w 5023331"/>
              <a:gd name="T81" fmla="*/ 546100 h 2260600"/>
              <a:gd name="T82" fmla="*/ 218263 w 5023331"/>
              <a:gd name="T83" fmla="*/ 609600 h 2260600"/>
              <a:gd name="T84" fmla="*/ 140589 w 5023331"/>
              <a:gd name="T85" fmla="*/ 520700 h 2260600"/>
              <a:gd name="T86" fmla="*/ 158147 w 5023331"/>
              <a:gd name="T87" fmla="*/ 393700 h 2260600"/>
              <a:gd name="T88" fmla="*/ 195803 w 5023331"/>
              <a:gd name="T89" fmla="*/ 292100 h 2260600"/>
              <a:gd name="T90" fmla="*/ 242585 w 5023331"/>
              <a:gd name="T91" fmla="*/ 342900 h 2260600"/>
              <a:gd name="T92" fmla="*/ 210704 w 5023331"/>
              <a:gd name="T93" fmla="*/ 393700 h 2260600"/>
              <a:gd name="T94" fmla="*/ 1600 w 5023331"/>
              <a:gd name="T95" fmla="*/ 177800 h 2260600"/>
              <a:gd name="T96" fmla="*/ 166672 w 5023331"/>
              <a:gd name="T97" fmla="*/ 292100 h 2260600"/>
              <a:gd name="T98" fmla="*/ 133731 w 5023331"/>
              <a:gd name="T99" fmla="*/ 165100 h 2260600"/>
              <a:gd name="T100" fmla="*/ 241260 w 5023331"/>
              <a:gd name="T101" fmla="*/ 127000 h 2260600"/>
              <a:gd name="T102" fmla="*/ 218843 w 5023331"/>
              <a:gd name="T103" fmla="*/ 190500 h 2260600"/>
              <a:gd name="T104" fmla="*/ 685 w 5023331"/>
              <a:gd name="T105" fmla="*/ 101600 h 2260600"/>
              <a:gd name="T106" fmla="*/ 5027714 w 5023331"/>
              <a:gd name="T107" fmla="*/ 0 h 2260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23331" h="2260600">
                <a:moveTo>
                  <a:pt x="137089" y="2057400"/>
                </a:moveTo>
                <a:lnTo>
                  <a:pt x="23088" y="2057400"/>
                </a:lnTo>
                <a:lnTo>
                  <a:pt x="24803" y="2222500"/>
                </a:lnTo>
                <a:lnTo>
                  <a:pt x="4916271" y="2260600"/>
                </a:lnTo>
                <a:lnTo>
                  <a:pt x="4925036" y="2082800"/>
                </a:lnTo>
                <a:lnTo>
                  <a:pt x="154011" y="2082800"/>
                </a:lnTo>
                <a:lnTo>
                  <a:pt x="144538" y="2070100"/>
                </a:lnTo>
                <a:lnTo>
                  <a:pt x="137089" y="2057400"/>
                </a:lnTo>
                <a:close/>
              </a:path>
              <a:path w="5023331" h="2260600">
                <a:moveTo>
                  <a:pt x="4930671" y="1968500"/>
                </a:moveTo>
                <a:lnTo>
                  <a:pt x="196984" y="1968500"/>
                </a:lnTo>
                <a:lnTo>
                  <a:pt x="210775" y="1981200"/>
                </a:lnTo>
                <a:lnTo>
                  <a:pt x="222619" y="1981200"/>
                </a:lnTo>
                <a:lnTo>
                  <a:pt x="232150" y="1993900"/>
                </a:lnTo>
                <a:lnTo>
                  <a:pt x="238998" y="2006600"/>
                </a:lnTo>
                <a:lnTo>
                  <a:pt x="242796" y="2019300"/>
                </a:lnTo>
                <a:lnTo>
                  <a:pt x="241465" y="2032000"/>
                </a:lnTo>
                <a:lnTo>
                  <a:pt x="237151" y="2057400"/>
                </a:lnTo>
                <a:lnTo>
                  <a:pt x="230229" y="2057400"/>
                </a:lnTo>
                <a:lnTo>
                  <a:pt x="221072" y="2070100"/>
                </a:lnTo>
                <a:lnTo>
                  <a:pt x="210055" y="2082800"/>
                </a:lnTo>
                <a:lnTo>
                  <a:pt x="4925036" y="2082800"/>
                </a:lnTo>
                <a:lnTo>
                  <a:pt x="4930671" y="1968500"/>
                </a:lnTo>
                <a:close/>
              </a:path>
              <a:path w="5023331" h="2260600">
                <a:moveTo>
                  <a:pt x="138671" y="1854200"/>
                </a:moveTo>
                <a:lnTo>
                  <a:pt x="20802" y="1866900"/>
                </a:lnTo>
                <a:lnTo>
                  <a:pt x="22745" y="2032000"/>
                </a:lnTo>
                <a:lnTo>
                  <a:pt x="125730" y="2019300"/>
                </a:lnTo>
                <a:lnTo>
                  <a:pt x="128608" y="2006600"/>
                </a:lnTo>
                <a:lnTo>
                  <a:pt x="134629" y="1993900"/>
                </a:lnTo>
                <a:lnTo>
                  <a:pt x="143367" y="1993900"/>
                </a:lnTo>
                <a:lnTo>
                  <a:pt x="154395" y="1981200"/>
                </a:lnTo>
                <a:lnTo>
                  <a:pt x="167287" y="1981200"/>
                </a:lnTo>
                <a:lnTo>
                  <a:pt x="181616" y="1968500"/>
                </a:lnTo>
                <a:lnTo>
                  <a:pt x="4930671" y="1968500"/>
                </a:lnTo>
                <a:lnTo>
                  <a:pt x="4935054" y="1879600"/>
                </a:lnTo>
                <a:lnTo>
                  <a:pt x="171751" y="1879600"/>
                </a:lnTo>
                <a:lnTo>
                  <a:pt x="158933" y="1866900"/>
                </a:lnTo>
                <a:lnTo>
                  <a:pt x="147833" y="1866900"/>
                </a:lnTo>
                <a:lnTo>
                  <a:pt x="138671" y="1854200"/>
                </a:lnTo>
                <a:close/>
              </a:path>
              <a:path w="5023331" h="2260600">
                <a:moveTo>
                  <a:pt x="4940688" y="1765300"/>
                </a:moveTo>
                <a:lnTo>
                  <a:pt x="209013" y="1765300"/>
                </a:lnTo>
                <a:lnTo>
                  <a:pt x="221195" y="1778000"/>
                </a:lnTo>
                <a:lnTo>
                  <a:pt x="231005" y="1790700"/>
                </a:lnTo>
                <a:lnTo>
                  <a:pt x="238162" y="1790700"/>
                </a:lnTo>
                <a:lnTo>
                  <a:pt x="242384" y="1803400"/>
                </a:lnTo>
                <a:lnTo>
                  <a:pt x="241265" y="1828800"/>
                </a:lnTo>
                <a:lnTo>
                  <a:pt x="237242" y="1841500"/>
                </a:lnTo>
                <a:lnTo>
                  <a:pt x="230672" y="1854200"/>
                </a:lnTo>
                <a:lnTo>
                  <a:pt x="221911" y="1866900"/>
                </a:lnTo>
                <a:lnTo>
                  <a:pt x="211319" y="1866900"/>
                </a:lnTo>
                <a:lnTo>
                  <a:pt x="199251" y="1879600"/>
                </a:lnTo>
                <a:lnTo>
                  <a:pt x="4935054" y="1879600"/>
                </a:lnTo>
                <a:lnTo>
                  <a:pt x="4940688" y="1765300"/>
                </a:lnTo>
                <a:close/>
              </a:path>
              <a:path w="5023331" h="2260600">
                <a:moveTo>
                  <a:pt x="147932" y="1651000"/>
                </a:moveTo>
                <a:lnTo>
                  <a:pt x="18288" y="1651000"/>
                </a:lnTo>
                <a:lnTo>
                  <a:pt x="19545" y="1752600"/>
                </a:lnTo>
                <a:lnTo>
                  <a:pt x="134759" y="1790700"/>
                </a:lnTo>
                <a:lnTo>
                  <a:pt x="143101" y="1778000"/>
                </a:lnTo>
                <a:lnTo>
                  <a:pt x="153428" y="1765300"/>
                </a:lnTo>
                <a:lnTo>
                  <a:pt x="4940688" y="1765300"/>
                </a:lnTo>
                <a:lnTo>
                  <a:pt x="4945697" y="1663700"/>
                </a:lnTo>
                <a:lnTo>
                  <a:pt x="159133" y="1663700"/>
                </a:lnTo>
                <a:lnTo>
                  <a:pt x="147932" y="1651000"/>
                </a:lnTo>
                <a:close/>
              </a:path>
              <a:path w="5023331" h="2260600">
                <a:moveTo>
                  <a:pt x="4951332" y="1549400"/>
                </a:moveTo>
                <a:lnTo>
                  <a:pt x="193986" y="1549400"/>
                </a:lnTo>
                <a:lnTo>
                  <a:pt x="208417" y="1562100"/>
                </a:lnTo>
                <a:lnTo>
                  <a:pt x="220712" y="1562100"/>
                </a:lnTo>
                <a:lnTo>
                  <a:pt x="230617" y="1574800"/>
                </a:lnTo>
                <a:lnTo>
                  <a:pt x="237874" y="1587500"/>
                </a:lnTo>
                <a:lnTo>
                  <a:pt x="242229" y="1600200"/>
                </a:lnTo>
                <a:lnTo>
                  <a:pt x="241183" y="1612900"/>
                </a:lnTo>
                <a:lnTo>
                  <a:pt x="237252" y="1625600"/>
                </a:lnTo>
                <a:lnTo>
                  <a:pt x="230789" y="1638300"/>
                </a:lnTo>
                <a:lnTo>
                  <a:pt x="222147" y="1651000"/>
                </a:lnTo>
                <a:lnTo>
                  <a:pt x="211679" y="1663700"/>
                </a:lnTo>
                <a:lnTo>
                  <a:pt x="4945697" y="1663700"/>
                </a:lnTo>
                <a:lnTo>
                  <a:pt x="4951332" y="1549400"/>
                </a:lnTo>
                <a:close/>
              </a:path>
              <a:path w="5023331" h="2260600">
                <a:moveTo>
                  <a:pt x="143512" y="1435100"/>
                </a:moveTo>
                <a:lnTo>
                  <a:pt x="16002" y="1435100"/>
                </a:lnTo>
                <a:lnTo>
                  <a:pt x="17716" y="1587500"/>
                </a:lnTo>
                <a:lnTo>
                  <a:pt x="128016" y="1587500"/>
                </a:lnTo>
                <a:lnTo>
                  <a:pt x="133474" y="1574800"/>
                </a:lnTo>
                <a:lnTo>
                  <a:pt x="141556" y="1574800"/>
                </a:lnTo>
                <a:lnTo>
                  <a:pt x="151876" y="1562100"/>
                </a:lnTo>
                <a:lnTo>
                  <a:pt x="164044" y="1562100"/>
                </a:lnTo>
                <a:lnTo>
                  <a:pt x="177676" y="1549400"/>
                </a:lnTo>
                <a:lnTo>
                  <a:pt x="4951332" y="1549400"/>
                </a:lnTo>
                <a:lnTo>
                  <a:pt x="4955714" y="1460500"/>
                </a:lnTo>
                <a:lnTo>
                  <a:pt x="196842" y="1460500"/>
                </a:lnTo>
                <a:lnTo>
                  <a:pt x="179609" y="1447800"/>
                </a:lnTo>
                <a:lnTo>
                  <a:pt x="153135" y="1447800"/>
                </a:lnTo>
                <a:lnTo>
                  <a:pt x="143512" y="1435100"/>
                </a:lnTo>
                <a:close/>
              </a:path>
              <a:path w="5023331" h="2260600">
                <a:moveTo>
                  <a:pt x="4961349" y="1346200"/>
                </a:moveTo>
                <a:lnTo>
                  <a:pt x="211493" y="1346200"/>
                </a:lnTo>
                <a:lnTo>
                  <a:pt x="223189" y="1358900"/>
                </a:lnTo>
                <a:lnTo>
                  <a:pt x="232600" y="1371600"/>
                </a:lnTo>
                <a:lnTo>
                  <a:pt x="239319" y="1384300"/>
                </a:lnTo>
                <a:lnTo>
                  <a:pt x="242938" y="1397000"/>
                </a:lnTo>
                <a:lnTo>
                  <a:pt x="241527" y="1409700"/>
                </a:lnTo>
                <a:lnTo>
                  <a:pt x="237099" y="1422400"/>
                </a:lnTo>
                <a:lnTo>
                  <a:pt x="230034" y="1435100"/>
                </a:lnTo>
                <a:lnTo>
                  <a:pt x="220715" y="1447800"/>
                </a:lnTo>
                <a:lnTo>
                  <a:pt x="209524" y="1447800"/>
                </a:lnTo>
                <a:lnTo>
                  <a:pt x="196842" y="1460500"/>
                </a:lnTo>
                <a:lnTo>
                  <a:pt x="4955714" y="1460500"/>
                </a:lnTo>
                <a:lnTo>
                  <a:pt x="4961349" y="1346200"/>
                </a:lnTo>
                <a:close/>
              </a:path>
              <a:path w="5023331" h="2260600">
                <a:moveTo>
                  <a:pt x="150958" y="1231900"/>
                </a:moveTo>
                <a:lnTo>
                  <a:pt x="13601" y="1231900"/>
                </a:lnTo>
                <a:lnTo>
                  <a:pt x="14630" y="1320800"/>
                </a:lnTo>
                <a:lnTo>
                  <a:pt x="129730" y="1371600"/>
                </a:lnTo>
                <a:lnTo>
                  <a:pt x="136314" y="1371600"/>
                </a:lnTo>
                <a:lnTo>
                  <a:pt x="145318" y="1358900"/>
                </a:lnTo>
                <a:lnTo>
                  <a:pt x="156345" y="1346200"/>
                </a:lnTo>
                <a:lnTo>
                  <a:pt x="4961349" y="1346200"/>
                </a:lnTo>
                <a:lnTo>
                  <a:pt x="4966358" y="1244600"/>
                </a:lnTo>
                <a:lnTo>
                  <a:pt x="162274" y="1244600"/>
                </a:lnTo>
                <a:lnTo>
                  <a:pt x="150958" y="1231900"/>
                </a:lnTo>
                <a:close/>
              </a:path>
              <a:path w="5023331" h="2260600">
                <a:moveTo>
                  <a:pt x="4971992" y="1130300"/>
                </a:moveTo>
                <a:lnTo>
                  <a:pt x="191585" y="1130300"/>
                </a:lnTo>
                <a:lnTo>
                  <a:pt x="206495" y="1143000"/>
                </a:lnTo>
                <a:lnTo>
                  <a:pt x="219140" y="1143000"/>
                </a:lnTo>
                <a:lnTo>
                  <a:pt x="229340" y="1155700"/>
                </a:lnTo>
                <a:lnTo>
                  <a:pt x="236913" y="1168400"/>
                </a:lnTo>
                <a:lnTo>
                  <a:pt x="241677" y="1181100"/>
                </a:lnTo>
                <a:lnTo>
                  <a:pt x="243451" y="1193800"/>
                </a:lnTo>
                <a:lnTo>
                  <a:pt x="241645" y="1206500"/>
                </a:lnTo>
                <a:lnTo>
                  <a:pt x="236517" y="1219200"/>
                </a:lnTo>
                <a:lnTo>
                  <a:pt x="228516" y="1231900"/>
                </a:lnTo>
                <a:lnTo>
                  <a:pt x="218088" y="1231900"/>
                </a:lnTo>
                <a:lnTo>
                  <a:pt x="205682" y="1244600"/>
                </a:lnTo>
                <a:lnTo>
                  <a:pt x="4966358" y="1244600"/>
                </a:lnTo>
                <a:lnTo>
                  <a:pt x="4971992" y="1130300"/>
                </a:lnTo>
                <a:close/>
              </a:path>
              <a:path w="5023331" h="2260600">
                <a:moveTo>
                  <a:pt x="133062" y="1003300"/>
                </a:moveTo>
                <a:lnTo>
                  <a:pt x="10972" y="1003300"/>
                </a:lnTo>
                <a:lnTo>
                  <a:pt x="12230" y="1117600"/>
                </a:lnTo>
                <a:lnTo>
                  <a:pt x="140931" y="1155700"/>
                </a:lnTo>
                <a:lnTo>
                  <a:pt x="150563" y="1143000"/>
                </a:lnTo>
                <a:lnTo>
                  <a:pt x="161895" y="1143000"/>
                </a:lnTo>
                <a:lnTo>
                  <a:pt x="174593" y="1130300"/>
                </a:lnTo>
                <a:lnTo>
                  <a:pt x="4971992" y="1130300"/>
                </a:lnTo>
                <a:lnTo>
                  <a:pt x="4976375" y="1041400"/>
                </a:lnTo>
                <a:lnTo>
                  <a:pt x="191533" y="1041400"/>
                </a:lnTo>
                <a:lnTo>
                  <a:pt x="175569" y="1028700"/>
                </a:lnTo>
                <a:lnTo>
                  <a:pt x="149958" y="1028700"/>
                </a:lnTo>
                <a:lnTo>
                  <a:pt x="140399" y="1016000"/>
                </a:lnTo>
                <a:lnTo>
                  <a:pt x="133062" y="1003300"/>
                </a:lnTo>
                <a:close/>
              </a:path>
              <a:path w="5023331" h="2260600">
                <a:moveTo>
                  <a:pt x="4982010" y="927100"/>
                </a:moveTo>
                <a:lnTo>
                  <a:pt x="206692" y="927100"/>
                </a:lnTo>
                <a:lnTo>
                  <a:pt x="219303" y="939800"/>
                </a:lnTo>
                <a:lnTo>
                  <a:pt x="229474" y="939800"/>
                </a:lnTo>
                <a:lnTo>
                  <a:pt x="237015" y="952500"/>
                </a:lnTo>
                <a:lnTo>
                  <a:pt x="241738" y="965200"/>
                </a:lnTo>
                <a:lnTo>
                  <a:pt x="243455" y="977900"/>
                </a:lnTo>
                <a:lnTo>
                  <a:pt x="241638" y="990600"/>
                </a:lnTo>
                <a:lnTo>
                  <a:pt x="236486" y="1003300"/>
                </a:lnTo>
                <a:lnTo>
                  <a:pt x="228449" y="1016000"/>
                </a:lnTo>
                <a:lnTo>
                  <a:pt x="217977" y="1028700"/>
                </a:lnTo>
                <a:lnTo>
                  <a:pt x="205522" y="1028700"/>
                </a:lnTo>
                <a:lnTo>
                  <a:pt x="191533" y="1041400"/>
                </a:lnTo>
                <a:lnTo>
                  <a:pt x="4976375" y="1041400"/>
                </a:lnTo>
                <a:lnTo>
                  <a:pt x="4982010" y="927100"/>
                </a:lnTo>
                <a:close/>
              </a:path>
              <a:path w="5023331" h="2260600">
                <a:moveTo>
                  <a:pt x="137310" y="800100"/>
                </a:moveTo>
                <a:lnTo>
                  <a:pt x="9029" y="838200"/>
                </a:lnTo>
                <a:lnTo>
                  <a:pt x="10515" y="952500"/>
                </a:lnTo>
                <a:lnTo>
                  <a:pt x="127101" y="965200"/>
                </a:lnTo>
                <a:lnTo>
                  <a:pt x="131947" y="952500"/>
                </a:lnTo>
                <a:lnTo>
                  <a:pt x="139549" y="939800"/>
                </a:lnTo>
                <a:lnTo>
                  <a:pt x="149507" y="927100"/>
                </a:lnTo>
                <a:lnTo>
                  <a:pt x="4982010" y="927100"/>
                </a:lnTo>
                <a:lnTo>
                  <a:pt x="4987018" y="825500"/>
                </a:lnTo>
                <a:lnTo>
                  <a:pt x="165298" y="825500"/>
                </a:lnTo>
                <a:lnTo>
                  <a:pt x="153820" y="812800"/>
                </a:lnTo>
                <a:lnTo>
                  <a:pt x="144612" y="812800"/>
                </a:lnTo>
                <a:lnTo>
                  <a:pt x="137310" y="800100"/>
                </a:lnTo>
                <a:close/>
              </a:path>
              <a:path w="5023331" h="2260600">
                <a:moveTo>
                  <a:pt x="4992653" y="711200"/>
                </a:moveTo>
                <a:lnTo>
                  <a:pt x="198331" y="711200"/>
                </a:lnTo>
                <a:lnTo>
                  <a:pt x="211806" y="723900"/>
                </a:lnTo>
                <a:lnTo>
                  <a:pt x="223436" y="723900"/>
                </a:lnTo>
                <a:lnTo>
                  <a:pt x="232795" y="736600"/>
                </a:lnTo>
                <a:lnTo>
                  <a:pt x="239457" y="749300"/>
                </a:lnTo>
                <a:lnTo>
                  <a:pt x="242994" y="762000"/>
                </a:lnTo>
                <a:lnTo>
                  <a:pt x="241551" y="774700"/>
                </a:lnTo>
                <a:lnTo>
                  <a:pt x="237073" y="787400"/>
                </a:lnTo>
                <a:lnTo>
                  <a:pt x="229946" y="800100"/>
                </a:lnTo>
                <a:lnTo>
                  <a:pt x="220556" y="812800"/>
                </a:lnTo>
                <a:lnTo>
                  <a:pt x="209288" y="825500"/>
                </a:lnTo>
                <a:lnTo>
                  <a:pt x="4987018" y="825500"/>
                </a:lnTo>
                <a:lnTo>
                  <a:pt x="4992653" y="711200"/>
                </a:lnTo>
                <a:close/>
              </a:path>
              <a:path w="5023331" h="2260600">
                <a:moveTo>
                  <a:pt x="133128" y="584200"/>
                </a:moveTo>
                <a:lnTo>
                  <a:pt x="6286" y="596900"/>
                </a:lnTo>
                <a:lnTo>
                  <a:pt x="8001" y="749300"/>
                </a:lnTo>
                <a:lnTo>
                  <a:pt x="137731" y="736600"/>
                </a:lnTo>
                <a:lnTo>
                  <a:pt x="146750" y="723900"/>
                </a:lnTo>
                <a:lnTo>
                  <a:pt x="157578" y="723900"/>
                </a:lnTo>
                <a:lnTo>
                  <a:pt x="169909" y="711200"/>
                </a:lnTo>
                <a:lnTo>
                  <a:pt x="4992653" y="711200"/>
                </a:lnTo>
                <a:lnTo>
                  <a:pt x="4997662" y="609600"/>
                </a:lnTo>
                <a:lnTo>
                  <a:pt x="150029" y="609600"/>
                </a:lnTo>
                <a:lnTo>
                  <a:pt x="140429" y="596900"/>
                </a:lnTo>
                <a:lnTo>
                  <a:pt x="133128" y="584200"/>
                </a:lnTo>
                <a:close/>
              </a:path>
              <a:path w="5023331" h="2260600">
                <a:moveTo>
                  <a:pt x="5002670" y="508000"/>
                </a:moveTo>
                <a:lnTo>
                  <a:pt x="206182" y="508000"/>
                </a:lnTo>
                <a:lnTo>
                  <a:pt x="218882" y="520700"/>
                </a:lnTo>
                <a:lnTo>
                  <a:pt x="229129" y="520700"/>
                </a:lnTo>
                <a:lnTo>
                  <a:pt x="236752" y="533400"/>
                </a:lnTo>
                <a:lnTo>
                  <a:pt x="241580" y="546100"/>
                </a:lnTo>
                <a:lnTo>
                  <a:pt x="243442" y="558800"/>
                </a:lnTo>
                <a:lnTo>
                  <a:pt x="241653" y="571500"/>
                </a:lnTo>
                <a:lnTo>
                  <a:pt x="236565" y="584200"/>
                </a:lnTo>
                <a:lnTo>
                  <a:pt x="228620" y="596900"/>
                </a:lnTo>
                <a:lnTo>
                  <a:pt x="218263" y="609600"/>
                </a:lnTo>
                <a:lnTo>
                  <a:pt x="4997662" y="609600"/>
                </a:lnTo>
                <a:lnTo>
                  <a:pt x="5002670" y="508000"/>
                </a:lnTo>
                <a:close/>
              </a:path>
              <a:path w="5023331" h="2260600">
                <a:moveTo>
                  <a:pt x="3657" y="368300"/>
                </a:moveTo>
                <a:lnTo>
                  <a:pt x="4686" y="457200"/>
                </a:lnTo>
                <a:lnTo>
                  <a:pt x="140589" y="520700"/>
                </a:lnTo>
                <a:lnTo>
                  <a:pt x="150194" y="508000"/>
                </a:lnTo>
                <a:lnTo>
                  <a:pt x="5002670" y="508000"/>
                </a:lnTo>
                <a:lnTo>
                  <a:pt x="5007679" y="406400"/>
                </a:lnTo>
                <a:lnTo>
                  <a:pt x="170924" y="406400"/>
                </a:lnTo>
                <a:lnTo>
                  <a:pt x="158147" y="393700"/>
                </a:lnTo>
                <a:lnTo>
                  <a:pt x="147017" y="393700"/>
                </a:lnTo>
                <a:lnTo>
                  <a:pt x="137852" y="381000"/>
                </a:lnTo>
                <a:lnTo>
                  <a:pt x="3657" y="368300"/>
                </a:lnTo>
                <a:close/>
              </a:path>
              <a:path w="5023331" h="2260600">
                <a:moveTo>
                  <a:pt x="5013314" y="292100"/>
                </a:moveTo>
                <a:lnTo>
                  <a:pt x="195803" y="292100"/>
                </a:lnTo>
                <a:lnTo>
                  <a:pt x="209845" y="304800"/>
                </a:lnTo>
                <a:lnTo>
                  <a:pt x="221866" y="304800"/>
                </a:lnTo>
                <a:lnTo>
                  <a:pt x="231543" y="317500"/>
                </a:lnTo>
                <a:lnTo>
                  <a:pt x="238556" y="330200"/>
                </a:lnTo>
                <a:lnTo>
                  <a:pt x="242585" y="342900"/>
                </a:lnTo>
                <a:lnTo>
                  <a:pt x="241364" y="355600"/>
                </a:lnTo>
                <a:lnTo>
                  <a:pt x="237199" y="368300"/>
                </a:lnTo>
                <a:lnTo>
                  <a:pt x="230457" y="381000"/>
                </a:lnTo>
                <a:lnTo>
                  <a:pt x="221504" y="393700"/>
                </a:lnTo>
                <a:lnTo>
                  <a:pt x="210704" y="393700"/>
                </a:lnTo>
                <a:lnTo>
                  <a:pt x="198424" y="406400"/>
                </a:lnTo>
                <a:lnTo>
                  <a:pt x="5007679" y="406400"/>
                </a:lnTo>
                <a:lnTo>
                  <a:pt x="5013314" y="292100"/>
                </a:lnTo>
                <a:close/>
              </a:path>
              <a:path w="5023331" h="2260600">
                <a:moveTo>
                  <a:pt x="133731" y="165100"/>
                </a:moveTo>
                <a:lnTo>
                  <a:pt x="1600" y="177800"/>
                </a:lnTo>
                <a:lnTo>
                  <a:pt x="3314" y="330200"/>
                </a:lnTo>
                <a:lnTo>
                  <a:pt x="135559" y="317500"/>
                </a:lnTo>
                <a:lnTo>
                  <a:pt x="144070" y="304800"/>
                </a:lnTo>
                <a:lnTo>
                  <a:pt x="154558" y="304800"/>
                </a:lnTo>
                <a:lnTo>
                  <a:pt x="166672" y="292100"/>
                </a:lnTo>
                <a:lnTo>
                  <a:pt x="5013314" y="292100"/>
                </a:lnTo>
                <a:lnTo>
                  <a:pt x="5018322" y="190500"/>
                </a:lnTo>
                <a:lnTo>
                  <a:pt x="150802" y="190500"/>
                </a:lnTo>
                <a:lnTo>
                  <a:pt x="141148" y="177800"/>
                </a:lnTo>
                <a:lnTo>
                  <a:pt x="133731" y="165100"/>
                </a:lnTo>
                <a:close/>
              </a:path>
              <a:path w="5023331" h="2260600">
                <a:moveTo>
                  <a:pt x="5023331" y="88900"/>
                </a:moveTo>
                <a:lnTo>
                  <a:pt x="218044" y="88900"/>
                </a:lnTo>
                <a:lnTo>
                  <a:pt x="228449" y="101600"/>
                </a:lnTo>
                <a:lnTo>
                  <a:pt x="236233" y="114300"/>
                </a:lnTo>
                <a:lnTo>
                  <a:pt x="241260" y="127000"/>
                </a:lnTo>
                <a:lnTo>
                  <a:pt x="243392" y="139700"/>
                </a:lnTo>
                <a:lnTo>
                  <a:pt x="241667" y="152400"/>
                </a:lnTo>
                <a:lnTo>
                  <a:pt x="236716" y="165100"/>
                </a:lnTo>
                <a:lnTo>
                  <a:pt x="228965" y="177800"/>
                </a:lnTo>
                <a:lnTo>
                  <a:pt x="218843" y="190500"/>
                </a:lnTo>
                <a:lnTo>
                  <a:pt x="5018322" y="190500"/>
                </a:lnTo>
                <a:lnTo>
                  <a:pt x="5023331" y="88900"/>
                </a:lnTo>
                <a:close/>
              </a:path>
              <a:path w="5023331" h="2260600">
                <a:moveTo>
                  <a:pt x="5027714" y="0"/>
                </a:moveTo>
                <a:lnTo>
                  <a:pt x="0" y="38100"/>
                </a:lnTo>
                <a:lnTo>
                  <a:pt x="685" y="101600"/>
                </a:lnTo>
                <a:lnTo>
                  <a:pt x="131559" y="114300"/>
                </a:lnTo>
                <a:lnTo>
                  <a:pt x="138753" y="101600"/>
                </a:lnTo>
                <a:lnTo>
                  <a:pt x="148212" y="88900"/>
                </a:lnTo>
                <a:lnTo>
                  <a:pt x="5023331" y="88900"/>
                </a:lnTo>
                <a:lnTo>
                  <a:pt x="5027714" y="0"/>
                </a:lnTo>
                <a:close/>
              </a:path>
            </a:pathLst>
          </a:custGeom>
          <a:solidFill>
            <a:srgbClr val="FFF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1" name="object 67"/>
          <p:cNvSpPr txBox="1">
            <a:spLocks noChangeArrowheads="1"/>
          </p:cNvSpPr>
          <p:nvPr/>
        </p:nvSpPr>
        <p:spPr bwMode="auto">
          <a:xfrm>
            <a:off x="990600" y="1981200"/>
            <a:ext cx="7315200" cy="449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12700">
              <a:lnSpc>
                <a:spcPts val="1000"/>
              </a:lnSpc>
              <a:buFontTx/>
              <a:buNone/>
              <a:defRPr/>
            </a:pPr>
            <a:endParaRPr lang="zh-CN" altLang="zh-CN" sz="3200" dirty="0"/>
          </a:p>
          <a:p>
            <a:pPr marL="12700">
              <a:lnSpc>
                <a:spcPts val="1300"/>
              </a:lnSpc>
              <a:spcBef>
                <a:spcPts val="90"/>
              </a:spcBef>
              <a:buFontTx/>
              <a:buNone/>
              <a:defRPr/>
            </a:pPr>
            <a:endParaRPr lang="zh-CN" altLang="zh-CN" sz="3200" dirty="0"/>
          </a:p>
          <a:p>
            <a:pPr marL="361950" indent="-349250">
              <a:buClr>
                <a:srgbClr val="231F20"/>
              </a:buClr>
              <a:buFontTx/>
              <a:buChar char="•"/>
              <a:defRPr/>
            </a:pPr>
            <a:r>
              <a:rPr lang="zh-CN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The smoke in the street comes from </a:t>
            </a:r>
            <a:r>
              <a:rPr lang="en-US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cars</a:t>
            </a:r>
            <a:r>
              <a:rPr lang="zh-CN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,</a:t>
            </a:r>
            <a:r>
              <a:rPr lang="en-US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   buses </a:t>
            </a:r>
            <a:r>
              <a:rPr lang="zh-CN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and </a:t>
            </a:r>
            <a:r>
              <a:rPr lang="en-US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factories</a:t>
            </a:r>
            <a:r>
              <a:rPr lang="zh-CN" altLang="zh-CN" sz="2800" dirty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endParaRPr lang="zh-CN" altLang="zh-CN" sz="2800" dirty="0">
              <a:cs typeface="Arial" panose="020B0604020202020204" pitchFamily="34" charset="0"/>
            </a:endParaRPr>
          </a:p>
          <a:p>
            <a:pPr marL="12700">
              <a:lnSpc>
                <a:spcPts val="950"/>
              </a:lnSpc>
              <a:spcBef>
                <a:spcPts val="40"/>
              </a:spcBef>
              <a:buFontTx/>
              <a:buNone/>
              <a:defRPr/>
            </a:pPr>
            <a:endParaRPr lang="zh-CN" altLang="zh-CN" sz="2800" dirty="0"/>
          </a:p>
          <a:p>
            <a:pPr marL="12700">
              <a:buClr>
                <a:srgbClr val="231F20"/>
              </a:buClr>
              <a:buFontTx/>
              <a:buChar char="•"/>
              <a:defRPr/>
            </a:pPr>
            <a:r>
              <a:rPr lang="en-US" altLang="zh-CN" sz="2800" dirty="0">
                <a:solidFill>
                  <a:srgbClr val="231F20"/>
                </a:solidFill>
              </a:rPr>
              <a:t>  </a:t>
            </a:r>
            <a:r>
              <a:rPr lang="zh-CN" altLang="zh-CN" sz="2800" dirty="0">
                <a:solidFill>
                  <a:srgbClr val="231F20"/>
                </a:solidFill>
              </a:rPr>
              <a:t>The air </a:t>
            </a:r>
            <a:r>
              <a:rPr lang="en-US" altLang="zh-CN" sz="2800" dirty="0">
                <a:solidFill>
                  <a:srgbClr val="231F20"/>
                </a:solidFill>
              </a:rPr>
              <a:t>is dirty</a:t>
            </a:r>
            <a:r>
              <a:rPr lang="zh-CN" altLang="zh-CN" sz="280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dirty="0">
                <a:solidFill>
                  <a:srgbClr val="231F20"/>
                </a:solidFill>
              </a:rPr>
              <a:t>in the street.</a:t>
            </a:r>
            <a:endParaRPr lang="en-US" altLang="zh-CN" sz="2800" dirty="0">
              <a:solidFill>
                <a:srgbClr val="231F20"/>
              </a:solidFill>
            </a:endParaRPr>
          </a:p>
          <a:p>
            <a:pPr marL="12700">
              <a:buClr>
                <a:srgbClr val="231F20"/>
              </a:buClr>
              <a:buFontTx/>
              <a:buNone/>
              <a:defRPr/>
            </a:pPr>
            <a:r>
              <a:rPr lang="en-US" altLang="zh-CN" sz="2800" dirty="0">
                <a:solidFill>
                  <a:srgbClr val="231F20"/>
                </a:solidFill>
              </a:rPr>
              <a:t>   </a:t>
            </a:r>
            <a:r>
              <a:rPr lang="zh-CN" altLang="zh-CN" sz="2800" dirty="0">
                <a:solidFill>
                  <a:srgbClr val="231F20"/>
                </a:solidFill>
              </a:rPr>
              <a:t>The air </a:t>
            </a:r>
            <a:r>
              <a:rPr lang="en-US" altLang="zh-CN" sz="2800" dirty="0">
                <a:solidFill>
                  <a:srgbClr val="231F20"/>
                </a:solidFill>
              </a:rPr>
              <a:t>is clean</a:t>
            </a:r>
            <a:r>
              <a:rPr lang="zh-CN" altLang="zh-CN" sz="280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dirty="0">
                <a:solidFill>
                  <a:srgbClr val="231F20"/>
                </a:solidFill>
              </a:rPr>
              <a:t>and</a:t>
            </a:r>
            <a:r>
              <a:rPr lang="en-US" altLang="zh-CN" sz="2800" dirty="0">
                <a:solidFill>
                  <a:srgbClr val="231F20"/>
                </a:solidFill>
              </a:rPr>
              <a:t> fresh </a:t>
            </a:r>
            <a:r>
              <a:rPr lang="zh-CN" altLang="zh-CN" sz="2800" dirty="0">
                <a:solidFill>
                  <a:srgbClr val="231F20"/>
                </a:solidFill>
              </a:rPr>
              <a:t>in the park. </a:t>
            </a:r>
            <a:endParaRPr lang="en-US" altLang="zh-CN" sz="2800" dirty="0">
              <a:solidFill>
                <a:srgbClr val="231F20"/>
              </a:solidFill>
            </a:endParaRPr>
          </a:p>
          <a:p>
            <a:pPr indent="12700">
              <a:buClr>
                <a:srgbClr val="231F20"/>
              </a:buClr>
              <a:buFontTx/>
              <a:buNone/>
              <a:defRPr/>
            </a:pPr>
            <a:r>
              <a:rPr lang="en-US" altLang="zh-CN" sz="2800" dirty="0">
                <a:solidFill>
                  <a:srgbClr val="231F20"/>
                </a:solidFill>
              </a:rPr>
              <a:t>   </a:t>
            </a:r>
            <a:r>
              <a:rPr lang="zh-CN" altLang="zh-CN" sz="2800" dirty="0">
                <a:solidFill>
                  <a:srgbClr val="231F20"/>
                </a:solidFill>
              </a:rPr>
              <a:t>There are a lot of </a:t>
            </a:r>
            <a:r>
              <a:rPr lang="en-US" altLang="zh-CN" sz="2800" dirty="0">
                <a:solidFill>
                  <a:srgbClr val="231F20"/>
                </a:solidFill>
              </a:rPr>
              <a:t>trees</a:t>
            </a:r>
            <a:r>
              <a:rPr lang="zh-CN" altLang="zh-CN" sz="2800" dirty="0">
                <a:solidFill>
                  <a:srgbClr val="231F20"/>
                </a:solidFill>
              </a:rPr>
              <a:t> in it.</a:t>
            </a:r>
            <a:endParaRPr lang="zh-CN" altLang="zh-CN" sz="2800" dirty="0"/>
          </a:p>
          <a:p>
            <a:pPr marL="12700">
              <a:lnSpc>
                <a:spcPts val="950"/>
              </a:lnSpc>
              <a:spcBef>
                <a:spcPts val="40"/>
              </a:spcBef>
              <a:buFontTx/>
              <a:buNone/>
              <a:defRPr/>
            </a:pPr>
            <a:endParaRPr lang="zh-CN" altLang="zh-CN" sz="2800" dirty="0"/>
          </a:p>
          <a:p>
            <a:pPr marL="12700">
              <a:buClr>
                <a:srgbClr val="231F20"/>
              </a:buClr>
              <a:buFontTx/>
              <a:buChar char="•"/>
              <a:defRPr/>
            </a:pPr>
            <a:r>
              <a:rPr lang="en-US" altLang="zh-CN" sz="2800" dirty="0">
                <a:solidFill>
                  <a:srgbClr val="231F20"/>
                </a:solidFill>
              </a:rPr>
              <a:t>  </a:t>
            </a:r>
            <a:r>
              <a:rPr lang="zh-CN" altLang="zh-CN" sz="2800" dirty="0">
                <a:solidFill>
                  <a:srgbClr val="231F20"/>
                </a:solidFill>
              </a:rPr>
              <a:t>Trees keep the </a:t>
            </a:r>
            <a:r>
              <a:rPr lang="en-US" altLang="zh-CN" sz="2800" dirty="0">
                <a:solidFill>
                  <a:srgbClr val="231F20"/>
                </a:solidFill>
              </a:rPr>
              <a:t>air clean</a:t>
            </a:r>
            <a:r>
              <a:rPr lang="zh-CN" altLang="zh-CN" sz="2800" dirty="0">
                <a:solidFill>
                  <a:srgbClr val="231F20"/>
                </a:solidFill>
              </a:rPr>
              <a:t>.</a:t>
            </a:r>
            <a:endParaRPr lang="zh-CN" altLang="zh-CN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4800600"/>
            <a:ext cx="19526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47093" y="304800"/>
            <a:ext cx="4916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read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524000" y="1676400"/>
            <a:ext cx="6227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air important? Why?</a:t>
            </a:r>
            <a:endParaRPr lang="zh-CN" altLang="en-US" sz="440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" y="304800"/>
            <a:ext cx="4801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19400"/>
            <a:ext cx="581025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457200" y="154305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Air, water and food keep us alive.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2722172"/>
            <a:ext cx="3465513" cy="276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19599" y="2264971"/>
            <a:ext cx="4495800" cy="49943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702F2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can live without food for five weeks.</a:t>
            </a:r>
            <a:endParaRPr lang="zh-CN" altLang="en-US" sz="2000" dirty="0">
              <a:solidFill>
                <a:srgbClr val="702F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599" y="3539168"/>
            <a:ext cx="4648200" cy="499432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702F2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can live without water for five days.</a:t>
            </a:r>
            <a:endParaRPr lang="zh-CN" altLang="en-US" sz="2000" dirty="0">
              <a:solidFill>
                <a:srgbClr val="702F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599" y="4798873"/>
            <a:ext cx="4572000" cy="1754326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3600" dirty="0">
                <a:solidFill>
                  <a:srgbClr val="702F2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can live without air for only five minutes.</a:t>
            </a:r>
            <a:endParaRPr lang="zh-CN" altLang="en-US" sz="3600" dirty="0">
              <a:solidFill>
                <a:srgbClr val="702F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AutoShape 13"/>
          <p:cNvSpPr>
            <a:spLocks noChangeArrowheads="1"/>
          </p:cNvSpPr>
          <p:nvPr/>
        </p:nvSpPr>
        <p:spPr bwMode="auto">
          <a:xfrm>
            <a:off x="5791200" y="4170363"/>
            <a:ext cx="685800" cy="609600"/>
          </a:xfrm>
          <a:prstGeom prst="curvedRightArrow">
            <a:avLst>
              <a:gd name="adj1" fmla="val 20000"/>
              <a:gd name="adj2" fmla="val 40000"/>
              <a:gd name="adj3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1511" name="AutoShape 14"/>
          <p:cNvSpPr>
            <a:spLocks noChangeArrowheads="1"/>
          </p:cNvSpPr>
          <p:nvPr/>
        </p:nvSpPr>
        <p:spPr bwMode="auto">
          <a:xfrm>
            <a:off x="6019800" y="3027363"/>
            <a:ext cx="685800" cy="304800"/>
          </a:xfrm>
          <a:prstGeom prst="curvedLeftArrow">
            <a:avLst>
              <a:gd name="adj1" fmla="val 20000"/>
              <a:gd name="adj2" fmla="val 40000"/>
              <a:gd name="adj3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0980" y="304800"/>
            <a:ext cx="4608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447800"/>
            <a:ext cx="4038600" cy="175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air on Earth is getting dirty.</a:t>
            </a:r>
            <a:endParaRPr lang="zh-CN" altLang="en-US" sz="3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 preferRelativeResize="0"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4038600"/>
            <a:ext cx="3429000" cy="224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14400" y="3886200"/>
            <a:ext cx="3466051" cy="2442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29200" y="1371600"/>
            <a:ext cx="3048000" cy="2057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400980" y="304800"/>
            <a:ext cx="4608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Owner\桌面\城市空气污染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1700" y="1341438"/>
            <a:ext cx="5168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C:\Documents and Settings\Owner\桌面\工业空气污染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4572000"/>
            <a:ext cx="5029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" y="3849688"/>
            <a:ext cx="685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solidFill>
                  <a:srgbClr val="419D04"/>
                </a:solidFill>
              </a:rPr>
              <a:t>Air pollution comes from factories. </a:t>
            </a:r>
            <a:endParaRPr lang="en-US" altLang="zh-CN" sz="4000"/>
          </a:p>
          <a:p>
            <a:pPr eaLnBrk="0" hangingPunct="0">
              <a:spcBef>
                <a:spcPct val="50000"/>
              </a:spcBef>
            </a:pPr>
            <a:endParaRPr lang="zh-CN" altLang="en-US" sz="4000"/>
          </a:p>
        </p:txBody>
      </p:sp>
      <p:sp>
        <p:nvSpPr>
          <p:cNvPr id="5" name="矩形 4"/>
          <p:cNvSpPr/>
          <p:nvPr/>
        </p:nvSpPr>
        <p:spPr>
          <a:xfrm>
            <a:off x="400980" y="304800"/>
            <a:ext cx="46089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 and say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全屏显示(4:3)</PresentationFormat>
  <Paragraphs>140</Paragraphs>
  <Slides>31</Slides>
  <Notes>21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Broadway BT</vt:lpstr>
      <vt:lpstr>GCFrutiger</vt:lpstr>
      <vt:lpstr>黑体</vt:lpstr>
      <vt:lpstr>宋体</vt:lpstr>
      <vt:lpstr>微软雅黑</vt:lpstr>
      <vt:lpstr>Arial</vt:lpstr>
      <vt:lpstr>Calibri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2015-12-09T02:48:00Z</dcterms:created>
  <dcterms:modified xsi:type="dcterms:W3CDTF">2023-01-16T20:12:05Z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F61A00D623604D4A939AF7CAD68AD6B8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