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68" r:id="rId5"/>
    <p:sldId id="269" r:id="rId6"/>
    <p:sldId id="270" r:id="rId7"/>
    <p:sldId id="265" r:id="rId8"/>
    <p:sldId id="271" r:id="rId9"/>
    <p:sldId id="273" r:id="rId10"/>
    <p:sldId id="274" r:id="rId11"/>
    <p:sldId id="272" r:id="rId12"/>
    <p:sldId id="266" r:id="rId13"/>
    <p:sldId id="275" r:id="rId14"/>
    <p:sldId id="276" r:id="rId15"/>
    <p:sldId id="277" r:id="rId16"/>
    <p:sldId id="26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29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pos="7151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pos="3863">
          <p15:clr>
            <a:srgbClr val="A4A3A4"/>
          </p15:clr>
        </p15:guide>
        <p15:guide id="6" pos="5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CA61C"/>
    <a:srgbClr val="BC9500"/>
    <a:srgbClr val="977B18"/>
    <a:srgbClr val="FFFFFF"/>
    <a:srgbClr val="A7A7A7"/>
    <a:srgbClr val="000000"/>
    <a:srgbClr val="000001"/>
    <a:srgbClr val="FAA71F"/>
    <a:srgbClr val="FAA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1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82" y="102"/>
      </p:cViewPr>
      <p:guideLst>
        <p:guide pos="529"/>
        <p:guide orient="horz" pos="1026"/>
        <p:guide pos="7151"/>
        <p:guide orient="horz" pos="3657"/>
        <p:guide pos="3863"/>
        <p:guide pos="51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9A-4252-880F-4FBADE9726D7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9A-4252-880F-4FBADE9726D7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9A-4252-880F-4FBADE9726D7}"/>
              </c:ext>
            </c:extLst>
          </c:dPt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A-4252-880F-4FBADE9726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CA61C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9A-4252-880F-4FBADE9726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9A-4252-880F-4FBADE972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299144"/>
        <c:axId val="317301104"/>
      </c:barChart>
      <c:catAx>
        <c:axId val="317299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301104"/>
        <c:crosses val="autoZero"/>
        <c:auto val="1"/>
        <c:lblAlgn val="ctr"/>
        <c:lblOffset val="100"/>
        <c:noMultiLvlLbl val="0"/>
      </c:catAx>
      <c:valAx>
        <c:axId val="317301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729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A69-4105-94AC-A2E431A858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A69-4105-94AC-A2E431A858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A69-4105-94AC-A2E431A85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574192"/>
        <c:axId val="329574584"/>
      </c:lineChart>
      <c:catAx>
        <c:axId val="32957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9574584"/>
        <c:crosses val="autoZero"/>
        <c:auto val="1"/>
        <c:lblAlgn val="ctr"/>
        <c:lblOffset val="100"/>
        <c:noMultiLvlLbl val="0"/>
      </c:catAx>
      <c:valAx>
        <c:axId val="329574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957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E-4863-8126-251E30B0FF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3E-4863-8126-251E30B0F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573800"/>
        <c:axId val="329576544"/>
      </c:radarChart>
      <c:catAx>
        <c:axId val="329573800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spc="100" baseline="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9576544"/>
        <c:crosses val="autoZero"/>
        <c:auto val="1"/>
        <c:lblAlgn val="ctr"/>
        <c:lblOffset val="100"/>
        <c:noMultiLvlLbl val="0"/>
      </c:catAx>
      <c:valAx>
        <c:axId val="329576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957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C00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FFCC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82-40A8-BC72-2B3D3BB681E5}"/>
              </c:ext>
            </c:extLst>
          </c:dPt>
          <c:dPt>
            <c:idx val="1"/>
            <c:bubble3D val="0"/>
            <c:spPr>
              <a:solidFill>
                <a:srgbClr val="FCA6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2-40A8-BC72-2B3D3BB681E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2-40A8-BC72-2B3D3BB681E5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82-40A8-BC72-2B3D3BB68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82-40A8-BC72-2B3D3BB68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CF124-41EE-4E1F-9513-EC2ECDCB10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16D4-D260-4746-948D-3F35280E5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16D4-D260-4746-948D-3F35280E5AC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455" y="0"/>
            <a:ext cx="1227645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3F8FD-14D7-41B5-8A70-718E65659B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E7683-8C58-4950-9EE0-4717D609EA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sv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.svg"/><Relationship Id="rId5" Type="http://schemas.openxmlformats.org/officeDocument/2006/relationships/image" Target="../media/image7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36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6.png"/><Relationship Id="rId4" Type="http://schemas.openxmlformats.org/officeDocument/2006/relationships/image" Target="../media/image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9.pn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900000">
            <a:off x="3251774" y="524077"/>
            <a:ext cx="5688452" cy="4821876"/>
          </a:xfrm>
          <a:prstGeom prst="triangle">
            <a:avLst/>
          </a:prstGeom>
          <a:noFill/>
          <a:ln w="57150" cap="flat" cmpd="sng" algn="ctr">
            <a:solidFill>
              <a:srgbClr val="FCA6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/>
        </p:nvSpPr>
        <p:spPr>
          <a:xfrm>
            <a:off x="1512938" y="3443358"/>
            <a:ext cx="9166124" cy="940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7023940" y="439126"/>
            <a:ext cx="825247" cy="2975311"/>
          </a:xfrm>
          <a:prstGeom prst="line">
            <a:avLst/>
          </a:prstGeom>
          <a:ln w="19050">
            <a:solidFill>
              <a:srgbClr val="FCA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矩形 42"/>
          <p:cNvSpPr/>
          <p:nvPr/>
        </p:nvSpPr>
        <p:spPr>
          <a:xfrm>
            <a:off x="3426112" y="1606511"/>
            <a:ext cx="4825804" cy="16339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167198">
            <a:off x="3720625" y="291193"/>
            <a:ext cx="938792" cy="938792"/>
          </a:xfrm>
          <a:prstGeom prst="triangl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5400000">
            <a:off x="8251916" y="2181432"/>
            <a:ext cx="508065" cy="508066"/>
          </a:xfrm>
          <a:prstGeom prst="triangle">
            <a:avLst/>
          </a:prstGeom>
          <a:solidFill>
            <a:srgbClr val="FFCC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4765929" y="5367268"/>
            <a:ext cx="3485987" cy="934068"/>
          </a:xfrm>
          <a:prstGeom prst="line">
            <a:avLst/>
          </a:prstGeom>
          <a:ln>
            <a:solidFill>
              <a:srgbClr val="FCA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等腰三角形 35"/>
          <p:cNvSpPr/>
          <p:nvPr/>
        </p:nvSpPr>
        <p:spPr>
          <a:xfrm rot="16981697">
            <a:off x="4708837" y="5247034"/>
            <a:ext cx="274105" cy="274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444726" y="3419353"/>
            <a:ext cx="93025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spc="500" dirty="0">
                <a:solidFill>
                  <a:srgbClr val="FFCC00"/>
                </a:solidFill>
                <a:latin typeface="+mj-ea"/>
                <a:ea typeface="+mj-ea"/>
              </a:rPr>
              <a:t>大气工作汇报</a:t>
            </a:r>
            <a:r>
              <a:rPr lang="en-US" altLang="zh-CN" sz="6600" b="1" spc="500" dirty="0">
                <a:solidFill>
                  <a:srgbClr val="FFCC00"/>
                </a:solidFill>
                <a:latin typeface="+mj-ea"/>
                <a:ea typeface="+mj-ea"/>
              </a:rPr>
              <a:t>PPT</a:t>
            </a:r>
            <a:r>
              <a:rPr lang="zh-CN" altLang="en-US" sz="6600" b="1" spc="500" dirty="0">
                <a:solidFill>
                  <a:srgbClr val="FFCC00"/>
                </a:solidFill>
                <a:latin typeface="+mj-ea"/>
                <a:ea typeface="+mj-ea"/>
              </a:rPr>
              <a:t>模板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21734" y="1327470"/>
            <a:ext cx="48461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38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 rot="15310444">
            <a:off x="15102348" y="439126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5310444">
            <a:off x="13557831" y="2555014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5310444">
            <a:off x="13557831" y="4233346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-2948810" y="5999943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-2685501" y="1304944"/>
            <a:ext cx="876488" cy="87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03102" y="-3046035"/>
            <a:ext cx="888344" cy="888344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5310444">
            <a:off x="13557831" y="6689853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15310444">
            <a:off x="13557831" y="8368185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-2948810" y="10134782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-2685501" y="5439783"/>
            <a:ext cx="876488" cy="87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5561037" y="7992893"/>
            <a:ext cx="375292" cy="375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3534151" y="-3012342"/>
            <a:ext cx="657078" cy="65707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574852" y="-1602506"/>
            <a:ext cx="123406" cy="12340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3340" y="-2285360"/>
            <a:ext cx="1331248" cy="133124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flipH="1">
            <a:off x="9122443" y="8759469"/>
            <a:ext cx="87136" cy="8713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630931" y="8076615"/>
            <a:ext cx="939987" cy="939987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773979" y="2475851"/>
            <a:ext cx="876488" cy="87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2192000" y="-1398284"/>
            <a:ext cx="888344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5310444">
            <a:off x="17246776" y="-3394679"/>
            <a:ext cx="888344" cy="888344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flipH="1">
            <a:off x="10477825" y="-3360986"/>
            <a:ext cx="657078" cy="65707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15310444" flipH="1">
            <a:off x="14518526" y="-1951150"/>
            <a:ext cx="123406" cy="12340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027014" y="-2634004"/>
            <a:ext cx="1331248" cy="133124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15310444">
            <a:off x="19135674" y="-1746928"/>
            <a:ext cx="888344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9209579" y="7234188"/>
            <a:ext cx="888344" cy="888344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2440628" y="7267881"/>
            <a:ext cx="657078" cy="65707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6481329" y="8677717"/>
            <a:ext cx="123406" cy="12340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-1010183" y="7994863"/>
            <a:ext cx="1331248" cy="133124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098477" y="8881939"/>
            <a:ext cx="888344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15310444">
            <a:off x="-3872630" y="439126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15310444">
            <a:off x="-5417147" y="2555014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5310444">
            <a:off x="-5417147" y="4233346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15310444">
            <a:off x="-5417147" y="6689853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5310444">
            <a:off x="-5417147" y="8368185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5310444">
            <a:off x="-1728202" y="-3394679"/>
            <a:ext cx="888344" cy="888344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 rot="15310444" flipH="1">
            <a:off x="-4456452" y="-1951150"/>
            <a:ext cx="123406" cy="12340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 rot="15310444">
            <a:off x="160696" y="-1746928"/>
            <a:ext cx="888344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 rot="15310444">
            <a:off x="-3872630" y="-4024537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 rot="15310444">
            <a:off x="-5417147" y="-1908649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 rot="15310444">
            <a:off x="-5417147" y="-230317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 rot="15310444">
            <a:off x="-5417147" y="2226190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rot="15310444">
            <a:off x="-5417147" y="3904522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 rot="15310444">
            <a:off x="-1728202" y="-7858342"/>
            <a:ext cx="888344" cy="888344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 rot="15310444" flipH="1">
            <a:off x="-4456452" y="-6414813"/>
            <a:ext cx="123406" cy="12340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 rot="15310444">
            <a:off x="160696" y="-6210591"/>
            <a:ext cx="888344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 rot="15310444">
            <a:off x="-24178" y="-4024537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 rot="15310444">
            <a:off x="-1568695" y="-1908649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 rot="15310444">
            <a:off x="-1568695" y="-230317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 rot="15310444">
            <a:off x="-1568695" y="2226190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 rot="15310444">
            <a:off x="-1568695" y="3904522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rot="15310444">
            <a:off x="2120250" y="-7858342"/>
            <a:ext cx="888344" cy="888344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rot="15310444" flipH="1">
            <a:off x="-608000" y="-6414813"/>
            <a:ext cx="123406" cy="12340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 rot="15310444">
            <a:off x="4009148" y="-6210591"/>
            <a:ext cx="888344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直接连接符 78"/>
          <p:cNvCxnSpPr/>
          <p:nvPr/>
        </p:nvCxnSpPr>
        <p:spPr>
          <a:xfrm flipH="1" flipV="1">
            <a:off x="12602466" y="7798712"/>
            <a:ext cx="3485987" cy="934068"/>
          </a:xfrm>
          <a:prstGeom prst="line">
            <a:avLst/>
          </a:prstGeom>
          <a:ln>
            <a:solidFill>
              <a:srgbClr val="FCA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等腰三角形 79"/>
          <p:cNvSpPr/>
          <p:nvPr/>
        </p:nvSpPr>
        <p:spPr>
          <a:xfrm rot="16981697">
            <a:off x="12545374" y="7678478"/>
            <a:ext cx="274105" cy="274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887727" y="8431387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rot="15310444">
            <a:off x="21394368" y="9121297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 rot="15310444">
            <a:off x="21394368" y="10799629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887727" y="12566226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5151036" y="7871227"/>
            <a:ext cx="876488" cy="87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 flipH="1">
            <a:off x="13397574" y="10424337"/>
            <a:ext cx="375292" cy="375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 flipH="1">
            <a:off x="16958980" y="11190913"/>
            <a:ext cx="87136" cy="8713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9467468" y="10508059"/>
            <a:ext cx="939987" cy="939987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7046116" y="9665632"/>
            <a:ext cx="888344" cy="888344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flipH="1">
            <a:off x="10277165" y="9699325"/>
            <a:ext cx="657078" cy="65707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 flipH="1">
            <a:off x="14317866" y="11109161"/>
            <a:ext cx="123406" cy="123406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6826354" y="10426307"/>
            <a:ext cx="1331248" cy="1331248"/>
          </a:xfrm>
          <a:prstGeom prst="ellipse">
            <a:avLst/>
          </a:prstGeom>
          <a:solidFill>
            <a:srgbClr val="FFCC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8935014" y="11313383"/>
            <a:ext cx="888344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5310444">
            <a:off x="2419390" y="9121297"/>
            <a:ext cx="1250070" cy="125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5310444">
            <a:off x="2419390" y="10799629"/>
            <a:ext cx="888344" cy="88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u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"/>
                            </p:stCondLst>
                            <p:childTnLst>
                              <p:par>
                                <p:cTn id="2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500"/>
                            </p:stCondLst>
                            <p:childTnLst>
                              <p:par>
                                <p:cTn id="2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00"/>
                            </p:stCondLst>
                            <p:childTnLst>
                              <p:par>
                                <p:cTn id="2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500"/>
                            </p:stCondLst>
                            <p:childTnLst>
                              <p:par>
                                <p:cTn id="2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00"/>
                            </p:stCondLst>
                            <p:childTnLst>
                              <p:par>
                                <p:cTn id="2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500"/>
                            </p:stCondLst>
                            <p:childTnLst>
                              <p:par>
                                <p:cTn id="2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"/>
                            </p:stCondLst>
                            <p:childTnLst>
                              <p:par>
                                <p:cTn id="29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500"/>
                            </p:stCondLst>
                            <p:childTnLst>
                              <p:par>
                                <p:cTn id="30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55" name="Freeform 8"/>
          <p:cNvSpPr/>
          <p:nvPr/>
        </p:nvSpPr>
        <p:spPr bwMode="auto">
          <a:xfrm>
            <a:off x="4640197" y="1704158"/>
            <a:ext cx="1461042" cy="1688804"/>
          </a:xfrm>
          <a:custGeom>
            <a:avLst/>
            <a:gdLst>
              <a:gd name="T0" fmla="*/ 687388 w 2260"/>
              <a:gd name="T1" fmla="*/ 0 h 2610"/>
              <a:gd name="T2" fmla="*/ 1031081 w 2260"/>
              <a:gd name="T3" fmla="*/ 198484 h 2610"/>
              <a:gd name="T4" fmla="*/ 1374775 w 2260"/>
              <a:gd name="T5" fmla="*/ 396968 h 2610"/>
              <a:gd name="T6" fmla="*/ 1374775 w 2260"/>
              <a:gd name="T7" fmla="*/ 794544 h 2610"/>
              <a:gd name="T8" fmla="*/ 1374775 w 2260"/>
              <a:gd name="T9" fmla="*/ 1191512 h 2610"/>
              <a:gd name="T10" fmla="*/ 1031081 w 2260"/>
              <a:gd name="T11" fmla="*/ 1389995 h 2610"/>
              <a:gd name="T12" fmla="*/ 687388 w 2260"/>
              <a:gd name="T13" fmla="*/ 1589088 h 2610"/>
              <a:gd name="T14" fmla="*/ 343694 w 2260"/>
              <a:gd name="T15" fmla="*/ 1389995 h 2610"/>
              <a:gd name="T16" fmla="*/ 0 w 2260"/>
              <a:gd name="T17" fmla="*/ 1191512 h 2610"/>
              <a:gd name="T18" fmla="*/ 0 w 2260"/>
              <a:gd name="T19" fmla="*/ 794544 h 2610"/>
              <a:gd name="T20" fmla="*/ 0 w 2260"/>
              <a:gd name="T21" fmla="*/ 396968 h 2610"/>
              <a:gd name="T22" fmla="*/ 343694 w 2260"/>
              <a:gd name="T23" fmla="*/ 198484 h 2610"/>
              <a:gd name="T24" fmla="*/ 687388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" name="图形 8" descr="分享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5123" y="2052965"/>
            <a:ext cx="991188" cy="991188"/>
          </a:xfrm>
          <a:prstGeom prst="rect">
            <a:avLst/>
          </a:prstGeom>
        </p:spPr>
      </p:pic>
      <p:sp>
        <p:nvSpPr>
          <p:cNvPr id="54" name="Freeform 7"/>
          <p:cNvSpPr/>
          <p:nvPr/>
        </p:nvSpPr>
        <p:spPr bwMode="auto">
          <a:xfrm>
            <a:off x="3882681" y="3021796"/>
            <a:ext cx="1461042" cy="1687116"/>
          </a:xfrm>
          <a:custGeom>
            <a:avLst/>
            <a:gdLst>
              <a:gd name="T0" fmla="*/ 687388 w 2260"/>
              <a:gd name="T1" fmla="*/ 0 h 2610"/>
              <a:gd name="T2" fmla="*/ 1031081 w 2260"/>
              <a:gd name="T3" fmla="*/ 198285 h 2610"/>
              <a:gd name="T4" fmla="*/ 1374775 w 2260"/>
              <a:gd name="T5" fmla="*/ 396571 h 2610"/>
              <a:gd name="T6" fmla="*/ 1374775 w 2260"/>
              <a:gd name="T7" fmla="*/ 793750 h 2610"/>
              <a:gd name="T8" fmla="*/ 1374775 w 2260"/>
              <a:gd name="T9" fmla="*/ 1190321 h 2610"/>
              <a:gd name="T10" fmla="*/ 1031081 w 2260"/>
              <a:gd name="T11" fmla="*/ 1388606 h 2610"/>
              <a:gd name="T12" fmla="*/ 687388 w 2260"/>
              <a:gd name="T13" fmla="*/ 1587500 h 2610"/>
              <a:gd name="T14" fmla="*/ 343694 w 2260"/>
              <a:gd name="T15" fmla="*/ 1388606 h 2610"/>
              <a:gd name="T16" fmla="*/ 0 w 2260"/>
              <a:gd name="T17" fmla="*/ 1190321 h 2610"/>
              <a:gd name="T18" fmla="*/ 0 w 2260"/>
              <a:gd name="T19" fmla="*/ 793750 h 2610"/>
              <a:gd name="T20" fmla="*/ 0 w 2260"/>
              <a:gd name="T21" fmla="*/ 396571 h 2610"/>
              <a:gd name="T22" fmla="*/ 343694 w 2260"/>
              <a:gd name="T23" fmla="*/ 198285 h 2610"/>
              <a:gd name="T24" fmla="*/ 687388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形 9" descr="下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7607" y="3369760"/>
            <a:ext cx="991188" cy="991188"/>
          </a:xfrm>
          <a:prstGeom prst="rect">
            <a:avLst/>
          </a:prstGeom>
        </p:spPr>
      </p:pic>
      <p:sp>
        <p:nvSpPr>
          <p:cNvPr id="58" name="Freeform 10"/>
          <p:cNvSpPr/>
          <p:nvPr/>
        </p:nvSpPr>
        <p:spPr bwMode="auto">
          <a:xfrm>
            <a:off x="4640197" y="4330997"/>
            <a:ext cx="1461042" cy="1688803"/>
          </a:xfrm>
          <a:custGeom>
            <a:avLst/>
            <a:gdLst>
              <a:gd name="T0" fmla="*/ 687388 w 2260"/>
              <a:gd name="T1" fmla="*/ 0 h 2609"/>
              <a:gd name="T2" fmla="*/ 1031081 w 2260"/>
              <a:gd name="T3" fmla="*/ 198560 h 2609"/>
              <a:gd name="T4" fmla="*/ 1374775 w 2260"/>
              <a:gd name="T5" fmla="*/ 397119 h 2609"/>
              <a:gd name="T6" fmla="*/ 1374775 w 2260"/>
              <a:gd name="T7" fmla="*/ 794848 h 2609"/>
              <a:gd name="T8" fmla="*/ 1374775 w 2260"/>
              <a:gd name="T9" fmla="*/ 1191968 h 2609"/>
              <a:gd name="T10" fmla="*/ 1031081 w 2260"/>
              <a:gd name="T11" fmla="*/ 1390527 h 2609"/>
              <a:gd name="T12" fmla="*/ 687388 w 2260"/>
              <a:gd name="T13" fmla="*/ 1589087 h 2609"/>
              <a:gd name="T14" fmla="*/ 343694 w 2260"/>
              <a:gd name="T15" fmla="*/ 1390527 h 2609"/>
              <a:gd name="T16" fmla="*/ 0 w 2260"/>
              <a:gd name="T17" fmla="*/ 1191968 h 2609"/>
              <a:gd name="T18" fmla="*/ 0 w 2260"/>
              <a:gd name="T19" fmla="*/ 794848 h 2609"/>
              <a:gd name="T20" fmla="*/ 0 w 2260"/>
              <a:gd name="T21" fmla="*/ 397119 h 2609"/>
              <a:gd name="T22" fmla="*/ 343694 w 2260"/>
              <a:gd name="T23" fmla="*/ 198560 h 2609"/>
              <a:gd name="T24" fmla="*/ 687388 w 2260"/>
              <a:gd name="T25" fmla="*/ 0 h 26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" name="图形 10" descr="文档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5123" y="4679804"/>
            <a:ext cx="991188" cy="991188"/>
          </a:xfrm>
          <a:prstGeom prst="rect">
            <a:avLst/>
          </a:prstGeom>
        </p:spPr>
      </p:pic>
      <p:sp>
        <p:nvSpPr>
          <p:cNvPr id="59" name="Freeform 11"/>
          <p:cNvSpPr/>
          <p:nvPr/>
        </p:nvSpPr>
        <p:spPr bwMode="auto">
          <a:xfrm>
            <a:off x="6160288" y="4330997"/>
            <a:ext cx="1461042" cy="1688803"/>
          </a:xfrm>
          <a:custGeom>
            <a:avLst/>
            <a:gdLst>
              <a:gd name="T0" fmla="*/ 687388 w 2260"/>
              <a:gd name="T1" fmla="*/ 0 h 2609"/>
              <a:gd name="T2" fmla="*/ 1031081 w 2260"/>
              <a:gd name="T3" fmla="*/ 198560 h 2609"/>
              <a:gd name="T4" fmla="*/ 1374775 w 2260"/>
              <a:gd name="T5" fmla="*/ 397119 h 2609"/>
              <a:gd name="T6" fmla="*/ 1374775 w 2260"/>
              <a:gd name="T7" fmla="*/ 794848 h 2609"/>
              <a:gd name="T8" fmla="*/ 1374775 w 2260"/>
              <a:gd name="T9" fmla="*/ 1191968 h 2609"/>
              <a:gd name="T10" fmla="*/ 1031081 w 2260"/>
              <a:gd name="T11" fmla="*/ 1390527 h 2609"/>
              <a:gd name="T12" fmla="*/ 687388 w 2260"/>
              <a:gd name="T13" fmla="*/ 1589087 h 2609"/>
              <a:gd name="T14" fmla="*/ 343694 w 2260"/>
              <a:gd name="T15" fmla="*/ 1390527 h 2609"/>
              <a:gd name="T16" fmla="*/ 0 w 2260"/>
              <a:gd name="T17" fmla="*/ 1191968 h 2609"/>
              <a:gd name="T18" fmla="*/ 0 w 2260"/>
              <a:gd name="T19" fmla="*/ 794848 h 2609"/>
              <a:gd name="T20" fmla="*/ 0 w 2260"/>
              <a:gd name="T21" fmla="*/ 397119 h 2609"/>
              <a:gd name="T22" fmla="*/ 343694 w 2260"/>
              <a:gd name="T23" fmla="*/ 198560 h 2609"/>
              <a:gd name="T24" fmla="*/ 687388 w 2260"/>
              <a:gd name="T25" fmla="*/ 0 h 26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" name="图形 11" descr="条形图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1205" y="4679804"/>
            <a:ext cx="991188" cy="991188"/>
          </a:xfrm>
          <a:prstGeom prst="rect">
            <a:avLst/>
          </a:prstGeom>
        </p:spPr>
      </p:pic>
      <p:sp>
        <p:nvSpPr>
          <p:cNvPr id="53" name="Freeform 6"/>
          <p:cNvSpPr/>
          <p:nvPr/>
        </p:nvSpPr>
        <p:spPr bwMode="auto">
          <a:xfrm>
            <a:off x="6916115" y="3021796"/>
            <a:ext cx="1462730" cy="1687116"/>
          </a:xfrm>
          <a:custGeom>
            <a:avLst/>
            <a:gdLst>
              <a:gd name="T0" fmla="*/ 688181 w 2260"/>
              <a:gd name="T1" fmla="*/ 0 h 2610"/>
              <a:gd name="T2" fmla="*/ 1032272 w 2260"/>
              <a:gd name="T3" fmla="*/ 198285 h 2610"/>
              <a:gd name="T4" fmla="*/ 1376363 w 2260"/>
              <a:gd name="T5" fmla="*/ 396571 h 2610"/>
              <a:gd name="T6" fmla="*/ 1376363 w 2260"/>
              <a:gd name="T7" fmla="*/ 793750 h 2610"/>
              <a:gd name="T8" fmla="*/ 1376363 w 2260"/>
              <a:gd name="T9" fmla="*/ 1190321 h 2610"/>
              <a:gd name="T10" fmla="*/ 1032272 w 2260"/>
              <a:gd name="T11" fmla="*/ 1388606 h 2610"/>
              <a:gd name="T12" fmla="*/ 688181 w 2260"/>
              <a:gd name="T13" fmla="*/ 1587500 h 2610"/>
              <a:gd name="T14" fmla="*/ 344091 w 2260"/>
              <a:gd name="T15" fmla="*/ 1388606 h 2610"/>
              <a:gd name="T16" fmla="*/ 0 w 2260"/>
              <a:gd name="T17" fmla="*/ 1190321 h 2610"/>
              <a:gd name="T18" fmla="*/ 0 w 2260"/>
              <a:gd name="T19" fmla="*/ 793750 h 2610"/>
              <a:gd name="T20" fmla="*/ 0 w 2260"/>
              <a:gd name="T21" fmla="*/ 396571 h 2610"/>
              <a:gd name="T22" fmla="*/ 344091 w 2260"/>
              <a:gd name="T23" fmla="*/ 198285 h 2610"/>
              <a:gd name="T24" fmla="*/ 688181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" name="图形 12" descr="放大镜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51886" y="3369760"/>
            <a:ext cx="991189" cy="991188"/>
          </a:xfrm>
          <a:prstGeom prst="rect">
            <a:avLst/>
          </a:prstGeom>
        </p:spPr>
      </p:pic>
      <p:sp>
        <p:nvSpPr>
          <p:cNvPr id="57" name="Freeform 9"/>
          <p:cNvSpPr/>
          <p:nvPr/>
        </p:nvSpPr>
        <p:spPr bwMode="auto">
          <a:xfrm>
            <a:off x="6160288" y="1704158"/>
            <a:ext cx="1461042" cy="1688804"/>
          </a:xfrm>
          <a:custGeom>
            <a:avLst/>
            <a:gdLst>
              <a:gd name="T0" fmla="*/ 687388 w 2260"/>
              <a:gd name="T1" fmla="*/ 0 h 2610"/>
              <a:gd name="T2" fmla="*/ 1031081 w 2260"/>
              <a:gd name="T3" fmla="*/ 198484 h 2610"/>
              <a:gd name="T4" fmla="*/ 1374775 w 2260"/>
              <a:gd name="T5" fmla="*/ 396968 h 2610"/>
              <a:gd name="T6" fmla="*/ 1374775 w 2260"/>
              <a:gd name="T7" fmla="*/ 794544 h 2610"/>
              <a:gd name="T8" fmla="*/ 1374775 w 2260"/>
              <a:gd name="T9" fmla="*/ 1191512 h 2610"/>
              <a:gd name="T10" fmla="*/ 1031081 w 2260"/>
              <a:gd name="T11" fmla="*/ 1389995 h 2610"/>
              <a:gd name="T12" fmla="*/ 687388 w 2260"/>
              <a:gd name="T13" fmla="*/ 1589088 h 2610"/>
              <a:gd name="T14" fmla="*/ 343694 w 2260"/>
              <a:gd name="T15" fmla="*/ 1389995 h 2610"/>
              <a:gd name="T16" fmla="*/ 0 w 2260"/>
              <a:gd name="T17" fmla="*/ 1191512 h 2610"/>
              <a:gd name="T18" fmla="*/ 0 w 2260"/>
              <a:gd name="T19" fmla="*/ 794544 h 2610"/>
              <a:gd name="T20" fmla="*/ 0 w 2260"/>
              <a:gd name="T21" fmla="*/ 396968 h 2610"/>
              <a:gd name="T22" fmla="*/ 343694 w 2260"/>
              <a:gd name="T23" fmla="*/ 198484 h 2610"/>
              <a:gd name="T24" fmla="*/ 687388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形 13" descr="上升趋势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95214" y="2052965"/>
            <a:ext cx="991188" cy="991188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907303" y="1704158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7907303" y="4854747"/>
            <a:ext cx="1954381" cy="419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8671766" y="3282828"/>
            <a:ext cx="1954381" cy="328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387784" y="1704158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1643105" y="3298409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2387784" y="4854747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-309562" y="882279"/>
          <a:ext cx="9072562" cy="631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072978" y="1538491"/>
            <a:ext cx="195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072978" y="3121498"/>
            <a:ext cx="195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72978" y="4704505"/>
            <a:ext cx="195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 hidden="1"/>
          <p:cNvSpPr/>
          <p:nvPr/>
        </p:nvSpPr>
        <p:spPr>
          <a:xfrm>
            <a:off x="3562350" y="1219200"/>
            <a:ext cx="3467100" cy="3467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3764661" y="1455738"/>
            <a:ext cx="4662678" cy="4019550"/>
          </a:xfrm>
          <a:prstGeom prst="triangl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>
          <a:xfrm>
            <a:off x="2387600" y="3146712"/>
            <a:ext cx="7200900" cy="1220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1" name="文本框 770"/>
          <p:cNvSpPr txBox="1"/>
          <p:nvPr/>
        </p:nvSpPr>
        <p:spPr>
          <a:xfrm>
            <a:off x="5439410" y="1926133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03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772" name="文本框 771"/>
          <p:cNvSpPr txBox="1"/>
          <p:nvPr/>
        </p:nvSpPr>
        <p:spPr>
          <a:xfrm>
            <a:off x="3272150" y="3146712"/>
            <a:ext cx="5647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spc="5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774" name="直接连接符 773"/>
          <p:cNvCxnSpPr/>
          <p:nvPr/>
        </p:nvCxnSpPr>
        <p:spPr>
          <a:xfrm>
            <a:off x="5644394" y="4254708"/>
            <a:ext cx="9032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857261" y="0"/>
            <a:ext cx="53347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17" y="-3924300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22" y="-2706951"/>
            <a:ext cx="1776029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600" y="-1981200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639" y="139943"/>
            <a:ext cx="1784344" cy="22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41" y="7918703"/>
            <a:ext cx="1776029" cy="22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6" y="9137903"/>
            <a:ext cx="1784344" cy="22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53" y="8313737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92" y="8622000"/>
            <a:ext cx="1776029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366" y="4508580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graphicFrame>
        <p:nvGraphicFramePr>
          <p:cNvPr id="22" name="图表 21"/>
          <p:cNvGraphicFramePr/>
          <p:nvPr/>
        </p:nvGraphicFramePr>
        <p:xfrm>
          <a:off x="210709" y="1264920"/>
          <a:ext cx="6456792" cy="559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AutoShape 3"/>
          <p:cNvSpPr>
            <a:spLocks noChangeAspect="1" noChangeArrowheads="1" noTextEdit="1"/>
          </p:cNvSpPr>
          <p:nvPr/>
        </p:nvSpPr>
        <p:spPr bwMode="auto">
          <a:xfrm>
            <a:off x="6857261" y="0"/>
            <a:ext cx="53347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61" y="0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27" y="0"/>
            <a:ext cx="1776029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6" y="0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61" y="2279903"/>
            <a:ext cx="1784344" cy="22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27" y="2279903"/>
            <a:ext cx="1776029" cy="22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6" y="2279903"/>
            <a:ext cx="1784344" cy="22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61" y="4568120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27" y="4568120"/>
            <a:ext cx="1776029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6" y="4568120"/>
            <a:ext cx="1784344" cy="22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 useBgFill="1">
        <p:nvSpPr>
          <p:cNvPr id="20" name="矩形: 圆角 19"/>
          <p:cNvSpPr/>
          <p:nvPr/>
        </p:nvSpPr>
        <p:spPr>
          <a:xfrm>
            <a:off x="0" y="-1"/>
            <a:ext cx="6096000" cy="6858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graphicFrame>
        <p:nvGraphicFramePr>
          <p:cNvPr id="15" name="图表 14"/>
          <p:cNvGraphicFramePr/>
          <p:nvPr/>
        </p:nvGraphicFramePr>
        <p:xfrm>
          <a:off x="94272" y="1830669"/>
          <a:ext cx="5907456" cy="393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313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6" r="14884"/>
          <a:stretch>
            <a:fillRect/>
          </a:stretch>
        </p:blipFill>
        <p:spPr>
          <a:xfrm>
            <a:off x="871027" y="1759042"/>
            <a:ext cx="3255116" cy="4169494"/>
          </a:xfrm>
          <a:custGeom>
            <a:avLst/>
            <a:gdLst>
              <a:gd name="connsiteX0" fmla="*/ 0 w 2876550"/>
              <a:gd name="connsiteY0" fmla="*/ 0 h 3684587"/>
              <a:gd name="connsiteX1" fmla="*/ 2876550 w 2876550"/>
              <a:gd name="connsiteY1" fmla="*/ 0 h 3684587"/>
              <a:gd name="connsiteX2" fmla="*/ 2876550 w 2876550"/>
              <a:gd name="connsiteY2" fmla="*/ 3684587 h 3684587"/>
              <a:gd name="connsiteX3" fmla="*/ 0 w 2876550"/>
              <a:gd name="connsiteY3" fmla="*/ 3684587 h 368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684587">
                <a:moveTo>
                  <a:pt x="0" y="0"/>
                </a:moveTo>
                <a:lnTo>
                  <a:pt x="2876550" y="0"/>
                </a:lnTo>
                <a:lnTo>
                  <a:pt x="2876550" y="3684587"/>
                </a:lnTo>
                <a:lnTo>
                  <a:pt x="0" y="3684587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6" r="14884"/>
          <a:stretch>
            <a:fillRect/>
          </a:stretch>
        </p:blipFill>
        <p:spPr>
          <a:xfrm>
            <a:off x="4466599" y="1759042"/>
            <a:ext cx="3255116" cy="4169494"/>
          </a:xfrm>
          <a:custGeom>
            <a:avLst/>
            <a:gdLst>
              <a:gd name="connsiteX0" fmla="*/ 0 w 2876550"/>
              <a:gd name="connsiteY0" fmla="*/ 0 h 3684587"/>
              <a:gd name="connsiteX1" fmla="*/ 2876550 w 2876550"/>
              <a:gd name="connsiteY1" fmla="*/ 0 h 3684587"/>
              <a:gd name="connsiteX2" fmla="*/ 2876550 w 2876550"/>
              <a:gd name="connsiteY2" fmla="*/ 3684587 h 3684587"/>
              <a:gd name="connsiteX3" fmla="*/ 0 w 2876550"/>
              <a:gd name="connsiteY3" fmla="*/ 3684587 h 368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684587">
                <a:moveTo>
                  <a:pt x="0" y="0"/>
                </a:moveTo>
                <a:lnTo>
                  <a:pt x="2876550" y="0"/>
                </a:lnTo>
                <a:lnTo>
                  <a:pt x="2876550" y="3684587"/>
                </a:lnTo>
                <a:lnTo>
                  <a:pt x="0" y="3684587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6" r="14884"/>
          <a:stretch>
            <a:fillRect/>
          </a:stretch>
        </p:blipFill>
        <p:spPr>
          <a:xfrm>
            <a:off x="8062172" y="1759042"/>
            <a:ext cx="3255116" cy="4169494"/>
          </a:xfrm>
          <a:custGeom>
            <a:avLst/>
            <a:gdLst>
              <a:gd name="connsiteX0" fmla="*/ 0 w 2876550"/>
              <a:gd name="connsiteY0" fmla="*/ 0 h 3684587"/>
              <a:gd name="connsiteX1" fmla="*/ 2876550 w 2876550"/>
              <a:gd name="connsiteY1" fmla="*/ 0 h 3684587"/>
              <a:gd name="connsiteX2" fmla="*/ 2876550 w 2876550"/>
              <a:gd name="connsiteY2" fmla="*/ 3684587 h 3684587"/>
              <a:gd name="connsiteX3" fmla="*/ 0 w 2876550"/>
              <a:gd name="connsiteY3" fmla="*/ 3684587 h 368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684587">
                <a:moveTo>
                  <a:pt x="0" y="0"/>
                </a:moveTo>
                <a:lnTo>
                  <a:pt x="2876550" y="0"/>
                </a:lnTo>
                <a:lnTo>
                  <a:pt x="2876550" y="3684587"/>
                </a:lnTo>
                <a:lnTo>
                  <a:pt x="0" y="3684587"/>
                </a:lnTo>
                <a:close/>
              </a:path>
            </a:pathLst>
          </a:custGeom>
        </p:spPr>
      </p:pic>
      <p:sp>
        <p:nvSpPr>
          <p:cNvPr id="22" name="矩形 21"/>
          <p:cNvSpPr/>
          <p:nvPr/>
        </p:nvSpPr>
        <p:spPr>
          <a:xfrm>
            <a:off x="871027" y="5062629"/>
            <a:ext cx="3255116" cy="865907"/>
          </a:xfrm>
          <a:prstGeom prst="rect">
            <a:avLst/>
          </a:prstGeom>
          <a:solidFill>
            <a:srgbClr val="FFCC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21395" y="5280139"/>
            <a:ext cx="195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100" dirty="0">
                <a:solidFill>
                  <a:schemeClr val="bg1"/>
                </a:solidFill>
              </a:rPr>
              <a:t>点击添加目录</a:t>
            </a:r>
          </a:p>
        </p:txBody>
      </p:sp>
      <p:sp>
        <p:nvSpPr>
          <p:cNvPr id="26" name="矩形 25"/>
          <p:cNvSpPr/>
          <p:nvPr/>
        </p:nvSpPr>
        <p:spPr>
          <a:xfrm>
            <a:off x="4468442" y="5062629"/>
            <a:ext cx="3255116" cy="865907"/>
          </a:xfrm>
          <a:prstGeom prst="rect">
            <a:avLst/>
          </a:prstGeom>
          <a:solidFill>
            <a:srgbClr val="FFCC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118810" y="5280139"/>
            <a:ext cx="195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100" dirty="0">
                <a:solidFill>
                  <a:schemeClr val="bg1"/>
                </a:solidFill>
              </a:rPr>
              <a:t>点击添加目录</a:t>
            </a:r>
          </a:p>
        </p:txBody>
      </p:sp>
      <p:sp>
        <p:nvSpPr>
          <p:cNvPr id="29" name="矩形 28"/>
          <p:cNvSpPr/>
          <p:nvPr/>
        </p:nvSpPr>
        <p:spPr>
          <a:xfrm>
            <a:off x="8065857" y="5062629"/>
            <a:ext cx="3255116" cy="865907"/>
          </a:xfrm>
          <a:prstGeom prst="rect">
            <a:avLst/>
          </a:prstGeom>
          <a:solidFill>
            <a:srgbClr val="FFCC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716225" y="5280139"/>
            <a:ext cx="195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100" dirty="0">
                <a:solidFill>
                  <a:schemeClr val="bg1"/>
                </a:solidFill>
              </a:rPr>
              <a:t>点击添加目录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 hidden="1"/>
          <p:cNvSpPr/>
          <p:nvPr/>
        </p:nvSpPr>
        <p:spPr>
          <a:xfrm>
            <a:off x="3562350" y="1219200"/>
            <a:ext cx="3467100" cy="3467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3764661" y="1455738"/>
            <a:ext cx="4662678" cy="4019550"/>
          </a:xfrm>
          <a:prstGeom prst="triangl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>
          <a:xfrm>
            <a:off x="2387600" y="3146712"/>
            <a:ext cx="7200900" cy="1220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1" name="文本框 770"/>
          <p:cNvSpPr txBox="1"/>
          <p:nvPr/>
        </p:nvSpPr>
        <p:spPr>
          <a:xfrm>
            <a:off x="5439410" y="1926133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04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772" name="文本框 771"/>
          <p:cNvSpPr txBox="1"/>
          <p:nvPr/>
        </p:nvSpPr>
        <p:spPr>
          <a:xfrm>
            <a:off x="3272150" y="3146712"/>
            <a:ext cx="5647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spc="5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774" name="直接连接符 773"/>
          <p:cNvCxnSpPr/>
          <p:nvPr/>
        </p:nvCxnSpPr>
        <p:spPr>
          <a:xfrm>
            <a:off x="5644394" y="4254708"/>
            <a:ext cx="9032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907679" y="2421316"/>
            <a:ext cx="3099813" cy="3617534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480394" y="1460008"/>
            <a:ext cx="1954382" cy="1954382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480395" y="4028507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081849" y="4522894"/>
            <a:ext cx="7514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形 13" descr="分享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85" y="1807199"/>
            <a:ext cx="1260000" cy="1260000"/>
          </a:xfrm>
          <a:prstGeom prst="rect">
            <a:avLst/>
          </a:prstGeom>
        </p:spPr>
      </p:pic>
      <p:sp>
        <p:nvSpPr>
          <p:cNvPr id="15" name="流程图: 决策 14"/>
          <p:cNvSpPr/>
          <p:nvPr/>
        </p:nvSpPr>
        <p:spPr>
          <a:xfrm rot="5400000">
            <a:off x="2320329" y="3672292"/>
            <a:ext cx="274512" cy="18392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/>
          <p:cNvSpPr/>
          <p:nvPr/>
        </p:nvSpPr>
        <p:spPr>
          <a:xfrm>
            <a:off x="4562577" y="2421316"/>
            <a:ext cx="3099813" cy="3617534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5135292" y="1460008"/>
            <a:ext cx="1954382" cy="1954382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5135293" y="4028507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5736747" y="4522894"/>
            <a:ext cx="7514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图形 60" descr="条形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83" y="1807199"/>
            <a:ext cx="1260000" cy="1260000"/>
          </a:xfrm>
          <a:prstGeom prst="rect">
            <a:avLst/>
          </a:prstGeom>
        </p:spPr>
      </p:pic>
      <p:sp>
        <p:nvSpPr>
          <p:cNvPr id="62" name="流程图: 决策 61"/>
          <p:cNvSpPr/>
          <p:nvPr/>
        </p:nvSpPr>
        <p:spPr>
          <a:xfrm rot="5400000">
            <a:off x="5975227" y="3672292"/>
            <a:ext cx="274512" cy="18392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: 圆角 66"/>
          <p:cNvSpPr/>
          <p:nvPr/>
        </p:nvSpPr>
        <p:spPr>
          <a:xfrm>
            <a:off x="8217475" y="2421316"/>
            <a:ext cx="3099813" cy="3617534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8790190" y="1460008"/>
            <a:ext cx="1954382" cy="1954382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8790191" y="4028507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9391645" y="4522894"/>
            <a:ext cx="7514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图形 69" descr="信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81" y="1807199"/>
            <a:ext cx="1260000" cy="1260000"/>
          </a:xfrm>
          <a:prstGeom prst="rect">
            <a:avLst/>
          </a:prstGeom>
        </p:spPr>
      </p:pic>
      <p:sp>
        <p:nvSpPr>
          <p:cNvPr id="71" name="流程图: 决策 70"/>
          <p:cNvSpPr/>
          <p:nvPr/>
        </p:nvSpPr>
        <p:spPr>
          <a:xfrm rot="5400000">
            <a:off x="9630125" y="3672292"/>
            <a:ext cx="274512" cy="18392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66" r="18305"/>
          <a:stretch>
            <a:fillRect/>
          </a:stretch>
        </p:blipFill>
        <p:spPr>
          <a:xfrm>
            <a:off x="4010926" y="1290483"/>
            <a:ext cx="4190148" cy="4962833"/>
          </a:xfrm>
          <a:custGeom>
            <a:avLst/>
            <a:gdLst>
              <a:gd name="connsiteX0" fmla="*/ 873752 w 4574849"/>
              <a:gd name="connsiteY0" fmla="*/ 3409847 h 5418475"/>
              <a:gd name="connsiteX1" fmla="*/ 1747504 w 4574849"/>
              <a:gd name="connsiteY1" fmla="*/ 3846724 h 5418475"/>
              <a:gd name="connsiteX2" fmla="*/ 1747504 w 4574849"/>
              <a:gd name="connsiteY2" fmla="*/ 4981599 h 5418475"/>
              <a:gd name="connsiteX3" fmla="*/ 873752 w 4574849"/>
              <a:gd name="connsiteY3" fmla="*/ 5418475 h 5418475"/>
              <a:gd name="connsiteX4" fmla="*/ 0 w 4574849"/>
              <a:gd name="connsiteY4" fmla="*/ 4981599 h 5418475"/>
              <a:gd name="connsiteX5" fmla="*/ 0 w 4574849"/>
              <a:gd name="connsiteY5" fmla="*/ 3846724 h 5418475"/>
              <a:gd name="connsiteX6" fmla="*/ 3701097 w 4574849"/>
              <a:gd name="connsiteY6" fmla="*/ 1704924 h 5418475"/>
              <a:gd name="connsiteX7" fmla="*/ 4574849 w 4574849"/>
              <a:gd name="connsiteY7" fmla="*/ 2141801 h 5418475"/>
              <a:gd name="connsiteX8" fmla="*/ 4574849 w 4574849"/>
              <a:gd name="connsiteY8" fmla="*/ 3276676 h 5418475"/>
              <a:gd name="connsiteX9" fmla="*/ 3701097 w 4574849"/>
              <a:gd name="connsiteY9" fmla="*/ 3713552 h 5418475"/>
              <a:gd name="connsiteX10" fmla="*/ 2827345 w 4574849"/>
              <a:gd name="connsiteY10" fmla="*/ 3276676 h 5418475"/>
              <a:gd name="connsiteX11" fmla="*/ 2827345 w 4574849"/>
              <a:gd name="connsiteY11" fmla="*/ 2141801 h 5418475"/>
              <a:gd name="connsiteX12" fmla="*/ 873752 w 4574849"/>
              <a:gd name="connsiteY12" fmla="*/ 0 h 5418475"/>
              <a:gd name="connsiteX13" fmla="*/ 1747504 w 4574849"/>
              <a:gd name="connsiteY13" fmla="*/ 436877 h 5418475"/>
              <a:gd name="connsiteX14" fmla="*/ 1747504 w 4574849"/>
              <a:gd name="connsiteY14" fmla="*/ 1571752 h 5418475"/>
              <a:gd name="connsiteX15" fmla="*/ 873752 w 4574849"/>
              <a:gd name="connsiteY15" fmla="*/ 2008628 h 5418475"/>
              <a:gd name="connsiteX16" fmla="*/ 0 w 4574849"/>
              <a:gd name="connsiteY16" fmla="*/ 1571752 h 5418475"/>
              <a:gd name="connsiteX17" fmla="*/ 0 w 4574849"/>
              <a:gd name="connsiteY17" fmla="*/ 436877 h 541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74849" h="5418475">
                <a:moveTo>
                  <a:pt x="873752" y="3409847"/>
                </a:moveTo>
                <a:lnTo>
                  <a:pt x="1747504" y="3846724"/>
                </a:lnTo>
                <a:lnTo>
                  <a:pt x="1747504" y="4981599"/>
                </a:lnTo>
                <a:lnTo>
                  <a:pt x="873752" y="5418475"/>
                </a:lnTo>
                <a:lnTo>
                  <a:pt x="0" y="4981599"/>
                </a:lnTo>
                <a:lnTo>
                  <a:pt x="0" y="3846724"/>
                </a:lnTo>
                <a:close/>
                <a:moveTo>
                  <a:pt x="3701097" y="1704924"/>
                </a:moveTo>
                <a:lnTo>
                  <a:pt x="4574849" y="2141801"/>
                </a:lnTo>
                <a:lnTo>
                  <a:pt x="4574849" y="3276676"/>
                </a:lnTo>
                <a:lnTo>
                  <a:pt x="3701097" y="3713552"/>
                </a:lnTo>
                <a:lnTo>
                  <a:pt x="2827345" y="3276676"/>
                </a:lnTo>
                <a:lnTo>
                  <a:pt x="2827345" y="2141801"/>
                </a:lnTo>
                <a:close/>
                <a:moveTo>
                  <a:pt x="873752" y="0"/>
                </a:moveTo>
                <a:lnTo>
                  <a:pt x="1747504" y="436877"/>
                </a:lnTo>
                <a:lnTo>
                  <a:pt x="1747504" y="1571752"/>
                </a:lnTo>
                <a:lnTo>
                  <a:pt x="873752" y="2008628"/>
                </a:lnTo>
                <a:lnTo>
                  <a:pt x="0" y="1571752"/>
                </a:lnTo>
                <a:lnTo>
                  <a:pt x="0" y="436877"/>
                </a:lnTo>
                <a:close/>
              </a:path>
            </a:pathLst>
          </a:custGeom>
        </p:spPr>
      </p:pic>
      <p:sp>
        <p:nvSpPr>
          <p:cNvPr id="5" name="任意多边形: 形状 4"/>
          <p:cNvSpPr/>
          <p:nvPr/>
        </p:nvSpPr>
        <p:spPr>
          <a:xfrm>
            <a:off x="5739527" y="1290482"/>
            <a:ext cx="1600557" cy="183972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6620" tIns="427311" rIns="386620" bIns="42731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000" kern="1200"/>
          </a:p>
        </p:txBody>
      </p:sp>
      <p:sp>
        <p:nvSpPr>
          <p:cNvPr id="16" name="任意多边形: 形状 15"/>
          <p:cNvSpPr/>
          <p:nvPr/>
        </p:nvSpPr>
        <p:spPr>
          <a:xfrm>
            <a:off x="4871914" y="2852038"/>
            <a:ext cx="1600557" cy="183972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200" kern="1200"/>
          </a:p>
        </p:txBody>
      </p:sp>
      <p:sp>
        <p:nvSpPr>
          <p:cNvPr id="19" name="任意多边形: 形状 18"/>
          <p:cNvSpPr/>
          <p:nvPr/>
        </p:nvSpPr>
        <p:spPr>
          <a:xfrm>
            <a:off x="5739527" y="4413593"/>
            <a:ext cx="1600557" cy="183972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6620" tIns="427311" rIns="386620" bIns="42731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000" kern="1200"/>
          </a:p>
        </p:txBody>
      </p:sp>
      <p:pic>
        <p:nvPicPr>
          <p:cNvPr id="52" name="图形 51" descr="分享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92" y="3141899"/>
            <a:ext cx="1260000" cy="1260000"/>
          </a:xfrm>
          <a:prstGeom prst="rect">
            <a:avLst/>
          </a:prstGeom>
        </p:spPr>
      </p:pic>
      <p:pic>
        <p:nvPicPr>
          <p:cNvPr id="53" name="图形 52" descr="条形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5" y="1580343"/>
            <a:ext cx="1260000" cy="1260000"/>
          </a:xfrm>
          <a:prstGeom prst="rect">
            <a:avLst/>
          </a:prstGeom>
        </p:spPr>
      </p:pic>
      <p:pic>
        <p:nvPicPr>
          <p:cNvPr id="54" name="图形 53" descr="信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5" y="4703454"/>
            <a:ext cx="1260000" cy="1260000"/>
          </a:xfrm>
          <a:prstGeom prst="rect">
            <a:avLst/>
          </a:prstGeom>
        </p:spPr>
      </p:pic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8186647" y="1657264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7" name="TextBox 10"/>
          <p:cNvSpPr txBox="1">
            <a:spLocks noChangeArrowheads="1"/>
          </p:cNvSpPr>
          <p:nvPr/>
        </p:nvSpPr>
        <p:spPr bwMode="auto">
          <a:xfrm>
            <a:off x="8186647" y="4780375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169805" y="2210614"/>
            <a:ext cx="94599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1626051" y="3204954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3607594" y="3771899"/>
            <a:ext cx="1434598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7169805" y="5333454"/>
            <a:ext cx="94599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>
                <a:solidFill>
                  <a:srgbClr val="FFCC00"/>
                </a:solidFill>
              </a:rPr>
              <a:t>点击添加目录</a:t>
            </a:r>
            <a:endParaRPr lang="zh-CN" altLang="en-US" sz="2800" b="1" spc="100" dirty="0">
              <a:solidFill>
                <a:srgbClr val="FFCC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6742"/>
          <a:stretch>
            <a:fillRect/>
          </a:stretch>
        </p:blipFill>
        <p:spPr>
          <a:xfrm>
            <a:off x="0" y="1319455"/>
            <a:ext cx="4135096" cy="28098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6742"/>
          <a:stretch>
            <a:fillRect/>
          </a:stretch>
        </p:blipFill>
        <p:spPr>
          <a:xfrm flipH="1">
            <a:off x="8058492" y="1319455"/>
            <a:ext cx="4135096" cy="28098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35096" y="1319455"/>
            <a:ext cx="3923396" cy="280987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119604" y="1919150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chemeClr val="bg1"/>
                </a:solidFill>
              </a:rPr>
              <a:t>点击添加目录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5721058" y="2413537"/>
            <a:ext cx="7514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97306" y="4876988"/>
            <a:ext cx="757778" cy="757778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形 22" descr="条形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224" y="5024906"/>
            <a:ext cx="461942" cy="461942"/>
          </a:xfrm>
          <a:prstGeom prst="rect">
            <a:avLst/>
          </a:prstGeom>
        </p:spPr>
      </p:pic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1351922" y="4687217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4308198" y="4876988"/>
            <a:ext cx="757778" cy="757778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5" name="图形 94" descr="分享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6116" y="5024906"/>
            <a:ext cx="461942" cy="461942"/>
          </a:xfrm>
          <a:prstGeom prst="rect">
            <a:avLst/>
          </a:prstGeom>
        </p:spPr>
      </p:pic>
      <p:sp>
        <p:nvSpPr>
          <p:cNvPr id="92" name="TextBox 10"/>
          <p:cNvSpPr txBox="1">
            <a:spLocks noChangeArrowheads="1"/>
          </p:cNvSpPr>
          <p:nvPr/>
        </p:nvSpPr>
        <p:spPr bwMode="auto">
          <a:xfrm>
            <a:off x="5062814" y="4687217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8019090" y="4876988"/>
            <a:ext cx="757778" cy="757778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" name="图形 101" descr="信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008" y="5024906"/>
            <a:ext cx="461942" cy="461942"/>
          </a:xfrm>
          <a:prstGeom prst="rect">
            <a:avLst/>
          </a:prstGeom>
        </p:spPr>
      </p:pic>
      <p:sp>
        <p:nvSpPr>
          <p:cNvPr id="99" name="TextBox 10"/>
          <p:cNvSpPr txBox="1">
            <a:spLocks noChangeArrowheads="1"/>
          </p:cNvSpPr>
          <p:nvPr/>
        </p:nvSpPr>
        <p:spPr bwMode="auto">
          <a:xfrm>
            <a:off x="8773706" y="4687217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6174" y="1771650"/>
            <a:ext cx="11581241" cy="445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/>
          <p:cNvSpPr/>
          <p:nvPr/>
        </p:nvSpPr>
        <p:spPr>
          <a:xfrm>
            <a:off x="3629688" y="-1617937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5" name="任意多边形: 形状 104"/>
          <p:cNvSpPr/>
          <p:nvPr/>
        </p:nvSpPr>
        <p:spPr>
          <a:xfrm>
            <a:off x="2555434" y="-1617937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6" name="任意多边形: 形状 105"/>
          <p:cNvSpPr/>
          <p:nvPr/>
        </p:nvSpPr>
        <p:spPr>
          <a:xfrm>
            <a:off x="2558746" y="-173433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7" name="任意多边形: 形状 106"/>
          <p:cNvSpPr/>
          <p:nvPr/>
        </p:nvSpPr>
        <p:spPr>
          <a:xfrm>
            <a:off x="2568660" y="-1850005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8" name="任意多边形: 形状 107"/>
          <p:cNvSpPr/>
          <p:nvPr/>
        </p:nvSpPr>
        <p:spPr>
          <a:xfrm>
            <a:off x="2585116" y="-196424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9" name="任意多边形: 形状 108"/>
          <p:cNvSpPr/>
          <p:nvPr/>
        </p:nvSpPr>
        <p:spPr>
          <a:xfrm>
            <a:off x="2608012" y="-207635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0" name="任意多边形: 形状 109"/>
          <p:cNvSpPr/>
          <p:nvPr/>
        </p:nvSpPr>
        <p:spPr>
          <a:xfrm>
            <a:off x="2637207" y="-218563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1" name="任意多边形: 形状 110"/>
          <p:cNvSpPr/>
          <p:nvPr/>
        </p:nvSpPr>
        <p:spPr>
          <a:xfrm>
            <a:off x="2672522" y="-2291422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2" name="任意多边形: 形状 111"/>
          <p:cNvSpPr/>
          <p:nvPr/>
        </p:nvSpPr>
        <p:spPr>
          <a:xfrm>
            <a:off x="2713736" y="-239305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3" name="任意多边形: 形状 112"/>
          <p:cNvSpPr/>
          <p:nvPr/>
        </p:nvSpPr>
        <p:spPr>
          <a:xfrm>
            <a:off x="2760598" y="-248990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任意多边形: 形状 113"/>
          <p:cNvSpPr/>
          <p:nvPr/>
        </p:nvSpPr>
        <p:spPr>
          <a:xfrm>
            <a:off x="2812818" y="-258138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任意多边形: 形状 114"/>
          <p:cNvSpPr/>
          <p:nvPr/>
        </p:nvSpPr>
        <p:spPr>
          <a:xfrm>
            <a:off x="2870075" y="-2666916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任意多边形: 形状 115"/>
          <p:cNvSpPr/>
          <p:nvPr/>
        </p:nvSpPr>
        <p:spPr>
          <a:xfrm>
            <a:off x="2932016" y="-2745985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7" name="任意多边形: 形状 116"/>
          <p:cNvSpPr/>
          <p:nvPr/>
        </p:nvSpPr>
        <p:spPr>
          <a:xfrm>
            <a:off x="2998258" y="-281809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8" name="任意多边形: 形状 117"/>
          <p:cNvSpPr/>
          <p:nvPr/>
        </p:nvSpPr>
        <p:spPr>
          <a:xfrm>
            <a:off x="3068392" y="-2882812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9" name="任意多边形: 形状 118"/>
          <p:cNvSpPr/>
          <p:nvPr/>
        </p:nvSpPr>
        <p:spPr>
          <a:xfrm>
            <a:off x="3141988" y="-2939727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任意多边形: 形状 119"/>
          <p:cNvSpPr/>
          <p:nvPr/>
        </p:nvSpPr>
        <p:spPr>
          <a:xfrm>
            <a:off x="3218590" y="-298849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" name="任意多边形: 形状 120"/>
          <p:cNvSpPr/>
          <p:nvPr/>
        </p:nvSpPr>
        <p:spPr>
          <a:xfrm>
            <a:off x="3297725" y="-3028811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2" name="任意多边形: 形状 121"/>
          <p:cNvSpPr/>
          <p:nvPr/>
        </p:nvSpPr>
        <p:spPr>
          <a:xfrm>
            <a:off x="3378908" y="-306042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3" name="任意多边形: 形状 122"/>
          <p:cNvSpPr/>
          <p:nvPr/>
        </p:nvSpPr>
        <p:spPr>
          <a:xfrm>
            <a:off x="3461637" y="-308315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4" name="任意多边形: 形状 123"/>
          <p:cNvSpPr/>
          <p:nvPr/>
        </p:nvSpPr>
        <p:spPr>
          <a:xfrm>
            <a:off x="3545403" y="-309684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5" name="任意多边形: 形状 124"/>
          <p:cNvSpPr/>
          <p:nvPr/>
        </p:nvSpPr>
        <p:spPr>
          <a:xfrm>
            <a:off x="3629688" y="-3101417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6" name="任意多边形: 形状 125"/>
          <p:cNvSpPr/>
          <p:nvPr/>
        </p:nvSpPr>
        <p:spPr>
          <a:xfrm>
            <a:off x="3713973" y="-309684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7" name="任意多边形: 形状 126"/>
          <p:cNvSpPr/>
          <p:nvPr/>
        </p:nvSpPr>
        <p:spPr>
          <a:xfrm>
            <a:off x="3797738" y="-308315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8" name="任意多边形: 形状 127"/>
          <p:cNvSpPr/>
          <p:nvPr/>
        </p:nvSpPr>
        <p:spPr>
          <a:xfrm>
            <a:off x="3880469" y="-306042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任意多边形: 形状 128"/>
          <p:cNvSpPr/>
          <p:nvPr/>
        </p:nvSpPr>
        <p:spPr>
          <a:xfrm>
            <a:off x="3961650" y="-3028811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" name="任意多边形: 形状 129"/>
          <p:cNvSpPr/>
          <p:nvPr/>
        </p:nvSpPr>
        <p:spPr>
          <a:xfrm>
            <a:off x="4040787" y="-298849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1" name="任意多边形: 形状 130"/>
          <p:cNvSpPr/>
          <p:nvPr/>
        </p:nvSpPr>
        <p:spPr>
          <a:xfrm>
            <a:off x="4117389" y="-293972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2" name="任意多边形: 形状 131"/>
          <p:cNvSpPr/>
          <p:nvPr/>
        </p:nvSpPr>
        <p:spPr>
          <a:xfrm>
            <a:off x="4190985" y="-288281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" name="任意多边形: 形状 132"/>
          <p:cNvSpPr/>
          <p:nvPr/>
        </p:nvSpPr>
        <p:spPr>
          <a:xfrm>
            <a:off x="4261118" y="-281809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4" name="任意多边形: 形状 133"/>
          <p:cNvSpPr/>
          <p:nvPr/>
        </p:nvSpPr>
        <p:spPr>
          <a:xfrm>
            <a:off x="4327361" y="-2745986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5" name="任意多边形: 形状 134"/>
          <p:cNvSpPr/>
          <p:nvPr/>
        </p:nvSpPr>
        <p:spPr>
          <a:xfrm>
            <a:off x="4389301" y="-2666917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6" name="任意多边形: 形状 135"/>
          <p:cNvSpPr/>
          <p:nvPr/>
        </p:nvSpPr>
        <p:spPr>
          <a:xfrm>
            <a:off x="4446558" y="-2581381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7" name="任意多边形: 形状 136"/>
          <p:cNvSpPr/>
          <p:nvPr/>
        </p:nvSpPr>
        <p:spPr>
          <a:xfrm>
            <a:off x="4498777" y="-248990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8" name="任意多边形: 形状 137"/>
          <p:cNvSpPr/>
          <p:nvPr/>
        </p:nvSpPr>
        <p:spPr>
          <a:xfrm>
            <a:off x="4545641" y="-239305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9" name="任意多边形: 形状 138"/>
          <p:cNvSpPr/>
          <p:nvPr/>
        </p:nvSpPr>
        <p:spPr>
          <a:xfrm>
            <a:off x="4586855" y="-2291423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任意多边形: 形状 139"/>
          <p:cNvSpPr/>
          <p:nvPr/>
        </p:nvSpPr>
        <p:spPr>
          <a:xfrm>
            <a:off x="4622170" y="-218564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1" name="任意多边形: 形状 140"/>
          <p:cNvSpPr/>
          <p:nvPr/>
        </p:nvSpPr>
        <p:spPr>
          <a:xfrm>
            <a:off x="4651365" y="-207635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2" name="任意多边形: 形状 141"/>
          <p:cNvSpPr/>
          <p:nvPr/>
        </p:nvSpPr>
        <p:spPr>
          <a:xfrm>
            <a:off x="4674261" y="-196424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3" name="任意多边形: 形状 142"/>
          <p:cNvSpPr/>
          <p:nvPr/>
        </p:nvSpPr>
        <p:spPr>
          <a:xfrm>
            <a:off x="4690717" y="-1850005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4" name="任意多边形: 形状 143"/>
          <p:cNvSpPr/>
          <p:nvPr/>
        </p:nvSpPr>
        <p:spPr>
          <a:xfrm>
            <a:off x="4700630" y="-173433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5" name="任意多边形: 形状 144"/>
          <p:cNvSpPr/>
          <p:nvPr/>
        </p:nvSpPr>
        <p:spPr>
          <a:xfrm>
            <a:off x="4703942" y="-1617937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6" name="任意多边形: 形状 145"/>
          <p:cNvSpPr/>
          <p:nvPr/>
        </p:nvSpPr>
        <p:spPr>
          <a:xfrm>
            <a:off x="4700630" y="-1501545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任意多边形: 形状 146"/>
          <p:cNvSpPr/>
          <p:nvPr/>
        </p:nvSpPr>
        <p:spPr>
          <a:xfrm>
            <a:off x="4690717" y="-138586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8" name="任意多边形: 形状 147"/>
          <p:cNvSpPr/>
          <p:nvPr/>
        </p:nvSpPr>
        <p:spPr>
          <a:xfrm>
            <a:off x="4674261" y="-127162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/>
          <p:cNvSpPr/>
          <p:nvPr/>
        </p:nvSpPr>
        <p:spPr>
          <a:xfrm>
            <a:off x="4651365" y="-1159515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0" name="任意多边形: 形状 149"/>
          <p:cNvSpPr/>
          <p:nvPr/>
        </p:nvSpPr>
        <p:spPr>
          <a:xfrm>
            <a:off x="4622170" y="-105023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1" name="任意多边形: 形状 150"/>
          <p:cNvSpPr/>
          <p:nvPr/>
        </p:nvSpPr>
        <p:spPr>
          <a:xfrm>
            <a:off x="4586855" y="-94445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任意多边形: 形状 151"/>
          <p:cNvSpPr/>
          <p:nvPr/>
        </p:nvSpPr>
        <p:spPr>
          <a:xfrm>
            <a:off x="4545641" y="-84282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3" name="任意多边形: 形状 152"/>
          <p:cNvSpPr/>
          <p:nvPr/>
        </p:nvSpPr>
        <p:spPr>
          <a:xfrm>
            <a:off x="4498777" y="-74596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4" name="任意多边形: 形状 153"/>
          <p:cNvSpPr/>
          <p:nvPr/>
        </p:nvSpPr>
        <p:spPr>
          <a:xfrm>
            <a:off x="4446558" y="-65449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5" name="任意多边形: 形状 154"/>
          <p:cNvSpPr/>
          <p:nvPr/>
        </p:nvSpPr>
        <p:spPr>
          <a:xfrm>
            <a:off x="4389301" y="-56895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6" name="任意多边形: 形状 155"/>
          <p:cNvSpPr/>
          <p:nvPr/>
        </p:nvSpPr>
        <p:spPr>
          <a:xfrm>
            <a:off x="4327361" y="-48988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7" name="任意多边形: 形状 156"/>
          <p:cNvSpPr/>
          <p:nvPr/>
        </p:nvSpPr>
        <p:spPr>
          <a:xfrm>
            <a:off x="4261118" y="-417775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任意多边形: 形状 157"/>
          <p:cNvSpPr/>
          <p:nvPr/>
        </p:nvSpPr>
        <p:spPr>
          <a:xfrm>
            <a:off x="4190985" y="-353061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9" name="任意多边形: 形状 158"/>
          <p:cNvSpPr/>
          <p:nvPr/>
        </p:nvSpPr>
        <p:spPr>
          <a:xfrm>
            <a:off x="4117389" y="-296146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0" name="任意多边形: 形状 159"/>
          <p:cNvSpPr/>
          <p:nvPr/>
        </p:nvSpPr>
        <p:spPr>
          <a:xfrm>
            <a:off x="4040787" y="-24737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" name="任意多边形: 形状 160"/>
          <p:cNvSpPr/>
          <p:nvPr/>
        </p:nvSpPr>
        <p:spPr>
          <a:xfrm>
            <a:off x="3961650" y="-207062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2" name="任意多边形: 形状 161"/>
          <p:cNvSpPr/>
          <p:nvPr/>
        </p:nvSpPr>
        <p:spPr>
          <a:xfrm>
            <a:off x="3880469" y="-17544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任意多边形: 形状 162"/>
          <p:cNvSpPr/>
          <p:nvPr/>
        </p:nvSpPr>
        <p:spPr>
          <a:xfrm>
            <a:off x="3797738" y="-15272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4" name="任意多边形: 形状 163"/>
          <p:cNvSpPr/>
          <p:nvPr/>
        </p:nvSpPr>
        <p:spPr>
          <a:xfrm>
            <a:off x="3713973" y="-13902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5" name="任意多边形: 形状 164"/>
          <p:cNvSpPr/>
          <p:nvPr/>
        </p:nvSpPr>
        <p:spPr>
          <a:xfrm>
            <a:off x="3629688" y="-134456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6" name="任意多边形: 形状 165"/>
          <p:cNvSpPr/>
          <p:nvPr/>
        </p:nvSpPr>
        <p:spPr>
          <a:xfrm>
            <a:off x="3545403" y="-139030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7" name="任意多边形: 形状 166"/>
          <p:cNvSpPr/>
          <p:nvPr/>
        </p:nvSpPr>
        <p:spPr>
          <a:xfrm>
            <a:off x="3461637" y="-152720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8" name="任意多边形: 形状 167"/>
          <p:cNvSpPr/>
          <p:nvPr/>
        </p:nvSpPr>
        <p:spPr>
          <a:xfrm>
            <a:off x="3378908" y="-175444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9" name="任意多边形: 形状 168"/>
          <p:cNvSpPr/>
          <p:nvPr/>
        </p:nvSpPr>
        <p:spPr>
          <a:xfrm>
            <a:off x="3297725" y="-207062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0" name="任意多边形: 形状 169"/>
          <p:cNvSpPr/>
          <p:nvPr/>
        </p:nvSpPr>
        <p:spPr>
          <a:xfrm>
            <a:off x="3218590" y="-247379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1" name="任意多边形: 形状 170"/>
          <p:cNvSpPr/>
          <p:nvPr/>
        </p:nvSpPr>
        <p:spPr>
          <a:xfrm>
            <a:off x="3141988" y="-296146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2" name="任意多边形: 形状 171"/>
          <p:cNvSpPr/>
          <p:nvPr/>
        </p:nvSpPr>
        <p:spPr>
          <a:xfrm>
            <a:off x="3068392" y="-353061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3" name="任意多边形: 形状 172"/>
          <p:cNvSpPr/>
          <p:nvPr/>
        </p:nvSpPr>
        <p:spPr>
          <a:xfrm>
            <a:off x="2998258" y="-417775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4" name="任意多边形: 形状 173"/>
          <p:cNvSpPr/>
          <p:nvPr/>
        </p:nvSpPr>
        <p:spPr>
          <a:xfrm>
            <a:off x="2932016" y="-48988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任意多边形: 形状 174"/>
          <p:cNvSpPr/>
          <p:nvPr/>
        </p:nvSpPr>
        <p:spPr>
          <a:xfrm>
            <a:off x="2870075" y="-568958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6" name="任意多边形: 形状 175"/>
          <p:cNvSpPr/>
          <p:nvPr/>
        </p:nvSpPr>
        <p:spPr>
          <a:xfrm>
            <a:off x="2812818" y="-654494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7" name="任意多边形: 形状 176"/>
          <p:cNvSpPr/>
          <p:nvPr/>
        </p:nvSpPr>
        <p:spPr>
          <a:xfrm>
            <a:off x="2760598" y="-745970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8" name="任意多边形: 形状 177"/>
          <p:cNvSpPr/>
          <p:nvPr/>
        </p:nvSpPr>
        <p:spPr>
          <a:xfrm>
            <a:off x="2713736" y="-842820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9" name="任意多边形: 形状 178"/>
          <p:cNvSpPr/>
          <p:nvPr/>
        </p:nvSpPr>
        <p:spPr>
          <a:xfrm>
            <a:off x="2672522" y="-944450"/>
            <a:ext cx="4984710" cy="2009878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任意多边形: 形状 179"/>
          <p:cNvSpPr/>
          <p:nvPr/>
        </p:nvSpPr>
        <p:spPr>
          <a:xfrm>
            <a:off x="2637207" y="-1050234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1" name="任意多边形: 形状 180"/>
          <p:cNvSpPr/>
          <p:nvPr/>
        </p:nvSpPr>
        <p:spPr>
          <a:xfrm>
            <a:off x="2608012" y="-1159515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任意多边形: 形状 181"/>
          <p:cNvSpPr/>
          <p:nvPr/>
        </p:nvSpPr>
        <p:spPr>
          <a:xfrm>
            <a:off x="2585116" y="-1271624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3" name="任意多边形: 形状 182"/>
          <p:cNvSpPr/>
          <p:nvPr/>
        </p:nvSpPr>
        <p:spPr>
          <a:xfrm>
            <a:off x="2568660" y="-1385869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4" name="任意多边形: 形状 183"/>
          <p:cNvSpPr/>
          <p:nvPr/>
        </p:nvSpPr>
        <p:spPr>
          <a:xfrm>
            <a:off x="2558746" y="-1501545"/>
            <a:ext cx="4984710" cy="2009877"/>
          </a:xfrm>
          <a:custGeom>
            <a:avLst/>
            <a:gdLst>
              <a:gd name="connsiteX0" fmla="*/ 0 w 5893003"/>
              <a:gd name="connsiteY0" fmla="*/ 0 h 1415846"/>
              <a:gd name="connsiteX1" fmla="*/ 5893003 w 5893003"/>
              <a:gd name="connsiteY1" fmla="*/ 0 h 1415846"/>
              <a:gd name="connsiteX2" fmla="*/ 5881809 w 5893003"/>
              <a:gd name="connsiteY2" fmla="*/ 21912 h 1415846"/>
              <a:gd name="connsiteX3" fmla="*/ 2946501 w 5893003"/>
              <a:gd name="connsiteY3" fmla="*/ 1415846 h 1415846"/>
              <a:gd name="connsiteX4" fmla="*/ 11194 w 5893003"/>
              <a:gd name="connsiteY4" fmla="*/ 21912 h 141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003" h="1415846">
                <a:moveTo>
                  <a:pt x="0" y="0"/>
                </a:moveTo>
                <a:lnTo>
                  <a:pt x="5893003" y="0"/>
                </a:lnTo>
                <a:lnTo>
                  <a:pt x="5881809" y="21912"/>
                </a:lnTo>
                <a:cubicBezTo>
                  <a:pt x="5398200" y="841068"/>
                  <a:pt x="4266042" y="1415846"/>
                  <a:pt x="2946501" y="1415846"/>
                </a:cubicBezTo>
                <a:cubicBezTo>
                  <a:pt x="1626961" y="1415846"/>
                  <a:pt x="494802" y="841068"/>
                  <a:pt x="11194" y="21912"/>
                </a:cubicBezTo>
                <a:close/>
              </a:path>
            </a:pathLst>
          </a:custGeom>
          <a:noFill/>
          <a:ln w="3175">
            <a:solidFill>
              <a:srgbClr val="BC95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5" name="文本框 184"/>
          <p:cNvSpPr txBox="1"/>
          <p:nvPr/>
        </p:nvSpPr>
        <p:spPr>
          <a:xfrm>
            <a:off x="4370206" y="438308"/>
            <a:ext cx="345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spc="100" dirty="0">
                <a:solidFill>
                  <a:schemeClr val="bg1"/>
                </a:solidFill>
                <a:latin typeface="Arial Black" panose="020B0A04020102020204" pitchFamily="34" charset="0"/>
              </a:rPr>
              <a:t>CONTENTS</a:t>
            </a:r>
          </a:p>
        </p:txBody>
      </p:sp>
      <p:cxnSp>
        <p:nvCxnSpPr>
          <p:cNvPr id="188" name="直接连接符 187"/>
          <p:cNvCxnSpPr/>
          <p:nvPr/>
        </p:nvCxnSpPr>
        <p:spPr>
          <a:xfrm>
            <a:off x="5529337" y="1146194"/>
            <a:ext cx="1133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文本框 339"/>
          <p:cNvSpPr txBox="1"/>
          <p:nvPr/>
        </p:nvSpPr>
        <p:spPr>
          <a:xfrm>
            <a:off x="8071044" y="-2036267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Arial Black" panose="020B0A04020102020204" pitchFamily="34" charset="0"/>
              </a:rPr>
              <a:t>01</a:t>
            </a:r>
            <a:endParaRPr lang="zh-CN" altLang="en-US" sz="6600" b="1" dirty="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sp>
        <p:nvSpPr>
          <p:cNvPr id="341" name="文本框 340"/>
          <p:cNvSpPr txBox="1"/>
          <p:nvPr/>
        </p:nvSpPr>
        <p:spPr>
          <a:xfrm>
            <a:off x="4984944" y="-2036267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Arial Black" panose="020B0A04020102020204" pitchFamily="34" charset="0"/>
              </a:rPr>
              <a:t>01</a:t>
            </a:r>
            <a:endParaRPr lang="zh-CN" altLang="en-US" sz="6600" b="1" dirty="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sp>
        <p:nvSpPr>
          <p:cNvPr id="342" name="文本框 341"/>
          <p:cNvSpPr txBox="1"/>
          <p:nvPr/>
        </p:nvSpPr>
        <p:spPr>
          <a:xfrm>
            <a:off x="1898844" y="-2036267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Arial Black" panose="020B0A04020102020204" pitchFamily="34" charset="0"/>
              </a:rPr>
              <a:t>01</a:t>
            </a:r>
            <a:endParaRPr lang="zh-CN" altLang="en-US" sz="6600" b="1" dirty="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7949812" y="-3969001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Arial Black" panose="020B0A04020102020204" pitchFamily="34" charset="0"/>
              </a:rPr>
              <a:t>01</a:t>
            </a:r>
            <a:endParaRPr lang="zh-CN" altLang="en-US" sz="6600" b="1" dirty="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sp>
        <p:nvSpPr>
          <p:cNvPr id="339" name="文本框 338"/>
          <p:cNvSpPr txBox="1"/>
          <p:nvPr/>
        </p:nvSpPr>
        <p:spPr>
          <a:xfrm>
            <a:off x="1437422" y="2521477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01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346" name="文本框 345"/>
          <p:cNvSpPr txBox="1"/>
          <p:nvPr/>
        </p:nvSpPr>
        <p:spPr>
          <a:xfrm>
            <a:off x="2651938" y="2633656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352" name="文本框 351"/>
          <p:cNvSpPr txBox="1"/>
          <p:nvPr/>
        </p:nvSpPr>
        <p:spPr>
          <a:xfrm>
            <a:off x="6347050" y="2521477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02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353" name="文本框 352"/>
          <p:cNvSpPr txBox="1"/>
          <p:nvPr/>
        </p:nvSpPr>
        <p:spPr>
          <a:xfrm>
            <a:off x="7561566" y="2633656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356" name="文本框 355"/>
          <p:cNvSpPr txBox="1"/>
          <p:nvPr/>
        </p:nvSpPr>
        <p:spPr>
          <a:xfrm>
            <a:off x="1437422" y="4884738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03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357" name="文本框 356"/>
          <p:cNvSpPr txBox="1"/>
          <p:nvPr/>
        </p:nvSpPr>
        <p:spPr>
          <a:xfrm>
            <a:off x="2651938" y="4996917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360" name="文本框 359"/>
          <p:cNvSpPr txBox="1"/>
          <p:nvPr/>
        </p:nvSpPr>
        <p:spPr>
          <a:xfrm>
            <a:off x="6347050" y="4884738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04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361" name="文本框 360"/>
          <p:cNvSpPr txBox="1"/>
          <p:nvPr/>
        </p:nvSpPr>
        <p:spPr>
          <a:xfrm>
            <a:off x="7561566" y="4996917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900000">
            <a:off x="3251774" y="524077"/>
            <a:ext cx="5688452" cy="4821876"/>
          </a:xfrm>
          <a:prstGeom prst="triangle">
            <a:avLst/>
          </a:prstGeom>
          <a:noFill/>
          <a:ln w="57150" cap="flat" cmpd="sng" algn="ctr">
            <a:solidFill>
              <a:srgbClr val="FCA6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/>
        </p:nvSpPr>
        <p:spPr>
          <a:xfrm>
            <a:off x="1512938" y="3443358"/>
            <a:ext cx="9166124" cy="940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7023940" y="439126"/>
            <a:ext cx="825247" cy="2975311"/>
          </a:xfrm>
          <a:prstGeom prst="line">
            <a:avLst/>
          </a:prstGeom>
          <a:ln w="19050">
            <a:solidFill>
              <a:srgbClr val="FCA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矩形 42"/>
          <p:cNvSpPr/>
          <p:nvPr/>
        </p:nvSpPr>
        <p:spPr>
          <a:xfrm>
            <a:off x="3426112" y="1606511"/>
            <a:ext cx="4825804" cy="16339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167198">
            <a:off x="3720625" y="291193"/>
            <a:ext cx="938792" cy="938792"/>
          </a:xfrm>
          <a:prstGeom prst="triangl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5400000">
            <a:off x="8251916" y="2181432"/>
            <a:ext cx="508065" cy="508066"/>
          </a:xfrm>
          <a:prstGeom prst="triangle">
            <a:avLst/>
          </a:prstGeom>
          <a:solidFill>
            <a:srgbClr val="FFCC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4765929" y="5367268"/>
            <a:ext cx="3485987" cy="934068"/>
          </a:xfrm>
          <a:prstGeom prst="line">
            <a:avLst/>
          </a:prstGeom>
          <a:ln>
            <a:solidFill>
              <a:srgbClr val="FCA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等腰三角形 35"/>
          <p:cNvSpPr/>
          <p:nvPr/>
        </p:nvSpPr>
        <p:spPr>
          <a:xfrm rot="16981697">
            <a:off x="4708837" y="5247034"/>
            <a:ext cx="274105" cy="274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942904" y="3321271"/>
            <a:ext cx="83792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spc="500" dirty="0">
                <a:solidFill>
                  <a:srgbClr val="FFCC00"/>
                </a:solidFill>
                <a:latin typeface="+mj-ea"/>
                <a:ea typeface="+mj-ea"/>
              </a:rPr>
              <a:t>汇报完毕，谢谢大家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21734" y="1327470"/>
            <a:ext cx="48461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smtClean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38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 hidden="1"/>
          <p:cNvSpPr/>
          <p:nvPr/>
        </p:nvSpPr>
        <p:spPr>
          <a:xfrm>
            <a:off x="3562350" y="1219200"/>
            <a:ext cx="3467100" cy="3467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3764661" y="1455738"/>
            <a:ext cx="4662678" cy="4019550"/>
          </a:xfrm>
          <a:prstGeom prst="triangl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>
          <a:xfrm>
            <a:off x="2387600" y="3146712"/>
            <a:ext cx="7200900" cy="1220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1" name="文本框 770"/>
          <p:cNvSpPr txBox="1"/>
          <p:nvPr/>
        </p:nvSpPr>
        <p:spPr>
          <a:xfrm>
            <a:off x="5439410" y="1926133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01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772" name="文本框 771"/>
          <p:cNvSpPr txBox="1"/>
          <p:nvPr/>
        </p:nvSpPr>
        <p:spPr>
          <a:xfrm>
            <a:off x="3272150" y="3146712"/>
            <a:ext cx="5647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spc="5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774" name="直接连接符 773"/>
          <p:cNvCxnSpPr/>
          <p:nvPr/>
        </p:nvCxnSpPr>
        <p:spPr>
          <a:xfrm>
            <a:off x="5644394" y="4254708"/>
            <a:ext cx="9032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71546" y="4260708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273000" y="4755095"/>
            <a:ext cx="7514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118810" y="4260708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720264" y="4755095"/>
            <a:ext cx="7514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566073" y="4260708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9167527" y="4755095"/>
            <a:ext cx="75147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任意多边形: 形状 48"/>
          <p:cNvSpPr/>
          <p:nvPr/>
        </p:nvSpPr>
        <p:spPr>
          <a:xfrm rot="10800000">
            <a:off x="1409040" y="-2921747"/>
            <a:ext cx="9373923" cy="2137410"/>
          </a:xfrm>
          <a:custGeom>
            <a:avLst/>
            <a:gdLst>
              <a:gd name="connsiteX0" fmla="*/ 2479396 w 9373923"/>
              <a:gd name="connsiteY0" fmla="*/ 2137410 h 2137410"/>
              <a:gd name="connsiteX1" fmla="*/ 0 w 9373923"/>
              <a:gd name="connsiteY1" fmla="*/ 2137410 h 2137410"/>
              <a:gd name="connsiteX2" fmla="*/ 1239698 w 9373923"/>
              <a:gd name="connsiteY2" fmla="*/ 0 h 2137410"/>
              <a:gd name="connsiteX3" fmla="*/ 5926659 w 9373923"/>
              <a:gd name="connsiteY3" fmla="*/ 2137410 h 2137410"/>
              <a:gd name="connsiteX4" fmla="*/ 3447263 w 9373923"/>
              <a:gd name="connsiteY4" fmla="*/ 2137410 h 2137410"/>
              <a:gd name="connsiteX5" fmla="*/ 4686961 w 9373923"/>
              <a:gd name="connsiteY5" fmla="*/ 0 h 2137410"/>
              <a:gd name="connsiteX6" fmla="*/ 9373923 w 9373923"/>
              <a:gd name="connsiteY6" fmla="*/ 2137410 h 2137410"/>
              <a:gd name="connsiteX7" fmla="*/ 6894527 w 9373923"/>
              <a:gd name="connsiteY7" fmla="*/ 2137410 h 2137410"/>
              <a:gd name="connsiteX8" fmla="*/ 8134225 w 9373923"/>
              <a:gd name="connsiteY8" fmla="*/ 0 h 21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3923" h="2137410">
                <a:moveTo>
                  <a:pt x="2479396" y="2137410"/>
                </a:moveTo>
                <a:lnTo>
                  <a:pt x="0" y="2137410"/>
                </a:lnTo>
                <a:lnTo>
                  <a:pt x="1239698" y="0"/>
                </a:lnTo>
                <a:close/>
                <a:moveTo>
                  <a:pt x="5926659" y="2137410"/>
                </a:moveTo>
                <a:lnTo>
                  <a:pt x="3447263" y="2137410"/>
                </a:lnTo>
                <a:lnTo>
                  <a:pt x="4686961" y="0"/>
                </a:lnTo>
                <a:close/>
                <a:moveTo>
                  <a:pt x="9373923" y="2137410"/>
                </a:moveTo>
                <a:lnTo>
                  <a:pt x="6894527" y="2137410"/>
                </a:lnTo>
                <a:lnTo>
                  <a:pt x="8134225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7" b="18332"/>
          <a:stretch>
            <a:fillRect/>
          </a:stretch>
        </p:blipFill>
        <p:spPr>
          <a:xfrm>
            <a:off x="1409041" y="1912938"/>
            <a:ext cx="9373923" cy="2137410"/>
          </a:xfrm>
          <a:custGeom>
            <a:avLst/>
            <a:gdLst>
              <a:gd name="connsiteX0" fmla="*/ 6894527 w 9373923"/>
              <a:gd name="connsiteY0" fmla="*/ 0 h 2137410"/>
              <a:gd name="connsiteX1" fmla="*/ 9373923 w 9373923"/>
              <a:gd name="connsiteY1" fmla="*/ 0 h 2137410"/>
              <a:gd name="connsiteX2" fmla="*/ 8134225 w 9373923"/>
              <a:gd name="connsiteY2" fmla="*/ 2137410 h 2137410"/>
              <a:gd name="connsiteX3" fmla="*/ 3447264 w 9373923"/>
              <a:gd name="connsiteY3" fmla="*/ 0 h 2137410"/>
              <a:gd name="connsiteX4" fmla="*/ 5926660 w 9373923"/>
              <a:gd name="connsiteY4" fmla="*/ 0 h 2137410"/>
              <a:gd name="connsiteX5" fmla="*/ 4686962 w 9373923"/>
              <a:gd name="connsiteY5" fmla="*/ 2137410 h 2137410"/>
              <a:gd name="connsiteX6" fmla="*/ 0 w 9373923"/>
              <a:gd name="connsiteY6" fmla="*/ 0 h 2137410"/>
              <a:gd name="connsiteX7" fmla="*/ 2479396 w 9373923"/>
              <a:gd name="connsiteY7" fmla="*/ 0 h 2137410"/>
              <a:gd name="connsiteX8" fmla="*/ 1239698 w 9373923"/>
              <a:gd name="connsiteY8" fmla="*/ 2137410 h 21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3923" h="2137410">
                <a:moveTo>
                  <a:pt x="6894527" y="0"/>
                </a:moveTo>
                <a:lnTo>
                  <a:pt x="9373923" y="0"/>
                </a:lnTo>
                <a:lnTo>
                  <a:pt x="8134225" y="2137410"/>
                </a:lnTo>
                <a:close/>
                <a:moveTo>
                  <a:pt x="3447264" y="0"/>
                </a:moveTo>
                <a:lnTo>
                  <a:pt x="5926660" y="0"/>
                </a:lnTo>
                <a:lnTo>
                  <a:pt x="4686962" y="2137410"/>
                </a:lnTo>
                <a:close/>
                <a:moveTo>
                  <a:pt x="0" y="0"/>
                </a:moveTo>
                <a:lnTo>
                  <a:pt x="2479396" y="0"/>
                </a:lnTo>
                <a:lnTo>
                  <a:pt x="1239698" y="213741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863862" y="1105053"/>
          <a:ext cx="5563247" cy="499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385538" y="1757998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14" name="椭圆 13"/>
          <p:cNvSpPr/>
          <p:nvPr/>
        </p:nvSpPr>
        <p:spPr>
          <a:xfrm>
            <a:off x="6555014" y="1941599"/>
            <a:ext cx="797850" cy="79785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形 12" descr="信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3939" y="2070524"/>
            <a:ext cx="540000" cy="540000"/>
          </a:xfrm>
          <a:prstGeom prst="rect">
            <a:avLst/>
          </a:prstGeom>
        </p:spPr>
      </p:pic>
      <p:sp>
        <p:nvSpPr>
          <p:cNvPr id="78" name="文本框 77"/>
          <p:cNvSpPr txBox="1"/>
          <p:nvPr/>
        </p:nvSpPr>
        <p:spPr>
          <a:xfrm>
            <a:off x="7385538" y="3325541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76" name="椭圆 75"/>
          <p:cNvSpPr/>
          <p:nvPr/>
        </p:nvSpPr>
        <p:spPr>
          <a:xfrm>
            <a:off x="6555014" y="3509142"/>
            <a:ext cx="797850" cy="79785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形 76" descr="便携式计算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3939" y="3638067"/>
            <a:ext cx="540000" cy="540000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7385538" y="4893084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83" name="椭圆 82"/>
          <p:cNvSpPr/>
          <p:nvPr/>
        </p:nvSpPr>
        <p:spPr>
          <a:xfrm>
            <a:off x="6555014" y="5076685"/>
            <a:ext cx="797850" cy="79785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图形 83" descr="分享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3939" y="5205610"/>
            <a:ext cx="540000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38" name="泪滴形 37"/>
          <p:cNvSpPr/>
          <p:nvPr/>
        </p:nvSpPr>
        <p:spPr>
          <a:xfrm flipH="1">
            <a:off x="4107543" y="1749797"/>
            <a:ext cx="1914810" cy="1914810"/>
          </a:xfrm>
          <a:prstGeom prst="teardrop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形 42" descr="信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5765" y="2148019"/>
            <a:ext cx="1118367" cy="1118367"/>
          </a:xfrm>
          <a:prstGeom prst="rect">
            <a:avLst/>
          </a:prstGeom>
        </p:spPr>
      </p:pic>
      <p:sp>
        <p:nvSpPr>
          <p:cNvPr id="16" name="泪滴形 15"/>
          <p:cNvSpPr/>
          <p:nvPr/>
        </p:nvSpPr>
        <p:spPr>
          <a:xfrm>
            <a:off x="6169647" y="1749797"/>
            <a:ext cx="1914810" cy="1914810"/>
          </a:xfrm>
          <a:prstGeom prst="teardrop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形 43" descr="分享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7869" y="2148019"/>
            <a:ext cx="1118367" cy="1118367"/>
          </a:xfrm>
          <a:prstGeom prst="rect">
            <a:avLst/>
          </a:prstGeom>
        </p:spPr>
      </p:pic>
      <p:sp>
        <p:nvSpPr>
          <p:cNvPr id="39" name="泪滴形 38"/>
          <p:cNvSpPr/>
          <p:nvPr/>
        </p:nvSpPr>
        <p:spPr>
          <a:xfrm flipH="1" flipV="1">
            <a:off x="4107543" y="3848347"/>
            <a:ext cx="1914810" cy="1914810"/>
          </a:xfrm>
          <a:prstGeom prst="teardrop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形 44" descr="条形图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5765" y="4246569"/>
            <a:ext cx="1118367" cy="1118367"/>
          </a:xfrm>
          <a:prstGeom prst="rect">
            <a:avLst/>
          </a:prstGeom>
        </p:spPr>
      </p:pic>
      <p:sp>
        <p:nvSpPr>
          <p:cNvPr id="37" name="泪滴形 36"/>
          <p:cNvSpPr/>
          <p:nvPr/>
        </p:nvSpPr>
        <p:spPr>
          <a:xfrm flipV="1">
            <a:off x="6169647" y="3848347"/>
            <a:ext cx="1914810" cy="1914810"/>
          </a:xfrm>
          <a:prstGeom prst="teardrop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形 45" descr="放大镜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7869" y="4246569"/>
            <a:ext cx="1118367" cy="1118367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8343481" y="1685925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343481" y="4782409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980004" y="1685925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1980004" y="4782409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 hidden="1"/>
          <p:cNvSpPr/>
          <p:nvPr/>
        </p:nvSpPr>
        <p:spPr>
          <a:xfrm>
            <a:off x="3562350" y="1219200"/>
            <a:ext cx="3467100" cy="3467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0800000">
            <a:off x="3764661" y="1455738"/>
            <a:ext cx="4662678" cy="4019550"/>
          </a:xfrm>
          <a:prstGeom prst="triangl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>
          <a:xfrm>
            <a:off x="2387600" y="3146712"/>
            <a:ext cx="7200900" cy="1220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1" name="文本框 770"/>
          <p:cNvSpPr txBox="1"/>
          <p:nvPr/>
        </p:nvSpPr>
        <p:spPr>
          <a:xfrm>
            <a:off x="5439410" y="1926133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CC00"/>
                </a:solidFill>
                <a:latin typeface="+mj-ea"/>
                <a:ea typeface="+mj-ea"/>
              </a:rPr>
              <a:t>02</a:t>
            </a:r>
            <a:endParaRPr lang="zh-CN" altLang="en-US" sz="6600" b="1" dirty="0">
              <a:solidFill>
                <a:srgbClr val="FFCC00"/>
              </a:solidFill>
              <a:latin typeface="+mj-ea"/>
              <a:ea typeface="+mj-ea"/>
            </a:endParaRPr>
          </a:p>
        </p:txBody>
      </p:sp>
      <p:sp>
        <p:nvSpPr>
          <p:cNvPr id="772" name="文本框 771"/>
          <p:cNvSpPr txBox="1"/>
          <p:nvPr/>
        </p:nvSpPr>
        <p:spPr>
          <a:xfrm>
            <a:off x="3272150" y="3146712"/>
            <a:ext cx="5647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spc="500" dirty="0">
                <a:solidFill>
                  <a:srgbClr val="FFCC00"/>
                </a:solidFill>
              </a:rPr>
              <a:t>点击添加目录</a:t>
            </a:r>
          </a:p>
        </p:txBody>
      </p:sp>
      <p:cxnSp>
        <p:nvCxnSpPr>
          <p:cNvPr id="774" name="直接连接符 773"/>
          <p:cNvCxnSpPr/>
          <p:nvPr/>
        </p:nvCxnSpPr>
        <p:spPr>
          <a:xfrm>
            <a:off x="5644394" y="4254708"/>
            <a:ext cx="9032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5" name="任意多边形: 形状 4"/>
          <p:cNvSpPr/>
          <p:nvPr/>
        </p:nvSpPr>
        <p:spPr>
          <a:xfrm rot="2561600">
            <a:off x="3217665" y="4916456"/>
            <a:ext cx="933858" cy="654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822815" y="28828"/>
                </a:lnTo>
              </a:path>
            </a:pathLst>
          </a:custGeom>
          <a:noFill/>
          <a:ln>
            <a:headEnd type="oval" w="med" len="med"/>
            <a:tailEnd type="oval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: 形状 8"/>
          <p:cNvSpPr/>
          <p:nvPr/>
        </p:nvSpPr>
        <p:spPr>
          <a:xfrm>
            <a:off x="3345499" y="3823496"/>
            <a:ext cx="1736559" cy="1094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914439" y="28828"/>
                </a:lnTo>
              </a:path>
            </a:pathLst>
          </a:custGeom>
          <a:noFill/>
          <a:ln>
            <a:headEnd type="oval" w="med" len="med"/>
            <a:tailEnd type="oval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任意多边形: 形状 9"/>
          <p:cNvSpPr/>
          <p:nvPr/>
        </p:nvSpPr>
        <p:spPr>
          <a:xfrm rot="19038400">
            <a:off x="3229587" y="2739283"/>
            <a:ext cx="899553" cy="630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822815" y="28828"/>
                </a:lnTo>
              </a:path>
            </a:pathLst>
          </a:custGeom>
          <a:noFill/>
          <a:ln>
            <a:headEnd type="oval" w="med" len="med"/>
            <a:tailEnd type="oval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椭圆 10"/>
          <p:cNvSpPr/>
          <p:nvPr/>
        </p:nvSpPr>
        <p:spPr>
          <a:xfrm>
            <a:off x="1297603" y="2645529"/>
            <a:ext cx="2409290" cy="2409289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任意多边形: 形状 11"/>
          <p:cNvSpPr/>
          <p:nvPr/>
        </p:nvSpPr>
        <p:spPr>
          <a:xfrm>
            <a:off x="3840896" y="1470313"/>
            <a:ext cx="1190998" cy="1190998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24" tIns="251624" rIns="251624" bIns="25162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sp>
        <p:nvSpPr>
          <p:cNvPr id="14" name="任意多边形: 形状 13"/>
          <p:cNvSpPr/>
          <p:nvPr/>
        </p:nvSpPr>
        <p:spPr>
          <a:xfrm>
            <a:off x="4354613" y="3290273"/>
            <a:ext cx="1119802" cy="1119802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24" tIns="251624" rIns="251624" bIns="25162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sp>
        <p:nvSpPr>
          <p:cNvPr id="16" name="任意多边形: 形状 15"/>
          <p:cNvSpPr/>
          <p:nvPr/>
        </p:nvSpPr>
        <p:spPr>
          <a:xfrm>
            <a:off x="3840896" y="5039037"/>
            <a:ext cx="1190998" cy="1190998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24" tIns="251624" rIns="251624" bIns="25162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pic>
        <p:nvPicPr>
          <p:cNvPr id="20" name="图形 19" descr="用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2248" y="2950173"/>
            <a:ext cx="1800000" cy="1800000"/>
          </a:xfrm>
          <a:prstGeom prst="rect">
            <a:avLst/>
          </a:prstGeom>
        </p:spPr>
      </p:pic>
      <p:pic>
        <p:nvPicPr>
          <p:cNvPr id="21" name="图形 20" descr="分享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9195" y="5177336"/>
            <a:ext cx="914400" cy="914400"/>
          </a:xfrm>
          <a:prstGeom prst="rect">
            <a:avLst/>
          </a:prstGeom>
        </p:spPr>
      </p:pic>
      <p:pic>
        <p:nvPicPr>
          <p:cNvPr id="22" name="图形 21" descr="信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7314" y="3392974"/>
            <a:ext cx="914400" cy="914400"/>
          </a:xfrm>
          <a:prstGeom prst="rect">
            <a:avLst/>
          </a:prstGeom>
        </p:spPr>
      </p:pic>
      <p:pic>
        <p:nvPicPr>
          <p:cNvPr id="23" name="图形 22" descr="条形图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9195" y="1608612"/>
            <a:ext cx="914400" cy="914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545380" y="1483285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07835" y="3267648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545380" y="5052010"/>
            <a:ext cx="1954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spc="100" dirty="0">
                <a:solidFill>
                  <a:srgbClr val="FFCC00"/>
                </a:solidFill>
              </a:rPr>
              <a:t>点击添加目录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5300000">
            <a:off x="234514" y="321002"/>
            <a:ext cx="520241" cy="44848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9634" y="222079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027" y="283634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100" dirty="0">
                <a:solidFill>
                  <a:srgbClr val="FFCC00"/>
                </a:solidFill>
              </a:rPr>
              <a:t>点击添加目录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1150951" y="1514834"/>
            <a:ext cx="1011237" cy="1011238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1203338" y="1666441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2419362" y="1451793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7" name="Oval 13"/>
          <p:cNvSpPr>
            <a:spLocks noChangeArrowheads="1"/>
          </p:cNvSpPr>
          <p:nvPr/>
        </p:nvSpPr>
        <p:spPr bwMode="auto">
          <a:xfrm>
            <a:off x="6463775" y="1514834"/>
            <a:ext cx="1011237" cy="1011238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38" name="TextBox 9"/>
          <p:cNvSpPr txBox="1">
            <a:spLocks noChangeArrowheads="1"/>
          </p:cNvSpPr>
          <p:nvPr/>
        </p:nvSpPr>
        <p:spPr bwMode="auto">
          <a:xfrm>
            <a:off x="6516162" y="1666441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5" name="TextBox 10"/>
          <p:cNvSpPr txBox="1">
            <a:spLocks noChangeArrowheads="1"/>
          </p:cNvSpPr>
          <p:nvPr/>
        </p:nvSpPr>
        <p:spPr bwMode="auto">
          <a:xfrm>
            <a:off x="7732186" y="1451793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4" name="Oval 13"/>
          <p:cNvSpPr>
            <a:spLocks noChangeArrowheads="1"/>
          </p:cNvSpPr>
          <p:nvPr/>
        </p:nvSpPr>
        <p:spPr bwMode="auto">
          <a:xfrm>
            <a:off x="1150951" y="3287736"/>
            <a:ext cx="1011237" cy="1011238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5" name="TextBox 9"/>
          <p:cNvSpPr txBox="1">
            <a:spLocks noChangeArrowheads="1"/>
          </p:cNvSpPr>
          <p:nvPr/>
        </p:nvSpPr>
        <p:spPr bwMode="auto">
          <a:xfrm>
            <a:off x="1203338" y="3439343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2" name="TextBox 10"/>
          <p:cNvSpPr txBox="1">
            <a:spLocks noChangeArrowheads="1"/>
          </p:cNvSpPr>
          <p:nvPr/>
        </p:nvSpPr>
        <p:spPr bwMode="auto">
          <a:xfrm>
            <a:off x="2419362" y="3224695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1" name="Oval 13"/>
          <p:cNvSpPr>
            <a:spLocks noChangeArrowheads="1"/>
          </p:cNvSpPr>
          <p:nvPr/>
        </p:nvSpPr>
        <p:spPr bwMode="auto">
          <a:xfrm>
            <a:off x="6463775" y="3287736"/>
            <a:ext cx="1011237" cy="1011238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52" name="TextBox 9"/>
          <p:cNvSpPr txBox="1">
            <a:spLocks noChangeArrowheads="1"/>
          </p:cNvSpPr>
          <p:nvPr/>
        </p:nvSpPr>
        <p:spPr bwMode="auto">
          <a:xfrm>
            <a:off x="6516162" y="3439343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9" name="TextBox 10"/>
          <p:cNvSpPr txBox="1">
            <a:spLocks noChangeArrowheads="1"/>
          </p:cNvSpPr>
          <p:nvPr/>
        </p:nvSpPr>
        <p:spPr bwMode="auto">
          <a:xfrm>
            <a:off x="7732186" y="3224695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8" name="Oval 13"/>
          <p:cNvSpPr>
            <a:spLocks noChangeArrowheads="1"/>
          </p:cNvSpPr>
          <p:nvPr/>
        </p:nvSpPr>
        <p:spPr bwMode="auto">
          <a:xfrm>
            <a:off x="1150951" y="5060638"/>
            <a:ext cx="1011237" cy="1011238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59" name="TextBox 9"/>
          <p:cNvSpPr txBox="1">
            <a:spLocks noChangeArrowheads="1"/>
          </p:cNvSpPr>
          <p:nvPr/>
        </p:nvSpPr>
        <p:spPr bwMode="auto">
          <a:xfrm>
            <a:off x="1203338" y="5212245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6" name="TextBox 10"/>
          <p:cNvSpPr txBox="1">
            <a:spLocks noChangeArrowheads="1"/>
          </p:cNvSpPr>
          <p:nvPr/>
        </p:nvSpPr>
        <p:spPr bwMode="auto">
          <a:xfrm>
            <a:off x="2419362" y="4997597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5" name="Oval 13"/>
          <p:cNvSpPr>
            <a:spLocks noChangeArrowheads="1"/>
          </p:cNvSpPr>
          <p:nvPr/>
        </p:nvSpPr>
        <p:spPr bwMode="auto">
          <a:xfrm>
            <a:off x="6463775" y="5060638"/>
            <a:ext cx="1011237" cy="1011238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66" name="TextBox 9"/>
          <p:cNvSpPr txBox="1">
            <a:spLocks noChangeArrowheads="1"/>
          </p:cNvSpPr>
          <p:nvPr/>
        </p:nvSpPr>
        <p:spPr bwMode="auto">
          <a:xfrm>
            <a:off x="6516162" y="5212245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06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" name="TextBox 10"/>
          <p:cNvSpPr txBox="1">
            <a:spLocks noChangeArrowheads="1"/>
          </p:cNvSpPr>
          <p:nvPr/>
        </p:nvSpPr>
        <p:spPr bwMode="auto">
          <a:xfrm>
            <a:off x="7732186" y="4997597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pc="100" dirty="0">
                <a:solidFill>
                  <a:srgbClr val="FFCC00"/>
                </a:solidFill>
                <a:latin typeface="微软雅黑" panose="020B0503020204020204" pitchFamily="34" charset="-122"/>
              </a:rPr>
              <a:t>点击添加标题</a:t>
            </a:r>
            <a:endParaRPr lang="en-US" altLang="zh-CN" b="1" spc="100" dirty="0">
              <a:solidFill>
                <a:srgbClr val="FFCC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黄色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00"/>
      </a:accent1>
      <a:accent2>
        <a:srgbClr val="FCA61C"/>
      </a:accent2>
      <a:accent3>
        <a:srgbClr val="FFCC00"/>
      </a:accent3>
      <a:accent4>
        <a:srgbClr val="FFC000"/>
      </a:accent4>
      <a:accent5>
        <a:srgbClr val="FFCC00"/>
      </a:accent5>
      <a:accent6>
        <a:srgbClr val="FFCC00"/>
      </a:accent6>
      <a:hlink>
        <a:srgbClr val="FCA61C"/>
      </a:hlink>
      <a:folHlink>
        <a:srgbClr val="954F72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宽屏</PresentationFormat>
  <Paragraphs>99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宋体</vt:lpstr>
      <vt:lpstr>微软雅黑</vt:lpstr>
      <vt:lpstr>Arial</vt:lpstr>
      <vt:lpstr>Arial Black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2021-07-08T00:51:26Z</dcterms:created>
  <dcterms:modified xsi:type="dcterms:W3CDTF">2023-01-10T06:09:18Z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311B666678F34774BD11E2F730467354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