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1.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Lst>
  <p:notesMasterIdLst>
    <p:notesMasterId r:id="rId22"/>
  </p:notesMasterIdLst>
  <p:handoutMasterIdLst>
    <p:handoutMasterId r:id="rId23"/>
  </p:handoutMasterIdLst>
  <p:sldIdLst>
    <p:sldId id="309" r:id="rId3"/>
    <p:sldId id="306" r:id="rId4"/>
    <p:sldId id="283" r:id="rId5"/>
    <p:sldId id="279" r:id="rId6"/>
    <p:sldId id="290" r:id="rId7"/>
    <p:sldId id="287" r:id="rId8"/>
    <p:sldId id="311" r:id="rId9"/>
    <p:sldId id="292" r:id="rId10"/>
    <p:sldId id="310" r:id="rId11"/>
    <p:sldId id="303" r:id="rId12"/>
    <p:sldId id="312" r:id="rId13"/>
    <p:sldId id="295" r:id="rId14"/>
    <p:sldId id="302" r:id="rId15"/>
    <p:sldId id="315" r:id="rId16"/>
    <p:sldId id="313" r:id="rId17"/>
    <p:sldId id="297" r:id="rId18"/>
    <p:sldId id="314" r:id="rId19"/>
    <p:sldId id="285" r:id="rId20"/>
    <p:sldId id="316"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6B32"/>
    <a:srgbClr val="7FA35C"/>
    <a:srgbClr val="8FB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914" y="-804"/>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542846463921499E-2"/>
          <c:y val="6.1728053737122097E-2"/>
          <c:w val="0.93443680207996704"/>
          <c:h val="0.83077783067242505"/>
        </c:manualLayout>
      </c:layout>
      <c:lineChart>
        <c:grouping val="standard"/>
        <c:varyColors val="0"/>
        <c:ser>
          <c:idx val="0"/>
          <c:order val="0"/>
          <c:tx>
            <c:strRef>
              <c:f>Sheet1!$B$1</c:f>
              <c:strCache>
                <c:ptCount val="1"/>
                <c:pt idx="0">
                  <c:v>Series 1</c:v>
                </c:pt>
              </c:strCache>
            </c:strRef>
          </c:tx>
          <c:spPr>
            <a:ln w="12700" cap="rnd">
              <a:solidFill>
                <a:srgbClr val="4C6B32"/>
              </a:solidFill>
              <a:round/>
            </a:ln>
            <a:effectLst/>
          </c:spPr>
          <c:marker>
            <c:symbol val="circle"/>
            <c:size val="5"/>
            <c:spPr>
              <a:solidFill>
                <a:schemeClr val="tx1">
                  <a:lumMod val="50000"/>
                  <a:lumOff val="50000"/>
                </a:schemeClr>
              </a:solidFill>
              <a:ln w="9525">
                <a:solidFill>
                  <a:srgbClr val="4C6B32"/>
                </a:solidFill>
              </a:ln>
              <a:effectLst/>
            </c:spPr>
          </c:marker>
          <c:cat>
            <c:numRef>
              <c:f>Sheet1!$A$2:$A$5</c:f>
              <c:numCache>
                <c:formatCode>General</c:formatCode>
                <c:ptCount val="4"/>
                <c:pt idx="0">
                  <c:v>2015</c:v>
                </c:pt>
                <c:pt idx="1">
                  <c:v>2018</c:v>
                </c:pt>
                <c:pt idx="2">
                  <c:v>2020</c:v>
                </c:pt>
                <c:pt idx="3">
                  <c:v>2022</c:v>
                </c:pt>
              </c:numCache>
            </c:num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D05A-4F5F-B877-9E6F13F3D572}"/>
            </c:ext>
          </c:extLst>
        </c:ser>
        <c:ser>
          <c:idx val="1"/>
          <c:order val="1"/>
          <c:tx>
            <c:strRef>
              <c:f>Sheet1!$C$1</c:f>
              <c:strCache>
                <c:ptCount val="1"/>
                <c:pt idx="0">
                  <c:v>Series 2</c:v>
                </c:pt>
              </c:strCache>
            </c:strRef>
          </c:tx>
          <c:spPr>
            <a:ln w="12700" cap="rnd">
              <a:solidFill>
                <a:schemeClr val="tx1">
                  <a:lumMod val="75000"/>
                  <a:lumOff val="25000"/>
                </a:schemeClr>
              </a:solidFill>
              <a:round/>
            </a:ln>
            <a:effectLst/>
          </c:spPr>
          <c:marker>
            <c:symbol val="circle"/>
            <c:size val="5"/>
            <c:spPr>
              <a:solidFill>
                <a:schemeClr val="tx1">
                  <a:lumMod val="75000"/>
                  <a:lumOff val="25000"/>
                </a:schemeClr>
              </a:solidFill>
              <a:ln w="9525">
                <a:solidFill>
                  <a:schemeClr val="tx1">
                    <a:lumMod val="75000"/>
                    <a:lumOff val="25000"/>
                  </a:schemeClr>
                </a:solidFill>
              </a:ln>
              <a:effectLst/>
            </c:spPr>
          </c:marker>
          <c:cat>
            <c:numRef>
              <c:f>Sheet1!$A$2:$A$5</c:f>
              <c:numCache>
                <c:formatCode>General</c:formatCode>
                <c:ptCount val="4"/>
                <c:pt idx="0">
                  <c:v>2015</c:v>
                </c:pt>
                <c:pt idx="1">
                  <c:v>2018</c:v>
                </c:pt>
                <c:pt idx="2">
                  <c:v>2020</c:v>
                </c:pt>
                <c:pt idx="3">
                  <c:v>2022</c:v>
                </c:pt>
              </c:numCache>
            </c:numRef>
          </c:cat>
          <c:val>
            <c:numRef>
              <c:f>Sheet1!$C$2:$C$5</c:f>
              <c:numCache>
                <c:formatCode>General</c:formatCode>
                <c:ptCount val="4"/>
                <c:pt idx="0">
                  <c:v>2.4</c:v>
                </c:pt>
                <c:pt idx="1">
                  <c:v>4.4000000000000004</c:v>
                </c:pt>
                <c:pt idx="2">
                  <c:v>1.8</c:v>
                </c:pt>
                <c:pt idx="3">
                  <c:v>1</c:v>
                </c:pt>
              </c:numCache>
            </c:numRef>
          </c:val>
          <c:smooth val="0"/>
          <c:extLst>
            <c:ext xmlns:c16="http://schemas.microsoft.com/office/drawing/2014/chart" uri="{C3380CC4-5D6E-409C-BE32-E72D297353CC}">
              <c16:uniqueId val="{00000001-D05A-4F5F-B877-9E6F13F3D572}"/>
            </c:ext>
          </c:extLst>
        </c:ser>
        <c:ser>
          <c:idx val="2"/>
          <c:order val="2"/>
          <c:tx>
            <c:strRef>
              <c:f>Sheet1!$D$1</c:f>
              <c:strCache>
                <c:ptCount val="1"/>
                <c:pt idx="0">
                  <c:v>Series 3</c:v>
                </c:pt>
              </c:strCache>
            </c:strRef>
          </c:tx>
          <c:spPr>
            <a:ln w="12700" cap="rnd">
              <a:solidFill>
                <a:schemeClr val="tx1">
                  <a:lumMod val="85000"/>
                  <a:lumOff val="15000"/>
                </a:schemeClr>
              </a:solidFill>
              <a:round/>
            </a:ln>
            <a:effectLst/>
          </c:spPr>
          <c:marker>
            <c:symbol val="circle"/>
            <c:size val="5"/>
            <c:spPr>
              <a:solidFill>
                <a:schemeClr val="tx1">
                  <a:lumMod val="85000"/>
                  <a:lumOff val="15000"/>
                </a:schemeClr>
              </a:solidFill>
              <a:ln w="9525">
                <a:solidFill>
                  <a:schemeClr val="tx1">
                    <a:lumMod val="85000"/>
                    <a:lumOff val="15000"/>
                  </a:schemeClr>
                </a:solidFill>
              </a:ln>
              <a:effectLst/>
            </c:spPr>
          </c:marker>
          <c:cat>
            <c:numRef>
              <c:f>Sheet1!$A$2:$A$5</c:f>
              <c:numCache>
                <c:formatCode>General</c:formatCode>
                <c:ptCount val="4"/>
                <c:pt idx="0">
                  <c:v>2015</c:v>
                </c:pt>
                <c:pt idx="1">
                  <c:v>2018</c:v>
                </c:pt>
                <c:pt idx="2">
                  <c:v>2020</c:v>
                </c:pt>
                <c:pt idx="3">
                  <c:v>2022</c:v>
                </c:pt>
              </c:numCache>
            </c:num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D05A-4F5F-B877-9E6F13F3D572}"/>
            </c:ext>
          </c:extLst>
        </c:ser>
        <c:ser>
          <c:idx val="3"/>
          <c:order val="3"/>
          <c:tx>
            <c:strRef>
              <c:f>Sheet1!$E$1</c:f>
              <c:strCache>
                <c:ptCount val="1"/>
                <c:pt idx="0">
                  <c:v>series 4</c:v>
                </c:pt>
              </c:strCache>
            </c:strRef>
          </c:tx>
          <c:spPr>
            <a:ln w="12700" cap="rnd">
              <a:solidFill>
                <a:srgbClr val="8FB969"/>
              </a:solidFill>
              <a:round/>
            </a:ln>
            <a:effectLst/>
          </c:spPr>
          <c:marker>
            <c:symbol val="circle"/>
            <c:size val="5"/>
            <c:spPr>
              <a:solidFill>
                <a:schemeClr val="tx1">
                  <a:lumMod val="95000"/>
                  <a:lumOff val="5000"/>
                </a:schemeClr>
              </a:solidFill>
              <a:ln w="9525">
                <a:solidFill>
                  <a:srgbClr val="8FB969"/>
                </a:solidFill>
              </a:ln>
              <a:effectLst/>
            </c:spPr>
          </c:marker>
          <c:cat>
            <c:numRef>
              <c:f>Sheet1!$A$2:$A$5</c:f>
              <c:numCache>
                <c:formatCode>General</c:formatCode>
                <c:ptCount val="4"/>
                <c:pt idx="0">
                  <c:v>2015</c:v>
                </c:pt>
                <c:pt idx="1">
                  <c:v>2018</c:v>
                </c:pt>
                <c:pt idx="2">
                  <c:v>2020</c:v>
                </c:pt>
                <c:pt idx="3">
                  <c:v>2022</c:v>
                </c:pt>
              </c:numCache>
            </c:numRef>
          </c:cat>
          <c:val>
            <c:numRef>
              <c:f>Sheet1!$E$2:$E$5</c:f>
              <c:numCache>
                <c:formatCode>General</c:formatCode>
                <c:ptCount val="4"/>
                <c:pt idx="0">
                  <c:v>1</c:v>
                </c:pt>
                <c:pt idx="1">
                  <c:v>3</c:v>
                </c:pt>
                <c:pt idx="2">
                  <c:v>2.7</c:v>
                </c:pt>
                <c:pt idx="3">
                  <c:v>3.7</c:v>
                </c:pt>
              </c:numCache>
            </c:numRef>
          </c:val>
          <c:smooth val="0"/>
          <c:extLst>
            <c:ext xmlns:c16="http://schemas.microsoft.com/office/drawing/2014/chart" uri="{C3380CC4-5D6E-409C-BE32-E72D297353CC}">
              <c16:uniqueId val="{00000003-D05A-4F5F-B877-9E6F13F3D572}"/>
            </c:ext>
          </c:extLst>
        </c:ser>
        <c:dLbls>
          <c:showLegendKey val="0"/>
          <c:showVal val="0"/>
          <c:showCatName val="0"/>
          <c:showSerName val="0"/>
          <c:showPercent val="0"/>
          <c:showBubbleSize val="0"/>
        </c:dLbls>
        <c:marker val="1"/>
        <c:smooth val="0"/>
        <c:axId val="443143296"/>
        <c:axId val="443145216"/>
      </c:lineChart>
      <c:catAx>
        <c:axId val="443143296"/>
        <c:scaling>
          <c:orientation val="minMax"/>
        </c:scaling>
        <c:delete val="0"/>
        <c:axPos val="b"/>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lang="zh-CN" sz="1200" b="0" i="0" u="none" strike="noStrike" kern="1200" baseline="0">
                <a:solidFill>
                  <a:schemeClr val="tx1">
                    <a:lumMod val="75000"/>
                    <a:lumOff val="25000"/>
                  </a:schemeClr>
                </a:solidFill>
                <a:latin typeface="+mn-lt"/>
                <a:ea typeface="+mn-ea"/>
                <a:cs typeface="+mn-ea"/>
                <a:sym typeface="+mn-lt"/>
              </a:defRPr>
            </a:pPr>
            <a:endParaRPr lang="zh-CN"/>
          </a:p>
        </c:txPr>
        <c:crossAx val="443145216"/>
        <c:crosses val="autoZero"/>
        <c:auto val="1"/>
        <c:lblAlgn val="ctr"/>
        <c:lblOffset val="100"/>
        <c:noMultiLvlLbl val="0"/>
      </c:catAx>
      <c:valAx>
        <c:axId val="443145216"/>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lang="zh-CN" sz="1200" b="0" i="0" u="none" strike="noStrike" kern="1200" baseline="0">
                <a:solidFill>
                  <a:schemeClr val="tx1">
                    <a:lumMod val="75000"/>
                    <a:lumOff val="25000"/>
                  </a:schemeClr>
                </a:solidFill>
                <a:latin typeface="+mn-lt"/>
                <a:ea typeface="+mn-ea"/>
                <a:cs typeface="+mn-ea"/>
                <a:sym typeface="+mn-lt"/>
              </a:defRPr>
            </a:pPr>
            <a:endParaRPr lang="zh-CN"/>
          </a:p>
        </c:txPr>
        <c:crossAx val="443143296"/>
        <c:crosses val="autoZero"/>
        <c:crossBetween val="between"/>
      </c:valAx>
      <c:spPr>
        <a:noFill/>
        <a:ln>
          <a:noFill/>
        </a:ln>
        <a:effectLst/>
      </c:spPr>
    </c:plotArea>
    <c:plotVisOnly val="1"/>
    <c:dispBlanksAs val="gap"/>
    <c:showDLblsOverMax val="0"/>
  </c:chart>
  <c:spPr>
    <a:noFill/>
    <a:ln>
      <a:noFill/>
    </a:ln>
    <a:effectLst/>
  </c:spPr>
  <c:txPr>
    <a:bodyPr/>
    <a:lstStyle/>
    <a:p>
      <a:pPr>
        <a:defRPr lang="zh-CN" sz="1200" b="0" i="0">
          <a:solidFill>
            <a:schemeClr val="tx1">
              <a:lumMod val="75000"/>
              <a:lumOff val="25000"/>
            </a:schemeClr>
          </a:solidFill>
          <a:latin typeface="+mn-lt"/>
          <a:ea typeface="+mn-ea"/>
          <a:cs typeface="+mn-ea"/>
          <a:sym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9D7D7-5C93-4FBD-A5A7-B2FD27CAD705}"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70734D-653F-4965-8DB3-51B03A09E92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15</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156965-EBBE-4423-891F-880BA184CAA2}" type="slidenum">
              <a:rPr lang="zh-CN" altLang="en-US" smtClean="0"/>
              <a:t>17</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156965-EBBE-4423-891F-880BA184CAA2}"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jier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968D13A-925F-43C6-AEF1-4F497295F552}" type="slidenum">
              <a:rPr lang="zh-CN" altLang="en-US" smtClean="0"/>
              <a:t>‹#›</a:t>
            </a:fld>
            <a:endParaRPr lang="zh-CN" altLang="en-US"/>
          </a:p>
        </p:txBody>
      </p:sp>
      <p:sp>
        <p:nvSpPr>
          <p:cNvPr id="11" name="TextBox 10"/>
          <p:cNvSpPr txBox="1"/>
          <p:nvPr userDrawn="1"/>
        </p:nvSpPr>
        <p:spPr>
          <a:xfrm>
            <a:off x="2627783" y="6746429"/>
            <a:ext cx="1440159"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black"/>
                </a:solidFill>
                <a:effectLst/>
                <a:uLnTx/>
                <a:uFillTx/>
                <a:hlinkClick r:id="rId2"/>
              </a:rPr>
              <a:t>节日</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 www.2ppt.com/jieri/</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02C904A-3100-43C4-A95A-A8568557115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68D13A-925F-43C6-AEF1-4F497295F55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C904A-3100-43C4-A95A-A85685571151}"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8D13A-925F-43C6-AEF1-4F497295F55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tags" Target="../tags/tag21.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notesSlide" Target="../notesSlides/notesSlide8.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slideLayout" Target="../slideLayouts/slideLayout13.xml"/><Relationship Id="rId5" Type="http://schemas.openxmlformats.org/officeDocument/2006/relationships/tags" Target="../tags/tag18.xml"/><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10" Type="http://schemas.openxmlformats.org/officeDocument/2006/relationships/notesSlide" Target="../notesSlides/notesSlide10.xml"/><Relationship Id="rId4" Type="http://schemas.openxmlformats.org/officeDocument/2006/relationships/tags" Target="../tags/tag27.xml"/><Relationship Id="rId9"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notesSlide" Target="../notesSlides/notesSlide11.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slideLayout" Target="../slideLayouts/slideLayout13.xml"/><Relationship Id="rId5" Type="http://schemas.openxmlformats.org/officeDocument/2006/relationships/tags" Target="../tags/tag36.xml"/><Relationship Id="rId10" Type="http://schemas.openxmlformats.org/officeDocument/2006/relationships/tags" Target="../tags/tag41.xml"/><Relationship Id="rId4" Type="http://schemas.openxmlformats.org/officeDocument/2006/relationships/tags" Target="../tags/tag35.xml"/><Relationship Id="rId9" Type="http://schemas.openxmlformats.org/officeDocument/2006/relationships/tags" Target="../tags/tag40.xml"/></Relationships>
</file>

<file path=ppt/slides/_rels/slide14.xml.rels><?xml version="1.0" encoding="UTF-8" standalone="yes"?>
<Relationships xmlns="http://schemas.openxmlformats.org/package/2006/relationships"><Relationship Id="rId8" Type="http://schemas.openxmlformats.org/officeDocument/2006/relationships/tags" Target="../tags/tag49.xml"/><Relationship Id="rId13" Type="http://schemas.openxmlformats.org/officeDocument/2006/relationships/notesSlide" Target="../notesSlides/notesSlide12.xml"/><Relationship Id="rId3" Type="http://schemas.openxmlformats.org/officeDocument/2006/relationships/tags" Target="../tags/tag44.xml"/><Relationship Id="rId7" Type="http://schemas.openxmlformats.org/officeDocument/2006/relationships/tags" Target="../tags/tag48.xml"/><Relationship Id="rId12" Type="http://schemas.openxmlformats.org/officeDocument/2006/relationships/slideLayout" Target="../slideLayouts/slideLayout13.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tags" Target="../tags/tag52.xml"/><Relationship Id="rId5" Type="http://schemas.openxmlformats.org/officeDocument/2006/relationships/tags" Target="../tags/tag46.xml"/><Relationship Id="rId10" Type="http://schemas.openxmlformats.org/officeDocument/2006/relationships/tags" Target="../tags/tag51.xml"/><Relationship Id="rId4" Type="http://schemas.openxmlformats.org/officeDocument/2006/relationships/tags" Target="../tags/tag45.xml"/><Relationship Id="rId9" Type="http://schemas.openxmlformats.org/officeDocument/2006/relationships/tags" Target="../tags/tag50.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55.xml"/><Relationship Id="rId7" Type="http://schemas.openxmlformats.org/officeDocument/2006/relationships/slideLayout" Target="../slideLayouts/slideLayout13.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61.xml"/><Relationship Id="rId7" Type="http://schemas.openxmlformats.org/officeDocument/2006/relationships/slideLayout" Target="../slideLayouts/slideLayout13.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notesSlide" Target="../notesSlides/notesSlide5.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3.xml"/><Relationship Id="rId5" Type="http://schemas.openxmlformats.org/officeDocument/2006/relationships/tags" Target="../tags/tag5.xml"/><Relationship Id="rId4"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7.xml"/><Relationship Id="rId5" Type="http://schemas.openxmlformats.org/officeDocument/2006/relationships/slideLayout" Target="../slideLayouts/slideLayout13.xml"/><Relationship Id="rId4"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Layout" Target="../slideLayouts/slideLayout14.xml"/><Relationship Id="rId4"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cstate="print">
            <a:extLst>
              <a:ext uri="{28A0092B-C50C-407E-A947-70E740481C1C}">
                <a14:useLocalDpi xmlns:a14="http://schemas.microsoft.com/office/drawing/2010/main" val="0"/>
              </a:ext>
            </a:extLst>
          </a:blip>
          <a:srcRect l="4106" r="3036" b="8364"/>
          <a:stretch>
            <a:fillRect/>
          </a:stretch>
        </p:blipFill>
        <p:spPr>
          <a:xfrm>
            <a:off x="-133986" y="67310"/>
            <a:ext cx="12192001" cy="6858000"/>
          </a:xfrm>
          <a:prstGeom prst="rect">
            <a:avLst/>
          </a:prstGeom>
        </p:spPr>
      </p:pic>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999" y="-1050626"/>
            <a:ext cx="11430000" cy="6858000"/>
          </a:xfrm>
          <a:prstGeom prst="rect">
            <a:avLst/>
          </a:prstGeom>
        </p:spPr>
      </p:pic>
      <p:sp>
        <p:nvSpPr>
          <p:cNvPr id="19" name="矩形: 圆角 18"/>
          <p:cNvSpPr/>
          <p:nvPr/>
        </p:nvSpPr>
        <p:spPr>
          <a:xfrm>
            <a:off x="3024611" y="3935390"/>
            <a:ext cx="6142779" cy="867275"/>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3025140" y="3977640"/>
            <a:ext cx="6146165" cy="830997"/>
          </a:xfrm>
          <a:prstGeom prst="rect">
            <a:avLst/>
          </a:prstGeom>
        </p:spPr>
        <p:txBody>
          <a:bodyPr wrap="square">
            <a:spAutoFit/>
          </a:bodyPr>
          <a:lstStyle/>
          <a:p>
            <a:pPr algn="ctr">
              <a:lnSpc>
                <a:spcPct val="120000"/>
              </a:lnSpc>
            </a:pPr>
            <a:r>
              <a:rPr lang="zh-CN" altLang="en-US" sz="4000" dirty="0">
                <a:solidFill>
                  <a:schemeClr val="bg1"/>
                </a:solidFill>
                <a:latin typeface="方正卡通简体" panose="03000509000000000000" pitchFamily="65" charset="-122"/>
                <a:ea typeface="方正卡通简体" panose="03000509000000000000" pitchFamily="65" charset="-122"/>
                <a:cs typeface="+mn-ea"/>
                <a:sym typeface="+mn-lt"/>
              </a:rPr>
              <a:t>植树</a:t>
            </a:r>
            <a:r>
              <a:rPr lang="zh-CN" altLang="en-US" sz="4000" dirty="0" smtClean="0">
                <a:solidFill>
                  <a:schemeClr val="bg1"/>
                </a:solidFill>
                <a:latin typeface="方正卡通简体" panose="03000509000000000000" pitchFamily="65" charset="-122"/>
                <a:ea typeface="方正卡通简体" panose="03000509000000000000" pitchFamily="65" charset="-122"/>
                <a:cs typeface="+mn-ea"/>
                <a:sym typeface="+mn-lt"/>
              </a:rPr>
              <a:t>节宣</a:t>
            </a:r>
            <a:r>
              <a:rPr lang="zh-CN" altLang="en-US" sz="4000" dirty="0">
                <a:solidFill>
                  <a:schemeClr val="bg1"/>
                </a:solidFill>
                <a:latin typeface="方正卡通简体" panose="03000509000000000000" pitchFamily="65" charset="-122"/>
                <a:ea typeface="方正卡通简体" panose="03000509000000000000" pitchFamily="65" charset="-122"/>
                <a:cs typeface="+mn-ea"/>
                <a:sym typeface="+mn-lt"/>
              </a:rPr>
              <a:t>传</a:t>
            </a:r>
            <a:r>
              <a:rPr lang="en-US" altLang="zh-CN" sz="4000" dirty="0" smtClean="0">
                <a:solidFill>
                  <a:schemeClr val="bg1"/>
                </a:solidFill>
                <a:latin typeface="方正卡通简体" panose="03000509000000000000" pitchFamily="65" charset="-122"/>
                <a:ea typeface="方正卡通简体" panose="03000509000000000000" pitchFamily="65" charset="-122"/>
                <a:cs typeface="+mn-ea"/>
                <a:sym typeface="+mn-lt"/>
              </a:rPr>
              <a:t>PPT</a:t>
            </a:r>
            <a:r>
              <a:rPr lang="zh-CN" altLang="en-US" sz="4000" dirty="0" smtClean="0">
                <a:solidFill>
                  <a:schemeClr val="bg1"/>
                </a:solidFill>
                <a:latin typeface="方正卡通简体" panose="03000509000000000000" pitchFamily="65" charset="-122"/>
                <a:ea typeface="方正卡通简体" panose="03000509000000000000" pitchFamily="65" charset="-122"/>
                <a:cs typeface="+mn-ea"/>
                <a:sym typeface="+mn-lt"/>
              </a:rPr>
              <a:t>模板</a:t>
            </a:r>
            <a:endParaRPr lang="zh-CN" altLang="en-US" sz="4000" dirty="0">
              <a:solidFill>
                <a:schemeClr val="bg1"/>
              </a:solidFill>
              <a:latin typeface="方正卡通简体" panose="03000509000000000000" pitchFamily="65" charset="-122"/>
              <a:ea typeface="方正卡通简体" panose="03000509000000000000" pitchFamily="65" charset="-122"/>
              <a:cs typeface="+mn-ea"/>
              <a:sym typeface="+mn-lt"/>
            </a:endParaRPr>
          </a:p>
        </p:txBody>
      </p:sp>
      <p:grpSp>
        <p:nvGrpSpPr>
          <p:cNvPr id="3" name="组合 2"/>
          <p:cNvGrpSpPr/>
          <p:nvPr/>
        </p:nvGrpSpPr>
        <p:grpSpPr>
          <a:xfrm>
            <a:off x="385737" y="755505"/>
            <a:ext cx="1382336" cy="3500948"/>
            <a:chOff x="385737" y="763281"/>
            <a:chExt cx="1382336" cy="3500948"/>
          </a:xfrm>
        </p:grpSpPr>
        <p:sp>
          <p:nvSpPr>
            <p:cNvPr id="23" name="leaf_274888"/>
            <p:cNvSpPr>
              <a:spLocks noChangeAspect="1"/>
            </p:cNvSpPr>
            <p:nvPr/>
          </p:nvSpPr>
          <p:spPr bwMode="auto">
            <a:xfrm rot="18843364">
              <a:off x="735370" y="763742"/>
              <a:ext cx="609685" cy="60876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4" name="leaf_274888"/>
            <p:cNvSpPr>
              <a:spLocks noChangeAspect="1"/>
            </p:cNvSpPr>
            <p:nvPr/>
          </p:nvSpPr>
          <p:spPr bwMode="auto">
            <a:xfrm rot="17075996">
              <a:off x="1349672" y="1589309"/>
              <a:ext cx="418717" cy="41808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5" name="leaf_274888"/>
            <p:cNvSpPr>
              <a:spLocks noChangeAspect="1"/>
            </p:cNvSpPr>
            <p:nvPr/>
          </p:nvSpPr>
          <p:spPr bwMode="auto">
            <a:xfrm rot="16200000">
              <a:off x="652774" y="2014473"/>
              <a:ext cx="606873" cy="60595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6" name="leaf_274888"/>
            <p:cNvSpPr>
              <a:spLocks noChangeAspect="1"/>
            </p:cNvSpPr>
            <p:nvPr/>
          </p:nvSpPr>
          <p:spPr bwMode="auto">
            <a:xfrm rot="21235175">
              <a:off x="385737" y="2957260"/>
              <a:ext cx="1308947" cy="130696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grpSp>
      <p:grpSp>
        <p:nvGrpSpPr>
          <p:cNvPr id="27" name="组合 26"/>
          <p:cNvGrpSpPr/>
          <p:nvPr/>
        </p:nvGrpSpPr>
        <p:grpSpPr>
          <a:xfrm flipH="1">
            <a:off x="10428663" y="755505"/>
            <a:ext cx="1382336" cy="3500948"/>
            <a:chOff x="385737" y="763281"/>
            <a:chExt cx="1382336" cy="3500948"/>
          </a:xfrm>
        </p:grpSpPr>
        <p:sp>
          <p:nvSpPr>
            <p:cNvPr id="28" name="leaf_274888"/>
            <p:cNvSpPr>
              <a:spLocks noChangeAspect="1"/>
            </p:cNvSpPr>
            <p:nvPr/>
          </p:nvSpPr>
          <p:spPr bwMode="auto">
            <a:xfrm rot="18843364">
              <a:off x="735370" y="763742"/>
              <a:ext cx="609685" cy="60876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9" name="leaf_274888"/>
            <p:cNvSpPr>
              <a:spLocks noChangeAspect="1"/>
            </p:cNvSpPr>
            <p:nvPr/>
          </p:nvSpPr>
          <p:spPr bwMode="auto">
            <a:xfrm rot="17075996">
              <a:off x="1349672" y="1589309"/>
              <a:ext cx="418717" cy="41808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30" name="leaf_274888"/>
            <p:cNvSpPr>
              <a:spLocks noChangeAspect="1"/>
            </p:cNvSpPr>
            <p:nvPr/>
          </p:nvSpPr>
          <p:spPr bwMode="auto">
            <a:xfrm rot="16200000">
              <a:off x="652774" y="2014473"/>
              <a:ext cx="606873" cy="60595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31" name="leaf_274888"/>
            <p:cNvSpPr>
              <a:spLocks noChangeAspect="1"/>
            </p:cNvSpPr>
            <p:nvPr/>
          </p:nvSpPr>
          <p:spPr bwMode="auto">
            <a:xfrm rot="21235175">
              <a:off x="385737" y="2957260"/>
              <a:ext cx="1308947" cy="130696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立方体 23"/>
          <p:cNvSpPr/>
          <p:nvPr/>
        </p:nvSpPr>
        <p:spPr>
          <a:xfrm rot="2713302" flipV="1">
            <a:off x="10027043" y="1802516"/>
            <a:ext cx="1068339" cy="1064214"/>
          </a:xfrm>
          <a:prstGeom prst="cube">
            <a:avLst>
              <a:gd name="adj" fmla="val 21948"/>
            </a:avLst>
          </a:prstGeom>
          <a:solidFill>
            <a:srgbClr val="7FA3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6" name="文本框 55"/>
          <p:cNvSpPr txBox="1"/>
          <p:nvPr/>
        </p:nvSpPr>
        <p:spPr>
          <a:xfrm>
            <a:off x="10233398" y="2048356"/>
            <a:ext cx="726481" cy="461665"/>
          </a:xfrm>
          <a:prstGeom prst="rect">
            <a:avLst/>
          </a:prstGeom>
          <a:noFill/>
        </p:spPr>
        <p:txBody>
          <a:bodyPr wrap="none">
            <a:normAutofit fontScale="97500"/>
          </a:bodyPr>
          <a:lstStyle/>
          <a:p>
            <a:pPr algn="ctr"/>
            <a:r>
              <a:rPr lang="en-US" sz="2400" dirty="0">
                <a:solidFill>
                  <a:schemeClr val="bg1"/>
                </a:solidFill>
                <a:cs typeface="+mn-ea"/>
                <a:sym typeface="+mn-lt"/>
              </a:rPr>
              <a:t>95%</a:t>
            </a:r>
          </a:p>
        </p:txBody>
      </p:sp>
      <p:sp>
        <p:nvSpPr>
          <p:cNvPr id="25" name="矩形: 圆角 24"/>
          <p:cNvSpPr/>
          <p:nvPr/>
        </p:nvSpPr>
        <p:spPr>
          <a:xfrm>
            <a:off x="9960472" y="1490631"/>
            <a:ext cx="1201480" cy="462516"/>
          </a:xfrm>
          <a:prstGeom prst="roundRect">
            <a:avLst>
              <a:gd name="adj" fmla="val 30460"/>
            </a:avLst>
          </a:prstGeom>
          <a:solidFill>
            <a:schemeClr val="bg1"/>
          </a:solidFill>
          <a:ln w="28575">
            <a:solidFill>
              <a:srgbClr val="7FA35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grpSp>
        <p:nvGrpSpPr>
          <p:cNvPr id="2" name="千图PPT彼岸天：ID 8661124库_组合 1"/>
          <p:cNvGrpSpPr/>
          <p:nvPr>
            <p:custDataLst>
              <p:tags r:id="rId1"/>
            </p:custDataLst>
          </p:nvPr>
        </p:nvGrpSpPr>
        <p:grpSpPr>
          <a:xfrm>
            <a:off x="1018499" y="1486600"/>
            <a:ext cx="1201480" cy="1378161"/>
            <a:chOff x="1018499" y="1648046"/>
            <a:chExt cx="1201480" cy="1378161"/>
          </a:xfrm>
        </p:grpSpPr>
        <p:sp>
          <p:nvSpPr>
            <p:cNvPr id="8" name="立方体 7"/>
            <p:cNvSpPr/>
            <p:nvPr/>
          </p:nvSpPr>
          <p:spPr>
            <a:xfrm rot="2713302" flipV="1">
              <a:off x="1085070" y="1959931"/>
              <a:ext cx="1068339" cy="1064214"/>
            </a:xfrm>
            <a:prstGeom prst="cube">
              <a:avLst>
                <a:gd name="adj" fmla="val 21948"/>
              </a:avLst>
            </a:prstGeom>
            <a:solidFill>
              <a:srgbClr val="7FA3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9" name="矩形: 圆角 8"/>
            <p:cNvSpPr/>
            <p:nvPr/>
          </p:nvSpPr>
          <p:spPr>
            <a:xfrm>
              <a:off x="1018499" y="1648046"/>
              <a:ext cx="1201480" cy="462516"/>
            </a:xfrm>
            <a:prstGeom prst="roundRect">
              <a:avLst>
                <a:gd name="adj" fmla="val 30460"/>
              </a:avLst>
            </a:prstGeom>
            <a:solidFill>
              <a:schemeClr val="bg1"/>
            </a:solidFill>
            <a:ln w="28575">
              <a:solidFill>
                <a:srgbClr val="7FA35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0" name="任意多边形: 形状 9"/>
            <p:cNvSpPr/>
            <p:nvPr/>
          </p:nvSpPr>
          <p:spPr bwMode="auto">
            <a:xfrm>
              <a:off x="1542734" y="1698817"/>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sp>
          <p:nvSpPr>
            <p:cNvPr id="11" name="文本框 14"/>
            <p:cNvSpPr txBox="1"/>
            <p:nvPr/>
          </p:nvSpPr>
          <p:spPr>
            <a:xfrm>
              <a:off x="1381834" y="2336717"/>
              <a:ext cx="474810" cy="307777"/>
            </a:xfrm>
            <a:prstGeom prst="rect">
              <a:avLst/>
            </a:prstGeom>
            <a:noFill/>
          </p:spPr>
          <p:txBody>
            <a:bodyPr wrap="none">
              <a:normAutofit fontScale="97500"/>
            </a:bodyPr>
            <a:lstStyle/>
            <a:p>
              <a:pPr algn="ctr"/>
              <a:r>
                <a:rPr lang="en-US" sz="1400" dirty="0">
                  <a:solidFill>
                    <a:schemeClr val="bg1"/>
                  </a:solidFill>
                  <a:cs typeface="+mn-ea"/>
                  <a:sym typeface="+mn-lt"/>
                </a:rPr>
                <a:t>50%</a:t>
              </a:r>
            </a:p>
          </p:txBody>
        </p:sp>
      </p:grpSp>
      <p:grpSp>
        <p:nvGrpSpPr>
          <p:cNvPr id="53" name="千图PPT彼岸天：ID 8661124库_组合 52"/>
          <p:cNvGrpSpPr/>
          <p:nvPr>
            <p:custDataLst>
              <p:tags r:id="rId2"/>
            </p:custDataLst>
          </p:nvPr>
        </p:nvGrpSpPr>
        <p:grpSpPr>
          <a:xfrm>
            <a:off x="3322860" y="3307307"/>
            <a:ext cx="1201480" cy="1378161"/>
            <a:chOff x="3322860" y="3468752"/>
            <a:chExt cx="1201480" cy="1378161"/>
          </a:xfrm>
        </p:grpSpPr>
        <p:sp>
          <p:nvSpPr>
            <p:cNvPr id="12" name="立方体 11"/>
            <p:cNvSpPr/>
            <p:nvPr/>
          </p:nvSpPr>
          <p:spPr>
            <a:xfrm rot="2713302" flipV="1">
              <a:off x="3389431" y="3780637"/>
              <a:ext cx="1068339" cy="1064214"/>
            </a:xfrm>
            <a:prstGeom prst="cube">
              <a:avLst>
                <a:gd name="adj" fmla="val 21948"/>
              </a:avLst>
            </a:prstGeom>
            <a:solidFill>
              <a:srgbClr val="7FA3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3" name="矩形: 圆角 12"/>
            <p:cNvSpPr/>
            <p:nvPr/>
          </p:nvSpPr>
          <p:spPr>
            <a:xfrm>
              <a:off x="3322860" y="3468752"/>
              <a:ext cx="1201480" cy="462516"/>
            </a:xfrm>
            <a:prstGeom prst="roundRect">
              <a:avLst>
                <a:gd name="adj" fmla="val 30460"/>
              </a:avLst>
            </a:prstGeom>
            <a:solidFill>
              <a:schemeClr val="bg1"/>
            </a:solidFill>
            <a:ln w="28575">
              <a:solidFill>
                <a:srgbClr val="7FA35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4" name="文本框 32"/>
            <p:cNvSpPr txBox="1"/>
            <p:nvPr/>
          </p:nvSpPr>
          <p:spPr>
            <a:xfrm>
              <a:off x="3631694" y="4166550"/>
              <a:ext cx="583814" cy="369332"/>
            </a:xfrm>
            <a:prstGeom prst="rect">
              <a:avLst/>
            </a:prstGeom>
            <a:noFill/>
          </p:spPr>
          <p:txBody>
            <a:bodyPr wrap="none">
              <a:normAutofit fontScale="97500"/>
            </a:bodyPr>
            <a:lstStyle/>
            <a:p>
              <a:pPr algn="ctr"/>
              <a:r>
                <a:rPr lang="en-US" dirty="0">
                  <a:solidFill>
                    <a:schemeClr val="bg1"/>
                  </a:solidFill>
                  <a:cs typeface="+mn-ea"/>
                  <a:sym typeface="+mn-lt"/>
                </a:rPr>
                <a:t>35%</a:t>
              </a:r>
            </a:p>
          </p:txBody>
        </p:sp>
        <p:grpSp>
          <p:nvGrpSpPr>
            <p:cNvPr id="15" name="组合 14"/>
            <p:cNvGrpSpPr/>
            <p:nvPr/>
          </p:nvGrpSpPr>
          <p:grpSpPr>
            <a:xfrm>
              <a:off x="3735163" y="3519523"/>
              <a:ext cx="376875" cy="360974"/>
              <a:chOff x="3805009" y="3522936"/>
              <a:chExt cx="376875" cy="360974"/>
            </a:xfrm>
            <a:solidFill>
              <a:schemeClr val="accent2"/>
            </a:solidFill>
          </p:grpSpPr>
          <p:sp>
            <p:nvSpPr>
              <p:cNvPr id="51" name="任意多边形: 形状 50"/>
              <p:cNvSpPr/>
              <p:nvPr/>
            </p:nvSpPr>
            <p:spPr bwMode="auto">
              <a:xfrm>
                <a:off x="3805009" y="3522936"/>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52" name="任意多边形: 形状 51"/>
              <p:cNvSpPr/>
              <p:nvPr/>
            </p:nvSpPr>
            <p:spPr bwMode="auto">
              <a:xfrm>
                <a:off x="4028874" y="3522936"/>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8FB969"/>
              </a:solidFill>
              <a:ln>
                <a:noFill/>
              </a:ln>
            </p:spPr>
            <p:txBody>
              <a:bodyPr anchor="ctr"/>
              <a:lstStyle/>
              <a:p>
                <a:pPr algn="ctr"/>
                <a:endParaRPr>
                  <a:solidFill>
                    <a:schemeClr val="bg1"/>
                  </a:solidFill>
                  <a:cs typeface="+mn-ea"/>
                  <a:sym typeface="+mn-lt"/>
                </a:endParaRPr>
              </a:p>
            </p:txBody>
          </p:sp>
        </p:grpSp>
      </p:grpSp>
      <p:grpSp>
        <p:nvGrpSpPr>
          <p:cNvPr id="58" name="千图PPT彼岸天：ID 8661124库_组合 57"/>
          <p:cNvGrpSpPr/>
          <p:nvPr>
            <p:custDataLst>
              <p:tags r:id="rId3"/>
            </p:custDataLst>
          </p:nvPr>
        </p:nvGrpSpPr>
        <p:grpSpPr>
          <a:xfrm>
            <a:off x="5657105" y="1481919"/>
            <a:ext cx="1201480" cy="1378161"/>
            <a:chOff x="5657105" y="1643364"/>
            <a:chExt cx="1201480" cy="1378161"/>
          </a:xfrm>
        </p:grpSpPr>
        <p:sp>
          <p:nvSpPr>
            <p:cNvPr id="16" name="立方体 15"/>
            <p:cNvSpPr/>
            <p:nvPr/>
          </p:nvSpPr>
          <p:spPr>
            <a:xfrm rot="2713302" flipV="1">
              <a:off x="5723676" y="1955249"/>
              <a:ext cx="1068339" cy="1064214"/>
            </a:xfrm>
            <a:prstGeom prst="cube">
              <a:avLst>
                <a:gd name="adj" fmla="val 21948"/>
              </a:avLst>
            </a:prstGeom>
            <a:solidFill>
              <a:srgbClr val="7FA3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7" name="矩形: 圆角 16"/>
            <p:cNvSpPr/>
            <p:nvPr/>
          </p:nvSpPr>
          <p:spPr>
            <a:xfrm>
              <a:off x="5657105" y="1643364"/>
              <a:ext cx="1201480" cy="462516"/>
            </a:xfrm>
            <a:prstGeom prst="roundRect">
              <a:avLst>
                <a:gd name="adj" fmla="val 30460"/>
              </a:avLst>
            </a:prstGeom>
            <a:solidFill>
              <a:schemeClr val="bg1"/>
            </a:solidFill>
            <a:ln w="28575">
              <a:solidFill>
                <a:srgbClr val="7FA35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8" name="文本框 40"/>
            <p:cNvSpPr txBox="1"/>
            <p:nvPr/>
          </p:nvSpPr>
          <p:spPr>
            <a:xfrm>
              <a:off x="5930031" y="2176798"/>
              <a:ext cx="726481" cy="461665"/>
            </a:xfrm>
            <a:prstGeom prst="rect">
              <a:avLst/>
            </a:prstGeom>
            <a:noFill/>
          </p:spPr>
          <p:txBody>
            <a:bodyPr wrap="none">
              <a:normAutofit fontScale="97500"/>
            </a:bodyPr>
            <a:lstStyle/>
            <a:p>
              <a:pPr algn="ctr"/>
              <a:r>
                <a:rPr lang="en-US" sz="2400" b="1" dirty="0">
                  <a:solidFill>
                    <a:schemeClr val="bg1"/>
                  </a:solidFill>
                  <a:cs typeface="+mn-ea"/>
                  <a:sym typeface="+mn-lt"/>
                </a:rPr>
                <a:t>65%</a:t>
              </a:r>
            </a:p>
          </p:txBody>
        </p:sp>
        <p:grpSp>
          <p:nvGrpSpPr>
            <p:cNvPr id="19" name="组合 18"/>
            <p:cNvGrpSpPr/>
            <p:nvPr/>
          </p:nvGrpSpPr>
          <p:grpSpPr>
            <a:xfrm>
              <a:off x="5957475" y="1698817"/>
              <a:ext cx="600740" cy="360974"/>
              <a:chOff x="6106632" y="1694135"/>
              <a:chExt cx="600740" cy="360974"/>
            </a:xfrm>
          </p:grpSpPr>
          <p:sp>
            <p:nvSpPr>
              <p:cNvPr id="48" name="任意多边形: 形状 47"/>
              <p:cNvSpPr/>
              <p:nvPr/>
            </p:nvSpPr>
            <p:spPr bwMode="auto">
              <a:xfrm>
                <a:off x="6106632" y="1694135"/>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sp>
            <p:nvSpPr>
              <p:cNvPr id="49" name="任意多边形: 形状 48"/>
              <p:cNvSpPr/>
              <p:nvPr/>
            </p:nvSpPr>
            <p:spPr bwMode="auto">
              <a:xfrm>
                <a:off x="6330497" y="1694135"/>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sp>
            <p:nvSpPr>
              <p:cNvPr id="50" name="任意多边形: 形状 49"/>
              <p:cNvSpPr/>
              <p:nvPr/>
            </p:nvSpPr>
            <p:spPr bwMode="auto">
              <a:xfrm>
                <a:off x="6554362" y="1694135"/>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grpSp>
      </p:grpSp>
      <p:grpSp>
        <p:nvGrpSpPr>
          <p:cNvPr id="60" name="千图PPT彼岸天：ID 8661124库_组合 59"/>
          <p:cNvGrpSpPr/>
          <p:nvPr>
            <p:custDataLst>
              <p:tags r:id="rId4"/>
            </p:custDataLst>
          </p:nvPr>
        </p:nvGrpSpPr>
        <p:grpSpPr>
          <a:xfrm>
            <a:off x="2219979" y="1713176"/>
            <a:ext cx="7740493" cy="1825388"/>
            <a:chOff x="2219979" y="1712585"/>
            <a:chExt cx="7740493" cy="1825388"/>
          </a:xfrm>
        </p:grpSpPr>
        <p:cxnSp>
          <p:nvCxnSpPr>
            <p:cNvPr id="4" name="连接符: 曲线 3"/>
            <p:cNvCxnSpPr>
              <a:stCxn id="9" idx="3"/>
              <a:endCxn id="13" idx="1"/>
            </p:cNvCxnSpPr>
            <p:nvPr/>
          </p:nvCxnSpPr>
          <p:spPr>
            <a:xfrm>
              <a:off x="2219979" y="1717266"/>
              <a:ext cx="1102881" cy="1820707"/>
            </a:xfrm>
            <a:prstGeom prst="curvedConnector3">
              <a:avLst>
                <a:gd name="adj1" fmla="val 50000"/>
              </a:avLst>
            </a:prstGeom>
            <a:ln>
              <a:solidFill>
                <a:schemeClr val="bg1">
                  <a:lumMod val="6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 name="连接符: 曲线 4"/>
            <p:cNvCxnSpPr>
              <a:stCxn id="13" idx="3"/>
              <a:endCxn id="17" idx="1"/>
            </p:cNvCxnSpPr>
            <p:nvPr/>
          </p:nvCxnSpPr>
          <p:spPr>
            <a:xfrm flipV="1">
              <a:off x="4524340" y="1712585"/>
              <a:ext cx="1132765" cy="1825388"/>
            </a:xfrm>
            <a:prstGeom prst="curvedConnector3">
              <a:avLst>
                <a:gd name="adj1" fmla="val 50000"/>
              </a:avLst>
            </a:prstGeom>
            <a:ln>
              <a:solidFill>
                <a:schemeClr val="bg1">
                  <a:lumMod val="6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 name="连接符: 曲线 5"/>
            <p:cNvCxnSpPr>
              <a:stCxn id="17" idx="3"/>
              <a:endCxn id="21" idx="1"/>
            </p:cNvCxnSpPr>
            <p:nvPr/>
          </p:nvCxnSpPr>
          <p:spPr>
            <a:xfrm>
              <a:off x="6858585" y="1712586"/>
              <a:ext cx="986602" cy="1824119"/>
            </a:xfrm>
            <a:prstGeom prst="curvedConnector3">
              <a:avLst>
                <a:gd name="adj1" fmla="val 50000"/>
              </a:avLst>
            </a:prstGeom>
            <a:ln>
              <a:solidFill>
                <a:schemeClr val="bg1">
                  <a:lumMod val="6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连接符: 曲线 6"/>
            <p:cNvCxnSpPr>
              <a:stCxn id="21" idx="3"/>
              <a:endCxn id="25" idx="1"/>
            </p:cNvCxnSpPr>
            <p:nvPr/>
          </p:nvCxnSpPr>
          <p:spPr>
            <a:xfrm flipV="1">
              <a:off x="9046667" y="1721298"/>
              <a:ext cx="913805" cy="1815407"/>
            </a:xfrm>
            <a:prstGeom prst="curvedConnector3">
              <a:avLst>
                <a:gd name="adj1" fmla="val 50000"/>
              </a:avLst>
            </a:prstGeom>
            <a:ln>
              <a:solidFill>
                <a:schemeClr val="bg1">
                  <a:lumMod val="65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59" name="千图PPT彼岸天：ID 8661124库_组合 58"/>
          <p:cNvGrpSpPr/>
          <p:nvPr>
            <p:custDataLst>
              <p:tags r:id="rId5"/>
            </p:custDataLst>
          </p:nvPr>
        </p:nvGrpSpPr>
        <p:grpSpPr>
          <a:xfrm>
            <a:off x="7845187" y="3306038"/>
            <a:ext cx="1201480" cy="1378161"/>
            <a:chOff x="7845187" y="3467483"/>
            <a:chExt cx="1201480" cy="1378161"/>
          </a:xfrm>
        </p:grpSpPr>
        <p:sp>
          <p:nvSpPr>
            <p:cNvPr id="20" name="立方体 19"/>
            <p:cNvSpPr/>
            <p:nvPr/>
          </p:nvSpPr>
          <p:spPr>
            <a:xfrm rot="2713302" flipV="1">
              <a:off x="7911758" y="3779368"/>
              <a:ext cx="1068339" cy="1064214"/>
            </a:xfrm>
            <a:prstGeom prst="cube">
              <a:avLst>
                <a:gd name="adj" fmla="val 21948"/>
              </a:avLst>
            </a:prstGeom>
            <a:solidFill>
              <a:srgbClr val="7FA3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1" name="矩形: 圆角 20"/>
            <p:cNvSpPr/>
            <p:nvPr/>
          </p:nvSpPr>
          <p:spPr>
            <a:xfrm>
              <a:off x="7845187" y="3467483"/>
              <a:ext cx="1201480" cy="462516"/>
            </a:xfrm>
            <a:prstGeom prst="roundRect">
              <a:avLst>
                <a:gd name="adj" fmla="val 30460"/>
              </a:avLst>
            </a:prstGeom>
            <a:solidFill>
              <a:schemeClr val="bg1"/>
            </a:solidFill>
            <a:ln w="28575">
              <a:solidFill>
                <a:srgbClr val="7FA35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2" name="文本框 48"/>
            <p:cNvSpPr txBox="1"/>
            <p:nvPr/>
          </p:nvSpPr>
          <p:spPr>
            <a:xfrm>
              <a:off x="8154021" y="4165281"/>
              <a:ext cx="583814" cy="369332"/>
            </a:xfrm>
            <a:prstGeom prst="rect">
              <a:avLst/>
            </a:prstGeom>
            <a:noFill/>
          </p:spPr>
          <p:txBody>
            <a:bodyPr wrap="none">
              <a:normAutofit fontScale="97500"/>
            </a:bodyPr>
            <a:lstStyle/>
            <a:p>
              <a:pPr algn="ctr"/>
              <a:r>
                <a:rPr lang="en-US" dirty="0">
                  <a:solidFill>
                    <a:schemeClr val="bg1"/>
                  </a:solidFill>
                  <a:cs typeface="+mn-ea"/>
                  <a:sym typeface="+mn-lt"/>
                </a:rPr>
                <a:t>15%</a:t>
              </a:r>
            </a:p>
          </p:txBody>
        </p:sp>
        <p:grpSp>
          <p:nvGrpSpPr>
            <p:cNvPr id="23" name="组合 22"/>
            <p:cNvGrpSpPr/>
            <p:nvPr/>
          </p:nvGrpSpPr>
          <p:grpSpPr>
            <a:xfrm>
              <a:off x="8154021" y="3518254"/>
              <a:ext cx="376875" cy="360974"/>
              <a:chOff x="3701540" y="3522936"/>
              <a:chExt cx="376875" cy="360974"/>
            </a:xfrm>
            <a:solidFill>
              <a:schemeClr val="accent4"/>
            </a:solidFill>
          </p:grpSpPr>
          <p:sp>
            <p:nvSpPr>
              <p:cNvPr id="46" name="任意多边形: 形状 45"/>
              <p:cNvSpPr/>
              <p:nvPr/>
            </p:nvSpPr>
            <p:spPr bwMode="auto">
              <a:xfrm>
                <a:off x="3701540" y="3522936"/>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sp>
            <p:nvSpPr>
              <p:cNvPr id="47" name="任意多边形: 形状 46"/>
              <p:cNvSpPr/>
              <p:nvPr/>
            </p:nvSpPr>
            <p:spPr bwMode="auto">
              <a:xfrm>
                <a:off x="3925405" y="3522936"/>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grpSp>
      </p:grpSp>
      <p:grpSp>
        <p:nvGrpSpPr>
          <p:cNvPr id="57" name="千图PPT彼岸天：ID 8661124库_组合 4"/>
          <p:cNvGrpSpPr/>
          <p:nvPr>
            <p:custDataLst>
              <p:tags r:id="rId6"/>
            </p:custDataLst>
          </p:nvPr>
        </p:nvGrpSpPr>
        <p:grpSpPr>
          <a:xfrm>
            <a:off x="2755563" y="5140552"/>
            <a:ext cx="2265220" cy="828809"/>
            <a:chOff x="1815248" y="5068444"/>
            <a:chExt cx="2265220" cy="828809"/>
          </a:xfrm>
        </p:grpSpPr>
        <p:sp>
          <p:nvSpPr>
            <p:cNvPr id="61" name="文本框 60"/>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62" name="矩形 61"/>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63" name="千图PPT彼岸天：ID 8661124库_组合 4"/>
          <p:cNvGrpSpPr/>
          <p:nvPr>
            <p:custDataLst>
              <p:tags r:id="rId7"/>
            </p:custDataLst>
          </p:nvPr>
        </p:nvGrpSpPr>
        <p:grpSpPr>
          <a:xfrm>
            <a:off x="5098641" y="3264128"/>
            <a:ext cx="2265220" cy="828809"/>
            <a:chOff x="1815248" y="5068444"/>
            <a:chExt cx="2265220" cy="828809"/>
          </a:xfrm>
        </p:grpSpPr>
        <p:sp>
          <p:nvSpPr>
            <p:cNvPr id="64" name="文本框 63"/>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65" name="矩形 64"/>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66" name="千图PPT彼岸天：ID 8661124库_组合 4"/>
          <p:cNvGrpSpPr/>
          <p:nvPr>
            <p:custDataLst>
              <p:tags r:id="rId8"/>
            </p:custDataLst>
          </p:nvPr>
        </p:nvGrpSpPr>
        <p:grpSpPr>
          <a:xfrm>
            <a:off x="442367" y="3264128"/>
            <a:ext cx="2265220" cy="828809"/>
            <a:chOff x="1815248" y="5068444"/>
            <a:chExt cx="2265220" cy="828809"/>
          </a:xfrm>
        </p:grpSpPr>
        <p:sp>
          <p:nvSpPr>
            <p:cNvPr id="67" name="文本框 66"/>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68" name="矩形 67"/>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69" name="千图PPT彼岸天：ID 8661124库_组合 4"/>
          <p:cNvGrpSpPr/>
          <p:nvPr>
            <p:custDataLst>
              <p:tags r:id="rId9"/>
            </p:custDataLst>
          </p:nvPr>
        </p:nvGrpSpPr>
        <p:grpSpPr>
          <a:xfrm>
            <a:off x="9521531" y="3264128"/>
            <a:ext cx="2265220" cy="828809"/>
            <a:chOff x="1815248" y="5068444"/>
            <a:chExt cx="2265220" cy="828809"/>
          </a:xfrm>
        </p:grpSpPr>
        <p:sp>
          <p:nvSpPr>
            <p:cNvPr id="70" name="文本框 69"/>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71" name="矩形 70"/>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72" name="千图PPT彼岸天：ID 8661124库_组合 4"/>
          <p:cNvGrpSpPr/>
          <p:nvPr>
            <p:custDataLst>
              <p:tags r:id="rId10"/>
            </p:custDataLst>
          </p:nvPr>
        </p:nvGrpSpPr>
        <p:grpSpPr>
          <a:xfrm>
            <a:off x="7363861" y="5211464"/>
            <a:ext cx="2265220" cy="828809"/>
            <a:chOff x="1815248" y="5068444"/>
            <a:chExt cx="2265220" cy="828809"/>
          </a:xfrm>
        </p:grpSpPr>
        <p:sp>
          <p:nvSpPr>
            <p:cNvPr id="73" name="文本框 72"/>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74" name="矩形 73"/>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27" name="组合 26"/>
          <p:cNvGrpSpPr/>
          <p:nvPr/>
        </p:nvGrpSpPr>
        <p:grpSpPr>
          <a:xfrm>
            <a:off x="10260842" y="1546084"/>
            <a:ext cx="600740" cy="360974"/>
            <a:chOff x="6106632" y="1694135"/>
            <a:chExt cx="600740" cy="360974"/>
          </a:xfrm>
          <a:solidFill>
            <a:schemeClr val="accent5"/>
          </a:solidFill>
        </p:grpSpPr>
        <p:sp>
          <p:nvSpPr>
            <p:cNvPr id="43" name="任意多边形: 形状 42"/>
            <p:cNvSpPr/>
            <p:nvPr/>
          </p:nvSpPr>
          <p:spPr bwMode="auto">
            <a:xfrm>
              <a:off x="6106632" y="1694135"/>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sp>
          <p:nvSpPr>
            <p:cNvPr id="44" name="任意多边形: 形状 43"/>
            <p:cNvSpPr/>
            <p:nvPr/>
          </p:nvSpPr>
          <p:spPr bwMode="auto">
            <a:xfrm>
              <a:off x="6330497" y="1694135"/>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sp>
          <p:nvSpPr>
            <p:cNvPr id="45" name="任意多边形: 形状 44"/>
            <p:cNvSpPr/>
            <p:nvPr/>
          </p:nvSpPr>
          <p:spPr bwMode="auto">
            <a:xfrm>
              <a:off x="6554362" y="1694135"/>
              <a:ext cx="153010" cy="360974"/>
            </a:xfrm>
            <a:custGeom>
              <a:avLst/>
              <a:gdLst>
                <a:gd name="connsiteX0" fmla="*/ 370873 w 1290638"/>
                <a:gd name="connsiteY0" fmla="*/ 598487 h 3044825"/>
                <a:gd name="connsiteX1" fmla="*/ 519222 w 1290638"/>
                <a:gd name="connsiteY1" fmla="*/ 598487 h 3044825"/>
                <a:gd name="connsiteX2" fmla="*/ 548892 w 1290638"/>
                <a:gd name="connsiteY2" fmla="*/ 598487 h 3044825"/>
                <a:gd name="connsiteX3" fmla="*/ 919765 w 1290638"/>
                <a:gd name="connsiteY3" fmla="*/ 598487 h 3044825"/>
                <a:gd name="connsiteX4" fmla="*/ 1290638 w 1290638"/>
                <a:gd name="connsiteY4" fmla="*/ 962526 h 3044825"/>
                <a:gd name="connsiteX5" fmla="*/ 1290638 w 1290638"/>
                <a:gd name="connsiteY5" fmla="*/ 1661479 h 3044825"/>
                <a:gd name="connsiteX6" fmla="*/ 1171959 w 1290638"/>
                <a:gd name="connsiteY6" fmla="*/ 1777972 h 3044825"/>
                <a:gd name="connsiteX7" fmla="*/ 1053279 w 1290638"/>
                <a:gd name="connsiteY7" fmla="*/ 1661479 h 3044825"/>
                <a:gd name="connsiteX8" fmla="*/ 1053279 w 1290638"/>
                <a:gd name="connsiteY8" fmla="*/ 1253756 h 3044825"/>
                <a:gd name="connsiteX9" fmla="*/ 1053279 w 1290638"/>
                <a:gd name="connsiteY9" fmla="*/ 1006210 h 3044825"/>
                <a:gd name="connsiteX10" fmla="*/ 993940 w 1290638"/>
                <a:gd name="connsiteY10" fmla="*/ 1006210 h 3044825"/>
                <a:gd name="connsiteX11" fmla="*/ 993940 w 1290638"/>
                <a:gd name="connsiteY11" fmla="*/ 1268318 h 3044825"/>
                <a:gd name="connsiteX12" fmla="*/ 993940 w 1290638"/>
                <a:gd name="connsiteY12" fmla="*/ 1719725 h 3044825"/>
                <a:gd name="connsiteX13" fmla="*/ 993940 w 1290638"/>
                <a:gd name="connsiteY13" fmla="*/ 1777972 h 3044825"/>
                <a:gd name="connsiteX14" fmla="*/ 993940 w 1290638"/>
                <a:gd name="connsiteY14" fmla="*/ 2884648 h 3044825"/>
                <a:gd name="connsiteX15" fmla="*/ 830756 w 1290638"/>
                <a:gd name="connsiteY15" fmla="*/ 3044825 h 3044825"/>
                <a:gd name="connsiteX16" fmla="*/ 667572 w 1290638"/>
                <a:gd name="connsiteY16" fmla="*/ 2884648 h 3044825"/>
                <a:gd name="connsiteX17" fmla="*/ 667572 w 1290638"/>
                <a:gd name="connsiteY17" fmla="*/ 1777972 h 3044825"/>
                <a:gd name="connsiteX18" fmla="*/ 608232 w 1290638"/>
                <a:gd name="connsiteY18" fmla="*/ 1777972 h 3044825"/>
                <a:gd name="connsiteX19" fmla="*/ 608232 w 1290638"/>
                <a:gd name="connsiteY19" fmla="*/ 2884648 h 3044825"/>
                <a:gd name="connsiteX20" fmla="*/ 459883 w 1290638"/>
                <a:gd name="connsiteY20" fmla="*/ 3044825 h 3044825"/>
                <a:gd name="connsiteX21" fmla="*/ 296698 w 1290638"/>
                <a:gd name="connsiteY21" fmla="*/ 2884648 h 3044825"/>
                <a:gd name="connsiteX22" fmla="*/ 296698 w 1290638"/>
                <a:gd name="connsiteY22" fmla="*/ 1777972 h 3044825"/>
                <a:gd name="connsiteX23" fmla="*/ 296698 w 1290638"/>
                <a:gd name="connsiteY23" fmla="*/ 1719725 h 3044825"/>
                <a:gd name="connsiteX24" fmla="*/ 296698 w 1290638"/>
                <a:gd name="connsiteY24" fmla="*/ 1268318 h 3044825"/>
                <a:gd name="connsiteX25" fmla="*/ 296698 w 1290638"/>
                <a:gd name="connsiteY25" fmla="*/ 1006210 h 3044825"/>
                <a:gd name="connsiteX26" fmla="*/ 237358 w 1290638"/>
                <a:gd name="connsiteY26" fmla="*/ 1006210 h 3044825"/>
                <a:gd name="connsiteX27" fmla="*/ 237358 w 1290638"/>
                <a:gd name="connsiteY27" fmla="*/ 1253756 h 3044825"/>
                <a:gd name="connsiteX28" fmla="*/ 237358 w 1290638"/>
                <a:gd name="connsiteY28" fmla="*/ 1661479 h 3044825"/>
                <a:gd name="connsiteX29" fmla="*/ 118679 w 1290638"/>
                <a:gd name="connsiteY29" fmla="*/ 1777972 h 3044825"/>
                <a:gd name="connsiteX30" fmla="*/ 0 w 1290638"/>
                <a:gd name="connsiteY30" fmla="*/ 1661479 h 3044825"/>
                <a:gd name="connsiteX31" fmla="*/ 0 w 1290638"/>
                <a:gd name="connsiteY31" fmla="*/ 962526 h 3044825"/>
                <a:gd name="connsiteX32" fmla="*/ 370873 w 1290638"/>
                <a:gd name="connsiteY32" fmla="*/ 598487 h 3044825"/>
                <a:gd name="connsiteX33" fmla="*/ 646113 w 1290638"/>
                <a:gd name="connsiteY33" fmla="*/ 0 h 3044825"/>
                <a:gd name="connsiteX34" fmla="*/ 920751 w 1290638"/>
                <a:gd name="connsiteY34" fmla="*/ 269875 h 3044825"/>
                <a:gd name="connsiteX35" fmla="*/ 646113 w 1290638"/>
                <a:gd name="connsiteY35" fmla="*/ 539750 h 3044825"/>
                <a:gd name="connsiteX36" fmla="*/ 371475 w 1290638"/>
                <a:gd name="connsiteY36" fmla="*/ 269875 h 3044825"/>
                <a:gd name="connsiteX37" fmla="*/ 646113 w 1290638"/>
                <a:gd name="connsiteY37" fmla="*/ 0 h 304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0638" h="3044825">
                  <a:moveTo>
                    <a:pt x="370873" y="598487"/>
                  </a:moveTo>
                  <a:cubicBezTo>
                    <a:pt x="370873" y="598487"/>
                    <a:pt x="370873" y="598487"/>
                    <a:pt x="519222" y="598487"/>
                  </a:cubicBezTo>
                  <a:cubicBezTo>
                    <a:pt x="519222" y="598487"/>
                    <a:pt x="519222" y="598487"/>
                    <a:pt x="548892" y="598487"/>
                  </a:cubicBezTo>
                  <a:cubicBezTo>
                    <a:pt x="548892" y="598487"/>
                    <a:pt x="548892" y="598487"/>
                    <a:pt x="919765" y="598487"/>
                  </a:cubicBezTo>
                  <a:cubicBezTo>
                    <a:pt x="1112619" y="598487"/>
                    <a:pt x="1275803" y="758664"/>
                    <a:pt x="1290638" y="962526"/>
                  </a:cubicBezTo>
                  <a:cubicBezTo>
                    <a:pt x="1290638" y="962526"/>
                    <a:pt x="1290638" y="962526"/>
                    <a:pt x="1290638" y="1661479"/>
                  </a:cubicBezTo>
                  <a:cubicBezTo>
                    <a:pt x="1290638" y="1734287"/>
                    <a:pt x="1231299" y="1777972"/>
                    <a:pt x="1171959" y="1777972"/>
                  </a:cubicBezTo>
                  <a:cubicBezTo>
                    <a:pt x="1097784" y="1777972"/>
                    <a:pt x="1053279" y="1734287"/>
                    <a:pt x="1053279" y="1661479"/>
                  </a:cubicBezTo>
                  <a:cubicBezTo>
                    <a:pt x="1053279" y="1661479"/>
                    <a:pt x="1053279" y="1661479"/>
                    <a:pt x="1053279" y="1253756"/>
                  </a:cubicBezTo>
                  <a:cubicBezTo>
                    <a:pt x="1053279" y="1253756"/>
                    <a:pt x="1053279" y="1253756"/>
                    <a:pt x="1053279" y="1006210"/>
                  </a:cubicBezTo>
                  <a:cubicBezTo>
                    <a:pt x="1053279" y="1006210"/>
                    <a:pt x="1053279" y="1006210"/>
                    <a:pt x="993940" y="1006210"/>
                  </a:cubicBezTo>
                  <a:cubicBezTo>
                    <a:pt x="993940" y="1006210"/>
                    <a:pt x="993940" y="1006210"/>
                    <a:pt x="993940" y="1268318"/>
                  </a:cubicBezTo>
                  <a:cubicBezTo>
                    <a:pt x="993940" y="1268318"/>
                    <a:pt x="993940" y="1268318"/>
                    <a:pt x="993940" y="1719725"/>
                  </a:cubicBezTo>
                  <a:cubicBezTo>
                    <a:pt x="993940" y="1719725"/>
                    <a:pt x="993940" y="1719725"/>
                    <a:pt x="993940" y="1777972"/>
                  </a:cubicBezTo>
                  <a:cubicBezTo>
                    <a:pt x="993940" y="1777972"/>
                    <a:pt x="993940" y="1777972"/>
                    <a:pt x="993940" y="2884648"/>
                  </a:cubicBezTo>
                  <a:cubicBezTo>
                    <a:pt x="993940" y="2972017"/>
                    <a:pt x="919765" y="3044825"/>
                    <a:pt x="830756" y="3044825"/>
                  </a:cubicBezTo>
                  <a:cubicBezTo>
                    <a:pt x="741746" y="3044825"/>
                    <a:pt x="667572" y="2972017"/>
                    <a:pt x="667572" y="2884648"/>
                  </a:cubicBezTo>
                  <a:cubicBezTo>
                    <a:pt x="667572" y="2884648"/>
                    <a:pt x="667572" y="2884648"/>
                    <a:pt x="667572" y="1777972"/>
                  </a:cubicBezTo>
                  <a:cubicBezTo>
                    <a:pt x="667572" y="1777972"/>
                    <a:pt x="667572" y="1777972"/>
                    <a:pt x="608232" y="1777972"/>
                  </a:cubicBezTo>
                  <a:cubicBezTo>
                    <a:pt x="608232" y="1777972"/>
                    <a:pt x="608232" y="1777972"/>
                    <a:pt x="608232" y="2884648"/>
                  </a:cubicBezTo>
                  <a:cubicBezTo>
                    <a:pt x="608232" y="2972017"/>
                    <a:pt x="548892" y="3044825"/>
                    <a:pt x="459883" y="3044825"/>
                  </a:cubicBezTo>
                  <a:cubicBezTo>
                    <a:pt x="370873" y="3044825"/>
                    <a:pt x="296698" y="2972017"/>
                    <a:pt x="296698" y="2884648"/>
                  </a:cubicBezTo>
                  <a:cubicBezTo>
                    <a:pt x="296698" y="2884648"/>
                    <a:pt x="296698" y="2884648"/>
                    <a:pt x="296698" y="1777972"/>
                  </a:cubicBezTo>
                  <a:cubicBezTo>
                    <a:pt x="296698" y="1777972"/>
                    <a:pt x="296698" y="1777972"/>
                    <a:pt x="296698" y="1719725"/>
                  </a:cubicBezTo>
                  <a:cubicBezTo>
                    <a:pt x="296698" y="1719725"/>
                    <a:pt x="296698" y="1719725"/>
                    <a:pt x="296698" y="1268318"/>
                  </a:cubicBezTo>
                  <a:cubicBezTo>
                    <a:pt x="296698" y="1268318"/>
                    <a:pt x="296698" y="1268318"/>
                    <a:pt x="296698" y="1006210"/>
                  </a:cubicBezTo>
                  <a:cubicBezTo>
                    <a:pt x="296698" y="1006210"/>
                    <a:pt x="296698" y="1006210"/>
                    <a:pt x="237358" y="1006210"/>
                  </a:cubicBezTo>
                  <a:cubicBezTo>
                    <a:pt x="237358" y="1006210"/>
                    <a:pt x="237358" y="1006210"/>
                    <a:pt x="237358" y="1253756"/>
                  </a:cubicBezTo>
                  <a:cubicBezTo>
                    <a:pt x="237358" y="1253756"/>
                    <a:pt x="237358" y="1253756"/>
                    <a:pt x="237358" y="1661479"/>
                  </a:cubicBezTo>
                  <a:cubicBezTo>
                    <a:pt x="237358" y="1734287"/>
                    <a:pt x="192854" y="1777972"/>
                    <a:pt x="118679" y="1777972"/>
                  </a:cubicBezTo>
                  <a:cubicBezTo>
                    <a:pt x="59340" y="1777972"/>
                    <a:pt x="0" y="1734287"/>
                    <a:pt x="0" y="1661479"/>
                  </a:cubicBezTo>
                  <a:cubicBezTo>
                    <a:pt x="0" y="1661479"/>
                    <a:pt x="0" y="1661479"/>
                    <a:pt x="0" y="962526"/>
                  </a:cubicBezTo>
                  <a:cubicBezTo>
                    <a:pt x="0" y="758664"/>
                    <a:pt x="178019" y="598487"/>
                    <a:pt x="370873" y="598487"/>
                  </a:cubicBezTo>
                  <a:close/>
                  <a:moveTo>
                    <a:pt x="646113" y="0"/>
                  </a:moveTo>
                  <a:cubicBezTo>
                    <a:pt x="797791" y="0"/>
                    <a:pt x="920751" y="120827"/>
                    <a:pt x="920751" y="269875"/>
                  </a:cubicBezTo>
                  <a:cubicBezTo>
                    <a:pt x="920751" y="418923"/>
                    <a:pt x="797791" y="539750"/>
                    <a:pt x="646113" y="539750"/>
                  </a:cubicBezTo>
                  <a:cubicBezTo>
                    <a:pt x="494435" y="539750"/>
                    <a:pt x="371475" y="418923"/>
                    <a:pt x="371475" y="269875"/>
                  </a:cubicBezTo>
                  <a:cubicBezTo>
                    <a:pt x="371475" y="120827"/>
                    <a:pt x="494435" y="0"/>
                    <a:pt x="646113" y="0"/>
                  </a:cubicBezTo>
                  <a:close/>
                </a:path>
              </a:pathLst>
            </a:custGeom>
            <a:solidFill>
              <a:srgbClr val="7FA35C"/>
            </a:solidFill>
            <a:ln>
              <a:noFill/>
            </a:ln>
          </p:spPr>
          <p:txBody>
            <a:bodyPr anchor="ctr"/>
            <a:lstStyle/>
            <a:p>
              <a:pPr algn="ctr"/>
              <a:endParaRPr>
                <a:solidFill>
                  <a:schemeClr val="bg1"/>
                </a:solidFill>
                <a:cs typeface="+mn-ea"/>
                <a:sym typeface="+mn-lt"/>
              </a:endParaRPr>
            </a:p>
          </p:txBody>
        </p:sp>
      </p:grpSp>
      <p:sp>
        <p:nvSpPr>
          <p:cNvPr id="75"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76" name="组合 75"/>
          <p:cNvGrpSpPr/>
          <p:nvPr/>
        </p:nvGrpSpPr>
        <p:grpSpPr>
          <a:xfrm>
            <a:off x="181614" y="5953567"/>
            <a:ext cx="1149349" cy="761365"/>
            <a:chOff x="181614" y="5953567"/>
            <a:chExt cx="1149349" cy="761365"/>
          </a:xfrm>
        </p:grpSpPr>
        <p:sp>
          <p:nvSpPr>
            <p:cNvPr id="77"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78"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79" name="组合 78"/>
          <p:cNvGrpSpPr/>
          <p:nvPr/>
        </p:nvGrpSpPr>
        <p:grpSpPr>
          <a:xfrm flipH="1">
            <a:off x="10898377" y="5954979"/>
            <a:ext cx="1149349" cy="761365"/>
            <a:chOff x="10898377" y="5954979"/>
            <a:chExt cx="1149349" cy="761365"/>
          </a:xfrm>
        </p:grpSpPr>
        <p:sp>
          <p:nvSpPr>
            <p:cNvPr id="80"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81"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82" name="组合 81"/>
          <p:cNvGrpSpPr/>
          <p:nvPr/>
        </p:nvGrpSpPr>
        <p:grpSpPr>
          <a:xfrm flipH="1" flipV="1">
            <a:off x="10898377" y="107479"/>
            <a:ext cx="1149349" cy="761365"/>
            <a:chOff x="10898377" y="5954979"/>
            <a:chExt cx="1149349" cy="761365"/>
          </a:xfrm>
        </p:grpSpPr>
        <p:sp>
          <p:nvSpPr>
            <p:cNvPr id="83"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84"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85" name="文本框 84"/>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86" name="文本框 85"/>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rotWithShape="1">
          <a:blip r:embed="rId3" cstate="print">
            <a:extLst>
              <a:ext uri="{28A0092B-C50C-407E-A947-70E740481C1C}">
                <a14:useLocalDpi xmlns:a14="http://schemas.microsoft.com/office/drawing/2010/main" val="0"/>
              </a:ext>
            </a:extLst>
          </a:blip>
          <a:srcRect l="4106" r="3036" b="8364"/>
          <a:stretch>
            <a:fillRect/>
          </a:stretch>
        </p:blipFill>
        <p:spPr>
          <a:xfrm>
            <a:off x="-1" y="0"/>
            <a:ext cx="12192001" cy="6858000"/>
          </a:xfrm>
          <a:prstGeom prst="rect">
            <a:avLst/>
          </a:prstGeom>
        </p:spPr>
      </p:pic>
      <p:sp>
        <p:nvSpPr>
          <p:cNvPr id="8" name="菱形 7"/>
          <p:cNvSpPr/>
          <p:nvPr/>
        </p:nvSpPr>
        <p:spPr>
          <a:xfrm>
            <a:off x="1783905" y="1662270"/>
            <a:ext cx="2493819" cy="2327564"/>
          </a:xfrm>
          <a:prstGeom prst="diamon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sz="2000">
              <a:solidFill>
                <a:schemeClr val="bg1"/>
              </a:solidFill>
              <a:cs typeface="+mn-ea"/>
              <a:sym typeface="+mn-lt"/>
            </a:endParaRPr>
          </a:p>
        </p:txBody>
      </p:sp>
      <p:grpSp>
        <p:nvGrpSpPr>
          <p:cNvPr id="7" name="组合 6"/>
          <p:cNvGrpSpPr/>
          <p:nvPr/>
        </p:nvGrpSpPr>
        <p:grpSpPr>
          <a:xfrm>
            <a:off x="4035622" y="2612139"/>
            <a:ext cx="4120747" cy="2218464"/>
            <a:chOff x="4478805" y="2205074"/>
            <a:chExt cx="4120747" cy="2218464"/>
          </a:xfrm>
        </p:grpSpPr>
        <p:sp>
          <p:nvSpPr>
            <p:cNvPr id="3" name="文本框 2"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txBox="1"/>
            <p:nvPr/>
          </p:nvSpPr>
          <p:spPr>
            <a:xfrm>
              <a:off x="4478805" y="3777207"/>
              <a:ext cx="4120747" cy="646331"/>
            </a:xfrm>
            <a:prstGeom prst="rect">
              <a:avLst/>
            </a:prstGeom>
            <a:noFill/>
          </p:spPr>
          <p:txBody>
            <a:bodyPr wrap="square" rtlCol="0" anchor="ctr">
              <a:spAutoFit/>
            </a:bodyPr>
            <a:lstStyle/>
            <a:p>
              <a:pPr algn="ctr"/>
              <a:r>
                <a:rPr lang="zh-CN" altLang="en-US" sz="3600" dirty="0">
                  <a:solidFill>
                    <a:schemeClr val="bg1"/>
                  </a:solidFill>
                  <a:cs typeface="+mn-ea"/>
                  <a:sym typeface="+mn-lt"/>
                </a:rPr>
                <a:t>环保行动见于行</a:t>
              </a:r>
            </a:p>
          </p:txBody>
        </p:sp>
        <p:sp>
          <p:nvSpPr>
            <p:cNvPr id="4" name="矩形 3"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p:nvPr/>
          </p:nvSpPr>
          <p:spPr>
            <a:xfrm>
              <a:off x="5677565" y="3199102"/>
              <a:ext cx="1723229" cy="461665"/>
            </a:xfrm>
            <a:prstGeom prst="rect">
              <a:avLst/>
            </a:prstGeom>
          </p:spPr>
          <p:txBody>
            <a:bodyPr wrap="none">
              <a:spAutoFit/>
            </a:bodyPr>
            <a:lstStyle/>
            <a:p>
              <a:pPr lvl="0" algn="ctr">
                <a:defRPr/>
              </a:pPr>
              <a:r>
                <a:rPr lang="en-US" altLang="zh-CN" sz="2400" dirty="0">
                  <a:solidFill>
                    <a:schemeClr val="bg1"/>
                  </a:solidFill>
                  <a:cs typeface="+mn-ea"/>
                  <a:sym typeface="+mn-lt"/>
                </a:rPr>
                <a:t>PART ONE</a:t>
              </a:r>
              <a:endParaRPr lang="zh-CN" altLang="en-US" sz="2400" dirty="0">
                <a:solidFill>
                  <a:schemeClr val="bg1"/>
                </a:solidFill>
                <a:cs typeface="+mn-ea"/>
                <a:sym typeface="+mn-lt"/>
              </a:endParaRPr>
            </a:p>
          </p:txBody>
        </p:sp>
        <p:sp>
          <p:nvSpPr>
            <p:cNvPr id="9" name="文本框 8"/>
            <p:cNvSpPr txBox="1"/>
            <p:nvPr/>
          </p:nvSpPr>
          <p:spPr>
            <a:xfrm>
              <a:off x="5927286" y="2205074"/>
              <a:ext cx="1223787" cy="923330"/>
            </a:xfrm>
            <a:prstGeom prst="rect">
              <a:avLst/>
            </a:prstGeom>
            <a:noFill/>
          </p:spPr>
          <p:txBody>
            <a:bodyPr wrap="square" rtlCol="0" anchor="b">
              <a:spAutoFit/>
            </a:bodyPr>
            <a:lstStyle/>
            <a:p>
              <a:pPr algn="ctr"/>
              <a:r>
                <a:rPr lang="en-US" altLang="zh-CN" sz="5400" dirty="0">
                  <a:solidFill>
                    <a:schemeClr val="bg1"/>
                  </a:solidFill>
                  <a:cs typeface="+mn-ea"/>
                  <a:sym typeface="+mn-lt"/>
                </a:rPr>
                <a:t>03</a:t>
              </a:r>
              <a:endParaRPr lang="zh-CN" altLang="en-US" sz="5400" dirty="0">
                <a:solidFill>
                  <a:schemeClr val="bg1"/>
                </a:solidFill>
                <a:cs typeface="+mn-ea"/>
                <a:sym typeface="+mn-lt"/>
              </a:endParaRPr>
            </a:p>
          </p:txBody>
        </p:sp>
      </p:grpSp>
      <p:grpSp>
        <p:nvGrpSpPr>
          <p:cNvPr id="2" name="组合 1"/>
          <p:cNvGrpSpPr/>
          <p:nvPr/>
        </p:nvGrpSpPr>
        <p:grpSpPr>
          <a:xfrm>
            <a:off x="2830343" y="501024"/>
            <a:ext cx="6531315" cy="2988703"/>
            <a:chOff x="3578957" y="1755316"/>
            <a:chExt cx="4552700" cy="2083297"/>
          </a:xfrm>
        </p:grpSpPr>
        <p:sp>
          <p:nvSpPr>
            <p:cNvPr id="13" name="Freeform 32"/>
            <p:cNvSpPr/>
            <p:nvPr/>
          </p:nvSpPr>
          <p:spPr bwMode="auto">
            <a:xfrm>
              <a:off x="7223657" y="2384542"/>
              <a:ext cx="908000" cy="714336"/>
            </a:xfrm>
            <a:custGeom>
              <a:avLst/>
              <a:gdLst>
                <a:gd name="T0" fmla="*/ 181 w 291"/>
                <a:gd name="T1" fmla="*/ 192 h 229"/>
                <a:gd name="T2" fmla="*/ 291 w 291"/>
                <a:gd name="T3" fmla="*/ 48 h 229"/>
                <a:gd name="T4" fmla="*/ 110 w 291"/>
                <a:gd name="T5" fmla="*/ 36 h 229"/>
                <a:gd name="T6" fmla="*/ 0 w 291"/>
                <a:gd name="T7" fmla="*/ 180 h 229"/>
                <a:gd name="T8" fmla="*/ 181 w 291"/>
                <a:gd name="T9" fmla="*/ 192 h 229"/>
              </a:gdLst>
              <a:ahLst/>
              <a:cxnLst>
                <a:cxn ang="0">
                  <a:pos x="T0" y="T1"/>
                </a:cxn>
                <a:cxn ang="0">
                  <a:pos x="T2" y="T3"/>
                </a:cxn>
                <a:cxn ang="0">
                  <a:pos x="T4" y="T5"/>
                </a:cxn>
                <a:cxn ang="0">
                  <a:pos x="T6" y="T7"/>
                </a:cxn>
                <a:cxn ang="0">
                  <a:pos x="T8" y="T9"/>
                </a:cxn>
              </a:cxnLst>
              <a:rect l="0" t="0" r="r" b="b"/>
              <a:pathLst>
                <a:path w="291" h="229">
                  <a:moveTo>
                    <a:pt x="181" y="192"/>
                  </a:moveTo>
                  <a:cubicBezTo>
                    <a:pt x="261" y="156"/>
                    <a:pt x="291" y="48"/>
                    <a:pt x="291" y="48"/>
                  </a:cubicBezTo>
                  <a:cubicBezTo>
                    <a:pt x="291" y="48"/>
                    <a:pt x="191" y="0"/>
                    <a:pt x="110" y="36"/>
                  </a:cubicBezTo>
                  <a:cubicBezTo>
                    <a:pt x="30" y="73"/>
                    <a:pt x="0" y="180"/>
                    <a:pt x="0" y="180"/>
                  </a:cubicBezTo>
                  <a:cubicBezTo>
                    <a:pt x="0" y="180"/>
                    <a:pt x="100" y="229"/>
                    <a:pt x="181" y="192"/>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5" name="Freeform 34"/>
            <p:cNvSpPr/>
            <p:nvPr/>
          </p:nvSpPr>
          <p:spPr bwMode="auto">
            <a:xfrm>
              <a:off x="6137866" y="2165479"/>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7" name="Freeform 52"/>
            <p:cNvSpPr/>
            <p:nvPr/>
          </p:nvSpPr>
          <p:spPr bwMode="auto">
            <a:xfrm>
              <a:off x="3578957" y="2402004"/>
              <a:ext cx="936574" cy="693700"/>
            </a:xfrm>
            <a:custGeom>
              <a:avLst/>
              <a:gdLst>
                <a:gd name="T0" fmla="*/ 180 w 300"/>
                <a:gd name="T1" fmla="*/ 30 h 222"/>
                <a:gd name="T2" fmla="*/ 0 w 300"/>
                <a:gd name="T3" fmla="*/ 54 h 222"/>
                <a:gd name="T4" fmla="*/ 0 w 300"/>
                <a:gd name="T5" fmla="*/ 54 h 222"/>
                <a:gd name="T6" fmla="*/ 120 w 300"/>
                <a:gd name="T7" fmla="*/ 191 h 222"/>
                <a:gd name="T8" fmla="*/ 300 w 300"/>
                <a:gd name="T9" fmla="*/ 167 h 222"/>
                <a:gd name="T10" fmla="*/ 299 w 300"/>
                <a:gd name="T11" fmla="*/ 165 h 222"/>
                <a:gd name="T12" fmla="*/ 180 w 300"/>
                <a:gd name="T13" fmla="*/ 30 h 222"/>
              </a:gdLst>
              <a:ahLst/>
              <a:cxnLst>
                <a:cxn ang="0">
                  <a:pos x="T0" y="T1"/>
                </a:cxn>
                <a:cxn ang="0">
                  <a:pos x="T2" y="T3"/>
                </a:cxn>
                <a:cxn ang="0">
                  <a:pos x="T4" y="T5"/>
                </a:cxn>
                <a:cxn ang="0">
                  <a:pos x="T6" y="T7"/>
                </a:cxn>
                <a:cxn ang="0">
                  <a:pos x="T8" y="T9"/>
                </a:cxn>
                <a:cxn ang="0">
                  <a:pos x="T10" y="T11"/>
                </a:cxn>
                <a:cxn ang="0">
                  <a:pos x="T12" y="T13"/>
                </a:cxn>
              </a:cxnLst>
              <a:rect l="0" t="0" r="r" b="b"/>
              <a:pathLst>
                <a:path w="300" h="222">
                  <a:moveTo>
                    <a:pt x="180" y="30"/>
                  </a:moveTo>
                  <a:cubicBezTo>
                    <a:pt x="99" y="0"/>
                    <a:pt x="5" y="51"/>
                    <a:pt x="0" y="54"/>
                  </a:cubicBezTo>
                  <a:cubicBezTo>
                    <a:pt x="0" y="54"/>
                    <a:pt x="0" y="54"/>
                    <a:pt x="0" y="54"/>
                  </a:cubicBezTo>
                  <a:cubicBezTo>
                    <a:pt x="0" y="54"/>
                    <a:pt x="37" y="160"/>
                    <a:pt x="120" y="191"/>
                  </a:cubicBezTo>
                  <a:cubicBezTo>
                    <a:pt x="203" y="222"/>
                    <a:pt x="300" y="167"/>
                    <a:pt x="300" y="167"/>
                  </a:cubicBezTo>
                  <a:cubicBezTo>
                    <a:pt x="300" y="167"/>
                    <a:pt x="299" y="166"/>
                    <a:pt x="299" y="165"/>
                  </a:cubicBezTo>
                  <a:cubicBezTo>
                    <a:pt x="294" y="153"/>
                    <a:pt x="257" y="59"/>
                    <a:pt x="180" y="3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9" name="Freeform 54"/>
            <p:cNvSpPr/>
            <p:nvPr/>
          </p:nvSpPr>
          <p:spPr bwMode="auto">
            <a:xfrm>
              <a:off x="4571090" y="2146430"/>
              <a:ext cx="968322" cy="1049280"/>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0" name="Freeform 55"/>
            <p:cNvSpPr/>
            <p:nvPr/>
          </p:nvSpPr>
          <p:spPr bwMode="auto">
            <a:xfrm>
              <a:off x="4034545"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2" name="Freeform 55"/>
            <p:cNvSpPr/>
            <p:nvPr/>
          </p:nvSpPr>
          <p:spPr bwMode="auto">
            <a:xfrm>
              <a:off x="6298761"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6" name="Freeform 34"/>
            <p:cNvSpPr/>
            <p:nvPr/>
          </p:nvSpPr>
          <p:spPr bwMode="auto">
            <a:xfrm rot="18875474">
              <a:off x="5333048" y="1754522"/>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千图PPT彼岸天：ID 8661124库_组合 3"/>
          <p:cNvGrpSpPr/>
          <p:nvPr>
            <p:custDataLst>
              <p:tags r:id="rId1"/>
            </p:custDataLst>
          </p:nvPr>
        </p:nvGrpSpPr>
        <p:grpSpPr>
          <a:xfrm>
            <a:off x="4388572" y="1687296"/>
            <a:ext cx="3414856" cy="3306652"/>
            <a:chOff x="4398173" y="998851"/>
            <a:chExt cx="3414856" cy="3306652"/>
          </a:xfrm>
        </p:grpSpPr>
        <p:sp>
          <p:nvSpPr>
            <p:cNvPr id="21" name="任意多边形: 形状 20"/>
            <p:cNvSpPr/>
            <p:nvPr/>
          </p:nvSpPr>
          <p:spPr bwMode="auto">
            <a:xfrm rot="157607">
              <a:off x="5414968" y="998851"/>
              <a:ext cx="1958034" cy="1322501"/>
            </a:xfrm>
            <a:custGeom>
              <a:avLst/>
              <a:gdLst>
                <a:gd name="T0" fmla="*/ 392 w 1081"/>
                <a:gd name="T1" fmla="*/ 0 h 731"/>
                <a:gd name="T2" fmla="*/ 0 w 1081"/>
                <a:gd name="T3" fmla="*/ 88 h 731"/>
                <a:gd name="T4" fmla="*/ 73 w 1081"/>
                <a:gd name="T5" fmla="*/ 82 h 731"/>
                <a:gd name="T6" fmla="*/ 346 w 1081"/>
                <a:gd name="T7" fmla="*/ 176 h 731"/>
                <a:gd name="T8" fmla="*/ 496 w 1081"/>
                <a:gd name="T9" fmla="*/ 389 h 731"/>
                <a:gd name="T10" fmla="*/ 496 w 1081"/>
                <a:gd name="T11" fmla="*/ 389 h 731"/>
                <a:gd name="T12" fmla="*/ 903 w 1081"/>
                <a:gd name="T13" fmla="*/ 654 h 731"/>
                <a:gd name="T14" fmla="*/ 950 w 1081"/>
                <a:gd name="T15" fmla="*/ 651 h 731"/>
                <a:gd name="T16" fmla="*/ 967 w 1081"/>
                <a:gd name="T17" fmla="*/ 649 h 731"/>
                <a:gd name="T18" fmla="*/ 1028 w 1081"/>
                <a:gd name="T19" fmla="*/ 709 h 731"/>
                <a:gd name="T20" fmla="*/ 1024 w 1081"/>
                <a:gd name="T21" fmla="*/ 731 h 731"/>
                <a:gd name="T22" fmla="*/ 1067 w 1081"/>
                <a:gd name="T23" fmla="*/ 621 h 731"/>
                <a:gd name="T24" fmla="*/ 1081 w 1081"/>
                <a:gd name="T25" fmla="*/ 512 h 731"/>
                <a:gd name="T26" fmla="*/ 878 w 1081"/>
                <a:gd name="T27" fmla="*/ 139 h 731"/>
                <a:gd name="T28" fmla="*/ 854 w 1081"/>
                <a:gd name="T29" fmla="*/ 124 h 731"/>
                <a:gd name="T30" fmla="*/ 506 w 1081"/>
                <a:gd name="T31" fmla="*/ 7 h 731"/>
                <a:gd name="T32" fmla="*/ 392 w 1081"/>
                <a:gd name="T33" fmla="*/ 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81" h="731">
                  <a:moveTo>
                    <a:pt x="392" y="0"/>
                  </a:moveTo>
                  <a:cubicBezTo>
                    <a:pt x="252" y="0"/>
                    <a:pt x="119" y="32"/>
                    <a:pt x="0" y="88"/>
                  </a:cubicBezTo>
                  <a:cubicBezTo>
                    <a:pt x="24" y="84"/>
                    <a:pt x="48" y="82"/>
                    <a:pt x="73" y="82"/>
                  </a:cubicBezTo>
                  <a:cubicBezTo>
                    <a:pt x="176" y="82"/>
                    <a:pt x="270" y="117"/>
                    <a:pt x="346" y="176"/>
                  </a:cubicBezTo>
                  <a:cubicBezTo>
                    <a:pt x="415" y="229"/>
                    <a:pt x="468" y="303"/>
                    <a:pt x="496" y="389"/>
                  </a:cubicBezTo>
                  <a:cubicBezTo>
                    <a:pt x="496" y="389"/>
                    <a:pt x="496" y="389"/>
                    <a:pt x="496" y="389"/>
                  </a:cubicBezTo>
                  <a:cubicBezTo>
                    <a:pt x="565" y="545"/>
                    <a:pt x="721" y="654"/>
                    <a:pt x="903" y="654"/>
                  </a:cubicBezTo>
                  <a:cubicBezTo>
                    <a:pt x="919" y="654"/>
                    <a:pt x="934" y="653"/>
                    <a:pt x="950" y="651"/>
                  </a:cubicBezTo>
                  <a:cubicBezTo>
                    <a:pt x="955" y="649"/>
                    <a:pt x="961" y="649"/>
                    <a:pt x="967" y="649"/>
                  </a:cubicBezTo>
                  <a:cubicBezTo>
                    <a:pt x="1001" y="649"/>
                    <a:pt x="1028" y="676"/>
                    <a:pt x="1028" y="709"/>
                  </a:cubicBezTo>
                  <a:cubicBezTo>
                    <a:pt x="1028" y="717"/>
                    <a:pt x="1026" y="724"/>
                    <a:pt x="1024" y="731"/>
                  </a:cubicBezTo>
                  <a:cubicBezTo>
                    <a:pt x="1043" y="697"/>
                    <a:pt x="1058" y="660"/>
                    <a:pt x="1067" y="621"/>
                  </a:cubicBezTo>
                  <a:cubicBezTo>
                    <a:pt x="1076" y="586"/>
                    <a:pt x="1081" y="550"/>
                    <a:pt x="1081" y="512"/>
                  </a:cubicBezTo>
                  <a:cubicBezTo>
                    <a:pt x="1081" y="356"/>
                    <a:pt x="1000" y="218"/>
                    <a:pt x="878" y="139"/>
                  </a:cubicBezTo>
                  <a:cubicBezTo>
                    <a:pt x="870" y="134"/>
                    <a:pt x="862" y="129"/>
                    <a:pt x="854" y="124"/>
                  </a:cubicBezTo>
                  <a:cubicBezTo>
                    <a:pt x="749" y="64"/>
                    <a:pt x="632" y="23"/>
                    <a:pt x="506" y="7"/>
                  </a:cubicBezTo>
                  <a:cubicBezTo>
                    <a:pt x="469" y="2"/>
                    <a:pt x="431" y="0"/>
                    <a:pt x="392" y="0"/>
                  </a:cubicBezTo>
                </a:path>
              </a:pathLst>
            </a:custGeom>
            <a:solidFill>
              <a:srgbClr val="8FB969"/>
            </a:solidFill>
            <a:ln>
              <a:noFill/>
            </a:ln>
          </p:spPr>
          <p:txBody>
            <a:bodyPr anchor="ctr"/>
            <a:lstStyle/>
            <a:p>
              <a:pPr algn="ctr"/>
              <a:endParaRPr>
                <a:solidFill>
                  <a:schemeClr val="bg1"/>
                </a:solidFill>
                <a:cs typeface="+mn-ea"/>
                <a:sym typeface="+mn-lt"/>
              </a:endParaRPr>
            </a:p>
          </p:txBody>
        </p:sp>
        <p:sp>
          <p:nvSpPr>
            <p:cNvPr id="22" name="任意多边形: 形状 21"/>
            <p:cNvSpPr/>
            <p:nvPr/>
          </p:nvSpPr>
          <p:spPr bwMode="auto">
            <a:xfrm rot="157607">
              <a:off x="4411402" y="1146248"/>
              <a:ext cx="1708702" cy="1666857"/>
            </a:xfrm>
            <a:custGeom>
              <a:avLst/>
              <a:gdLst>
                <a:gd name="T0" fmla="*/ 616 w 943"/>
                <a:gd name="T1" fmla="*/ 0 h 921"/>
                <a:gd name="T2" fmla="*/ 336 w 943"/>
                <a:gd name="T3" fmla="*/ 101 h 921"/>
                <a:gd name="T4" fmla="*/ 314 w 943"/>
                <a:gd name="T5" fmla="*/ 119 h 921"/>
                <a:gd name="T6" fmla="*/ 96 w 943"/>
                <a:gd name="T7" fmla="*/ 414 h 921"/>
                <a:gd name="T8" fmla="*/ 54 w 943"/>
                <a:gd name="T9" fmla="*/ 520 h 921"/>
                <a:gd name="T10" fmla="*/ 18 w 943"/>
                <a:gd name="T11" fmla="*/ 921 h 921"/>
                <a:gd name="T12" fmla="*/ 34 w 943"/>
                <a:gd name="T13" fmla="*/ 850 h 921"/>
                <a:gd name="T14" fmla="*/ 207 w 943"/>
                <a:gd name="T15" fmla="*/ 619 h 921"/>
                <a:gd name="T16" fmla="*/ 456 w 943"/>
                <a:gd name="T17" fmla="*/ 541 h 921"/>
                <a:gd name="T18" fmla="*/ 456 w 943"/>
                <a:gd name="T19" fmla="*/ 541 h 921"/>
                <a:gd name="T20" fmla="*/ 833 w 943"/>
                <a:gd name="T21" fmla="*/ 235 h 921"/>
                <a:gd name="T22" fmla="*/ 845 w 943"/>
                <a:gd name="T23" fmla="*/ 189 h 921"/>
                <a:gd name="T24" fmla="*/ 848 w 943"/>
                <a:gd name="T25" fmla="*/ 172 h 921"/>
                <a:gd name="T26" fmla="*/ 905 w 943"/>
                <a:gd name="T27" fmla="*/ 130 h 921"/>
                <a:gd name="T28" fmla="*/ 924 w 943"/>
                <a:gd name="T29" fmla="*/ 133 h 921"/>
                <a:gd name="T30" fmla="*/ 943 w 943"/>
                <a:gd name="T31" fmla="*/ 143 h 921"/>
                <a:gd name="T32" fmla="*/ 852 w 943"/>
                <a:gd name="T33" fmla="*/ 68 h 921"/>
                <a:gd name="T34" fmla="*/ 753 w 943"/>
                <a:gd name="T35" fmla="*/ 22 h 921"/>
                <a:gd name="T36" fmla="*/ 616 w 943"/>
                <a:gd name="T37"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43" h="921">
                  <a:moveTo>
                    <a:pt x="616" y="0"/>
                  </a:moveTo>
                  <a:cubicBezTo>
                    <a:pt x="513" y="0"/>
                    <a:pt x="414" y="37"/>
                    <a:pt x="336" y="101"/>
                  </a:cubicBezTo>
                  <a:cubicBezTo>
                    <a:pt x="328" y="107"/>
                    <a:pt x="321" y="113"/>
                    <a:pt x="314" y="119"/>
                  </a:cubicBezTo>
                  <a:cubicBezTo>
                    <a:pt x="224" y="200"/>
                    <a:pt x="149" y="299"/>
                    <a:pt x="96" y="414"/>
                  </a:cubicBezTo>
                  <a:cubicBezTo>
                    <a:pt x="80" y="448"/>
                    <a:pt x="66" y="483"/>
                    <a:pt x="54" y="520"/>
                  </a:cubicBezTo>
                  <a:cubicBezTo>
                    <a:pt x="11" y="654"/>
                    <a:pt x="0" y="790"/>
                    <a:pt x="18" y="921"/>
                  </a:cubicBezTo>
                  <a:cubicBezTo>
                    <a:pt x="21" y="897"/>
                    <a:pt x="27" y="873"/>
                    <a:pt x="34" y="850"/>
                  </a:cubicBezTo>
                  <a:cubicBezTo>
                    <a:pt x="66" y="752"/>
                    <a:pt x="128" y="672"/>
                    <a:pt x="207" y="619"/>
                  </a:cubicBezTo>
                  <a:cubicBezTo>
                    <a:pt x="279" y="569"/>
                    <a:pt x="366" y="541"/>
                    <a:pt x="456" y="541"/>
                  </a:cubicBezTo>
                  <a:cubicBezTo>
                    <a:pt x="456" y="541"/>
                    <a:pt x="456" y="541"/>
                    <a:pt x="456" y="541"/>
                  </a:cubicBezTo>
                  <a:cubicBezTo>
                    <a:pt x="626" y="523"/>
                    <a:pt x="777" y="408"/>
                    <a:pt x="833" y="235"/>
                  </a:cubicBezTo>
                  <a:cubicBezTo>
                    <a:pt x="838" y="220"/>
                    <a:pt x="842" y="204"/>
                    <a:pt x="845" y="189"/>
                  </a:cubicBezTo>
                  <a:cubicBezTo>
                    <a:pt x="845" y="184"/>
                    <a:pt x="846" y="178"/>
                    <a:pt x="848" y="172"/>
                  </a:cubicBezTo>
                  <a:cubicBezTo>
                    <a:pt x="856" y="146"/>
                    <a:pt x="880" y="130"/>
                    <a:pt x="905" y="130"/>
                  </a:cubicBezTo>
                  <a:cubicBezTo>
                    <a:pt x="911" y="130"/>
                    <a:pt x="918" y="131"/>
                    <a:pt x="924" y="133"/>
                  </a:cubicBezTo>
                  <a:cubicBezTo>
                    <a:pt x="931" y="135"/>
                    <a:pt x="938" y="139"/>
                    <a:pt x="943" y="143"/>
                  </a:cubicBezTo>
                  <a:cubicBezTo>
                    <a:pt x="917" y="115"/>
                    <a:pt x="886" y="89"/>
                    <a:pt x="852" y="68"/>
                  </a:cubicBezTo>
                  <a:cubicBezTo>
                    <a:pt x="822" y="49"/>
                    <a:pt x="789" y="33"/>
                    <a:pt x="753" y="22"/>
                  </a:cubicBezTo>
                  <a:cubicBezTo>
                    <a:pt x="708" y="7"/>
                    <a:pt x="662" y="0"/>
                    <a:pt x="616" y="0"/>
                  </a:cubicBezTo>
                </a:path>
              </a:pathLst>
            </a:custGeom>
            <a:solidFill>
              <a:srgbClr val="4C6B32"/>
            </a:solidFill>
            <a:ln>
              <a:noFill/>
            </a:ln>
          </p:spPr>
          <p:txBody>
            <a:bodyPr anchor="ctr"/>
            <a:lstStyle/>
            <a:p>
              <a:pPr algn="ctr"/>
              <a:endParaRPr>
                <a:solidFill>
                  <a:schemeClr val="bg1"/>
                </a:solidFill>
                <a:cs typeface="+mn-ea"/>
                <a:sym typeface="+mn-lt"/>
              </a:endParaRPr>
            </a:p>
          </p:txBody>
        </p:sp>
        <p:sp>
          <p:nvSpPr>
            <p:cNvPr id="23" name="任意多边形: 形状 22"/>
            <p:cNvSpPr/>
            <p:nvPr/>
          </p:nvSpPr>
          <p:spPr bwMode="auto">
            <a:xfrm rot="157607">
              <a:off x="5333877" y="3422382"/>
              <a:ext cx="2186442" cy="883121"/>
            </a:xfrm>
            <a:custGeom>
              <a:avLst/>
              <a:gdLst>
                <a:gd name="T0" fmla="*/ 399 w 1207"/>
                <a:gd name="T1" fmla="*/ 0 h 488"/>
                <a:gd name="T2" fmla="*/ 143 w 1207"/>
                <a:gd name="T3" fmla="*/ 81 h 488"/>
                <a:gd name="T4" fmla="*/ 106 w 1207"/>
                <a:gd name="T5" fmla="*/ 110 h 488"/>
                <a:gd name="T6" fmla="*/ 93 w 1207"/>
                <a:gd name="T7" fmla="*/ 122 h 488"/>
                <a:gd name="T8" fmla="*/ 58 w 1207"/>
                <a:gd name="T9" fmla="*/ 133 h 488"/>
                <a:gd name="T10" fmla="*/ 9 w 1207"/>
                <a:gd name="T11" fmla="*/ 108 h 488"/>
                <a:gd name="T12" fmla="*/ 0 w 1207"/>
                <a:gd name="T13" fmla="*/ 87 h 488"/>
                <a:gd name="T14" fmla="*/ 27 w 1207"/>
                <a:gd name="T15" fmla="*/ 202 h 488"/>
                <a:gd name="T16" fmla="*/ 79 w 1207"/>
                <a:gd name="T17" fmla="*/ 299 h 488"/>
                <a:gd name="T18" fmla="*/ 443 w 1207"/>
                <a:gd name="T19" fmla="*/ 488 h 488"/>
                <a:gd name="T20" fmla="*/ 460 w 1207"/>
                <a:gd name="T21" fmla="*/ 487 h 488"/>
                <a:gd name="T22" fmla="*/ 488 w 1207"/>
                <a:gd name="T23" fmla="*/ 485 h 488"/>
                <a:gd name="T24" fmla="*/ 839 w 1207"/>
                <a:gd name="T25" fmla="*/ 381 h 488"/>
                <a:gd name="T26" fmla="*/ 937 w 1207"/>
                <a:gd name="T27" fmla="*/ 321 h 488"/>
                <a:gd name="T28" fmla="*/ 1207 w 1207"/>
                <a:gd name="T29" fmla="*/ 23 h 488"/>
                <a:gd name="T30" fmla="*/ 1151 w 1207"/>
                <a:gd name="T31" fmla="*/ 70 h 488"/>
                <a:gd name="T32" fmla="*/ 895 w 1207"/>
                <a:gd name="T33" fmla="*/ 151 h 488"/>
                <a:gd name="T34" fmla="*/ 874 w 1207"/>
                <a:gd name="T35" fmla="*/ 151 h 488"/>
                <a:gd name="T36" fmla="*/ 628 w 1207"/>
                <a:gd name="T37" fmla="*/ 63 h 488"/>
                <a:gd name="T38" fmla="*/ 628 w 1207"/>
                <a:gd name="T39" fmla="*/ 63 h 488"/>
                <a:gd name="T40" fmla="*/ 399 w 1207"/>
                <a:gd name="T41"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7" h="488">
                  <a:moveTo>
                    <a:pt x="399" y="0"/>
                  </a:moveTo>
                  <a:cubicBezTo>
                    <a:pt x="310" y="0"/>
                    <a:pt x="221" y="26"/>
                    <a:pt x="143" y="81"/>
                  </a:cubicBezTo>
                  <a:cubicBezTo>
                    <a:pt x="130" y="90"/>
                    <a:pt x="118" y="100"/>
                    <a:pt x="106" y="110"/>
                  </a:cubicBezTo>
                  <a:cubicBezTo>
                    <a:pt x="102" y="115"/>
                    <a:pt x="98" y="119"/>
                    <a:pt x="93" y="122"/>
                  </a:cubicBezTo>
                  <a:cubicBezTo>
                    <a:pt x="83" y="130"/>
                    <a:pt x="71" y="133"/>
                    <a:pt x="58" y="133"/>
                  </a:cubicBezTo>
                  <a:cubicBezTo>
                    <a:pt x="39" y="133"/>
                    <a:pt x="21" y="124"/>
                    <a:pt x="9" y="108"/>
                  </a:cubicBezTo>
                  <a:cubicBezTo>
                    <a:pt x="5" y="101"/>
                    <a:pt x="2" y="94"/>
                    <a:pt x="0" y="87"/>
                  </a:cubicBezTo>
                  <a:cubicBezTo>
                    <a:pt x="4" y="126"/>
                    <a:pt x="13" y="165"/>
                    <a:pt x="27" y="202"/>
                  </a:cubicBezTo>
                  <a:cubicBezTo>
                    <a:pt x="40" y="236"/>
                    <a:pt x="57" y="268"/>
                    <a:pt x="79" y="299"/>
                  </a:cubicBezTo>
                  <a:cubicBezTo>
                    <a:pt x="165" y="422"/>
                    <a:pt x="303" y="488"/>
                    <a:pt x="443" y="488"/>
                  </a:cubicBezTo>
                  <a:cubicBezTo>
                    <a:pt x="448" y="488"/>
                    <a:pt x="454" y="487"/>
                    <a:pt x="460" y="487"/>
                  </a:cubicBezTo>
                  <a:cubicBezTo>
                    <a:pt x="469" y="487"/>
                    <a:pt x="478" y="486"/>
                    <a:pt x="488" y="485"/>
                  </a:cubicBezTo>
                  <a:cubicBezTo>
                    <a:pt x="608" y="475"/>
                    <a:pt x="728" y="441"/>
                    <a:pt x="839" y="381"/>
                  </a:cubicBezTo>
                  <a:cubicBezTo>
                    <a:pt x="873" y="363"/>
                    <a:pt x="905" y="343"/>
                    <a:pt x="937" y="321"/>
                  </a:cubicBezTo>
                  <a:cubicBezTo>
                    <a:pt x="1052" y="240"/>
                    <a:pt x="1142" y="138"/>
                    <a:pt x="1207" y="23"/>
                  </a:cubicBezTo>
                  <a:cubicBezTo>
                    <a:pt x="1190" y="40"/>
                    <a:pt x="1171" y="56"/>
                    <a:pt x="1151" y="70"/>
                  </a:cubicBezTo>
                  <a:cubicBezTo>
                    <a:pt x="1073" y="125"/>
                    <a:pt x="983" y="151"/>
                    <a:pt x="895" y="151"/>
                  </a:cubicBezTo>
                  <a:cubicBezTo>
                    <a:pt x="888" y="151"/>
                    <a:pt x="881" y="151"/>
                    <a:pt x="874" y="151"/>
                  </a:cubicBezTo>
                  <a:cubicBezTo>
                    <a:pt x="786" y="147"/>
                    <a:pt x="700" y="117"/>
                    <a:pt x="628" y="63"/>
                  </a:cubicBezTo>
                  <a:cubicBezTo>
                    <a:pt x="628" y="63"/>
                    <a:pt x="628" y="63"/>
                    <a:pt x="628" y="63"/>
                  </a:cubicBezTo>
                  <a:cubicBezTo>
                    <a:pt x="559" y="21"/>
                    <a:pt x="479" y="0"/>
                    <a:pt x="399" y="0"/>
                  </a:cubicBezTo>
                </a:path>
              </a:pathLst>
            </a:custGeom>
            <a:solidFill>
              <a:srgbClr val="8FB969"/>
            </a:solidFill>
            <a:ln>
              <a:noFill/>
            </a:ln>
          </p:spPr>
          <p:txBody>
            <a:bodyPr anchor="ctr"/>
            <a:lstStyle/>
            <a:p>
              <a:pPr algn="ctr"/>
              <a:endParaRPr>
                <a:solidFill>
                  <a:schemeClr val="bg1"/>
                </a:solidFill>
                <a:cs typeface="+mn-ea"/>
                <a:sym typeface="+mn-lt"/>
              </a:endParaRPr>
            </a:p>
          </p:txBody>
        </p:sp>
        <p:sp>
          <p:nvSpPr>
            <p:cNvPr id="24" name="任意多边形: 形状 23"/>
            <p:cNvSpPr/>
            <p:nvPr/>
          </p:nvSpPr>
          <p:spPr bwMode="auto">
            <a:xfrm rot="21542387">
              <a:off x="6784320" y="1525558"/>
              <a:ext cx="1028709" cy="2141981"/>
            </a:xfrm>
            <a:custGeom>
              <a:avLst/>
              <a:gdLst>
                <a:gd name="T0" fmla="*/ 302 w 568"/>
                <a:gd name="T1" fmla="*/ 0 h 1184"/>
                <a:gd name="T2" fmla="*/ 332 w 568"/>
                <a:gd name="T3" fmla="*/ 68 h 1184"/>
                <a:gd name="T4" fmla="*/ 331 w 568"/>
                <a:gd name="T5" fmla="*/ 356 h 1184"/>
                <a:gd name="T6" fmla="*/ 178 w 568"/>
                <a:gd name="T7" fmla="*/ 567 h 1184"/>
                <a:gd name="T8" fmla="*/ 178 w 568"/>
                <a:gd name="T9" fmla="*/ 567 h 1184"/>
                <a:gd name="T10" fmla="*/ 58 w 568"/>
                <a:gd name="T11" fmla="*/ 1038 h 1184"/>
                <a:gd name="T12" fmla="*/ 76 w 568"/>
                <a:gd name="T13" fmla="*/ 1081 h 1184"/>
                <a:gd name="T14" fmla="*/ 84 w 568"/>
                <a:gd name="T15" fmla="*/ 1097 h 1184"/>
                <a:gd name="T16" fmla="*/ 46 w 568"/>
                <a:gd name="T17" fmla="*/ 1174 h 1184"/>
                <a:gd name="T18" fmla="*/ 27 w 568"/>
                <a:gd name="T19" fmla="*/ 1177 h 1184"/>
                <a:gd name="T20" fmla="*/ 24 w 568"/>
                <a:gd name="T21" fmla="*/ 1177 h 1184"/>
                <a:gd name="T22" fmla="*/ 106 w 568"/>
                <a:gd name="T23" fmla="*/ 1184 h 1184"/>
                <a:gd name="T24" fmla="*/ 142 w 568"/>
                <a:gd name="T25" fmla="*/ 1183 h 1184"/>
                <a:gd name="T26" fmla="*/ 249 w 568"/>
                <a:gd name="T27" fmla="*/ 1161 h 1184"/>
                <a:gd name="T28" fmla="*/ 537 w 568"/>
                <a:gd name="T29" fmla="*/ 848 h 1184"/>
                <a:gd name="T30" fmla="*/ 543 w 568"/>
                <a:gd name="T31" fmla="*/ 821 h 1184"/>
                <a:gd name="T32" fmla="*/ 542 w 568"/>
                <a:gd name="T33" fmla="*/ 454 h 1184"/>
                <a:gd name="T34" fmla="*/ 512 w 568"/>
                <a:gd name="T35" fmla="*/ 344 h 1184"/>
                <a:gd name="T36" fmla="*/ 302 w 568"/>
                <a:gd name="T37" fmla="*/ 0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8" h="1184">
                  <a:moveTo>
                    <a:pt x="302" y="0"/>
                  </a:moveTo>
                  <a:cubicBezTo>
                    <a:pt x="314" y="22"/>
                    <a:pt x="324" y="44"/>
                    <a:pt x="332" y="68"/>
                  </a:cubicBezTo>
                  <a:cubicBezTo>
                    <a:pt x="365" y="165"/>
                    <a:pt x="362" y="266"/>
                    <a:pt x="331" y="356"/>
                  </a:cubicBezTo>
                  <a:cubicBezTo>
                    <a:pt x="302" y="439"/>
                    <a:pt x="249" y="513"/>
                    <a:pt x="178" y="567"/>
                  </a:cubicBezTo>
                  <a:cubicBezTo>
                    <a:pt x="178" y="567"/>
                    <a:pt x="178" y="567"/>
                    <a:pt x="178" y="567"/>
                  </a:cubicBezTo>
                  <a:cubicBezTo>
                    <a:pt x="52" y="683"/>
                    <a:pt x="0" y="866"/>
                    <a:pt x="58" y="1038"/>
                  </a:cubicBezTo>
                  <a:cubicBezTo>
                    <a:pt x="63" y="1053"/>
                    <a:pt x="69" y="1067"/>
                    <a:pt x="76" y="1081"/>
                  </a:cubicBezTo>
                  <a:cubicBezTo>
                    <a:pt x="79" y="1086"/>
                    <a:pt x="82" y="1091"/>
                    <a:pt x="84" y="1097"/>
                  </a:cubicBezTo>
                  <a:cubicBezTo>
                    <a:pt x="95" y="1128"/>
                    <a:pt x="78" y="1163"/>
                    <a:pt x="46" y="1174"/>
                  </a:cubicBezTo>
                  <a:cubicBezTo>
                    <a:pt x="39" y="1176"/>
                    <a:pt x="33" y="1177"/>
                    <a:pt x="27" y="1177"/>
                  </a:cubicBezTo>
                  <a:cubicBezTo>
                    <a:pt x="26" y="1177"/>
                    <a:pt x="25" y="1177"/>
                    <a:pt x="24" y="1177"/>
                  </a:cubicBezTo>
                  <a:cubicBezTo>
                    <a:pt x="51" y="1182"/>
                    <a:pt x="78" y="1184"/>
                    <a:pt x="106" y="1184"/>
                  </a:cubicBezTo>
                  <a:cubicBezTo>
                    <a:pt x="118" y="1184"/>
                    <a:pt x="130" y="1184"/>
                    <a:pt x="142" y="1183"/>
                  </a:cubicBezTo>
                  <a:cubicBezTo>
                    <a:pt x="178" y="1180"/>
                    <a:pt x="214" y="1173"/>
                    <a:pt x="249" y="1161"/>
                  </a:cubicBezTo>
                  <a:cubicBezTo>
                    <a:pt x="397" y="1110"/>
                    <a:pt x="502" y="989"/>
                    <a:pt x="537" y="848"/>
                  </a:cubicBezTo>
                  <a:cubicBezTo>
                    <a:pt x="539" y="839"/>
                    <a:pt x="541" y="830"/>
                    <a:pt x="543" y="821"/>
                  </a:cubicBezTo>
                  <a:cubicBezTo>
                    <a:pt x="567" y="702"/>
                    <a:pt x="568" y="578"/>
                    <a:pt x="542" y="454"/>
                  </a:cubicBezTo>
                  <a:cubicBezTo>
                    <a:pt x="535" y="417"/>
                    <a:pt x="525" y="380"/>
                    <a:pt x="512" y="344"/>
                  </a:cubicBezTo>
                  <a:cubicBezTo>
                    <a:pt x="467" y="211"/>
                    <a:pt x="394" y="95"/>
                    <a:pt x="302" y="0"/>
                  </a:cubicBezTo>
                </a:path>
              </a:pathLst>
            </a:custGeom>
            <a:solidFill>
              <a:srgbClr val="4C6B32"/>
            </a:solidFill>
            <a:ln>
              <a:noFill/>
            </a:ln>
          </p:spPr>
          <p:txBody>
            <a:bodyPr anchor="ctr"/>
            <a:lstStyle/>
            <a:p>
              <a:pPr algn="ctr"/>
              <a:endParaRPr>
                <a:solidFill>
                  <a:schemeClr val="bg1"/>
                </a:solidFill>
                <a:cs typeface="+mn-ea"/>
                <a:sym typeface="+mn-lt"/>
              </a:endParaRPr>
            </a:p>
          </p:txBody>
        </p:sp>
        <p:sp>
          <p:nvSpPr>
            <p:cNvPr id="25" name="任意多边形: 形状 24"/>
            <p:cNvSpPr/>
            <p:nvPr/>
          </p:nvSpPr>
          <p:spPr bwMode="auto">
            <a:xfrm rot="157607">
              <a:off x="4398173" y="2229752"/>
              <a:ext cx="1395731" cy="1980700"/>
            </a:xfrm>
            <a:custGeom>
              <a:avLst/>
              <a:gdLst>
                <a:gd name="T0" fmla="*/ 258 w 770"/>
                <a:gd name="T1" fmla="*/ 0 h 1095"/>
                <a:gd name="T2" fmla="*/ 162 w 770"/>
                <a:gd name="T3" fmla="*/ 69 h 1095"/>
                <a:gd name="T4" fmla="*/ 92 w 770"/>
                <a:gd name="T5" fmla="*/ 153 h 1095"/>
                <a:gd name="T6" fmla="*/ 60 w 770"/>
                <a:gd name="T7" fmla="*/ 576 h 1095"/>
                <a:gd name="T8" fmla="*/ 72 w 770"/>
                <a:gd name="T9" fmla="*/ 602 h 1095"/>
                <a:gd name="T10" fmla="*/ 301 w 770"/>
                <a:gd name="T11" fmla="*/ 889 h 1095"/>
                <a:gd name="T12" fmla="*/ 393 w 770"/>
                <a:gd name="T13" fmla="*/ 957 h 1095"/>
                <a:gd name="T14" fmla="*/ 770 w 770"/>
                <a:gd name="T15" fmla="*/ 1095 h 1095"/>
                <a:gd name="T16" fmla="*/ 706 w 770"/>
                <a:gd name="T17" fmla="*/ 1061 h 1095"/>
                <a:gd name="T18" fmla="*/ 527 w 770"/>
                <a:gd name="T19" fmla="*/ 834 h 1095"/>
                <a:gd name="T20" fmla="*/ 517 w 770"/>
                <a:gd name="T21" fmla="*/ 574 h 1095"/>
                <a:gd name="T22" fmla="*/ 517 w 770"/>
                <a:gd name="T23" fmla="*/ 574 h 1095"/>
                <a:gd name="T24" fmla="*/ 318 w 770"/>
                <a:gd name="T25" fmla="*/ 131 h 1095"/>
                <a:gd name="T26" fmla="*/ 277 w 770"/>
                <a:gd name="T27" fmla="*/ 107 h 1095"/>
                <a:gd name="T28" fmla="*/ 261 w 770"/>
                <a:gd name="T29" fmla="*/ 100 h 1095"/>
                <a:gd name="T30" fmla="*/ 243 w 770"/>
                <a:gd name="T31" fmla="*/ 16 h 1095"/>
                <a:gd name="T32" fmla="*/ 258 w 770"/>
                <a:gd name="T33" fmla="*/ 0 h 1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0" h="1095">
                  <a:moveTo>
                    <a:pt x="258" y="0"/>
                  </a:moveTo>
                  <a:cubicBezTo>
                    <a:pt x="224" y="18"/>
                    <a:pt x="191" y="41"/>
                    <a:pt x="162" y="69"/>
                  </a:cubicBezTo>
                  <a:cubicBezTo>
                    <a:pt x="136" y="93"/>
                    <a:pt x="112" y="121"/>
                    <a:pt x="92" y="153"/>
                  </a:cubicBezTo>
                  <a:cubicBezTo>
                    <a:pt x="7" y="284"/>
                    <a:pt x="0" y="444"/>
                    <a:pt x="60" y="576"/>
                  </a:cubicBezTo>
                  <a:cubicBezTo>
                    <a:pt x="64" y="585"/>
                    <a:pt x="68" y="593"/>
                    <a:pt x="72" y="602"/>
                  </a:cubicBezTo>
                  <a:cubicBezTo>
                    <a:pt x="127" y="710"/>
                    <a:pt x="204" y="808"/>
                    <a:pt x="301" y="889"/>
                  </a:cubicBezTo>
                  <a:cubicBezTo>
                    <a:pt x="330" y="913"/>
                    <a:pt x="360" y="936"/>
                    <a:pt x="393" y="957"/>
                  </a:cubicBezTo>
                  <a:cubicBezTo>
                    <a:pt x="511" y="1033"/>
                    <a:pt x="640" y="1078"/>
                    <a:pt x="770" y="1095"/>
                  </a:cubicBezTo>
                  <a:cubicBezTo>
                    <a:pt x="748" y="1086"/>
                    <a:pt x="727" y="1074"/>
                    <a:pt x="706" y="1061"/>
                  </a:cubicBezTo>
                  <a:cubicBezTo>
                    <a:pt x="619" y="1005"/>
                    <a:pt x="559" y="924"/>
                    <a:pt x="527" y="834"/>
                  </a:cubicBezTo>
                  <a:cubicBezTo>
                    <a:pt x="498" y="751"/>
                    <a:pt x="494" y="661"/>
                    <a:pt x="517" y="574"/>
                  </a:cubicBezTo>
                  <a:cubicBezTo>
                    <a:pt x="517" y="574"/>
                    <a:pt x="517" y="574"/>
                    <a:pt x="517" y="574"/>
                  </a:cubicBezTo>
                  <a:cubicBezTo>
                    <a:pt x="543" y="405"/>
                    <a:pt x="470" y="229"/>
                    <a:pt x="318" y="131"/>
                  </a:cubicBezTo>
                  <a:cubicBezTo>
                    <a:pt x="304" y="122"/>
                    <a:pt x="291" y="114"/>
                    <a:pt x="277" y="107"/>
                  </a:cubicBezTo>
                  <a:cubicBezTo>
                    <a:pt x="272" y="106"/>
                    <a:pt x="266" y="103"/>
                    <a:pt x="261" y="100"/>
                  </a:cubicBezTo>
                  <a:cubicBezTo>
                    <a:pt x="233" y="82"/>
                    <a:pt x="225" y="44"/>
                    <a:pt x="243" y="16"/>
                  </a:cubicBezTo>
                  <a:cubicBezTo>
                    <a:pt x="247" y="10"/>
                    <a:pt x="252" y="5"/>
                    <a:pt x="258" y="0"/>
                  </a:cubicBezTo>
                </a:path>
              </a:pathLst>
            </a:custGeom>
            <a:solidFill>
              <a:schemeClr val="bg1"/>
            </a:solidFill>
            <a:ln>
              <a:noFill/>
            </a:ln>
          </p:spPr>
          <p:txBody>
            <a:bodyPr anchor="ctr"/>
            <a:lstStyle/>
            <a:p>
              <a:pPr algn="ctr"/>
              <a:endParaRPr>
                <a:solidFill>
                  <a:schemeClr val="bg1"/>
                </a:solidFill>
                <a:cs typeface="+mn-ea"/>
                <a:sym typeface="+mn-lt"/>
              </a:endParaRPr>
            </a:p>
          </p:txBody>
        </p:sp>
      </p:grpSp>
      <p:sp>
        <p:nvSpPr>
          <p:cNvPr id="10" name="千图PPT彼岸天：ID 8661124库_任意多边形 9"/>
          <p:cNvSpPr/>
          <p:nvPr>
            <p:custDataLst>
              <p:tags r:id="rId2"/>
            </p:custDataLst>
          </p:nvPr>
        </p:nvSpPr>
        <p:spPr bwMode="auto">
          <a:xfrm>
            <a:off x="5617071" y="2953098"/>
            <a:ext cx="898031" cy="8308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FA35C"/>
          </a:solidFill>
          <a:ln w="9525">
            <a:noFill/>
            <a:round/>
          </a:ln>
        </p:spPr>
        <p:txBody>
          <a:bodyPr anchor="ctr"/>
          <a:lstStyle/>
          <a:p>
            <a:pPr algn="ctr"/>
            <a:endParaRPr>
              <a:solidFill>
                <a:schemeClr val="bg1"/>
              </a:solidFill>
              <a:cs typeface="+mn-ea"/>
              <a:sym typeface="+mn-lt"/>
            </a:endParaRPr>
          </a:p>
        </p:txBody>
      </p:sp>
      <p:grpSp>
        <p:nvGrpSpPr>
          <p:cNvPr id="26" name="千图PPT彼岸天：ID 8661124库_组合 4"/>
          <p:cNvGrpSpPr/>
          <p:nvPr>
            <p:custDataLst>
              <p:tags r:id="rId3"/>
            </p:custDataLst>
          </p:nvPr>
        </p:nvGrpSpPr>
        <p:grpSpPr>
          <a:xfrm>
            <a:off x="4729442" y="657389"/>
            <a:ext cx="2799715" cy="777875"/>
            <a:chOff x="1529498" y="5119628"/>
            <a:chExt cx="2799715" cy="777875"/>
          </a:xfrm>
        </p:grpSpPr>
        <p:sp>
          <p:nvSpPr>
            <p:cNvPr id="27" name="文本框 26"/>
            <p:cNvSpPr txBox="1"/>
            <p:nvPr/>
          </p:nvSpPr>
          <p:spPr>
            <a:xfrm>
              <a:off x="1529498" y="5463163"/>
              <a:ext cx="2799715" cy="434340"/>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28" name="矩形 27"/>
            <p:cNvSpPr/>
            <p:nvPr/>
          </p:nvSpPr>
          <p:spPr>
            <a:xfrm>
              <a:off x="1886493" y="5119628"/>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29" name="千图PPT彼岸天：ID 8661124库_组合 7"/>
          <p:cNvGrpSpPr/>
          <p:nvPr>
            <p:custDataLst>
              <p:tags r:id="rId4"/>
            </p:custDataLst>
          </p:nvPr>
        </p:nvGrpSpPr>
        <p:grpSpPr>
          <a:xfrm>
            <a:off x="8063048" y="2449217"/>
            <a:ext cx="2991146" cy="835777"/>
            <a:chOff x="9029821" y="3139323"/>
            <a:chExt cx="3768771" cy="835777"/>
          </a:xfrm>
        </p:grpSpPr>
        <p:sp>
          <p:nvSpPr>
            <p:cNvPr id="30" name="文本框 31"/>
            <p:cNvSpPr txBox="1"/>
            <p:nvPr/>
          </p:nvSpPr>
          <p:spPr>
            <a:xfrm>
              <a:off x="9029821" y="3385544"/>
              <a:ext cx="3768771" cy="589556"/>
            </a:xfrm>
            <a:prstGeom prst="rect">
              <a:avLst/>
            </a:prstGeom>
            <a:noFill/>
          </p:spPr>
          <p:txBody>
            <a:bodyPr wrap="square" lIns="72000" tIns="0" rIns="72000" bIns="0" anchor="ctr" anchorCtr="0">
              <a:noAutofit/>
            </a:bodyPr>
            <a:lstStyle/>
            <a:p>
              <a:pP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31" name="矩形 30"/>
            <p:cNvSpPr/>
            <p:nvPr/>
          </p:nvSpPr>
          <p:spPr>
            <a:xfrm>
              <a:off x="9029821" y="3139323"/>
              <a:ext cx="2457329" cy="246221"/>
            </a:xfrm>
            <a:prstGeom prst="rect">
              <a:avLst/>
            </a:prstGeom>
          </p:spPr>
          <p:txBody>
            <a:bodyPr wrap="none" lIns="72000" tIns="0" rIns="72000" bIns="0">
              <a:noAutofit/>
            </a:bodyPr>
            <a:lstStyle/>
            <a:p>
              <a:pPr defTabSz="1217930">
                <a:defRPr/>
              </a:pPr>
              <a:r>
                <a:rPr lang="zh-CN" altLang="en-US" b="1" dirty="0">
                  <a:solidFill>
                    <a:schemeClr val="bg1"/>
                  </a:solidFill>
                  <a:cs typeface="+mn-ea"/>
                  <a:sym typeface="+mn-lt"/>
                </a:rPr>
                <a:t>输入标题文本</a:t>
              </a:r>
            </a:p>
          </p:txBody>
        </p:sp>
      </p:grpSp>
      <p:grpSp>
        <p:nvGrpSpPr>
          <p:cNvPr id="32" name="千图PPT彼岸天：ID 8661124库_组合 8"/>
          <p:cNvGrpSpPr/>
          <p:nvPr>
            <p:custDataLst>
              <p:tags r:id="rId5"/>
            </p:custDataLst>
          </p:nvPr>
        </p:nvGrpSpPr>
        <p:grpSpPr>
          <a:xfrm>
            <a:off x="851844" y="2422826"/>
            <a:ext cx="3250331" cy="842595"/>
            <a:chOff x="-233116" y="3139323"/>
            <a:chExt cx="3250330" cy="842595"/>
          </a:xfrm>
        </p:grpSpPr>
        <p:sp>
          <p:nvSpPr>
            <p:cNvPr id="33" name="文本框 34"/>
            <p:cNvSpPr txBox="1"/>
            <p:nvPr/>
          </p:nvSpPr>
          <p:spPr>
            <a:xfrm>
              <a:off x="-233116" y="3392362"/>
              <a:ext cx="3250330" cy="589556"/>
            </a:xfrm>
            <a:prstGeom prst="rect">
              <a:avLst/>
            </a:prstGeom>
            <a:noFill/>
          </p:spPr>
          <p:txBody>
            <a:bodyPr wrap="square" lIns="72000" tIns="0" rIns="72000" bIns="0" anchor="ctr" anchorCtr="0">
              <a:noAutofit/>
            </a:bodyPr>
            <a:lstStyle/>
            <a:p>
              <a:pPr algn="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34" name="矩形 33"/>
            <p:cNvSpPr/>
            <p:nvPr/>
          </p:nvSpPr>
          <p:spPr>
            <a:xfrm>
              <a:off x="609599" y="3139323"/>
              <a:ext cx="2407615" cy="246221"/>
            </a:xfrm>
            <a:prstGeom prst="rect">
              <a:avLst/>
            </a:prstGeom>
          </p:spPr>
          <p:txBody>
            <a:bodyPr wrap="none" lIns="72000" tIns="0" rIns="72000" bIns="0">
              <a:noAutofit/>
            </a:bodyPr>
            <a:lstStyle/>
            <a:p>
              <a:pPr algn="r" defTabSz="1217930">
                <a:defRPr/>
              </a:pPr>
              <a:r>
                <a:rPr lang="zh-CN" altLang="en-US" b="1" dirty="0">
                  <a:solidFill>
                    <a:schemeClr val="bg1"/>
                  </a:solidFill>
                  <a:cs typeface="+mn-ea"/>
                  <a:sym typeface="+mn-lt"/>
                </a:rPr>
                <a:t>输入标题文本</a:t>
              </a:r>
            </a:p>
          </p:txBody>
        </p:sp>
      </p:grpSp>
      <p:grpSp>
        <p:nvGrpSpPr>
          <p:cNvPr id="35" name="千图PPT彼岸天：ID 8661124库_组合 7"/>
          <p:cNvGrpSpPr/>
          <p:nvPr>
            <p:custDataLst>
              <p:tags r:id="rId6"/>
            </p:custDataLst>
          </p:nvPr>
        </p:nvGrpSpPr>
        <p:grpSpPr>
          <a:xfrm>
            <a:off x="8063047" y="3908547"/>
            <a:ext cx="2991147" cy="835777"/>
            <a:chOff x="9029821" y="3139323"/>
            <a:chExt cx="2991147" cy="835777"/>
          </a:xfrm>
        </p:grpSpPr>
        <p:sp>
          <p:nvSpPr>
            <p:cNvPr id="36" name="文本框 31"/>
            <p:cNvSpPr txBox="1"/>
            <p:nvPr/>
          </p:nvSpPr>
          <p:spPr>
            <a:xfrm>
              <a:off x="9029822" y="3385544"/>
              <a:ext cx="2991146" cy="589556"/>
            </a:xfrm>
            <a:prstGeom prst="rect">
              <a:avLst/>
            </a:prstGeom>
            <a:noFill/>
          </p:spPr>
          <p:txBody>
            <a:bodyPr wrap="square" lIns="72000" tIns="0" rIns="72000" bIns="0" anchor="ctr" anchorCtr="0">
              <a:noAutofit/>
            </a:bodyPr>
            <a:lstStyle/>
            <a:p>
              <a:pP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37" name="矩形 36"/>
            <p:cNvSpPr/>
            <p:nvPr/>
          </p:nvSpPr>
          <p:spPr>
            <a:xfrm>
              <a:off x="9029821" y="3139323"/>
              <a:ext cx="2457329" cy="246221"/>
            </a:xfrm>
            <a:prstGeom prst="rect">
              <a:avLst/>
            </a:prstGeom>
          </p:spPr>
          <p:txBody>
            <a:bodyPr wrap="none" lIns="72000" tIns="0" rIns="72000" bIns="0">
              <a:noAutofit/>
            </a:bodyPr>
            <a:lstStyle/>
            <a:p>
              <a:pPr defTabSz="1217930">
                <a:defRPr/>
              </a:pPr>
              <a:r>
                <a:rPr lang="zh-CN" altLang="en-US" b="1" dirty="0">
                  <a:solidFill>
                    <a:schemeClr val="bg1"/>
                  </a:solidFill>
                  <a:cs typeface="+mn-ea"/>
                  <a:sym typeface="+mn-lt"/>
                </a:rPr>
                <a:t>输入标题文本</a:t>
              </a:r>
            </a:p>
          </p:txBody>
        </p:sp>
      </p:grpSp>
      <p:grpSp>
        <p:nvGrpSpPr>
          <p:cNvPr id="38" name="千图PPT彼岸天：ID 8661124库_组合 8"/>
          <p:cNvGrpSpPr/>
          <p:nvPr>
            <p:custDataLst>
              <p:tags r:id="rId7"/>
            </p:custDataLst>
          </p:nvPr>
        </p:nvGrpSpPr>
        <p:grpSpPr>
          <a:xfrm>
            <a:off x="826967" y="3789814"/>
            <a:ext cx="3250331" cy="842595"/>
            <a:chOff x="-233116" y="3139323"/>
            <a:chExt cx="3250330" cy="842595"/>
          </a:xfrm>
        </p:grpSpPr>
        <p:sp>
          <p:nvSpPr>
            <p:cNvPr id="39" name="文本框 34"/>
            <p:cNvSpPr txBox="1"/>
            <p:nvPr/>
          </p:nvSpPr>
          <p:spPr>
            <a:xfrm>
              <a:off x="-233116" y="3392362"/>
              <a:ext cx="3250330" cy="589556"/>
            </a:xfrm>
            <a:prstGeom prst="rect">
              <a:avLst/>
            </a:prstGeom>
            <a:noFill/>
          </p:spPr>
          <p:txBody>
            <a:bodyPr wrap="square" lIns="72000" tIns="0" rIns="72000" bIns="0" anchor="ctr" anchorCtr="0">
              <a:noAutofit/>
            </a:bodyPr>
            <a:lstStyle/>
            <a:p>
              <a:pPr algn="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40" name="矩形 39"/>
            <p:cNvSpPr/>
            <p:nvPr/>
          </p:nvSpPr>
          <p:spPr>
            <a:xfrm>
              <a:off x="609599" y="3139323"/>
              <a:ext cx="2407615" cy="246221"/>
            </a:xfrm>
            <a:prstGeom prst="rect">
              <a:avLst/>
            </a:prstGeom>
          </p:spPr>
          <p:txBody>
            <a:bodyPr wrap="none" lIns="72000" tIns="0" rIns="72000" bIns="0">
              <a:noAutofit/>
            </a:bodyPr>
            <a:lstStyle/>
            <a:p>
              <a:pPr algn="r" defTabSz="1217930">
                <a:defRPr/>
              </a:pPr>
              <a:r>
                <a:rPr lang="zh-CN" altLang="en-US" b="1" dirty="0">
                  <a:solidFill>
                    <a:schemeClr val="bg1"/>
                  </a:solidFill>
                  <a:cs typeface="+mn-ea"/>
                  <a:sym typeface="+mn-lt"/>
                </a:rPr>
                <a:t>输入标题文本</a:t>
              </a:r>
            </a:p>
          </p:txBody>
        </p:sp>
      </p:grpSp>
      <p:grpSp>
        <p:nvGrpSpPr>
          <p:cNvPr id="41" name="千图PPT彼岸天：ID 8661124库_组合 4"/>
          <p:cNvGrpSpPr/>
          <p:nvPr>
            <p:custDataLst>
              <p:tags r:id="rId8"/>
            </p:custDataLst>
          </p:nvPr>
        </p:nvGrpSpPr>
        <p:grpSpPr>
          <a:xfrm>
            <a:off x="4729848" y="5373661"/>
            <a:ext cx="2799080" cy="826770"/>
            <a:chOff x="1521243" y="5070303"/>
            <a:chExt cx="2799080" cy="826770"/>
          </a:xfrm>
        </p:grpSpPr>
        <p:sp>
          <p:nvSpPr>
            <p:cNvPr id="42" name="文本框 41"/>
            <p:cNvSpPr txBox="1"/>
            <p:nvPr/>
          </p:nvSpPr>
          <p:spPr>
            <a:xfrm>
              <a:off x="1521243" y="5462733"/>
              <a:ext cx="2799080" cy="434340"/>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43" name="矩形 42"/>
            <p:cNvSpPr/>
            <p:nvPr/>
          </p:nvSpPr>
          <p:spPr>
            <a:xfrm>
              <a:off x="1937370" y="5070303"/>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sp>
        <p:nvSpPr>
          <p:cNvPr id="44"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45" name="组合 44"/>
          <p:cNvGrpSpPr/>
          <p:nvPr/>
        </p:nvGrpSpPr>
        <p:grpSpPr>
          <a:xfrm>
            <a:off x="181614" y="5953567"/>
            <a:ext cx="1149349" cy="761365"/>
            <a:chOff x="181614" y="5953567"/>
            <a:chExt cx="1149349" cy="761365"/>
          </a:xfrm>
        </p:grpSpPr>
        <p:sp>
          <p:nvSpPr>
            <p:cNvPr id="46"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7"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48" name="组合 47"/>
          <p:cNvGrpSpPr/>
          <p:nvPr/>
        </p:nvGrpSpPr>
        <p:grpSpPr>
          <a:xfrm flipH="1">
            <a:off x="10898377" y="5954979"/>
            <a:ext cx="1149349" cy="761365"/>
            <a:chOff x="10898377" y="5954979"/>
            <a:chExt cx="1149349" cy="761365"/>
          </a:xfrm>
        </p:grpSpPr>
        <p:sp>
          <p:nvSpPr>
            <p:cNvPr id="49"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0"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51" name="组合 50"/>
          <p:cNvGrpSpPr/>
          <p:nvPr/>
        </p:nvGrpSpPr>
        <p:grpSpPr>
          <a:xfrm flipH="1" flipV="1">
            <a:off x="10898377" y="107479"/>
            <a:ext cx="1149349" cy="761365"/>
            <a:chOff x="10898377" y="5954979"/>
            <a:chExt cx="1149349" cy="761365"/>
          </a:xfrm>
        </p:grpSpPr>
        <p:sp>
          <p:nvSpPr>
            <p:cNvPr id="52"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3"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54" name="文本框 53"/>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55" name="文本框 54"/>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03</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千图PPT彼岸天：ID 8661124库_组合 43"/>
          <p:cNvGrpSpPr/>
          <p:nvPr>
            <p:custDataLst>
              <p:tags r:id="rId1"/>
            </p:custDataLst>
          </p:nvPr>
        </p:nvGrpSpPr>
        <p:grpSpPr>
          <a:xfrm>
            <a:off x="3032687" y="3593344"/>
            <a:ext cx="2181115" cy="2068783"/>
            <a:chOff x="3139423" y="3730519"/>
            <a:chExt cx="2181114" cy="2068782"/>
          </a:xfrm>
        </p:grpSpPr>
        <p:grpSp>
          <p:nvGrpSpPr>
            <p:cNvPr id="12" name="组合 11"/>
            <p:cNvGrpSpPr/>
            <p:nvPr/>
          </p:nvGrpSpPr>
          <p:grpSpPr>
            <a:xfrm>
              <a:off x="3139423" y="3730519"/>
              <a:ext cx="2181114" cy="2068782"/>
              <a:chOff x="3379142" y="3723847"/>
              <a:chExt cx="2391508" cy="2268340"/>
            </a:xfrm>
          </p:grpSpPr>
          <p:sp>
            <p:nvSpPr>
              <p:cNvPr id="26" name="等腰三角形 25"/>
              <p:cNvSpPr/>
              <p:nvPr/>
            </p:nvSpPr>
            <p:spPr>
              <a:xfrm>
                <a:off x="3379142" y="4559041"/>
                <a:ext cx="2391508" cy="1433146"/>
              </a:xfrm>
              <a:prstGeom prst="triangle">
                <a:avLst/>
              </a:prstGeom>
              <a:solidFill>
                <a:srgbClr val="7FA35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cxnSp>
            <p:nvCxnSpPr>
              <p:cNvPr id="27" name="直接连接符 26"/>
              <p:cNvCxnSpPr/>
              <p:nvPr/>
            </p:nvCxnSpPr>
            <p:spPr>
              <a:xfrm flipV="1">
                <a:off x="4571555" y="3723847"/>
                <a:ext cx="0" cy="977107"/>
              </a:xfrm>
              <a:prstGeom prst="line">
                <a:avLst/>
              </a:prstGeom>
              <a:ln w="12700">
                <a:solidFill>
                  <a:srgbClr val="7FA35C"/>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4" name="任意多边形: 形状 13"/>
            <p:cNvSpPr/>
            <p:nvPr/>
          </p:nvSpPr>
          <p:spPr bwMode="auto">
            <a:xfrm>
              <a:off x="3875286" y="5000803"/>
              <a:ext cx="675706" cy="677390"/>
            </a:xfrm>
            <a:custGeom>
              <a:avLst/>
              <a:gdLst>
                <a:gd name="T0" fmla="*/ 2594 w 5188"/>
                <a:gd name="T1" fmla="*/ 0 h 5188"/>
                <a:gd name="T2" fmla="*/ 2594 w 5188"/>
                <a:gd name="T3" fmla="*/ 0 h 5188"/>
                <a:gd name="T4" fmla="*/ 0 w 5188"/>
                <a:gd name="T5" fmla="*/ 2593 h 5188"/>
                <a:gd name="T6" fmla="*/ 2594 w 5188"/>
                <a:gd name="T7" fmla="*/ 5188 h 5188"/>
                <a:gd name="T8" fmla="*/ 5188 w 5188"/>
                <a:gd name="T9" fmla="*/ 2593 h 5188"/>
                <a:gd name="T10" fmla="*/ 2594 w 5188"/>
                <a:gd name="T11" fmla="*/ 0 h 5188"/>
              </a:gdLst>
              <a:ahLst/>
              <a:cxnLst>
                <a:cxn ang="0">
                  <a:pos x="T0" y="T1"/>
                </a:cxn>
                <a:cxn ang="0">
                  <a:pos x="T2" y="T3"/>
                </a:cxn>
                <a:cxn ang="0">
                  <a:pos x="T4" y="T5"/>
                </a:cxn>
                <a:cxn ang="0">
                  <a:pos x="T6" y="T7"/>
                </a:cxn>
                <a:cxn ang="0">
                  <a:pos x="T8" y="T9"/>
                </a:cxn>
                <a:cxn ang="0">
                  <a:pos x="T10" y="T11"/>
                </a:cxn>
              </a:cxnLst>
              <a:rect l="0" t="0" r="r" b="b"/>
              <a:pathLst>
                <a:path w="5188" h="5188">
                  <a:moveTo>
                    <a:pt x="2594" y="0"/>
                  </a:moveTo>
                  <a:lnTo>
                    <a:pt x="2594" y="0"/>
                  </a:lnTo>
                  <a:cubicBezTo>
                    <a:pt x="1161" y="0"/>
                    <a:pt x="0" y="1160"/>
                    <a:pt x="0" y="2593"/>
                  </a:cubicBezTo>
                  <a:cubicBezTo>
                    <a:pt x="0" y="4026"/>
                    <a:pt x="1161" y="5188"/>
                    <a:pt x="2594" y="5188"/>
                  </a:cubicBezTo>
                  <a:cubicBezTo>
                    <a:pt x="4027" y="5188"/>
                    <a:pt x="5188" y="4026"/>
                    <a:pt x="5188" y="2593"/>
                  </a:cubicBezTo>
                  <a:cubicBezTo>
                    <a:pt x="5188" y="1160"/>
                    <a:pt x="4027" y="0"/>
                    <a:pt x="2594" y="0"/>
                  </a:cubicBezTo>
                  <a:close/>
                </a:path>
              </a:pathLst>
            </a:custGeom>
            <a:solidFill>
              <a:schemeClr val="bg1"/>
            </a:solidFill>
            <a:ln w="19050">
              <a:noFill/>
              <a:prstDash val="solid"/>
              <a:round/>
            </a:ln>
          </p:spPr>
          <p:txBody>
            <a:bodyPr anchor="ctr"/>
            <a:lstStyle/>
            <a:p>
              <a:pPr algn="ctr"/>
              <a:endParaRPr>
                <a:solidFill>
                  <a:schemeClr val="bg1"/>
                </a:solidFill>
                <a:cs typeface="+mn-ea"/>
                <a:sym typeface="+mn-lt"/>
              </a:endParaRPr>
            </a:p>
          </p:txBody>
        </p:sp>
        <p:sp>
          <p:nvSpPr>
            <p:cNvPr id="15" name="任意多边形: 形状 14"/>
            <p:cNvSpPr/>
            <p:nvPr/>
          </p:nvSpPr>
          <p:spPr bwMode="auto">
            <a:xfrm>
              <a:off x="4037833" y="5199581"/>
              <a:ext cx="332246" cy="280771"/>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rgbClr val="7FA35C"/>
            </a:solidFill>
            <a:ln>
              <a:noFill/>
            </a:ln>
          </p:spPr>
          <p:txBody>
            <a:bodyPr anchor="ctr"/>
            <a:lstStyle/>
            <a:p>
              <a:pPr algn="ctr"/>
              <a:endParaRPr>
                <a:solidFill>
                  <a:schemeClr val="bg1"/>
                </a:solidFill>
                <a:cs typeface="+mn-ea"/>
                <a:sym typeface="+mn-lt"/>
              </a:endParaRPr>
            </a:p>
          </p:txBody>
        </p:sp>
      </p:grpSp>
      <p:grpSp>
        <p:nvGrpSpPr>
          <p:cNvPr id="2" name="千图PPT彼岸天：ID 8661124库_组合 1"/>
          <p:cNvGrpSpPr/>
          <p:nvPr>
            <p:custDataLst>
              <p:tags r:id="rId2"/>
            </p:custDataLst>
          </p:nvPr>
        </p:nvGrpSpPr>
        <p:grpSpPr>
          <a:xfrm>
            <a:off x="1127309" y="2713696"/>
            <a:ext cx="2181115" cy="2926215"/>
            <a:chOff x="1231405" y="2933018"/>
            <a:chExt cx="2181114" cy="2926214"/>
          </a:xfrm>
        </p:grpSpPr>
        <p:grpSp>
          <p:nvGrpSpPr>
            <p:cNvPr id="6" name="组合 5"/>
            <p:cNvGrpSpPr/>
            <p:nvPr/>
          </p:nvGrpSpPr>
          <p:grpSpPr>
            <a:xfrm>
              <a:off x="1231405" y="2933018"/>
              <a:ext cx="2181114" cy="2926214"/>
              <a:chOff x="1858107" y="2849418"/>
              <a:chExt cx="2391508" cy="3208481"/>
            </a:xfrm>
          </p:grpSpPr>
          <p:sp>
            <p:nvSpPr>
              <p:cNvPr id="38" name="等腰三角形 37"/>
              <p:cNvSpPr/>
              <p:nvPr/>
            </p:nvSpPr>
            <p:spPr>
              <a:xfrm>
                <a:off x="1858107" y="3719146"/>
                <a:ext cx="2391508" cy="2338753"/>
              </a:xfrm>
              <a:prstGeom prst="triangle">
                <a:avLst/>
              </a:prstGeom>
              <a:solidFill>
                <a:srgbClr val="7FA35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cxnSp>
            <p:nvCxnSpPr>
              <p:cNvPr id="39" name="直接连接符 38"/>
              <p:cNvCxnSpPr/>
              <p:nvPr/>
            </p:nvCxnSpPr>
            <p:spPr>
              <a:xfrm flipV="1">
                <a:off x="3053861" y="2849418"/>
                <a:ext cx="0" cy="977107"/>
              </a:xfrm>
              <a:prstGeom prst="line">
                <a:avLst/>
              </a:prstGeom>
              <a:ln w="12700">
                <a:solidFill>
                  <a:srgbClr val="7FA35C"/>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6" name="任意多边形: 形状 15"/>
            <p:cNvSpPr/>
            <p:nvPr/>
          </p:nvSpPr>
          <p:spPr bwMode="auto">
            <a:xfrm>
              <a:off x="1984108" y="4742569"/>
              <a:ext cx="675706" cy="679076"/>
            </a:xfrm>
            <a:custGeom>
              <a:avLst/>
              <a:gdLst>
                <a:gd name="T0" fmla="*/ 1285 w 2570"/>
                <a:gd name="T1" fmla="*/ 0 h 2569"/>
                <a:gd name="T2" fmla="*/ 1285 w 2570"/>
                <a:gd name="T3" fmla="*/ 0 h 2569"/>
                <a:gd name="T4" fmla="*/ 0 w 2570"/>
                <a:gd name="T5" fmla="*/ 1284 h 2569"/>
                <a:gd name="T6" fmla="*/ 1285 w 2570"/>
                <a:gd name="T7" fmla="*/ 2569 h 2569"/>
                <a:gd name="T8" fmla="*/ 2570 w 2570"/>
                <a:gd name="T9" fmla="*/ 1284 h 2569"/>
                <a:gd name="T10" fmla="*/ 1285 w 2570"/>
                <a:gd name="T11" fmla="*/ 0 h 2569"/>
              </a:gdLst>
              <a:ahLst/>
              <a:cxnLst>
                <a:cxn ang="0">
                  <a:pos x="T0" y="T1"/>
                </a:cxn>
                <a:cxn ang="0">
                  <a:pos x="T2" y="T3"/>
                </a:cxn>
                <a:cxn ang="0">
                  <a:pos x="T4" y="T5"/>
                </a:cxn>
                <a:cxn ang="0">
                  <a:pos x="T6" y="T7"/>
                </a:cxn>
                <a:cxn ang="0">
                  <a:pos x="T8" y="T9"/>
                </a:cxn>
                <a:cxn ang="0">
                  <a:pos x="T10" y="T11"/>
                </a:cxn>
              </a:cxnLst>
              <a:rect l="0" t="0" r="r" b="b"/>
              <a:pathLst>
                <a:path w="2570" h="2569">
                  <a:moveTo>
                    <a:pt x="1285" y="0"/>
                  </a:moveTo>
                  <a:lnTo>
                    <a:pt x="1285" y="0"/>
                  </a:lnTo>
                  <a:cubicBezTo>
                    <a:pt x="575" y="0"/>
                    <a:pt x="0" y="574"/>
                    <a:pt x="0" y="1284"/>
                  </a:cubicBezTo>
                  <a:cubicBezTo>
                    <a:pt x="0" y="1994"/>
                    <a:pt x="575" y="2569"/>
                    <a:pt x="1285" y="2569"/>
                  </a:cubicBezTo>
                  <a:cubicBezTo>
                    <a:pt x="1995" y="2569"/>
                    <a:pt x="2570" y="1994"/>
                    <a:pt x="2570" y="1284"/>
                  </a:cubicBezTo>
                  <a:cubicBezTo>
                    <a:pt x="2570" y="574"/>
                    <a:pt x="1995" y="0"/>
                    <a:pt x="1285" y="0"/>
                  </a:cubicBezTo>
                  <a:close/>
                </a:path>
              </a:pathLst>
            </a:custGeom>
            <a:solidFill>
              <a:schemeClr val="bg1"/>
            </a:solidFill>
            <a:ln w="19050">
              <a:noFill/>
              <a:prstDash val="solid"/>
              <a:round/>
            </a:ln>
          </p:spPr>
          <p:txBody>
            <a:bodyPr anchor="ctr"/>
            <a:lstStyle/>
            <a:p>
              <a:pPr algn="ctr"/>
              <a:endParaRPr>
                <a:solidFill>
                  <a:schemeClr val="bg1"/>
                </a:solidFill>
                <a:cs typeface="+mn-ea"/>
                <a:sym typeface="+mn-lt"/>
              </a:endParaRPr>
            </a:p>
          </p:txBody>
        </p:sp>
        <p:sp>
          <p:nvSpPr>
            <p:cNvPr id="18" name="任意多边形: 形状 17"/>
            <p:cNvSpPr/>
            <p:nvPr/>
          </p:nvSpPr>
          <p:spPr bwMode="auto">
            <a:xfrm>
              <a:off x="2171051" y="4895725"/>
              <a:ext cx="327693" cy="276924"/>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rgbClr val="7FA35C"/>
            </a:solidFill>
            <a:ln>
              <a:noFill/>
            </a:ln>
          </p:spPr>
          <p:txBody>
            <a:bodyPr anchor="ctr"/>
            <a:lstStyle/>
            <a:p>
              <a:pPr algn="ctr"/>
              <a:endParaRPr>
                <a:solidFill>
                  <a:schemeClr val="bg1"/>
                </a:solidFill>
                <a:cs typeface="+mn-ea"/>
                <a:sym typeface="+mn-lt"/>
              </a:endParaRPr>
            </a:p>
          </p:txBody>
        </p:sp>
      </p:grpSp>
      <p:grpSp>
        <p:nvGrpSpPr>
          <p:cNvPr id="47" name="千图PPT彼岸天：ID 8661124库_组合 46"/>
          <p:cNvGrpSpPr/>
          <p:nvPr>
            <p:custDataLst>
              <p:tags r:id="rId3"/>
            </p:custDataLst>
          </p:nvPr>
        </p:nvGrpSpPr>
        <p:grpSpPr>
          <a:xfrm>
            <a:off x="8759509" y="3511197"/>
            <a:ext cx="2181115" cy="2128715"/>
            <a:chOff x="8863605" y="3730519"/>
            <a:chExt cx="2181114" cy="2128714"/>
          </a:xfrm>
        </p:grpSpPr>
        <p:grpSp>
          <p:nvGrpSpPr>
            <p:cNvPr id="10" name="组合 9"/>
            <p:cNvGrpSpPr/>
            <p:nvPr/>
          </p:nvGrpSpPr>
          <p:grpSpPr>
            <a:xfrm>
              <a:off x="8863605" y="3730519"/>
              <a:ext cx="2181114" cy="2128714"/>
              <a:chOff x="7942385" y="3723847"/>
              <a:chExt cx="2391508" cy="2334053"/>
            </a:xfrm>
          </p:grpSpPr>
          <p:sp>
            <p:nvSpPr>
              <p:cNvPr id="30" name="等腰三角形 29"/>
              <p:cNvSpPr/>
              <p:nvPr/>
            </p:nvSpPr>
            <p:spPr>
              <a:xfrm>
                <a:off x="7942385" y="4624754"/>
                <a:ext cx="2391508" cy="1433146"/>
              </a:xfrm>
              <a:prstGeom prst="triangle">
                <a:avLst/>
              </a:prstGeom>
              <a:solidFill>
                <a:srgbClr val="7FA35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cxnSp>
            <p:nvCxnSpPr>
              <p:cNvPr id="31" name="直接连接符 30"/>
              <p:cNvCxnSpPr/>
              <p:nvPr/>
            </p:nvCxnSpPr>
            <p:spPr>
              <a:xfrm flipV="1">
                <a:off x="9135208" y="3723847"/>
                <a:ext cx="0" cy="977107"/>
              </a:xfrm>
              <a:prstGeom prst="line">
                <a:avLst/>
              </a:prstGeom>
              <a:ln w="12700">
                <a:solidFill>
                  <a:srgbClr val="7FA35C"/>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7" name="任意多边形: 形状 16"/>
            <p:cNvSpPr/>
            <p:nvPr/>
          </p:nvSpPr>
          <p:spPr bwMode="auto">
            <a:xfrm>
              <a:off x="9613636" y="5034187"/>
              <a:ext cx="675706" cy="677390"/>
            </a:xfrm>
            <a:custGeom>
              <a:avLst/>
              <a:gdLst>
                <a:gd name="T0" fmla="*/ 1545 w 3090"/>
                <a:gd name="T1" fmla="*/ 0 h 3090"/>
                <a:gd name="T2" fmla="*/ 1545 w 3090"/>
                <a:gd name="T3" fmla="*/ 0 h 3090"/>
                <a:gd name="T4" fmla="*/ 0 w 3090"/>
                <a:gd name="T5" fmla="*/ 1544 h 3090"/>
                <a:gd name="T6" fmla="*/ 1545 w 3090"/>
                <a:gd name="T7" fmla="*/ 3090 h 3090"/>
                <a:gd name="T8" fmla="*/ 3090 w 3090"/>
                <a:gd name="T9" fmla="*/ 1544 h 3090"/>
                <a:gd name="T10" fmla="*/ 1545 w 3090"/>
                <a:gd name="T11" fmla="*/ 0 h 3090"/>
              </a:gdLst>
              <a:ahLst/>
              <a:cxnLst>
                <a:cxn ang="0">
                  <a:pos x="T0" y="T1"/>
                </a:cxn>
                <a:cxn ang="0">
                  <a:pos x="T2" y="T3"/>
                </a:cxn>
                <a:cxn ang="0">
                  <a:pos x="T4" y="T5"/>
                </a:cxn>
                <a:cxn ang="0">
                  <a:pos x="T6" y="T7"/>
                </a:cxn>
                <a:cxn ang="0">
                  <a:pos x="T8" y="T9"/>
                </a:cxn>
                <a:cxn ang="0">
                  <a:pos x="T10" y="T11"/>
                </a:cxn>
              </a:cxnLst>
              <a:rect l="0" t="0" r="r" b="b"/>
              <a:pathLst>
                <a:path w="3090" h="3090">
                  <a:moveTo>
                    <a:pt x="1545" y="0"/>
                  </a:moveTo>
                  <a:lnTo>
                    <a:pt x="1545" y="0"/>
                  </a:lnTo>
                  <a:cubicBezTo>
                    <a:pt x="691" y="0"/>
                    <a:pt x="0" y="691"/>
                    <a:pt x="0" y="1544"/>
                  </a:cubicBezTo>
                  <a:cubicBezTo>
                    <a:pt x="0" y="2398"/>
                    <a:pt x="691" y="3090"/>
                    <a:pt x="1545" y="3090"/>
                  </a:cubicBezTo>
                  <a:cubicBezTo>
                    <a:pt x="2398" y="3090"/>
                    <a:pt x="3090" y="2398"/>
                    <a:pt x="3090" y="1544"/>
                  </a:cubicBezTo>
                  <a:cubicBezTo>
                    <a:pt x="3090" y="691"/>
                    <a:pt x="2398" y="0"/>
                    <a:pt x="1545" y="0"/>
                  </a:cubicBezTo>
                  <a:close/>
                </a:path>
              </a:pathLst>
            </a:custGeom>
            <a:solidFill>
              <a:schemeClr val="bg1"/>
            </a:solidFill>
            <a:ln w="19050">
              <a:noFill/>
              <a:prstDash val="solid"/>
              <a:round/>
            </a:ln>
          </p:spPr>
          <p:txBody>
            <a:bodyPr anchor="ctr"/>
            <a:lstStyle/>
            <a:p>
              <a:pPr algn="ctr"/>
              <a:endParaRPr>
                <a:solidFill>
                  <a:schemeClr val="bg1"/>
                </a:solidFill>
                <a:cs typeface="+mn-ea"/>
                <a:sym typeface="+mn-lt"/>
              </a:endParaRPr>
            </a:p>
          </p:txBody>
        </p:sp>
        <p:sp>
          <p:nvSpPr>
            <p:cNvPr id="19" name="任意多边形: 形状 18"/>
            <p:cNvSpPr/>
            <p:nvPr/>
          </p:nvSpPr>
          <p:spPr bwMode="auto">
            <a:xfrm>
              <a:off x="9723223" y="5186843"/>
              <a:ext cx="441988" cy="37351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rgbClr val="7FA35C"/>
            </a:solidFill>
            <a:ln w="9525">
              <a:noFill/>
              <a:round/>
            </a:ln>
          </p:spPr>
          <p:txBody>
            <a:bodyPr anchor="ctr"/>
            <a:lstStyle/>
            <a:p>
              <a:pPr algn="ctr"/>
              <a:endParaRPr>
                <a:solidFill>
                  <a:schemeClr val="bg1"/>
                </a:solidFill>
                <a:cs typeface="+mn-ea"/>
                <a:sym typeface="+mn-lt"/>
              </a:endParaRPr>
            </a:p>
          </p:txBody>
        </p:sp>
      </p:grpSp>
      <p:grpSp>
        <p:nvGrpSpPr>
          <p:cNvPr id="45" name="千图PPT彼岸天：ID 8661124库_组合 44"/>
          <p:cNvGrpSpPr/>
          <p:nvPr>
            <p:custDataLst>
              <p:tags r:id="rId4"/>
            </p:custDataLst>
          </p:nvPr>
        </p:nvGrpSpPr>
        <p:grpSpPr>
          <a:xfrm>
            <a:off x="4943408" y="2459452"/>
            <a:ext cx="2181115" cy="3211151"/>
            <a:chOff x="5047504" y="2648083"/>
            <a:chExt cx="2181114" cy="3211150"/>
          </a:xfrm>
        </p:grpSpPr>
        <p:grpSp>
          <p:nvGrpSpPr>
            <p:cNvPr id="4" name="组合 3"/>
            <p:cNvGrpSpPr/>
            <p:nvPr/>
          </p:nvGrpSpPr>
          <p:grpSpPr>
            <a:xfrm>
              <a:off x="5047504" y="2648083"/>
              <a:ext cx="2181114" cy="3211150"/>
              <a:chOff x="4900246" y="2536998"/>
              <a:chExt cx="2391508" cy="3520902"/>
            </a:xfrm>
          </p:grpSpPr>
          <p:sp>
            <p:nvSpPr>
              <p:cNvPr id="42" name="等腰三角形 41"/>
              <p:cNvSpPr/>
              <p:nvPr/>
            </p:nvSpPr>
            <p:spPr>
              <a:xfrm>
                <a:off x="4900246" y="3429000"/>
                <a:ext cx="2391508" cy="2628900"/>
              </a:xfrm>
              <a:prstGeom prst="triangle">
                <a:avLst/>
              </a:prstGeom>
              <a:solidFill>
                <a:srgbClr val="7FA35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cxnSp>
            <p:nvCxnSpPr>
              <p:cNvPr id="43" name="直接连接符 42"/>
              <p:cNvCxnSpPr/>
              <p:nvPr/>
            </p:nvCxnSpPr>
            <p:spPr>
              <a:xfrm flipV="1">
                <a:off x="6096000" y="2536998"/>
                <a:ext cx="0" cy="977107"/>
              </a:xfrm>
              <a:prstGeom prst="line">
                <a:avLst/>
              </a:prstGeom>
              <a:ln w="12700">
                <a:solidFill>
                  <a:srgbClr val="7FA35C"/>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0" name="任意多边形: 形状 19"/>
            <p:cNvSpPr/>
            <p:nvPr/>
          </p:nvSpPr>
          <p:spPr bwMode="auto">
            <a:xfrm>
              <a:off x="5820366" y="4660422"/>
              <a:ext cx="677392" cy="679076"/>
            </a:xfrm>
            <a:custGeom>
              <a:avLst/>
              <a:gdLst>
                <a:gd name="T0" fmla="*/ 1726 w 3453"/>
                <a:gd name="T1" fmla="*/ 0 h 3453"/>
                <a:gd name="T2" fmla="*/ 1726 w 3453"/>
                <a:gd name="T3" fmla="*/ 0 h 3453"/>
                <a:gd name="T4" fmla="*/ 0 w 3453"/>
                <a:gd name="T5" fmla="*/ 1726 h 3453"/>
                <a:gd name="T6" fmla="*/ 1726 w 3453"/>
                <a:gd name="T7" fmla="*/ 3453 h 3453"/>
                <a:gd name="T8" fmla="*/ 3453 w 3453"/>
                <a:gd name="T9" fmla="*/ 1726 h 3453"/>
                <a:gd name="T10" fmla="*/ 1726 w 3453"/>
                <a:gd name="T11" fmla="*/ 0 h 3453"/>
              </a:gdLst>
              <a:ahLst/>
              <a:cxnLst>
                <a:cxn ang="0">
                  <a:pos x="T0" y="T1"/>
                </a:cxn>
                <a:cxn ang="0">
                  <a:pos x="T2" y="T3"/>
                </a:cxn>
                <a:cxn ang="0">
                  <a:pos x="T4" y="T5"/>
                </a:cxn>
                <a:cxn ang="0">
                  <a:pos x="T6" y="T7"/>
                </a:cxn>
                <a:cxn ang="0">
                  <a:pos x="T8" y="T9"/>
                </a:cxn>
                <a:cxn ang="0">
                  <a:pos x="T10" y="T11"/>
                </a:cxn>
              </a:cxnLst>
              <a:rect l="0" t="0" r="r" b="b"/>
              <a:pathLst>
                <a:path w="3453" h="3453">
                  <a:moveTo>
                    <a:pt x="1726" y="0"/>
                  </a:moveTo>
                  <a:lnTo>
                    <a:pt x="1726" y="0"/>
                  </a:lnTo>
                  <a:cubicBezTo>
                    <a:pt x="773" y="0"/>
                    <a:pt x="0" y="772"/>
                    <a:pt x="0" y="1726"/>
                  </a:cubicBezTo>
                  <a:cubicBezTo>
                    <a:pt x="0" y="2679"/>
                    <a:pt x="773" y="3453"/>
                    <a:pt x="1726" y="3453"/>
                  </a:cubicBezTo>
                  <a:cubicBezTo>
                    <a:pt x="2680" y="3453"/>
                    <a:pt x="3453" y="2679"/>
                    <a:pt x="3453" y="1726"/>
                  </a:cubicBezTo>
                  <a:cubicBezTo>
                    <a:pt x="3453" y="772"/>
                    <a:pt x="2680" y="0"/>
                    <a:pt x="1726" y="0"/>
                  </a:cubicBezTo>
                  <a:close/>
                </a:path>
              </a:pathLst>
            </a:custGeom>
            <a:solidFill>
              <a:schemeClr val="bg1"/>
            </a:solidFill>
            <a:ln w="19050">
              <a:noFill/>
              <a:prstDash val="solid"/>
              <a:round/>
            </a:ln>
          </p:spPr>
          <p:txBody>
            <a:bodyPr anchor="ctr"/>
            <a:lstStyle/>
            <a:p>
              <a:pPr algn="ctr"/>
              <a:endParaRPr>
                <a:solidFill>
                  <a:schemeClr val="bg1"/>
                </a:solidFill>
                <a:cs typeface="+mn-ea"/>
                <a:sym typeface="+mn-lt"/>
              </a:endParaRPr>
            </a:p>
          </p:txBody>
        </p:sp>
        <p:sp>
          <p:nvSpPr>
            <p:cNvPr id="22" name="任意多边形: 形状 21"/>
            <p:cNvSpPr/>
            <p:nvPr/>
          </p:nvSpPr>
          <p:spPr bwMode="auto">
            <a:xfrm>
              <a:off x="5981119" y="4851043"/>
              <a:ext cx="354208" cy="299331"/>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rgbClr val="7FA35C"/>
            </a:solidFill>
            <a:ln>
              <a:noFill/>
            </a:ln>
          </p:spPr>
          <p:txBody>
            <a:bodyPr anchor="ctr"/>
            <a:lstStyle/>
            <a:p>
              <a:pPr algn="ctr"/>
              <a:endParaRPr>
                <a:solidFill>
                  <a:schemeClr val="bg1"/>
                </a:solidFill>
                <a:cs typeface="+mn-ea"/>
                <a:sym typeface="+mn-lt"/>
              </a:endParaRPr>
            </a:p>
          </p:txBody>
        </p:sp>
      </p:grpSp>
      <p:grpSp>
        <p:nvGrpSpPr>
          <p:cNvPr id="46" name="千图PPT彼岸天：ID 8661124库_组合 45"/>
          <p:cNvGrpSpPr/>
          <p:nvPr>
            <p:custDataLst>
              <p:tags r:id="rId5"/>
            </p:custDataLst>
          </p:nvPr>
        </p:nvGrpSpPr>
        <p:grpSpPr>
          <a:xfrm>
            <a:off x="6851459" y="3511197"/>
            <a:ext cx="2181115" cy="2128715"/>
            <a:chOff x="6955554" y="3730519"/>
            <a:chExt cx="2181114" cy="2128714"/>
          </a:xfrm>
        </p:grpSpPr>
        <p:grpSp>
          <p:nvGrpSpPr>
            <p:cNvPr id="8" name="组合 7"/>
            <p:cNvGrpSpPr/>
            <p:nvPr/>
          </p:nvGrpSpPr>
          <p:grpSpPr>
            <a:xfrm>
              <a:off x="6955554" y="3730519"/>
              <a:ext cx="2181114" cy="2128714"/>
              <a:chOff x="6421315" y="3723847"/>
              <a:chExt cx="2391508" cy="2334053"/>
            </a:xfrm>
          </p:grpSpPr>
          <p:sp>
            <p:nvSpPr>
              <p:cNvPr id="34" name="等腰三角形 33"/>
              <p:cNvSpPr/>
              <p:nvPr/>
            </p:nvSpPr>
            <p:spPr>
              <a:xfrm>
                <a:off x="6421315" y="4624754"/>
                <a:ext cx="2391508" cy="1433146"/>
              </a:xfrm>
              <a:prstGeom prst="triangle">
                <a:avLst/>
              </a:prstGeom>
              <a:solidFill>
                <a:srgbClr val="7FA35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cxnSp>
            <p:nvCxnSpPr>
              <p:cNvPr id="35" name="直接连接符 34"/>
              <p:cNvCxnSpPr/>
              <p:nvPr/>
            </p:nvCxnSpPr>
            <p:spPr>
              <a:xfrm flipV="1">
                <a:off x="7617069" y="3723847"/>
                <a:ext cx="0" cy="977107"/>
              </a:xfrm>
              <a:prstGeom prst="line">
                <a:avLst/>
              </a:prstGeom>
              <a:ln w="12700">
                <a:solidFill>
                  <a:srgbClr val="7FA35C"/>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1" name="任意多边形: 形状 20"/>
            <p:cNvSpPr/>
            <p:nvPr/>
          </p:nvSpPr>
          <p:spPr bwMode="auto">
            <a:xfrm>
              <a:off x="7704606" y="5023164"/>
              <a:ext cx="675706" cy="677390"/>
            </a:xfrm>
            <a:custGeom>
              <a:avLst/>
              <a:gdLst>
                <a:gd name="T0" fmla="*/ 1545 w 3090"/>
                <a:gd name="T1" fmla="*/ 0 h 3090"/>
                <a:gd name="T2" fmla="*/ 1545 w 3090"/>
                <a:gd name="T3" fmla="*/ 0 h 3090"/>
                <a:gd name="T4" fmla="*/ 0 w 3090"/>
                <a:gd name="T5" fmla="*/ 1544 h 3090"/>
                <a:gd name="T6" fmla="*/ 1545 w 3090"/>
                <a:gd name="T7" fmla="*/ 3090 h 3090"/>
                <a:gd name="T8" fmla="*/ 3090 w 3090"/>
                <a:gd name="T9" fmla="*/ 1544 h 3090"/>
                <a:gd name="T10" fmla="*/ 1545 w 3090"/>
                <a:gd name="T11" fmla="*/ 0 h 3090"/>
              </a:gdLst>
              <a:ahLst/>
              <a:cxnLst>
                <a:cxn ang="0">
                  <a:pos x="T0" y="T1"/>
                </a:cxn>
                <a:cxn ang="0">
                  <a:pos x="T2" y="T3"/>
                </a:cxn>
                <a:cxn ang="0">
                  <a:pos x="T4" y="T5"/>
                </a:cxn>
                <a:cxn ang="0">
                  <a:pos x="T6" y="T7"/>
                </a:cxn>
                <a:cxn ang="0">
                  <a:pos x="T8" y="T9"/>
                </a:cxn>
                <a:cxn ang="0">
                  <a:pos x="T10" y="T11"/>
                </a:cxn>
              </a:cxnLst>
              <a:rect l="0" t="0" r="r" b="b"/>
              <a:pathLst>
                <a:path w="3090" h="3090">
                  <a:moveTo>
                    <a:pt x="1545" y="0"/>
                  </a:moveTo>
                  <a:lnTo>
                    <a:pt x="1545" y="0"/>
                  </a:lnTo>
                  <a:cubicBezTo>
                    <a:pt x="691" y="0"/>
                    <a:pt x="0" y="691"/>
                    <a:pt x="0" y="1544"/>
                  </a:cubicBezTo>
                  <a:cubicBezTo>
                    <a:pt x="0" y="2398"/>
                    <a:pt x="691" y="3090"/>
                    <a:pt x="1545" y="3090"/>
                  </a:cubicBezTo>
                  <a:cubicBezTo>
                    <a:pt x="2398" y="3090"/>
                    <a:pt x="3090" y="2398"/>
                    <a:pt x="3090" y="1544"/>
                  </a:cubicBezTo>
                  <a:cubicBezTo>
                    <a:pt x="3090" y="691"/>
                    <a:pt x="2398" y="0"/>
                    <a:pt x="1545" y="0"/>
                  </a:cubicBezTo>
                  <a:close/>
                </a:path>
              </a:pathLst>
            </a:custGeom>
            <a:solidFill>
              <a:schemeClr val="bg1"/>
            </a:solidFill>
            <a:ln w="19050">
              <a:noFill/>
              <a:prstDash val="solid"/>
              <a:round/>
            </a:ln>
          </p:spPr>
          <p:txBody>
            <a:bodyPr anchor="ctr"/>
            <a:lstStyle/>
            <a:p>
              <a:pPr algn="ctr"/>
              <a:endParaRPr>
                <a:solidFill>
                  <a:schemeClr val="bg1"/>
                </a:solidFill>
                <a:cs typeface="+mn-ea"/>
                <a:sym typeface="+mn-lt"/>
              </a:endParaRPr>
            </a:p>
          </p:txBody>
        </p:sp>
        <p:sp>
          <p:nvSpPr>
            <p:cNvPr id="23" name="任意多边形: 形状 22"/>
            <p:cNvSpPr/>
            <p:nvPr/>
          </p:nvSpPr>
          <p:spPr bwMode="auto">
            <a:xfrm>
              <a:off x="7893061" y="5235608"/>
              <a:ext cx="298797" cy="252504"/>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rgbClr val="7FA35C"/>
            </a:solidFill>
            <a:ln>
              <a:noFill/>
            </a:ln>
          </p:spPr>
          <p:txBody>
            <a:bodyPr anchor="ctr"/>
            <a:lstStyle/>
            <a:p>
              <a:pPr algn="ctr"/>
              <a:endParaRPr>
                <a:solidFill>
                  <a:schemeClr val="bg1"/>
                </a:solidFill>
                <a:cs typeface="+mn-ea"/>
                <a:sym typeface="+mn-lt"/>
              </a:endParaRPr>
            </a:p>
          </p:txBody>
        </p:sp>
      </p:grpSp>
      <p:grpSp>
        <p:nvGrpSpPr>
          <p:cNvPr id="48" name="千图PPT彼岸天：ID 8661124库_组合 4"/>
          <p:cNvGrpSpPr/>
          <p:nvPr>
            <p:custDataLst>
              <p:tags r:id="rId6"/>
            </p:custDataLst>
          </p:nvPr>
        </p:nvGrpSpPr>
        <p:grpSpPr>
          <a:xfrm>
            <a:off x="4921518" y="1430296"/>
            <a:ext cx="2265220" cy="828809"/>
            <a:chOff x="1815248" y="5068444"/>
            <a:chExt cx="2265220" cy="828809"/>
          </a:xfrm>
        </p:grpSpPr>
        <p:sp>
          <p:nvSpPr>
            <p:cNvPr id="49" name="文本框 48"/>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50" name="矩形 49"/>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51" name="千图PPT彼岸天：ID 8661124库_组合 4"/>
          <p:cNvGrpSpPr/>
          <p:nvPr>
            <p:custDataLst>
              <p:tags r:id="rId7"/>
            </p:custDataLst>
          </p:nvPr>
        </p:nvGrpSpPr>
        <p:grpSpPr>
          <a:xfrm>
            <a:off x="6767353" y="2389827"/>
            <a:ext cx="2265220" cy="828809"/>
            <a:chOff x="1815248" y="5068444"/>
            <a:chExt cx="2265220" cy="828809"/>
          </a:xfrm>
        </p:grpSpPr>
        <p:sp>
          <p:nvSpPr>
            <p:cNvPr id="52" name="文本框 51"/>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53" name="矩形 52"/>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54" name="千图PPT彼岸天：ID 8661124库_组合 4"/>
          <p:cNvGrpSpPr/>
          <p:nvPr>
            <p:custDataLst>
              <p:tags r:id="rId8"/>
            </p:custDataLst>
          </p:nvPr>
        </p:nvGrpSpPr>
        <p:grpSpPr>
          <a:xfrm>
            <a:off x="3130733" y="2389280"/>
            <a:ext cx="2265220" cy="828809"/>
            <a:chOff x="1815248" y="5068444"/>
            <a:chExt cx="2265220" cy="828809"/>
          </a:xfrm>
        </p:grpSpPr>
        <p:sp>
          <p:nvSpPr>
            <p:cNvPr id="55" name="文本框 54"/>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56" name="矩形 55"/>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57" name="千图PPT彼岸天：ID 8661124库_组合 4"/>
          <p:cNvGrpSpPr/>
          <p:nvPr>
            <p:custDataLst>
              <p:tags r:id="rId9"/>
            </p:custDataLst>
          </p:nvPr>
        </p:nvGrpSpPr>
        <p:grpSpPr>
          <a:xfrm>
            <a:off x="9212051" y="2389280"/>
            <a:ext cx="2265220" cy="828809"/>
            <a:chOff x="1815248" y="5068444"/>
            <a:chExt cx="2265220" cy="828809"/>
          </a:xfrm>
        </p:grpSpPr>
        <p:sp>
          <p:nvSpPr>
            <p:cNvPr id="58" name="文本框 57"/>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59" name="矩形 58"/>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60" name="千图PPT彼岸天：ID 8661124库_组合 4"/>
          <p:cNvGrpSpPr/>
          <p:nvPr>
            <p:custDataLst>
              <p:tags r:id="rId10"/>
            </p:custDataLst>
          </p:nvPr>
        </p:nvGrpSpPr>
        <p:grpSpPr>
          <a:xfrm>
            <a:off x="967473" y="1595976"/>
            <a:ext cx="2265220" cy="828809"/>
            <a:chOff x="1815248" y="5068444"/>
            <a:chExt cx="2265220" cy="828809"/>
          </a:xfrm>
        </p:grpSpPr>
        <p:sp>
          <p:nvSpPr>
            <p:cNvPr id="61" name="文本框 60"/>
            <p:cNvSpPr txBox="1"/>
            <p:nvPr/>
          </p:nvSpPr>
          <p:spPr>
            <a:xfrm>
              <a:off x="1815248" y="5463032"/>
              <a:ext cx="2265220" cy="434221"/>
            </a:xfrm>
            <a:prstGeom prst="rect">
              <a:avLst/>
            </a:prstGeom>
            <a:noFill/>
          </p:spPr>
          <p:txBody>
            <a:bodyPr wrap="square" lIns="0" tIns="0" rIns="0" bIns="0">
              <a:noAutofit/>
            </a:bodyPr>
            <a:lstStyle/>
            <a:p>
              <a:pPr algn="ctr">
                <a:lnSpc>
                  <a:spcPct val="120000"/>
                </a:lnSpc>
                <a:spcBef>
                  <a:spcPct val="0"/>
                </a:spcBef>
              </a:pPr>
              <a:r>
                <a:rPr sz="1200" dirty="0">
                  <a:solidFill>
                    <a:schemeClr val="bg1"/>
                  </a:solidFill>
                  <a:cs typeface="+mn-ea"/>
                  <a:sym typeface="+mn-lt"/>
                </a:rPr>
                <a:t>单击在此输入您的内容单击在此输入您的内容单击在此输入您的内容</a:t>
              </a:r>
            </a:p>
          </p:txBody>
        </p:sp>
        <p:sp>
          <p:nvSpPr>
            <p:cNvPr id="62" name="矩形 61"/>
            <p:cNvSpPr/>
            <p:nvPr/>
          </p:nvSpPr>
          <p:spPr>
            <a:xfrm>
              <a:off x="1917208" y="5068444"/>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sp>
        <p:nvSpPr>
          <p:cNvPr id="63"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64" name="组合 63"/>
          <p:cNvGrpSpPr/>
          <p:nvPr/>
        </p:nvGrpSpPr>
        <p:grpSpPr>
          <a:xfrm>
            <a:off x="181614" y="5953567"/>
            <a:ext cx="1149349" cy="761365"/>
            <a:chOff x="181614" y="5953567"/>
            <a:chExt cx="1149349" cy="761365"/>
          </a:xfrm>
        </p:grpSpPr>
        <p:sp>
          <p:nvSpPr>
            <p:cNvPr id="65"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6"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67" name="组合 66"/>
          <p:cNvGrpSpPr/>
          <p:nvPr/>
        </p:nvGrpSpPr>
        <p:grpSpPr>
          <a:xfrm flipH="1">
            <a:off x="10898377" y="5954979"/>
            <a:ext cx="1149349" cy="761365"/>
            <a:chOff x="10898377" y="5954979"/>
            <a:chExt cx="1149349" cy="761365"/>
          </a:xfrm>
        </p:grpSpPr>
        <p:sp>
          <p:nvSpPr>
            <p:cNvPr id="68"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9"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70" name="组合 69"/>
          <p:cNvGrpSpPr/>
          <p:nvPr/>
        </p:nvGrpSpPr>
        <p:grpSpPr>
          <a:xfrm flipH="1" flipV="1">
            <a:off x="10898377" y="107479"/>
            <a:ext cx="1149349" cy="761365"/>
            <a:chOff x="10898377" y="5954979"/>
            <a:chExt cx="1149349" cy="761365"/>
          </a:xfrm>
        </p:grpSpPr>
        <p:sp>
          <p:nvSpPr>
            <p:cNvPr id="71"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72"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73" name="文本框 72"/>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74" name="文本框 73"/>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03</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千图PPT彼岸天：ID 8661124库_组合 3"/>
          <p:cNvGrpSpPr/>
          <p:nvPr>
            <p:custDataLst>
              <p:tags r:id="rId1"/>
            </p:custDataLst>
          </p:nvPr>
        </p:nvGrpSpPr>
        <p:grpSpPr>
          <a:xfrm>
            <a:off x="3601680" y="2244369"/>
            <a:ext cx="4843681" cy="2233157"/>
            <a:chOff x="2534384" y="1878746"/>
            <a:chExt cx="6419413" cy="2959640"/>
          </a:xfrm>
        </p:grpSpPr>
        <p:grpSp>
          <p:nvGrpSpPr>
            <p:cNvPr id="25" name="组合 24"/>
            <p:cNvGrpSpPr/>
            <p:nvPr/>
          </p:nvGrpSpPr>
          <p:grpSpPr>
            <a:xfrm>
              <a:off x="3631384" y="2856373"/>
              <a:ext cx="2021118" cy="1982013"/>
              <a:chOff x="3631384" y="2856373"/>
              <a:chExt cx="2021118" cy="1982013"/>
            </a:xfrm>
            <a:solidFill>
              <a:schemeClr val="accent6"/>
            </a:solidFill>
          </p:grpSpPr>
          <p:sp>
            <p:nvSpPr>
              <p:cNvPr id="34" name="任意多边形: 形状 33"/>
              <p:cNvSpPr/>
              <p:nvPr/>
            </p:nvSpPr>
            <p:spPr bwMode="auto">
              <a:xfrm>
                <a:off x="3631384" y="2856374"/>
                <a:ext cx="2021118" cy="1982012"/>
              </a:xfrm>
              <a:custGeom>
                <a:avLst/>
                <a:gdLst>
                  <a:gd name="T0" fmla="*/ 321 w 350"/>
                  <a:gd name="T1" fmla="*/ 184 h 343"/>
                  <a:gd name="T2" fmla="*/ 176 w 350"/>
                  <a:gd name="T3" fmla="*/ 314 h 343"/>
                  <a:gd name="T4" fmla="*/ 30 w 350"/>
                  <a:gd name="T5" fmla="*/ 167 h 343"/>
                  <a:gd name="T6" fmla="*/ 122 w 350"/>
                  <a:gd name="T7" fmla="*/ 31 h 343"/>
                  <a:gd name="T8" fmla="*/ 125 w 350"/>
                  <a:gd name="T9" fmla="*/ 7 h 343"/>
                  <a:gd name="T10" fmla="*/ 125 w 350"/>
                  <a:gd name="T11" fmla="*/ 0 h 343"/>
                  <a:gd name="T12" fmla="*/ 0 w 350"/>
                  <a:gd name="T13" fmla="*/ 167 h 343"/>
                  <a:gd name="T14" fmla="*/ 176 w 350"/>
                  <a:gd name="T15" fmla="*/ 343 h 343"/>
                  <a:gd name="T16" fmla="*/ 350 w 350"/>
                  <a:gd name="T17" fmla="*/ 189 h 343"/>
                  <a:gd name="T18" fmla="*/ 321 w 350"/>
                  <a:gd name="T19" fmla="*/ 184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0" h="343">
                    <a:moveTo>
                      <a:pt x="321" y="184"/>
                    </a:moveTo>
                    <a:cubicBezTo>
                      <a:pt x="313" y="257"/>
                      <a:pt x="251" y="314"/>
                      <a:pt x="176" y="314"/>
                    </a:cubicBezTo>
                    <a:cubicBezTo>
                      <a:pt x="95" y="314"/>
                      <a:pt x="30" y="248"/>
                      <a:pt x="30" y="167"/>
                    </a:cubicBezTo>
                    <a:cubicBezTo>
                      <a:pt x="30" y="106"/>
                      <a:pt x="68" y="53"/>
                      <a:pt x="122" y="31"/>
                    </a:cubicBezTo>
                    <a:cubicBezTo>
                      <a:pt x="124" y="23"/>
                      <a:pt x="125" y="16"/>
                      <a:pt x="125" y="7"/>
                    </a:cubicBezTo>
                    <a:cubicBezTo>
                      <a:pt x="125" y="0"/>
                      <a:pt x="125" y="0"/>
                      <a:pt x="125" y="0"/>
                    </a:cubicBezTo>
                    <a:cubicBezTo>
                      <a:pt x="52" y="21"/>
                      <a:pt x="0" y="89"/>
                      <a:pt x="0" y="167"/>
                    </a:cubicBezTo>
                    <a:cubicBezTo>
                      <a:pt x="0" y="265"/>
                      <a:pt x="79" y="343"/>
                      <a:pt x="176" y="343"/>
                    </a:cubicBezTo>
                    <a:cubicBezTo>
                      <a:pt x="266" y="343"/>
                      <a:pt x="340" y="276"/>
                      <a:pt x="350" y="189"/>
                    </a:cubicBezTo>
                    <a:cubicBezTo>
                      <a:pt x="340" y="188"/>
                      <a:pt x="330" y="187"/>
                      <a:pt x="321" y="184"/>
                    </a:cubicBezTo>
                  </a:path>
                </a:pathLst>
              </a:custGeom>
              <a:solidFill>
                <a:schemeClr val="bg1"/>
              </a:solidFill>
              <a:ln>
                <a:noFill/>
              </a:ln>
            </p:spPr>
            <p:txBody>
              <a:bodyPr anchor="ctr"/>
              <a:lstStyle/>
              <a:p>
                <a:pPr algn="ctr"/>
                <a:endParaRPr>
                  <a:solidFill>
                    <a:schemeClr val="bg1"/>
                  </a:solidFill>
                  <a:cs typeface="+mn-ea"/>
                  <a:sym typeface="+mn-lt"/>
                </a:endParaRPr>
              </a:p>
            </p:txBody>
          </p:sp>
          <p:sp>
            <p:nvSpPr>
              <p:cNvPr id="35" name="任意多边形: 形状 34"/>
              <p:cNvSpPr/>
              <p:nvPr/>
            </p:nvSpPr>
            <p:spPr bwMode="auto">
              <a:xfrm>
                <a:off x="4600779" y="2856373"/>
                <a:ext cx="1051721" cy="885011"/>
              </a:xfrm>
              <a:custGeom>
                <a:avLst/>
                <a:gdLst>
                  <a:gd name="T0" fmla="*/ 0 w 182"/>
                  <a:gd name="T1" fmla="*/ 29 h 153"/>
                  <a:gd name="T2" fmla="*/ 8 w 182"/>
                  <a:gd name="T3" fmla="*/ 29 h 153"/>
                  <a:gd name="T4" fmla="*/ 151 w 182"/>
                  <a:gd name="T5" fmla="*/ 145 h 153"/>
                  <a:gd name="T6" fmla="*/ 182 w 182"/>
                  <a:gd name="T7" fmla="*/ 153 h 153"/>
                  <a:gd name="T8" fmla="*/ 8 w 182"/>
                  <a:gd name="T9" fmla="*/ 0 h 153"/>
                  <a:gd name="T10" fmla="*/ 0 w 182"/>
                  <a:gd name="T11" fmla="*/ 0 h 153"/>
                  <a:gd name="T12" fmla="*/ 1 w 182"/>
                  <a:gd name="T13" fmla="*/ 15 h 153"/>
                  <a:gd name="T14" fmla="*/ 0 w 182"/>
                  <a:gd name="T15" fmla="*/ 29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53">
                    <a:moveTo>
                      <a:pt x="0" y="29"/>
                    </a:moveTo>
                    <a:cubicBezTo>
                      <a:pt x="8" y="29"/>
                      <a:pt x="8" y="29"/>
                      <a:pt x="8" y="29"/>
                    </a:cubicBezTo>
                    <a:cubicBezTo>
                      <a:pt x="78" y="29"/>
                      <a:pt x="137" y="79"/>
                      <a:pt x="151" y="145"/>
                    </a:cubicBezTo>
                    <a:cubicBezTo>
                      <a:pt x="161" y="149"/>
                      <a:pt x="171" y="152"/>
                      <a:pt x="182" y="153"/>
                    </a:cubicBezTo>
                    <a:cubicBezTo>
                      <a:pt x="171" y="67"/>
                      <a:pt x="97" y="0"/>
                      <a:pt x="8" y="0"/>
                    </a:cubicBezTo>
                    <a:cubicBezTo>
                      <a:pt x="0" y="0"/>
                      <a:pt x="0" y="0"/>
                      <a:pt x="0" y="0"/>
                    </a:cubicBezTo>
                    <a:cubicBezTo>
                      <a:pt x="1" y="5"/>
                      <a:pt x="1" y="10"/>
                      <a:pt x="1" y="15"/>
                    </a:cubicBezTo>
                    <a:cubicBezTo>
                      <a:pt x="1" y="20"/>
                      <a:pt x="1" y="24"/>
                      <a:pt x="0" y="29"/>
                    </a:cubicBezTo>
                  </a:path>
                </a:pathLst>
              </a:custGeom>
              <a:solidFill>
                <a:srgbClr val="7FA35C"/>
              </a:solidFill>
              <a:ln>
                <a:noFill/>
              </a:ln>
            </p:spPr>
            <p:txBody>
              <a:bodyPr anchor="ctr"/>
              <a:lstStyle/>
              <a:p>
                <a:pPr algn="ctr"/>
                <a:endParaRPr>
                  <a:solidFill>
                    <a:schemeClr val="bg1"/>
                  </a:solidFill>
                  <a:cs typeface="+mn-ea"/>
                  <a:sym typeface="+mn-lt"/>
                </a:endParaRPr>
              </a:p>
            </p:txBody>
          </p:sp>
        </p:grpSp>
        <p:sp>
          <p:nvSpPr>
            <p:cNvPr id="26" name="任意多边形: 形状 25"/>
            <p:cNvSpPr/>
            <p:nvPr/>
          </p:nvSpPr>
          <p:spPr bwMode="auto">
            <a:xfrm>
              <a:off x="2534384" y="1878746"/>
              <a:ext cx="2027292" cy="2029351"/>
            </a:xfrm>
            <a:custGeom>
              <a:avLst/>
              <a:gdLst>
                <a:gd name="T0" fmla="*/ 183 w 351"/>
                <a:gd name="T1" fmla="*/ 336 h 351"/>
                <a:gd name="T2" fmla="*/ 184 w 351"/>
                <a:gd name="T3" fmla="*/ 322 h 351"/>
                <a:gd name="T4" fmla="*/ 176 w 351"/>
                <a:gd name="T5" fmla="*/ 322 h 351"/>
                <a:gd name="T6" fmla="*/ 29 w 351"/>
                <a:gd name="T7" fmla="*/ 176 h 351"/>
                <a:gd name="T8" fmla="*/ 176 w 351"/>
                <a:gd name="T9" fmla="*/ 29 h 351"/>
                <a:gd name="T10" fmla="*/ 322 w 351"/>
                <a:gd name="T11" fmla="*/ 176 h 351"/>
                <a:gd name="T12" fmla="*/ 229 w 351"/>
                <a:gd name="T13" fmla="*/ 312 h 351"/>
                <a:gd name="T14" fmla="*/ 227 w 351"/>
                <a:gd name="T15" fmla="*/ 336 h 351"/>
                <a:gd name="T16" fmla="*/ 227 w 351"/>
                <a:gd name="T17" fmla="*/ 344 h 351"/>
                <a:gd name="T18" fmla="*/ 351 w 351"/>
                <a:gd name="T19" fmla="*/ 176 h 351"/>
                <a:gd name="T20" fmla="*/ 176 w 351"/>
                <a:gd name="T21" fmla="*/ 0 h 351"/>
                <a:gd name="T22" fmla="*/ 0 w 351"/>
                <a:gd name="T23" fmla="*/ 176 h 351"/>
                <a:gd name="T24" fmla="*/ 176 w 351"/>
                <a:gd name="T25" fmla="*/ 351 h 351"/>
                <a:gd name="T26" fmla="*/ 184 w 351"/>
                <a:gd name="T27" fmla="*/ 351 h 351"/>
                <a:gd name="T28" fmla="*/ 183 w 351"/>
                <a:gd name="T29" fmla="*/ 33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1" h="351">
                  <a:moveTo>
                    <a:pt x="183" y="336"/>
                  </a:moveTo>
                  <a:cubicBezTo>
                    <a:pt x="183" y="331"/>
                    <a:pt x="183" y="326"/>
                    <a:pt x="184" y="322"/>
                  </a:cubicBezTo>
                  <a:cubicBezTo>
                    <a:pt x="176" y="322"/>
                    <a:pt x="176" y="322"/>
                    <a:pt x="176" y="322"/>
                  </a:cubicBezTo>
                  <a:cubicBezTo>
                    <a:pt x="95" y="322"/>
                    <a:pt x="29" y="256"/>
                    <a:pt x="29" y="176"/>
                  </a:cubicBezTo>
                  <a:cubicBezTo>
                    <a:pt x="29" y="94"/>
                    <a:pt x="95" y="29"/>
                    <a:pt x="176" y="29"/>
                  </a:cubicBezTo>
                  <a:cubicBezTo>
                    <a:pt x="256" y="29"/>
                    <a:pt x="322" y="94"/>
                    <a:pt x="322" y="176"/>
                  </a:cubicBezTo>
                  <a:cubicBezTo>
                    <a:pt x="322" y="237"/>
                    <a:pt x="283" y="290"/>
                    <a:pt x="229" y="312"/>
                  </a:cubicBezTo>
                  <a:cubicBezTo>
                    <a:pt x="228" y="320"/>
                    <a:pt x="227" y="328"/>
                    <a:pt x="227" y="336"/>
                  </a:cubicBezTo>
                  <a:cubicBezTo>
                    <a:pt x="227" y="344"/>
                    <a:pt x="227" y="344"/>
                    <a:pt x="227" y="344"/>
                  </a:cubicBezTo>
                  <a:cubicBezTo>
                    <a:pt x="299" y="322"/>
                    <a:pt x="351" y="255"/>
                    <a:pt x="351" y="176"/>
                  </a:cubicBezTo>
                  <a:cubicBezTo>
                    <a:pt x="351" y="79"/>
                    <a:pt x="273" y="0"/>
                    <a:pt x="176" y="0"/>
                  </a:cubicBezTo>
                  <a:cubicBezTo>
                    <a:pt x="78" y="0"/>
                    <a:pt x="0" y="79"/>
                    <a:pt x="0" y="176"/>
                  </a:cubicBezTo>
                  <a:cubicBezTo>
                    <a:pt x="0" y="273"/>
                    <a:pt x="78" y="351"/>
                    <a:pt x="176" y="351"/>
                  </a:cubicBezTo>
                  <a:cubicBezTo>
                    <a:pt x="184" y="351"/>
                    <a:pt x="184" y="351"/>
                    <a:pt x="184" y="351"/>
                  </a:cubicBezTo>
                  <a:cubicBezTo>
                    <a:pt x="183" y="346"/>
                    <a:pt x="183" y="341"/>
                    <a:pt x="183" y="336"/>
                  </a:cubicBezTo>
                </a:path>
              </a:pathLst>
            </a:custGeom>
            <a:solidFill>
              <a:srgbClr val="8FB969"/>
            </a:solidFill>
            <a:ln>
              <a:noFill/>
            </a:ln>
          </p:spPr>
          <p:txBody>
            <a:bodyPr anchor="ctr"/>
            <a:lstStyle/>
            <a:p>
              <a:pPr algn="ctr"/>
              <a:endParaRPr>
                <a:solidFill>
                  <a:schemeClr val="bg1"/>
                </a:solidFill>
                <a:cs typeface="+mn-ea"/>
                <a:sym typeface="+mn-lt"/>
              </a:endParaRPr>
            </a:p>
          </p:txBody>
        </p:sp>
        <p:grpSp>
          <p:nvGrpSpPr>
            <p:cNvPr id="27" name="组合 26"/>
            <p:cNvGrpSpPr/>
            <p:nvPr/>
          </p:nvGrpSpPr>
          <p:grpSpPr>
            <a:xfrm>
              <a:off x="4738677" y="1878746"/>
              <a:ext cx="2021118" cy="2029351"/>
              <a:chOff x="4738677" y="1878746"/>
              <a:chExt cx="2021118" cy="2029351"/>
            </a:xfrm>
            <a:solidFill>
              <a:schemeClr val="accent2"/>
            </a:solidFill>
          </p:grpSpPr>
          <p:sp>
            <p:nvSpPr>
              <p:cNvPr id="32" name="任意多边形: 形状 31"/>
              <p:cNvSpPr/>
              <p:nvPr/>
            </p:nvSpPr>
            <p:spPr bwMode="auto">
              <a:xfrm>
                <a:off x="4738677" y="1878746"/>
                <a:ext cx="2021118" cy="1988187"/>
              </a:xfrm>
              <a:custGeom>
                <a:avLst/>
                <a:gdLst>
                  <a:gd name="T0" fmla="*/ 29 w 350"/>
                  <a:gd name="T1" fmla="*/ 159 h 344"/>
                  <a:gd name="T2" fmla="*/ 174 w 350"/>
                  <a:gd name="T3" fmla="*/ 29 h 344"/>
                  <a:gd name="T4" fmla="*/ 320 w 350"/>
                  <a:gd name="T5" fmla="*/ 176 h 344"/>
                  <a:gd name="T6" fmla="*/ 228 w 350"/>
                  <a:gd name="T7" fmla="*/ 312 h 344"/>
                  <a:gd name="T8" fmla="*/ 225 w 350"/>
                  <a:gd name="T9" fmla="*/ 336 h 344"/>
                  <a:gd name="T10" fmla="*/ 225 w 350"/>
                  <a:gd name="T11" fmla="*/ 344 h 344"/>
                  <a:gd name="T12" fmla="*/ 350 w 350"/>
                  <a:gd name="T13" fmla="*/ 176 h 344"/>
                  <a:gd name="T14" fmla="*/ 174 w 350"/>
                  <a:gd name="T15" fmla="*/ 0 h 344"/>
                  <a:gd name="T16" fmla="*/ 0 w 350"/>
                  <a:gd name="T17" fmla="*/ 154 h 344"/>
                  <a:gd name="T18" fmla="*/ 29 w 350"/>
                  <a:gd name="T19" fmla="*/ 15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0" h="344">
                    <a:moveTo>
                      <a:pt x="29" y="159"/>
                    </a:moveTo>
                    <a:cubicBezTo>
                      <a:pt x="37" y="86"/>
                      <a:pt x="99" y="29"/>
                      <a:pt x="174" y="29"/>
                    </a:cubicBezTo>
                    <a:cubicBezTo>
                      <a:pt x="255" y="29"/>
                      <a:pt x="320" y="94"/>
                      <a:pt x="320" y="176"/>
                    </a:cubicBezTo>
                    <a:cubicBezTo>
                      <a:pt x="320" y="237"/>
                      <a:pt x="282" y="290"/>
                      <a:pt x="228" y="312"/>
                    </a:cubicBezTo>
                    <a:cubicBezTo>
                      <a:pt x="226" y="320"/>
                      <a:pt x="225" y="328"/>
                      <a:pt x="225" y="336"/>
                    </a:cubicBezTo>
                    <a:cubicBezTo>
                      <a:pt x="225" y="344"/>
                      <a:pt x="225" y="344"/>
                      <a:pt x="225" y="344"/>
                    </a:cubicBezTo>
                    <a:cubicBezTo>
                      <a:pt x="298" y="322"/>
                      <a:pt x="350" y="255"/>
                      <a:pt x="350" y="176"/>
                    </a:cubicBezTo>
                    <a:cubicBezTo>
                      <a:pt x="350" y="79"/>
                      <a:pt x="271" y="0"/>
                      <a:pt x="174" y="0"/>
                    </a:cubicBezTo>
                    <a:cubicBezTo>
                      <a:pt x="84" y="0"/>
                      <a:pt x="10" y="67"/>
                      <a:pt x="0" y="154"/>
                    </a:cubicBezTo>
                    <a:cubicBezTo>
                      <a:pt x="10" y="155"/>
                      <a:pt x="20" y="157"/>
                      <a:pt x="29" y="159"/>
                    </a:cubicBezTo>
                  </a:path>
                </a:pathLst>
              </a:custGeom>
              <a:solidFill>
                <a:srgbClr val="8FB969"/>
              </a:solidFill>
              <a:ln>
                <a:noFill/>
              </a:ln>
            </p:spPr>
            <p:txBody>
              <a:bodyPr anchor="ctr"/>
              <a:lstStyle/>
              <a:p>
                <a:pPr algn="ctr"/>
                <a:endParaRPr>
                  <a:solidFill>
                    <a:schemeClr val="bg1"/>
                  </a:solidFill>
                  <a:cs typeface="+mn-ea"/>
                  <a:sym typeface="+mn-lt"/>
                </a:endParaRPr>
              </a:p>
            </p:txBody>
          </p:sp>
          <p:sp>
            <p:nvSpPr>
              <p:cNvPr id="33" name="任意多边形: 形状 32"/>
              <p:cNvSpPr/>
              <p:nvPr/>
            </p:nvSpPr>
            <p:spPr bwMode="auto">
              <a:xfrm>
                <a:off x="4738677" y="3023086"/>
                <a:ext cx="1051722" cy="885011"/>
              </a:xfrm>
              <a:custGeom>
                <a:avLst/>
                <a:gdLst>
                  <a:gd name="T0" fmla="*/ 181 w 182"/>
                  <a:gd name="T1" fmla="*/ 138 h 153"/>
                  <a:gd name="T2" fmla="*/ 182 w 182"/>
                  <a:gd name="T3" fmla="*/ 124 h 153"/>
                  <a:gd name="T4" fmla="*/ 174 w 182"/>
                  <a:gd name="T5" fmla="*/ 124 h 153"/>
                  <a:gd name="T6" fmla="*/ 31 w 182"/>
                  <a:gd name="T7" fmla="*/ 8 h 153"/>
                  <a:gd name="T8" fmla="*/ 0 w 182"/>
                  <a:gd name="T9" fmla="*/ 0 h 153"/>
                  <a:gd name="T10" fmla="*/ 174 w 182"/>
                  <a:gd name="T11" fmla="*/ 153 h 153"/>
                  <a:gd name="T12" fmla="*/ 182 w 182"/>
                  <a:gd name="T13" fmla="*/ 153 h 153"/>
                  <a:gd name="T14" fmla="*/ 181 w 182"/>
                  <a:gd name="T15" fmla="*/ 138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53">
                    <a:moveTo>
                      <a:pt x="181" y="138"/>
                    </a:moveTo>
                    <a:cubicBezTo>
                      <a:pt x="181" y="133"/>
                      <a:pt x="181" y="128"/>
                      <a:pt x="182" y="124"/>
                    </a:cubicBezTo>
                    <a:cubicBezTo>
                      <a:pt x="174" y="124"/>
                      <a:pt x="174" y="124"/>
                      <a:pt x="174" y="124"/>
                    </a:cubicBezTo>
                    <a:cubicBezTo>
                      <a:pt x="104" y="124"/>
                      <a:pt x="45" y="75"/>
                      <a:pt x="31" y="8"/>
                    </a:cubicBezTo>
                    <a:cubicBezTo>
                      <a:pt x="21" y="4"/>
                      <a:pt x="11" y="2"/>
                      <a:pt x="0" y="0"/>
                    </a:cubicBezTo>
                    <a:cubicBezTo>
                      <a:pt x="11" y="86"/>
                      <a:pt x="85" y="153"/>
                      <a:pt x="174" y="153"/>
                    </a:cubicBezTo>
                    <a:cubicBezTo>
                      <a:pt x="182" y="153"/>
                      <a:pt x="182" y="153"/>
                      <a:pt x="182" y="153"/>
                    </a:cubicBezTo>
                    <a:cubicBezTo>
                      <a:pt x="181" y="148"/>
                      <a:pt x="181" y="143"/>
                      <a:pt x="181" y="138"/>
                    </a:cubicBezTo>
                  </a:path>
                </a:pathLst>
              </a:custGeom>
              <a:solidFill>
                <a:srgbClr val="8FB969"/>
              </a:solidFill>
              <a:ln>
                <a:noFill/>
              </a:ln>
            </p:spPr>
            <p:txBody>
              <a:bodyPr anchor="ctr"/>
              <a:lstStyle/>
              <a:p>
                <a:pPr algn="ctr"/>
                <a:endParaRPr>
                  <a:solidFill>
                    <a:schemeClr val="bg1"/>
                  </a:solidFill>
                  <a:cs typeface="+mn-ea"/>
                  <a:sym typeface="+mn-lt"/>
                </a:endParaRPr>
              </a:p>
            </p:txBody>
          </p:sp>
        </p:grpSp>
        <p:grpSp>
          <p:nvGrpSpPr>
            <p:cNvPr id="28" name="组合 27"/>
            <p:cNvGrpSpPr/>
            <p:nvPr/>
          </p:nvGrpSpPr>
          <p:grpSpPr>
            <a:xfrm>
              <a:off x="5829504" y="2809037"/>
              <a:ext cx="2021118" cy="2029349"/>
              <a:chOff x="5829504" y="2809037"/>
              <a:chExt cx="2021118" cy="2029349"/>
            </a:xfrm>
            <a:solidFill>
              <a:schemeClr val="accent5"/>
            </a:solidFill>
          </p:grpSpPr>
          <p:sp>
            <p:nvSpPr>
              <p:cNvPr id="30" name="任意多边形: 形状 29"/>
              <p:cNvSpPr/>
              <p:nvPr/>
            </p:nvSpPr>
            <p:spPr bwMode="auto">
              <a:xfrm>
                <a:off x="5829504" y="2856374"/>
                <a:ext cx="2021118" cy="1982012"/>
              </a:xfrm>
              <a:custGeom>
                <a:avLst/>
                <a:gdLst>
                  <a:gd name="T0" fmla="*/ 321 w 350"/>
                  <a:gd name="T1" fmla="*/ 184 h 343"/>
                  <a:gd name="T2" fmla="*/ 175 w 350"/>
                  <a:gd name="T3" fmla="*/ 314 h 343"/>
                  <a:gd name="T4" fmla="*/ 30 w 350"/>
                  <a:gd name="T5" fmla="*/ 167 h 343"/>
                  <a:gd name="T6" fmla="*/ 122 w 350"/>
                  <a:gd name="T7" fmla="*/ 31 h 343"/>
                  <a:gd name="T8" fmla="*/ 124 w 350"/>
                  <a:gd name="T9" fmla="*/ 7 h 343"/>
                  <a:gd name="T10" fmla="*/ 124 w 350"/>
                  <a:gd name="T11" fmla="*/ 0 h 343"/>
                  <a:gd name="T12" fmla="*/ 0 w 350"/>
                  <a:gd name="T13" fmla="*/ 167 h 343"/>
                  <a:gd name="T14" fmla="*/ 175 w 350"/>
                  <a:gd name="T15" fmla="*/ 343 h 343"/>
                  <a:gd name="T16" fmla="*/ 350 w 350"/>
                  <a:gd name="T17" fmla="*/ 189 h 343"/>
                  <a:gd name="T18" fmla="*/ 321 w 350"/>
                  <a:gd name="T19" fmla="*/ 184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0" h="343">
                    <a:moveTo>
                      <a:pt x="321" y="184"/>
                    </a:moveTo>
                    <a:cubicBezTo>
                      <a:pt x="312" y="257"/>
                      <a:pt x="251" y="314"/>
                      <a:pt x="175" y="314"/>
                    </a:cubicBezTo>
                    <a:cubicBezTo>
                      <a:pt x="95" y="314"/>
                      <a:pt x="30" y="248"/>
                      <a:pt x="30" y="167"/>
                    </a:cubicBezTo>
                    <a:cubicBezTo>
                      <a:pt x="30" y="106"/>
                      <a:pt x="68" y="53"/>
                      <a:pt x="122" y="31"/>
                    </a:cubicBezTo>
                    <a:cubicBezTo>
                      <a:pt x="123" y="23"/>
                      <a:pt x="124" y="16"/>
                      <a:pt x="124" y="7"/>
                    </a:cubicBezTo>
                    <a:cubicBezTo>
                      <a:pt x="124" y="0"/>
                      <a:pt x="124" y="0"/>
                      <a:pt x="124" y="0"/>
                    </a:cubicBezTo>
                    <a:cubicBezTo>
                      <a:pt x="52" y="21"/>
                      <a:pt x="0" y="89"/>
                      <a:pt x="0" y="167"/>
                    </a:cubicBezTo>
                    <a:cubicBezTo>
                      <a:pt x="0" y="265"/>
                      <a:pt x="78" y="343"/>
                      <a:pt x="175" y="343"/>
                    </a:cubicBezTo>
                    <a:cubicBezTo>
                      <a:pt x="265" y="343"/>
                      <a:pt x="340" y="276"/>
                      <a:pt x="350" y="189"/>
                    </a:cubicBezTo>
                    <a:cubicBezTo>
                      <a:pt x="340" y="188"/>
                      <a:pt x="330" y="187"/>
                      <a:pt x="321" y="184"/>
                    </a:cubicBezTo>
                  </a:path>
                </a:pathLst>
              </a:custGeom>
              <a:solidFill>
                <a:srgbClr val="4C6B32"/>
              </a:solidFill>
              <a:ln>
                <a:noFill/>
              </a:ln>
            </p:spPr>
            <p:txBody>
              <a:bodyPr anchor="ctr"/>
              <a:lstStyle/>
              <a:p>
                <a:pPr algn="ctr"/>
                <a:endParaRPr>
                  <a:solidFill>
                    <a:schemeClr val="bg1"/>
                  </a:solidFill>
                  <a:cs typeface="+mn-ea"/>
                  <a:sym typeface="+mn-lt"/>
                </a:endParaRPr>
              </a:p>
            </p:txBody>
          </p:sp>
          <p:sp>
            <p:nvSpPr>
              <p:cNvPr id="31" name="任意多边形: 形状 30"/>
              <p:cNvSpPr/>
              <p:nvPr/>
            </p:nvSpPr>
            <p:spPr bwMode="auto">
              <a:xfrm>
                <a:off x="6800958" y="2809037"/>
                <a:ext cx="1049664" cy="885011"/>
              </a:xfrm>
              <a:custGeom>
                <a:avLst/>
                <a:gdLst>
                  <a:gd name="T0" fmla="*/ 1 w 182"/>
                  <a:gd name="T1" fmla="*/ 15 h 153"/>
                  <a:gd name="T2" fmla="*/ 0 w 182"/>
                  <a:gd name="T3" fmla="*/ 29 h 153"/>
                  <a:gd name="T4" fmla="*/ 7 w 182"/>
                  <a:gd name="T5" fmla="*/ 29 h 153"/>
                  <a:gd name="T6" fmla="*/ 151 w 182"/>
                  <a:gd name="T7" fmla="*/ 146 h 153"/>
                  <a:gd name="T8" fmla="*/ 182 w 182"/>
                  <a:gd name="T9" fmla="*/ 153 h 153"/>
                  <a:gd name="T10" fmla="*/ 7 w 182"/>
                  <a:gd name="T11" fmla="*/ 0 h 153"/>
                  <a:gd name="T12" fmla="*/ 0 w 182"/>
                  <a:gd name="T13" fmla="*/ 0 h 153"/>
                  <a:gd name="T14" fmla="*/ 1 w 182"/>
                  <a:gd name="T15" fmla="*/ 15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53">
                    <a:moveTo>
                      <a:pt x="1" y="15"/>
                    </a:moveTo>
                    <a:cubicBezTo>
                      <a:pt x="1" y="20"/>
                      <a:pt x="1" y="24"/>
                      <a:pt x="0" y="29"/>
                    </a:cubicBezTo>
                    <a:cubicBezTo>
                      <a:pt x="7" y="29"/>
                      <a:pt x="7" y="29"/>
                      <a:pt x="7" y="29"/>
                    </a:cubicBezTo>
                    <a:cubicBezTo>
                      <a:pt x="78" y="29"/>
                      <a:pt x="137" y="79"/>
                      <a:pt x="151" y="146"/>
                    </a:cubicBezTo>
                    <a:cubicBezTo>
                      <a:pt x="161" y="149"/>
                      <a:pt x="171" y="152"/>
                      <a:pt x="182" y="153"/>
                    </a:cubicBezTo>
                    <a:cubicBezTo>
                      <a:pt x="171" y="67"/>
                      <a:pt x="96" y="0"/>
                      <a:pt x="7" y="0"/>
                    </a:cubicBezTo>
                    <a:cubicBezTo>
                      <a:pt x="0" y="0"/>
                      <a:pt x="0" y="0"/>
                      <a:pt x="0" y="0"/>
                    </a:cubicBezTo>
                    <a:cubicBezTo>
                      <a:pt x="1" y="5"/>
                      <a:pt x="1" y="10"/>
                      <a:pt x="1" y="15"/>
                    </a:cubicBezTo>
                  </a:path>
                </a:pathLst>
              </a:custGeom>
              <a:solidFill>
                <a:srgbClr val="7FA35C"/>
              </a:solidFill>
              <a:ln>
                <a:noFill/>
              </a:ln>
            </p:spPr>
            <p:txBody>
              <a:bodyPr anchor="ctr"/>
              <a:lstStyle/>
              <a:p>
                <a:pPr algn="ctr"/>
                <a:endParaRPr>
                  <a:solidFill>
                    <a:schemeClr val="bg1"/>
                  </a:solidFill>
                  <a:cs typeface="+mn-ea"/>
                  <a:sym typeface="+mn-lt"/>
                </a:endParaRPr>
              </a:p>
            </p:txBody>
          </p:sp>
        </p:grpSp>
        <p:sp>
          <p:nvSpPr>
            <p:cNvPr id="29" name="任意多边形: 形状 28"/>
            <p:cNvSpPr/>
            <p:nvPr/>
          </p:nvSpPr>
          <p:spPr bwMode="auto">
            <a:xfrm>
              <a:off x="6938854" y="1926082"/>
              <a:ext cx="2014943" cy="2029351"/>
            </a:xfrm>
            <a:custGeom>
              <a:avLst/>
              <a:gdLst>
                <a:gd name="T0" fmla="*/ 174 w 349"/>
                <a:gd name="T1" fmla="*/ 0 h 351"/>
                <a:gd name="T2" fmla="*/ 0 w 349"/>
                <a:gd name="T3" fmla="*/ 154 h 351"/>
                <a:gd name="T4" fmla="*/ 28 w 349"/>
                <a:gd name="T5" fmla="*/ 159 h 351"/>
                <a:gd name="T6" fmla="*/ 174 w 349"/>
                <a:gd name="T7" fmla="*/ 29 h 351"/>
                <a:gd name="T8" fmla="*/ 320 w 349"/>
                <a:gd name="T9" fmla="*/ 176 h 351"/>
                <a:gd name="T10" fmla="*/ 174 w 349"/>
                <a:gd name="T11" fmla="*/ 322 h 351"/>
                <a:gd name="T12" fmla="*/ 30 w 349"/>
                <a:gd name="T13" fmla="*/ 206 h 351"/>
                <a:gd name="T14" fmla="*/ 0 w 349"/>
                <a:gd name="T15" fmla="*/ 198 h 351"/>
                <a:gd name="T16" fmla="*/ 174 w 349"/>
                <a:gd name="T17" fmla="*/ 351 h 351"/>
                <a:gd name="T18" fmla="*/ 349 w 349"/>
                <a:gd name="T19" fmla="*/ 176 h 351"/>
                <a:gd name="T20" fmla="*/ 174 w 349"/>
                <a:gd name="T21"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9" h="351">
                  <a:moveTo>
                    <a:pt x="174" y="0"/>
                  </a:moveTo>
                  <a:cubicBezTo>
                    <a:pt x="84" y="0"/>
                    <a:pt x="10" y="67"/>
                    <a:pt x="0" y="154"/>
                  </a:cubicBezTo>
                  <a:cubicBezTo>
                    <a:pt x="10" y="155"/>
                    <a:pt x="20" y="157"/>
                    <a:pt x="28" y="159"/>
                  </a:cubicBezTo>
                  <a:cubicBezTo>
                    <a:pt x="37" y="86"/>
                    <a:pt x="99" y="29"/>
                    <a:pt x="174" y="29"/>
                  </a:cubicBezTo>
                  <a:cubicBezTo>
                    <a:pt x="255" y="29"/>
                    <a:pt x="320" y="94"/>
                    <a:pt x="320" y="176"/>
                  </a:cubicBezTo>
                  <a:cubicBezTo>
                    <a:pt x="320" y="256"/>
                    <a:pt x="255" y="322"/>
                    <a:pt x="174" y="322"/>
                  </a:cubicBezTo>
                  <a:cubicBezTo>
                    <a:pt x="104" y="322"/>
                    <a:pt x="45" y="273"/>
                    <a:pt x="30" y="206"/>
                  </a:cubicBezTo>
                  <a:cubicBezTo>
                    <a:pt x="21" y="202"/>
                    <a:pt x="11" y="200"/>
                    <a:pt x="0" y="198"/>
                  </a:cubicBezTo>
                  <a:cubicBezTo>
                    <a:pt x="11" y="284"/>
                    <a:pt x="85" y="351"/>
                    <a:pt x="174" y="351"/>
                  </a:cubicBezTo>
                  <a:cubicBezTo>
                    <a:pt x="271" y="351"/>
                    <a:pt x="349" y="273"/>
                    <a:pt x="349" y="176"/>
                  </a:cubicBezTo>
                  <a:cubicBezTo>
                    <a:pt x="349" y="79"/>
                    <a:pt x="271" y="0"/>
                    <a:pt x="174" y="0"/>
                  </a:cubicBezTo>
                </a:path>
              </a:pathLst>
            </a:custGeom>
            <a:solidFill>
              <a:schemeClr val="bg1"/>
            </a:solidFill>
            <a:ln>
              <a:noFill/>
            </a:ln>
          </p:spPr>
          <p:txBody>
            <a:bodyPr anchor="ctr"/>
            <a:lstStyle/>
            <a:p>
              <a:pPr algn="ctr"/>
              <a:endParaRPr>
                <a:solidFill>
                  <a:schemeClr val="bg1"/>
                </a:solidFill>
                <a:cs typeface="+mn-ea"/>
                <a:sym typeface="+mn-lt"/>
              </a:endParaRPr>
            </a:p>
          </p:txBody>
        </p:sp>
      </p:grpSp>
      <p:grpSp>
        <p:nvGrpSpPr>
          <p:cNvPr id="5" name="千图PPT彼岸天：ID 8661124库_组合 4"/>
          <p:cNvGrpSpPr/>
          <p:nvPr>
            <p:custDataLst>
              <p:tags r:id="rId2"/>
            </p:custDataLst>
          </p:nvPr>
        </p:nvGrpSpPr>
        <p:grpSpPr>
          <a:xfrm>
            <a:off x="4865311" y="1127972"/>
            <a:ext cx="2438096" cy="817622"/>
            <a:chOff x="1728810" y="5079043"/>
            <a:chExt cx="2438096" cy="817621"/>
          </a:xfrm>
        </p:grpSpPr>
        <p:sp>
          <p:nvSpPr>
            <p:cNvPr id="23" name="文本框 22"/>
            <p:cNvSpPr txBox="1"/>
            <p:nvPr/>
          </p:nvSpPr>
          <p:spPr>
            <a:xfrm>
              <a:off x="1728810" y="5462443"/>
              <a:ext cx="2438096" cy="434221"/>
            </a:xfrm>
            <a:prstGeom prst="rect">
              <a:avLst/>
            </a:prstGeom>
            <a:noFill/>
          </p:spPr>
          <p:txBody>
            <a:bodyPr wrap="square" lIns="0" tIns="0" rIns="0" bIns="0">
              <a:noAutofit/>
            </a:bodyPr>
            <a:lstStyle/>
            <a:p>
              <a:pPr algn="ctr">
                <a:lnSpc>
                  <a:spcPct val="120000"/>
                </a:lnSpc>
                <a:spcBef>
                  <a:spcPct val="0"/>
                </a:spcBef>
              </a:pPr>
              <a:r>
                <a:rPr sz="1400" dirty="0">
                  <a:solidFill>
                    <a:schemeClr val="bg1"/>
                  </a:solidFill>
                  <a:cs typeface="+mn-ea"/>
                  <a:sym typeface="+mn-lt"/>
                </a:rPr>
                <a:t>单击在此输入您的内容单击在此输入您的内容单击在此输入您的内容</a:t>
              </a:r>
            </a:p>
          </p:txBody>
        </p:sp>
        <p:sp>
          <p:nvSpPr>
            <p:cNvPr id="24" name="矩形 23"/>
            <p:cNvSpPr/>
            <p:nvPr/>
          </p:nvSpPr>
          <p:spPr>
            <a:xfrm>
              <a:off x="1937370" y="5079043"/>
              <a:ext cx="2020976" cy="325410"/>
            </a:xfrm>
            <a:prstGeom prst="rect">
              <a:avLst/>
            </a:prstGeom>
          </p:spPr>
          <p:txBody>
            <a:bodyPr wrap="none" lIns="0" tIns="0" rIns="0" bIns="0">
              <a:normAutofit/>
            </a:bodyPr>
            <a:lstStyle/>
            <a:p>
              <a:pPr algn="ctr" defTabSz="1217930">
                <a:spcBef>
                  <a:spcPct val="0"/>
                </a:spcBef>
                <a:defRPr/>
              </a:pPr>
              <a:r>
                <a:rPr lang="zh-CN" altLang="en-US" b="1" dirty="0">
                  <a:solidFill>
                    <a:schemeClr val="bg1"/>
                  </a:solidFill>
                  <a:cs typeface="+mn-ea"/>
                  <a:sym typeface="+mn-lt"/>
                </a:rPr>
                <a:t>输入标题文本</a:t>
              </a:r>
            </a:p>
          </p:txBody>
        </p:sp>
      </p:grpSp>
      <p:grpSp>
        <p:nvGrpSpPr>
          <p:cNvPr id="8" name="千图PPT彼岸天：ID 8661124库_组合 7"/>
          <p:cNvGrpSpPr/>
          <p:nvPr>
            <p:custDataLst>
              <p:tags r:id="rId3"/>
            </p:custDataLst>
          </p:nvPr>
        </p:nvGrpSpPr>
        <p:grpSpPr>
          <a:xfrm>
            <a:off x="6448771" y="5095481"/>
            <a:ext cx="3768771" cy="835777"/>
            <a:chOff x="9029821" y="3139323"/>
            <a:chExt cx="3768771" cy="835777"/>
          </a:xfrm>
        </p:grpSpPr>
        <p:sp>
          <p:nvSpPr>
            <p:cNvPr id="17" name="文本框 31"/>
            <p:cNvSpPr txBox="1"/>
            <p:nvPr/>
          </p:nvSpPr>
          <p:spPr>
            <a:xfrm>
              <a:off x="9029821" y="3385544"/>
              <a:ext cx="3768771" cy="589556"/>
            </a:xfrm>
            <a:prstGeom prst="rect">
              <a:avLst/>
            </a:prstGeom>
            <a:noFill/>
          </p:spPr>
          <p:txBody>
            <a:bodyPr wrap="square" lIns="72000" tIns="0" rIns="72000" bIns="0" anchor="ctr" anchorCtr="0">
              <a:noAutofit/>
            </a:bodyPr>
            <a:lstStyle/>
            <a:p>
              <a:pPr defTabSz="1217930">
                <a:lnSpc>
                  <a:spcPct val="120000"/>
                </a:lnSpc>
                <a:defRPr/>
              </a:pPr>
              <a:r>
                <a:rPr sz="1400" dirty="0">
                  <a:solidFill>
                    <a:schemeClr val="bg1"/>
                  </a:solidFill>
                  <a:cs typeface="+mn-ea"/>
                  <a:sym typeface="+mn-lt"/>
                </a:rPr>
                <a:t>单击在此输入您的内容单击在此输入您的内容单击在此输入您的内容</a:t>
              </a:r>
            </a:p>
          </p:txBody>
        </p:sp>
        <p:sp>
          <p:nvSpPr>
            <p:cNvPr id="18" name="矩形 17"/>
            <p:cNvSpPr/>
            <p:nvPr/>
          </p:nvSpPr>
          <p:spPr>
            <a:xfrm>
              <a:off x="9029821" y="3139323"/>
              <a:ext cx="2457329" cy="246221"/>
            </a:xfrm>
            <a:prstGeom prst="rect">
              <a:avLst/>
            </a:prstGeom>
          </p:spPr>
          <p:txBody>
            <a:bodyPr wrap="none" lIns="72000" tIns="0" rIns="72000" bIns="0">
              <a:noAutofit/>
            </a:bodyPr>
            <a:lstStyle/>
            <a:p>
              <a:pPr defTabSz="1217930">
                <a:defRPr/>
              </a:pPr>
              <a:r>
                <a:rPr lang="zh-CN" altLang="en-US" b="1" dirty="0">
                  <a:solidFill>
                    <a:schemeClr val="bg1"/>
                  </a:solidFill>
                  <a:cs typeface="+mn-ea"/>
                  <a:sym typeface="+mn-lt"/>
                </a:rPr>
                <a:t>输入标题文本</a:t>
              </a:r>
            </a:p>
          </p:txBody>
        </p:sp>
      </p:grpSp>
      <p:grpSp>
        <p:nvGrpSpPr>
          <p:cNvPr id="9" name="千图PPT彼岸天：ID 8661124库_组合 8"/>
          <p:cNvGrpSpPr/>
          <p:nvPr>
            <p:custDataLst>
              <p:tags r:id="rId4"/>
            </p:custDataLst>
          </p:nvPr>
        </p:nvGrpSpPr>
        <p:grpSpPr>
          <a:xfrm>
            <a:off x="2425148" y="5073900"/>
            <a:ext cx="3250331" cy="842595"/>
            <a:chOff x="-233116" y="3139323"/>
            <a:chExt cx="3250330" cy="842595"/>
          </a:xfrm>
        </p:grpSpPr>
        <p:sp>
          <p:nvSpPr>
            <p:cNvPr id="15" name="文本框 34"/>
            <p:cNvSpPr txBox="1"/>
            <p:nvPr/>
          </p:nvSpPr>
          <p:spPr>
            <a:xfrm>
              <a:off x="-233116" y="3392362"/>
              <a:ext cx="3250330" cy="589556"/>
            </a:xfrm>
            <a:prstGeom prst="rect">
              <a:avLst/>
            </a:prstGeom>
            <a:noFill/>
          </p:spPr>
          <p:txBody>
            <a:bodyPr wrap="square" lIns="72000" tIns="0" rIns="72000" bIns="0" anchor="ctr" anchorCtr="0">
              <a:noAutofit/>
            </a:bodyPr>
            <a:lstStyle/>
            <a:p>
              <a:pPr algn="r" defTabSz="1217930">
                <a:lnSpc>
                  <a:spcPct val="120000"/>
                </a:lnSpc>
                <a:defRPr/>
              </a:pPr>
              <a:r>
                <a:rPr sz="1400" dirty="0">
                  <a:solidFill>
                    <a:schemeClr val="bg1"/>
                  </a:solidFill>
                  <a:cs typeface="+mn-ea"/>
                  <a:sym typeface="+mn-lt"/>
                </a:rPr>
                <a:t>单击在此输入您的内容单击在此输入您的内容单击在此输入您的内容</a:t>
              </a:r>
            </a:p>
          </p:txBody>
        </p:sp>
        <p:sp>
          <p:nvSpPr>
            <p:cNvPr id="16" name="矩形 15"/>
            <p:cNvSpPr/>
            <p:nvPr/>
          </p:nvSpPr>
          <p:spPr>
            <a:xfrm>
              <a:off x="609599" y="3139323"/>
              <a:ext cx="2407615" cy="246221"/>
            </a:xfrm>
            <a:prstGeom prst="rect">
              <a:avLst/>
            </a:prstGeom>
          </p:spPr>
          <p:txBody>
            <a:bodyPr wrap="none" lIns="72000" tIns="0" rIns="72000" bIns="0">
              <a:noAutofit/>
            </a:bodyPr>
            <a:lstStyle/>
            <a:p>
              <a:pPr algn="r" defTabSz="1217930">
                <a:defRPr/>
              </a:pPr>
              <a:r>
                <a:rPr lang="zh-CN" altLang="en-US" b="1" dirty="0">
                  <a:solidFill>
                    <a:schemeClr val="bg1"/>
                  </a:solidFill>
                  <a:cs typeface="+mn-ea"/>
                  <a:sym typeface="+mn-lt"/>
                </a:rPr>
                <a:t>输入标题文本</a:t>
              </a:r>
            </a:p>
          </p:txBody>
        </p:sp>
      </p:grpSp>
      <p:sp>
        <p:nvSpPr>
          <p:cNvPr id="10" name="千图PPT彼岸天：ID 8661124库_任意多边形 9"/>
          <p:cNvSpPr/>
          <p:nvPr>
            <p:custDataLst>
              <p:tags r:id="rId5"/>
            </p:custDataLst>
          </p:nvPr>
        </p:nvSpPr>
        <p:spPr>
          <a:xfrm>
            <a:off x="4115780" y="2779493"/>
            <a:ext cx="355891" cy="30075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1" name="千图PPT彼岸天：ID 8661124库_任意多边形 10"/>
          <p:cNvSpPr/>
          <p:nvPr>
            <p:custDataLst>
              <p:tags r:id="rId6"/>
            </p:custDataLst>
          </p:nvPr>
        </p:nvSpPr>
        <p:spPr>
          <a:xfrm>
            <a:off x="5849455" y="2779493"/>
            <a:ext cx="355891" cy="30075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2" name="千图PPT彼岸天：ID 8661124库_任意多边形 11"/>
          <p:cNvSpPr/>
          <p:nvPr>
            <p:custDataLst>
              <p:tags r:id="rId7"/>
            </p:custDataLst>
          </p:nvPr>
        </p:nvSpPr>
        <p:spPr>
          <a:xfrm>
            <a:off x="4961589" y="3672661"/>
            <a:ext cx="355891" cy="30075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3" name="千图PPT彼岸天：ID 8661124库_任意多边形 12"/>
          <p:cNvSpPr/>
          <p:nvPr>
            <p:custDataLst>
              <p:tags r:id="rId8"/>
            </p:custDataLst>
          </p:nvPr>
        </p:nvSpPr>
        <p:spPr>
          <a:xfrm>
            <a:off x="7583128" y="2779493"/>
            <a:ext cx="355891" cy="30075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4" name="千图PPT彼岸天：ID 8661124库_任意多边形 13"/>
          <p:cNvSpPr/>
          <p:nvPr>
            <p:custDataLst>
              <p:tags r:id="rId9"/>
            </p:custDataLst>
          </p:nvPr>
        </p:nvSpPr>
        <p:spPr>
          <a:xfrm>
            <a:off x="6695263" y="3672661"/>
            <a:ext cx="355891" cy="30075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grpSp>
        <p:nvGrpSpPr>
          <p:cNvPr id="36" name="千图PPT彼岸天：ID 8661124库_组合 7"/>
          <p:cNvGrpSpPr/>
          <p:nvPr>
            <p:custDataLst>
              <p:tags r:id="rId10"/>
            </p:custDataLst>
          </p:nvPr>
        </p:nvGrpSpPr>
        <p:grpSpPr>
          <a:xfrm>
            <a:off x="8675107" y="2591733"/>
            <a:ext cx="3768771" cy="835777"/>
            <a:chOff x="9029821" y="3139323"/>
            <a:chExt cx="3768771" cy="835777"/>
          </a:xfrm>
        </p:grpSpPr>
        <p:sp>
          <p:nvSpPr>
            <p:cNvPr id="37" name="文本框 31"/>
            <p:cNvSpPr txBox="1"/>
            <p:nvPr/>
          </p:nvSpPr>
          <p:spPr>
            <a:xfrm>
              <a:off x="9029821" y="3385544"/>
              <a:ext cx="3768771" cy="589556"/>
            </a:xfrm>
            <a:prstGeom prst="rect">
              <a:avLst/>
            </a:prstGeom>
            <a:noFill/>
          </p:spPr>
          <p:txBody>
            <a:bodyPr wrap="square" lIns="72000" tIns="0" rIns="72000" bIns="0" anchor="ctr" anchorCtr="0">
              <a:noAutofit/>
            </a:bodyPr>
            <a:lstStyle/>
            <a:p>
              <a:pPr defTabSz="1217930">
                <a:lnSpc>
                  <a:spcPct val="120000"/>
                </a:lnSpc>
                <a:defRPr/>
              </a:pPr>
              <a:r>
                <a:rPr sz="1400" dirty="0">
                  <a:solidFill>
                    <a:schemeClr val="bg1"/>
                  </a:solidFill>
                  <a:cs typeface="+mn-ea"/>
                  <a:sym typeface="+mn-lt"/>
                </a:rPr>
                <a:t>单击在此输入您的内容单击在此输入您的内容单击在此输入您的内容</a:t>
              </a:r>
            </a:p>
          </p:txBody>
        </p:sp>
        <p:sp>
          <p:nvSpPr>
            <p:cNvPr id="38" name="矩形 37"/>
            <p:cNvSpPr/>
            <p:nvPr/>
          </p:nvSpPr>
          <p:spPr>
            <a:xfrm>
              <a:off x="9029821" y="3139323"/>
              <a:ext cx="2457329" cy="246221"/>
            </a:xfrm>
            <a:prstGeom prst="rect">
              <a:avLst/>
            </a:prstGeom>
          </p:spPr>
          <p:txBody>
            <a:bodyPr wrap="none" lIns="72000" tIns="0" rIns="72000" bIns="0">
              <a:noAutofit/>
            </a:bodyPr>
            <a:lstStyle/>
            <a:p>
              <a:pPr defTabSz="1217930">
                <a:defRPr/>
              </a:pPr>
              <a:r>
                <a:rPr lang="zh-CN" altLang="en-US" b="1" dirty="0">
                  <a:solidFill>
                    <a:schemeClr val="bg1"/>
                  </a:solidFill>
                  <a:cs typeface="+mn-ea"/>
                  <a:sym typeface="+mn-lt"/>
                </a:rPr>
                <a:t>输入标题文本</a:t>
              </a:r>
            </a:p>
          </p:txBody>
        </p:sp>
      </p:grpSp>
      <p:grpSp>
        <p:nvGrpSpPr>
          <p:cNvPr id="39" name="千图PPT彼岸天：ID 8661124库_组合 8"/>
          <p:cNvGrpSpPr/>
          <p:nvPr>
            <p:custDataLst>
              <p:tags r:id="rId11"/>
            </p:custDataLst>
          </p:nvPr>
        </p:nvGrpSpPr>
        <p:grpSpPr>
          <a:xfrm>
            <a:off x="-14202" y="2771486"/>
            <a:ext cx="3250331" cy="842595"/>
            <a:chOff x="-233116" y="3139323"/>
            <a:chExt cx="3250330" cy="842595"/>
          </a:xfrm>
        </p:grpSpPr>
        <p:sp>
          <p:nvSpPr>
            <p:cNvPr id="40" name="文本框 34"/>
            <p:cNvSpPr txBox="1"/>
            <p:nvPr/>
          </p:nvSpPr>
          <p:spPr>
            <a:xfrm>
              <a:off x="-233116" y="3392362"/>
              <a:ext cx="3250330" cy="589556"/>
            </a:xfrm>
            <a:prstGeom prst="rect">
              <a:avLst/>
            </a:prstGeom>
            <a:noFill/>
          </p:spPr>
          <p:txBody>
            <a:bodyPr wrap="square" lIns="72000" tIns="0" rIns="72000" bIns="0" anchor="ctr" anchorCtr="0">
              <a:noAutofit/>
            </a:bodyPr>
            <a:lstStyle/>
            <a:p>
              <a:pPr algn="r" defTabSz="1217930">
                <a:lnSpc>
                  <a:spcPct val="120000"/>
                </a:lnSpc>
                <a:defRPr/>
              </a:pPr>
              <a:r>
                <a:rPr sz="1400" dirty="0">
                  <a:solidFill>
                    <a:schemeClr val="bg1"/>
                  </a:solidFill>
                  <a:cs typeface="+mn-ea"/>
                  <a:sym typeface="+mn-lt"/>
                </a:rPr>
                <a:t>单击在此输入您的内容单击在此输入您的内容单击在此输入您的内容</a:t>
              </a:r>
            </a:p>
          </p:txBody>
        </p:sp>
        <p:sp>
          <p:nvSpPr>
            <p:cNvPr id="41" name="矩形 40"/>
            <p:cNvSpPr/>
            <p:nvPr/>
          </p:nvSpPr>
          <p:spPr>
            <a:xfrm>
              <a:off x="609599" y="3139323"/>
              <a:ext cx="2407615" cy="246221"/>
            </a:xfrm>
            <a:prstGeom prst="rect">
              <a:avLst/>
            </a:prstGeom>
          </p:spPr>
          <p:txBody>
            <a:bodyPr wrap="none" lIns="72000" tIns="0" rIns="72000" bIns="0">
              <a:noAutofit/>
            </a:bodyPr>
            <a:lstStyle/>
            <a:p>
              <a:pPr algn="r" defTabSz="1217930">
                <a:defRPr/>
              </a:pPr>
              <a:r>
                <a:rPr lang="zh-CN" altLang="en-US" b="1" dirty="0">
                  <a:solidFill>
                    <a:schemeClr val="bg1"/>
                  </a:solidFill>
                  <a:cs typeface="+mn-ea"/>
                  <a:sym typeface="+mn-lt"/>
                </a:rPr>
                <a:t>输入标题文本</a:t>
              </a:r>
            </a:p>
          </p:txBody>
        </p:sp>
      </p:grpSp>
      <p:sp>
        <p:nvSpPr>
          <p:cNvPr id="42"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43" name="组合 42"/>
          <p:cNvGrpSpPr/>
          <p:nvPr/>
        </p:nvGrpSpPr>
        <p:grpSpPr>
          <a:xfrm>
            <a:off x="181614" y="5953567"/>
            <a:ext cx="1149349" cy="761365"/>
            <a:chOff x="181614" y="5953567"/>
            <a:chExt cx="1149349" cy="761365"/>
          </a:xfrm>
        </p:grpSpPr>
        <p:sp>
          <p:nvSpPr>
            <p:cNvPr id="44"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5"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46" name="组合 45"/>
          <p:cNvGrpSpPr/>
          <p:nvPr/>
        </p:nvGrpSpPr>
        <p:grpSpPr>
          <a:xfrm flipH="1">
            <a:off x="10898377" y="5954979"/>
            <a:ext cx="1149349" cy="761365"/>
            <a:chOff x="10898377" y="5954979"/>
            <a:chExt cx="1149349" cy="761365"/>
          </a:xfrm>
        </p:grpSpPr>
        <p:sp>
          <p:nvSpPr>
            <p:cNvPr id="47"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8"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49" name="组合 48"/>
          <p:cNvGrpSpPr/>
          <p:nvPr/>
        </p:nvGrpSpPr>
        <p:grpSpPr>
          <a:xfrm flipH="1" flipV="1">
            <a:off x="10898377" y="107479"/>
            <a:ext cx="1149349" cy="761365"/>
            <a:chOff x="10898377" y="5954979"/>
            <a:chExt cx="1149349" cy="761365"/>
          </a:xfrm>
        </p:grpSpPr>
        <p:sp>
          <p:nvSpPr>
            <p:cNvPr id="50"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1"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52" name="文本框 51"/>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53" name="文本框 52"/>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03</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rotWithShape="1">
          <a:blip r:embed="rId3" cstate="print">
            <a:extLst>
              <a:ext uri="{28A0092B-C50C-407E-A947-70E740481C1C}">
                <a14:useLocalDpi xmlns:a14="http://schemas.microsoft.com/office/drawing/2010/main" val="0"/>
              </a:ext>
            </a:extLst>
          </a:blip>
          <a:srcRect l="4106" r="3036" b="8364"/>
          <a:stretch>
            <a:fillRect/>
          </a:stretch>
        </p:blipFill>
        <p:spPr>
          <a:xfrm>
            <a:off x="-1" y="0"/>
            <a:ext cx="12192001" cy="6858000"/>
          </a:xfrm>
          <a:prstGeom prst="rect">
            <a:avLst/>
          </a:prstGeom>
        </p:spPr>
      </p:pic>
      <p:sp>
        <p:nvSpPr>
          <p:cNvPr id="8" name="菱形 7"/>
          <p:cNvSpPr/>
          <p:nvPr/>
        </p:nvSpPr>
        <p:spPr>
          <a:xfrm>
            <a:off x="1783905" y="1662270"/>
            <a:ext cx="2493819" cy="2327564"/>
          </a:xfrm>
          <a:prstGeom prst="diamon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sz="2000">
              <a:solidFill>
                <a:schemeClr val="bg1"/>
              </a:solidFill>
              <a:cs typeface="+mn-ea"/>
              <a:sym typeface="+mn-lt"/>
            </a:endParaRPr>
          </a:p>
        </p:txBody>
      </p:sp>
      <p:grpSp>
        <p:nvGrpSpPr>
          <p:cNvPr id="7" name="组合 6"/>
          <p:cNvGrpSpPr/>
          <p:nvPr/>
        </p:nvGrpSpPr>
        <p:grpSpPr>
          <a:xfrm>
            <a:off x="4035622" y="2612139"/>
            <a:ext cx="4120747" cy="2218464"/>
            <a:chOff x="4478805" y="2205074"/>
            <a:chExt cx="4120747" cy="2218464"/>
          </a:xfrm>
        </p:grpSpPr>
        <p:sp>
          <p:nvSpPr>
            <p:cNvPr id="3" name="文本框 2"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txBox="1"/>
            <p:nvPr/>
          </p:nvSpPr>
          <p:spPr>
            <a:xfrm>
              <a:off x="4478805" y="3777207"/>
              <a:ext cx="4120747" cy="646331"/>
            </a:xfrm>
            <a:prstGeom prst="rect">
              <a:avLst/>
            </a:prstGeom>
            <a:noFill/>
          </p:spPr>
          <p:txBody>
            <a:bodyPr wrap="square" rtlCol="0" anchor="ctr">
              <a:spAutoFit/>
            </a:bodyPr>
            <a:lstStyle/>
            <a:p>
              <a:pPr algn="ctr"/>
              <a:r>
                <a:rPr lang="zh-CN" altLang="en-US" sz="3600" dirty="0">
                  <a:solidFill>
                    <a:schemeClr val="bg1"/>
                  </a:solidFill>
                  <a:cs typeface="+mn-ea"/>
                  <a:sym typeface="+mn-lt"/>
                </a:rPr>
                <a:t>活动精彩环节分享</a:t>
              </a:r>
            </a:p>
          </p:txBody>
        </p:sp>
        <p:sp>
          <p:nvSpPr>
            <p:cNvPr id="4" name="矩形 3"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p:nvPr/>
          </p:nvSpPr>
          <p:spPr>
            <a:xfrm>
              <a:off x="5677565" y="3199102"/>
              <a:ext cx="1723229" cy="461665"/>
            </a:xfrm>
            <a:prstGeom prst="rect">
              <a:avLst/>
            </a:prstGeom>
          </p:spPr>
          <p:txBody>
            <a:bodyPr wrap="none">
              <a:spAutoFit/>
            </a:bodyPr>
            <a:lstStyle/>
            <a:p>
              <a:pPr lvl="0" algn="ctr">
                <a:defRPr/>
              </a:pPr>
              <a:r>
                <a:rPr lang="en-US" altLang="zh-CN" sz="2400" dirty="0">
                  <a:solidFill>
                    <a:schemeClr val="bg1"/>
                  </a:solidFill>
                  <a:cs typeface="+mn-ea"/>
                  <a:sym typeface="+mn-lt"/>
                </a:rPr>
                <a:t>PART ONE</a:t>
              </a:r>
              <a:endParaRPr lang="zh-CN" altLang="en-US" sz="2400" dirty="0">
                <a:solidFill>
                  <a:schemeClr val="bg1"/>
                </a:solidFill>
                <a:cs typeface="+mn-ea"/>
                <a:sym typeface="+mn-lt"/>
              </a:endParaRPr>
            </a:p>
          </p:txBody>
        </p:sp>
        <p:sp>
          <p:nvSpPr>
            <p:cNvPr id="9" name="文本框 8"/>
            <p:cNvSpPr txBox="1"/>
            <p:nvPr/>
          </p:nvSpPr>
          <p:spPr>
            <a:xfrm>
              <a:off x="5927286" y="2205074"/>
              <a:ext cx="1223787" cy="923330"/>
            </a:xfrm>
            <a:prstGeom prst="rect">
              <a:avLst/>
            </a:prstGeom>
            <a:noFill/>
          </p:spPr>
          <p:txBody>
            <a:bodyPr wrap="square" rtlCol="0" anchor="b">
              <a:spAutoFit/>
            </a:bodyPr>
            <a:lstStyle/>
            <a:p>
              <a:pPr algn="ctr"/>
              <a:r>
                <a:rPr lang="en-US" altLang="zh-CN" sz="5400" dirty="0">
                  <a:solidFill>
                    <a:schemeClr val="bg1"/>
                  </a:solidFill>
                  <a:cs typeface="+mn-ea"/>
                  <a:sym typeface="+mn-lt"/>
                </a:rPr>
                <a:t>04</a:t>
              </a:r>
              <a:endParaRPr lang="zh-CN" altLang="en-US" sz="5400" dirty="0">
                <a:solidFill>
                  <a:schemeClr val="bg1"/>
                </a:solidFill>
                <a:cs typeface="+mn-ea"/>
                <a:sym typeface="+mn-lt"/>
              </a:endParaRPr>
            </a:p>
          </p:txBody>
        </p:sp>
      </p:grpSp>
      <p:grpSp>
        <p:nvGrpSpPr>
          <p:cNvPr id="2" name="组合 1"/>
          <p:cNvGrpSpPr/>
          <p:nvPr/>
        </p:nvGrpSpPr>
        <p:grpSpPr>
          <a:xfrm>
            <a:off x="2830343" y="501024"/>
            <a:ext cx="6531315" cy="2988703"/>
            <a:chOff x="3578957" y="1755316"/>
            <a:chExt cx="4552700" cy="2083297"/>
          </a:xfrm>
        </p:grpSpPr>
        <p:sp>
          <p:nvSpPr>
            <p:cNvPr id="13" name="Freeform 32"/>
            <p:cNvSpPr/>
            <p:nvPr/>
          </p:nvSpPr>
          <p:spPr bwMode="auto">
            <a:xfrm>
              <a:off x="7223657" y="2384542"/>
              <a:ext cx="908000" cy="714336"/>
            </a:xfrm>
            <a:custGeom>
              <a:avLst/>
              <a:gdLst>
                <a:gd name="T0" fmla="*/ 181 w 291"/>
                <a:gd name="T1" fmla="*/ 192 h 229"/>
                <a:gd name="T2" fmla="*/ 291 w 291"/>
                <a:gd name="T3" fmla="*/ 48 h 229"/>
                <a:gd name="T4" fmla="*/ 110 w 291"/>
                <a:gd name="T5" fmla="*/ 36 h 229"/>
                <a:gd name="T6" fmla="*/ 0 w 291"/>
                <a:gd name="T7" fmla="*/ 180 h 229"/>
                <a:gd name="T8" fmla="*/ 181 w 291"/>
                <a:gd name="T9" fmla="*/ 192 h 229"/>
              </a:gdLst>
              <a:ahLst/>
              <a:cxnLst>
                <a:cxn ang="0">
                  <a:pos x="T0" y="T1"/>
                </a:cxn>
                <a:cxn ang="0">
                  <a:pos x="T2" y="T3"/>
                </a:cxn>
                <a:cxn ang="0">
                  <a:pos x="T4" y="T5"/>
                </a:cxn>
                <a:cxn ang="0">
                  <a:pos x="T6" y="T7"/>
                </a:cxn>
                <a:cxn ang="0">
                  <a:pos x="T8" y="T9"/>
                </a:cxn>
              </a:cxnLst>
              <a:rect l="0" t="0" r="r" b="b"/>
              <a:pathLst>
                <a:path w="291" h="229">
                  <a:moveTo>
                    <a:pt x="181" y="192"/>
                  </a:moveTo>
                  <a:cubicBezTo>
                    <a:pt x="261" y="156"/>
                    <a:pt x="291" y="48"/>
                    <a:pt x="291" y="48"/>
                  </a:cubicBezTo>
                  <a:cubicBezTo>
                    <a:pt x="291" y="48"/>
                    <a:pt x="191" y="0"/>
                    <a:pt x="110" y="36"/>
                  </a:cubicBezTo>
                  <a:cubicBezTo>
                    <a:pt x="30" y="73"/>
                    <a:pt x="0" y="180"/>
                    <a:pt x="0" y="180"/>
                  </a:cubicBezTo>
                  <a:cubicBezTo>
                    <a:pt x="0" y="180"/>
                    <a:pt x="100" y="229"/>
                    <a:pt x="181" y="192"/>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5" name="Freeform 34"/>
            <p:cNvSpPr/>
            <p:nvPr/>
          </p:nvSpPr>
          <p:spPr bwMode="auto">
            <a:xfrm>
              <a:off x="6137866" y="2165479"/>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7" name="Freeform 52"/>
            <p:cNvSpPr/>
            <p:nvPr/>
          </p:nvSpPr>
          <p:spPr bwMode="auto">
            <a:xfrm>
              <a:off x="3578957" y="2402004"/>
              <a:ext cx="936574" cy="693700"/>
            </a:xfrm>
            <a:custGeom>
              <a:avLst/>
              <a:gdLst>
                <a:gd name="T0" fmla="*/ 180 w 300"/>
                <a:gd name="T1" fmla="*/ 30 h 222"/>
                <a:gd name="T2" fmla="*/ 0 w 300"/>
                <a:gd name="T3" fmla="*/ 54 h 222"/>
                <a:gd name="T4" fmla="*/ 0 w 300"/>
                <a:gd name="T5" fmla="*/ 54 h 222"/>
                <a:gd name="T6" fmla="*/ 120 w 300"/>
                <a:gd name="T7" fmla="*/ 191 h 222"/>
                <a:gd name="T8" fmla="*/ 300 w 300"/>
                <a:gd name="T9" fmla="*/ 167 h 222"/>
                <a:gd name="T10" fmla="*/ 299 w 300"/>
                <a:gd name="T11" fmla="*/ 165 h 222"/>
                <a:gd name="T12" fmla="*/ 180 w 300"/>
                <a:gd name="T13" fmla="*/ 30 h 222"/>
              </a:gdLst>
              <a:ahLst/>
              <a:cxnLst>
                <a:cxn ang="0">
                  <a:pos x="T0" y="T1"/>
                </a:cxn>
                <a:cxn ang="0">
                  <a:pos x="T2" y="T3"/>
                </a:cxn>
                <a:cxn ang="0">
                  <a:pos x="T4" y="T5"/>
                </a:cxn>
                <a:cxn ang="0">
                  <a:pos x="T6" y="T7"/>
                </a:cxn>
                <a:cxn ang="0">
                  <a:pos x="T8" y="T9"/>
                </a:cxn>
                <a:cxn ang="0">
                  <a:pos x="T10" y="T11"/>
                </a:cxn>
                <a:cxn ang="0">
                  <a:pos x="T12" y="T13"/>
                </a:cxn>
              </a:cxnLst>
              <a:rect l="0" t="0" r="r" b="b"/>
              <a:pathLst>
                <a:path w="300" h="222">
                  <a:moveTo>
                    <a:pt x="180" y="30"/>
                  </a:moveTo>
                  <a:cubicBezTo>
                    <a:pt x="99" y="0"/>
                    <a:pt x="5" y="51"/>
                    <a:pt x="0" y="54"/>
                  </a:cubicBezTo>
                  <a:cubicBezTo>
                    <a:pt x="0" y="54"/>
                    <a:pt x="0" y="54"/>
                    <a:pt x="0" y="54"/>
                  </a:cubicBezTo>
                  <a:cubicBezTo>
                    <a:pt x="0" y="54"/>
                    <a:pt x="37" y="160"/>
                    <a:pt x="120" y="191"/>
                  </a:cubicBezTo>
                  <a:cubicBezTo>
                    <a:pt x="203" y="222"/>
                    <a:pt x="300" y="167"/>
                    <a:pt x="300" y="167"/>
                  </a:cubicBezTo>
                  <a:cubicBezTo>
                    <a:pt x="300" y="167"/>
                    <a:pt x="299" y="166"/>
                    <a:pt x="299" y="165"/>
                  </a:cubicBezTo>
                  <a:cubicBezTo>
                    <a:pt x="294" y="153"/>
                    <a:pt x="257" y="59"/>
                    <a:pt x="180" y="3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9" name="Freeform 54"/>
            <p:cNvSpPr/>
            <p:nvPr/>
          </p:nvSpPr>
          <p:spPr bwMode="auto">
            <a:xfrm>
              <a:off x="4571090" y="2146430"/>
              <a:ext cx="968322" cy="1049280"/>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0" name="Freeform 55"/>
            <p:cNvSpPr/>
            <p:nvPr/>
          </p:nvSpPr>
          <p:spPr bwMode="auto">
            <a:xfrm>
              <a:off x="4034545"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2" name="Freeform 55"/>
            <p:cNvSpPr/>
            <p:nvPr/>
          </p:nvSpPr>
          <p:spPr bwMode="auto">
            <a:xfrm>
              <a:off x="6298761"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6" name="Freeform 34"/>
            <p:cNvSpPr/>
            <p:nvPr/>
          </p:nvSpPr>
          <p:spPr bwMode="auto">
            <a:xfrm rot="18875474">
              <a:off x="5333048" y="1754522"/>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千图PPT彼岸天：ID 8661124库_组合 1"/>
          <p:cNvGrpSpPr/>
          <p:nvPr>
            <p:custDataLst>
              <p:tags r:id="rId1"/>
            </p:custDataLst>
          </p:nvPr>
        </p:nvGrpSpPr>
        <p:grpSpPr>
          <a:xfrm>
            <a:off x="1331404" y="2380890"/>
            <a:ext cx="6337249" cy="2689292"/>
            <a:chOff x="2888988" y="2353974"/>
            <a:chExt cx="6337249" cy="2689292"/>
          </a:xfrm>
        </p:grpSpPr>
        <p:sp>
          <p:nvSpPr>
            <p:cNvPr id="20" name="Rectangle: Rounded Corners 3"/>
            <p:cNvSpPr/>
            <p:nvPr/>
          </p:nvSpPr>
          <p:spPr bwMode="auto">
            <a:xfrm rot="19342118">
              <a:off x="2888988" y="3759908"/>
              <a:ext cx="2311112" cy="832683"/>
            </a:xfrm>
            <a:prstGeom prst="roundRect">
              <a:avLst>
                <a:gd name="adj" fmla="val 50000"/>
              </a:avLst>
            </a:prstGeom>
            <a:solidFill>
              <a:srgbClr val="8FB969"/>
            </a:solidFill>
            <a:ln w="19050">
              <a:noFill/>
              <a:round/>
            </a:ln>
          </p:spPr>
          <p:txBody>
            <a:bodyPr anchor="ctr"/>
            <a:lstStyle/>
            <a:p>
              <a:pPr algn="ctr"/>
              <a:endParaRPr sz="1600">
                <a:solidFill>
                  <a:schemeClr val="bg1"/>
                </a:solidFill>
                <a:cs typeface="+mn-ea"/>
                <a:sym typeface="+mn-lt"/>
              </a:endParaRPr>
            </a:p>
          </p:txBody>
        </p:sp>
        <p:grpSp>
          <p:nvGrpSpPr>
            <p:cNvPr id="21" name="Group 4"/>
            <p:cNvGrpSpPr/>
            <p:nvPr/>
          </p:nvGrpSpPr>
          <p:grpSpPr>
            <a:xfrm>
              <a:off x="3051277" y="4204098"/>
              <a:ext cx="839168" cy="839168"/>
              <a:chOff x="2274896" y="3112852"/>
              <a:chExt cx="693584" cy="693584"/>
            </a:xfrm>
          </p:grpSpPr>
          <p:sp>
            <p:nvSpPr>
              <p:cNvPr id="63" name="Oval 5"/>
              <p:cNvSpPr/>
              <p:nvPr/>
            </p:nvSpPr>
            <p:spPr bwMode="auto">
              <a:xfrm>
                <a:off x="2274896" y="3112852"/>
                <a:ext cx="693584" cy="693584"/>
              </a:xfrm>
              <a:prstGeom prst="ellipse">
                <a:avLst/>
              </a:prstGeom>
              <a:solidFill>
                <a:srgbClr val="7FA35C"/>
              </a:solidFill>
              <a:ln w="19050">
                <a:noFill/>
                <a:round/>
              </a:ln>
            </p:spPr>
            <p:txBody>
              <a:bodyPr anchor="ctr"/>
              <a:lstStyle/>
              <a:p>
                <a:pPr algn="ctr"/>
                <a:endParaRPr sz="1600">
                  <a:solidFill>
                    <a:schemeClr val="bg1"/>
                  </a:solidFill>
                  <a:cs typeface="+mn-ea"/>
                  <a:sym typeface="+mn-lt"/>
                </a:endParaRPr>
              </a:p>
            </p:txBody>
          </p:sp>
          <p:grpSp>
            <p:nvGrpSpPr>
              <p:cNvPr id="64" name="Group 6"/>
              <p:cNvGrpSpPr/>
              <p:nvPr/>
            </p:nvGrpSpPr>
            <p:grpSpPr>
              <a:xfrm>
                <a:off x="2506296" y="3282089"/>
                <a:ext cx="230785" cy="355050"/>
                <a:chOff x="4235451" y="4579938"/>
                <a:chExt cx="123825" cy="190499"/>
              </a:xfrm>
              <a:solidFill>
                <a:schemeClr val="bg1"/>
              </a:solidFill>
            </p:grpSpPr>
            <p:sp>
              <p:nvSpPr>
                <p:cNvPr id="65" name="Freeform: Shape 7"/>
                <p:cNvSpPr/>
                <p:nvPr/>
              </p:nvSpPr>
              <p:spPr bwMode="auto">
                <a:xfrm>
                  <a:off x="4235451" y="4721225"/>
                  <a:ext cx="123825" cy="49212"/>
                </a:xfrm>
                <a:custGeom>
                  <a:avLst/>
                  <a:gdLst/>
                  <a:ahLst/>
                  <a:cxnLst>
                    <a:cxn ang="0">
                      <a:pos x="0" y="8"/>
                    </a:cxn>
                    <a:cxn ang="0">
                      <a:pos x="8" y="17"/>
                    </a:cxn>
                    <a:cxn ang="0">
                      <a:pos x="12" y="16"/>
                    </a:cxn>
                    <a:cxn ang="0">
                      <a:pos x="30" y="15"/>
                    </a:cxn>
                    <a:cxn ang="0">
                      <a:pos x="43" y="3"/>
                    </a:cxn>
                    <a:cxn ang="0">
                      <a:pos x="40" y="2"/>
                    </a:cxn>
                    <a:cxn ang="0">
                      <a:pos x="33" y="8"/>
                    </a:cxn>
                    <a:cxn ang="0">
                      <a:pos x="17" y="7"/>
                    </a:cxn>
                    <a:cxn ang="0">
                      <a:pos x="30" y="5"/>
                    </a:cxn>
                    <a:cxn ang="0">
                      <a:pos x="28" y="2"/>
                    </a:cxn>
                    <a:cxn ang="0">
                      <a:pos x="15" y="2"/>
                    </a:cxn>
                    <a:cxn ang="0">
                      <a:pos x="7" y="1"/>
                    </a:cxn>
                    <a:cxn ang="0">
                      <a:pos x="0" y="8"/>
                    </a:cxn>
                  </a:cxnLst>
                  <a:rect l="0" t="0" r="r" b="b"/>
                  <a:pathLst>
                    <a:path w="43" h="17">
                      <a:moveTo>
                        <a:pt x="0" y="8"/>
                      </a:moveTo>
                      <a:cubicBezTo>
                        <a:pt x="0" y="11"/>
                        <a:pt x="5" y="16"/>
                        <a:pt x="8" y="17"/>
                      </a:cubicBezTo>
                      <a:cubicBezTo>
                        <a:pt x="9" y="17"/>
                        <a:pt x="10" y="16"/>
                        <a:pt x="12" y="16"/>
                      </a:cubicBezTo>
                      <a:cubicBezTo>
                        <a:pt x="12" y="16"/>
                        <a:pt x="26" y="17"/>
                        <a:pt x="30" y="15"/>
                      </a:cubicBezTo>
                      <a:cubicBezTo>
                        <a:pt x="33" y="14"/>
                        <a:pt x="43" y="5"/>
                        <a:pt x="43" y="3"/>
                      </a:cubicBezTo>
                      <a:cubicBezTo>
                        <a:pt x="43" y="1"/>
                        <a:pt x="42" y="0"/>
                        <a:pt x="40" y="2"/>
                      </a:cubicBezTo>
                      <a:cubicBezTo>
                        <a:pt x="37" y="3"/>
                        <a:pt x="35" y="6"/>
                        <a:pt x="33" y="8"/>
                      </a:cubicBezTo>
                      <a:cubicBezTo>
                        <a:pt x="29" y="11"/>
                        <a:pt x="21" y="12"/>
                        <a:pt x="17" y="7"/>
                      </a:cubicBezTo>
                      <a:cubicBezTo>
                        <a:pt x="17" y="7"/>
                        <a:pt x="28" y="8"/>
                        <a:pt x="30" y="5"/>
                      </a:cubicBezTo>
                      <a:cubicBezTo>
                        <a:pt x="31" y="3"/>
                        <a:pt x="30" y="1"/>
                        <a:pt x="28" y="2"/>
                      </a:cubicBezTo>
                      <a:cubicBezTo>
                        <a:pt x="26" y="2"/>
                        <a:pt x="17" y="2"/>
                        <a:pt x="15" y="2"/>
                      </a:cubicBezTo>
                      <a:cubicBezTo>
                        <a:pt x="12" y="1"/>
                        <a:pt x="8" y="0"/>
                        <a:pt x="7" y="1"/>
                      </a:cubicBezTo>
                      <a:cubicBezTo>
                        <a:pt x="5" y="2"/>
                        <a:pt x="1" y="5"/>
                        <a:pt x="0" y="8"/>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66" name="Freeform: Shape 8"/>
                <p:cNvSpPr/>
                <p:nvPr/>
              </p:nvSpPr>
              <p:spPr bwMode="auto">
                <a:xfrm>
                  <a:off x="4281488" y="4695825"/>
                  <a:ext cx="49213" cy="19050"/>
                </a:xfrm>
                <a:custGeom>
                  <a:avLst/>
                  <a:gdLst/>
                  <a:ahLst/>
                  <a:cxnLst>
                    <a:cxn ang="0">
                      <a:pos x="15" y="0"/>
                    </a:cxn>
                    <a:cxn ang="0">
                      <a:pos x="2" y="0"/>
                    </a:cxn>
                    <a:cxn ang="0">
                      <a:pos x="0" y="2"/>
                    </a:cxn>
                    <a:cxn ang="0">
                      <a:pos x="2" y="4"/>
                    </a:cxn>
                    <a:cxn ang="0">
                      <a:pos x="5" y="4"/>
                    </a:cxn>
                    <a:cxn ang="0">
                      <a:pos x="5" y="4"/>
                    </a:cxn>
                    <a:cxn ang="0">
                      <a:pos x="9" y="7"/>
                    </a:cxn>
                    <a:cxn ang="0">
                      <a:pos x="13" y="4"/>
                    </a:cxn>
                    <a:cxn ang="0">
                      <a:pos x="12" y="4"/>
                    </a:cxn>
                    <a:cxn ang="0">
                      <a:pos x="15" y="4"/>
                    </a:cxn>
                    <a:cxn ang="0">
                      <a:pos x="17" y="2"/>
                    </a:cxn>
                    <a:cxn ang="0">
                      <a:pos x="15" y="0"/>
                    </a:cxn>
                  </a:cxnLst>
                  <a:rect l="0" t="0" r="r" b="b"/>
                  <a:pathLst>
                    <a:path w="17" h="7">
                      <a:moveTo>
                        <a:pt x="15" y="0"/>
                      </a:moveTo>
                      <a:cubicBezTo>
                        <a:pt x="2" y="0"/>
                        <a:pt x="2" y="0"/>
                        <a:pt x="2" y="0"/>
                      </a:cubicBezTo>
                      <a:cubicBezTo>
                        <a:pt x="1" y="0"/>
                        <a:pt x="0" y="1"/>
                        <a:pt x="0" y="2"/>
                      </a:cubicBezTo>
                      <a:cubicBezTo>
                        <a:pt x="0" y="3"/>
                        <a:pt x="1" y="4"/>
                        <a:pt x="2" y="4"/>
                      </a:cubicBezTo>
                      <a:cubicBezTo>
                        <a:pt x="5" y="4"/>
                        <a:pt x="5" y="4"/>
                        <a:pt x="5" y="4"/>
                      </a:cubicBezTo>
                      <a:cubicBezTo>
                        <a:pt x="5" y="4"/>
                        <a:pt x="5" y="4"/>
                        <a:pt x="5" y="4"/>
                      </a:cubicBezTo>
                      <a:cubicBezTo>
                        <a:pt x="5" y="6"/>
                        <a:pt x="6" y="7"/>
                        <a:pt x="9" y="7"/>
                      </a:cubicBezTo>
                      <a:cubicBezTo>
                        <a:pt x="11" y="7"/>
                        <a:pt x="13" y="6"/>
                        <a:pt x="13" y="4"/>
                      </a:cubicBezTo>
                      <a:cubicBezTo>
                        <a:pt x="13" y="4"/>
                        <a:pt x="12" y="4"/>
                        <a:pt x="12" y="4"/>
                      </a:cubicBezTo>
                      <a:cubicBezTo>
                        <a:pt x="15" y="4"/>
                        <a:pt x="15" y="4"/>
                        <a:pt x="15" y="4"/>
                      </a:cubicBezTo>
                      <a:cubicBezTo>
                        <a:pt x="16" y="4"/>
                        <a:pt x="17" y="3"/>
                        <a:pt x="17" y="2"/>
                      </a:cubicBezTo>
                      <a:cubicBezTo>
                        <a:pt x="17" y="1"/>
                        <a:pt x="16" y="0"/>
                        <a:pt x="15" y="0"/>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67" name="Freeform: Shape 9"/>
                <p:cNvSpPr/>
                <p:nvPr/>
              </p:nvSpPr>
              <p:spPr bwMode="auto">
                <a:xfrm>
                  <a:off x="4260851" y="4579938"/>
                  <a:ext cx="88900" cy="100012"/>
                </a:xfrm>
                <a:custGeom>
                  <a:avLst/>
                  <a:gdLst/>
                  <a:ahLst/>
                  <a:cxnLst>
                    <a:cxn ang="0">
                      <a:pos x="16" y="0"/>
                    </a:cxn>
                    <a:cxn ang="0">
                      <a:pos x="0" y="16"/>
                    </a:cxn>
                    <a:cxn ang="0">
                      <a:pos x="7" y="35"/>
                    </a:cxn>
                    <a:cxn ang="0">
                      <a:pos x="25" y="35"/>
                    </a:cxn>
                    <a:cxn ang="0">
                      <a:pos x="31" y="16"/>
                    </a:cxn>
                    <a:cxn ang="0">
                      <a:pos x="16" y="0"/>
                    </a:cxn>
                    <a:cxn ang="0">
                      <a:pos x="19" y="21"/>
                    </a:cxn>
                    <a:cxn ang="0">
                      <a:pos x="16" y="19"/>
                    </a:cxn>
                    <a:cxn ang="0">
                      <a:pos x="12" y="21"/>
                    </a:cxn>
                    <a:cxn ang="0">
                      <a:pos x="12" y="17"/>
                    </a:cxn>
                    <a:cxn ang="0">
                      <a:pos x="9" y="14"/>
                    </a:cxn>
                    <a:cxn ang="0">
                      <a:pos x="14" y="13"/>
                    </a:cxn>
                    <a:cxn ang="0">
                      <a:pos x="16" y="9"/>
                    </a:cxn>
                    <a:cxn ang="0">
                      <a:pos x="17" y="13"/>
                    </a:cxn>
                    <a:cxn ang="0">
                      <a:pos x="22" y="14"/>
                    </a:cxn>
                    <a:cxn ang="0">
                      <a:pos x="19" y="17"/>
                    </a:cxn>
                    <a:cxn ang="0">
                      <a:pos x="19" y="21"/>
                    </a:cxn>
                  </a:cxnLst>
                  <a:rect l="0" t="0" r="r" b="b"/>
                  <a:pathLst>
                    <a:path w="31" h="35">
                      <a:moveTo>
                        <a:pt x="16" y="0"/>
                      </a:moveTo>
                      <a:cubicBezTo>
                        <a:pt x="7" y="0"/>
                        <a:pt x="0" y="7"/>
                        <a:pt x="0" y="16"/>
                      </a:cubicBezTo>
                      <a:cubicBezTo>
                        <a:pt x="0" y="23"/>
                        <a:pt x="7" y="27"/>
                        <a:pt x="7" y="35"/>
                      </a:cubicBezTo>
                      <a:cubicBezTo>
                        <a:pt x="25" y="35"/>
                        <a:pt x="25" y="35"/>
                        <a:pt x="25" y="35"/>
                      </a:cubicBezTo>
                      <a:cubicBezTo>
                        <a:pt x="25" y="27"/>
                        <a:pt x="31" y="23"/>
                        <a:pt x="31" y="16"/>
                      </a:cubicBezTo>
                      <a:cubicBezTo>
                        <a:pt x="31" y="7"/>
                        <a:pt x="24" y="0"/>
                        <a:pt x="16" y="0"/>
                      </a:cubicBezTo>
                      <a:close/>
                      <a:moveTo>
                        <a:pt x="19" y="21"/>
                      </a:moveTo>
                      <a:cubicBezTo>
                        <a:pt x="16" y="19"/>
                        <a:pt x="16" y="19"/>
                        <a:pt x="16" y="19"/>
                      </a:cubicBezTo>
                      <a:cubicBezTo>
                        <a:pt x="12" y="21"/>
                        <a:pt x="12" y="21"/>
                        <a:pt x="12" y="21"/>
                      </a:cubicBezTo>
                      <a:cubicBezTo>
                        <a:pt x="12" y="17"/>
                        <a:pt x="12" y="17"/>
                        <a:pt x="12" y="17"/>
                      </a:cubicBezTo>
                      <a:cubicBezTo>
                        <a:pt x="9" y="14"/>
                        <a:pt x="9" y="14"/>
                        <a:pt x="9" y="14"/>
                      </a:cubicBezTo>
                      <a:cubicBezTo>
                        <a:pt x="14" y="13"/>
                        <a:pt x="14" y="13"/>
                        <a:pt x="14" y="13"/>
                      </a:cubicBezTo>
                      <a:cubicBezTo>
                        <a:pt x="16" y="9"/>
                        <a:pt x="16" y="9"/>
                        <a:pt x="16" y="9"/>
                      </a:cubicBezTo>
                      <a:cubicBezTo>
                        <a:pt x="17" y="13"/>
                        <a:pt x="17" y="13"/>
                        <a:pt x="17" y="13"/>
                      </a:cubicBezTo>
                      <a:cubicBezTo>
                        <a:pt x="22" y="14"/>
                        <a:pt x="22" y="14"/>
                        <a:pt x="22" y="14"/>
                      </a:cubicBezTo>
                      <a:cubicBezTo>
                        <a:pt x="19" y="17"/>
                        <a:pt x="19" y="17"/>
                        <a:pt x="19" y="17"/>
                      </a:cubicBezTo>
                      <a:lnTo>
                        <a:pt x="19" y="21"/>
                      </a:lnTo>
                      <a:close/>
                    </a:path>
                  </a:pathLst>
                </a:custGeom>
                <a:grpFill/>
                <a:ln w="9525">
                  <a:noFill/>
                  <a:round/>
                </a:ln>
              </p:spPr>
              <p:txBody>
                <a:bodyPr anchor="ctr"/>
                <a:lstStyle/>
                <a:p>
                  <a:pPr algn="ctr"/>
                  <a:endParaRPr sz="1600">
                    <a:solidFill>
                      <a:schemeClr val="bg1"/>
                    </a:solidFill>
                    <a:cs typeface="+mn-ea"/>
                    <a:sym typeface="+mn-lt"/>
                  </a:endParaRPr>
                </a:p>
              </p:txBody>
            </p:sp>
            <p:sp>
              <p:nvSpPr>
                <p:cNvPr id="68" name="Freeform: Shape 10"/>
                <p:cNvSpPr/>
                <p:nvPr/>
              </p:nvSpPr>
              <p:spPr bwMode="auto">
                <a:xfrm>
                  <a:off x="4281488" y="4683125"/>
                  <a:ext cx="49213" cy="9525"/>
                </a:xfrm>
                <a:custGeom>
                  <a:avLst/>
                  <a:gdLst/>
                  <a:ahLst/>
                  <a:cxnLst>
                    <a:cxn ang="0">
                      <a:pos x="1" y="3"/>
                    </a:cxn>
                    <a:cxn ang="0">
                      <a:pos x="16" y="3"/>
                    </a:cxn>
                    <a:cxn ang="0">
                      <a:pos x="17" y="2"/>
                    </a:cxn>
                    <a:cxn ang="0">
                      <a:pos x="16" y="0"/>
                    </a:cxn>
                    <a:cxn ang="0">
                      <a:pos x="1" y="0"/>
                    </a:cxn>
                    <a:cxn ang="0">
                      <a:pos x="0" y="2"/>
                    </a:cxn>
                    <a:cxn ang="0">
                      <a:pos x="1" y="3"/>
                    </a:cxn>
                  </a:cxnLst>
                  <a:rect l="0" t="0" r="r" b="b"/>
                  <a:pathLst>
                    <a:path w="17" h="3">
                      <a:moveTo>
                        <a:pt x="1" y="3"/>
                      </a:moveTo>
                      <a:cubicBezTo>
                        <a:pt x="16" y="3"/>
                        <a:pt x="16" y="3"/>
                        <a:pt x="16" y="3"/>
                      </a:cubicBezTo>
                      <a:cubicBezTo>
                        <a:pt x="17" y="3"/>
                        <a:pt x="17" y="2"/>
                        <a:pt x="17" y="2"/>
                      </a:cubicBezTo>
                      <a:cubicBezTo>
                        <a:pt x="17" y="1"/>
                        <a:pt x="17" y="0"/>
                        <a:pt x="16" y="0"/>
                      </a:cubicBezTo>
                      <a:cubicBezTo>
                        <a:pt x="1" y="0"/>
                        <a:pt x="1" y="0"/>
                        <a:pt x="1" y="0"/>
                      </a:cubicBezTo>
                      <a:cubicBezTo>
                        <a:pt x="0" y="0"/>
                        <a:pt x="0" y="1"/>
                        <a:pt x="0" y="2"/>
                      </a:cubicBezTo>
                      <a:cubicBezTo>
                        <a:pt x="0" y="2"/>
                        <a:pt x="0" y="3"/>
                        <a:pt x="1" y="3"/>
                      </a:cubicBezTo>
                      <a:close/>
                    </a:path>
                  </a:pathLst>
                </a:custGeom>
                <a:grpFill/>
                <a:ln w="9525">
                  <a:noFill/>
                  <a:round/>
                </a:ln>
              </p:spPr>
              <p:txBody>
                <a:bodyPr anchor="ctr"/>
                <a:lstStyle/>
                <a:p>
                  <a:pPr algn="ctr"/>
                  <a:endParaRPr sz="1600">
                    <a:solidFill>
                      <a:schemeClr val="bg1"/>
                    </a:solidFill>
                    <a:cs typeface="+mn-ea"/>
                    <a:sym typeface="+mn-lt"/>
                  </a:endParaRPr>
                </a:p>
              </p:txBody>
            </p:sp>
          </p:grpSp>
        </p:grpSp>
        <p:sp>
          <p:nvSpPr>
            <p:cNvPr id="22" name="Rectangle: Rounded Corners 11"/>
            <p:cNvSpPr/>
            <p:nvPr/>
          </p:nvSpPr>
          <p:spPr bwMode="auto">
            <a:xfrm>
              <a:off x="4239437" y="3287423"/>
              <a:ext cx="2311112" cy="832683"/>
            </a:xfrm>
            <a:prstGeom prst="roundRect">
              <a:avLst>
                <a:gd name="adj" fmla="val 50000"/>
              </a:avLst>
            </a:prstGeom>
            <a:solidFill>
              <a:srgbClr val="8FB969"/>
            </a:solidFill>
            <a:ln w="19050">
              <a:noFill/>
              <a:round/>
            </a:ln>
          </p:spPr>
          <p:txBody>
            <a:bodyPr anchor="ctr"/>
            <a:lstStyle/>
            <a:p>
              <a:pPr algn="ctr"/>
              <a:endParaRPr sz="1600">
                <a:solidFill>
                  <a:schemeClr val="bg1"/>
                </a:solidFill>
                <a:cs typeface="+mn-ea"/>
                <a:sym typeface="+mn-lt"/>
              </a:endParaRPr>
            </a:p>
          </p:txBody>
        </p:sp>
        <p:sp>
          <p:nvSpPr>
            <p:cNvPr id="23" name="Rectangle: Rounded Corners 12"/>
            <p:cNvSpPr/>
            <p:nvPr/>
          </p:nvSpPr>
          <p:spPr bwMode="auto">
            <a:xfrm rot="19342118">
              <a:off x="5561068" y="2830268"/>
              <a:ext cx="2311112" cy="832683"/>
            </a:xfrm>
            <a:prstGeom prst="roundRect">
              <a:avLst>
                <a:gd name="adj" fmla="val 50000"/>
              </a:avLst>
            </a:prstGeom>
            <a:solidFill>
              <a:srgbClr val="8FB969"/>
            </a:solidFill>
            <a:ln w="19050">
              <a:noFill/>
              <a:round/>
            </a:ln>
          </p:spPr>
          <p:txBody>
            <a:bodyPr anchor="ctr"/>
            <a:lstStyle/>
            <a:p>
              <a:pPr algn="ctr"/>
              <a:endParaRPr sz="1600">
                <a:solidFill>
                  <a:schemeClr val="bg1"/>
                </a:solidFill>
                <a:cs typeface="+mn-ea"/>
                <a:sym typeface="+mn-lt"/>
              </a:endParaRPr>
            </a:p>
          </p:txBody>
        </p:sp>
        <p:sp>
          <p:nvSpPr>
            <p:cNvPr id="24" name="Rectangle: Rounded Corners 13"/>
            <p:cNvSpPr/>
            <p:nvPr/>
          </p:nvSpPr>
          <p:spPr bwMode="auto">
            <a:xfrm>
              <a:off x="6911517" y="2357783"/>
              <a:ext cx="2311112" cy="832683"/>
            </a:xfrm>
            <a:prstGeom prst="roundRect">
              <a:avLst>
                <a:gd name="adj" fmla="val 50000"/>
              </a:avLst>
            </a:prstGeom>
            <a:solidFill>
              <a:srgbClr val="8FB969"/>
            </a:solidFill>
            <a:ln w="19050">
              <a:noFill/>
              <a:round/>
            </a:ln>
          </p:spPr>
          <p:txBody>
            <a:bodyPr anchor="ctr"/>
            <a:lstStyle/>
            <a:p>
              <a:pPr algn="ctr"/>
              <a:endParaRPr sz="1600">
                <a:solidFill>
                  <a:schemeClr val="bg1"/>
                </a:solidFill>
                <a:cs typeface="+mn-ea"/>
                <a:sym typeface="+mn-lt"/>
              </a:endParaRPr>
            </a:p>
          </p:txBody>
        </p:sp>
        <p:grpSp>
          <p:nvGrpSpPr>
            <p:cNvPr id="25" name="Group 14"/>
            <p:cNvGrpSpPr/>
            <p:nvPr/>
          </p:nvGrpSpPr>
          <p:grpSpPr>
            <a:xfrm>
              <a:off x="4210497" y="3303934"/>
              <a:ext cx="841248" cy="841248"/>
              <a:chOff x="2895600" y="3562350"/>
              <a:chExt cx="898969" cy="898969"/>
            </a:xfrm>
          </p:grpSpPr>
          <p:sp>
            <p:nvSpPr>
              <p:cNvPr id="53" name="Oval 15"/>
              <p:cNvSpPr/>
              <p:nvPr/>
            </p:nvSpPr>
            <p:spPr bwMode="auto">
              <a:xfrm>
                <a:off x="2895600" y="3562350"/>
                <a:ext cx="898969" cy="898969"/>
              </a:xfrm>
              <a:prstGeom prst="ellipse">
                <a:avLst/>
              </a:prstGeom>
              <a:solidFill>
                <a:srgbClr val="7FA35C"/>
              </a:solidFill>
              <a:ln w="19050">
                <a:noFill/>
                <a:round/>
              </a:ln>
            </p:spPr>
            <p:txBody>
              <a:bodyPr anchor="ctr"/>
              <a:lstStyle/>
              <a:p>
                <a:pPr algn="ctr"/>
                <a:endParaRPr sz="1600">
                  <a:solidFill>
                    <a:schemeClr val="bg1"/>
                  </a:solidFill>
                  <a:cs typeface="+mn-ea"/>
                  <a:sym typeface="+mn-lt"/>
                </a:endParaRPr>
              </a:p>
            </p:txBody>
          </p:sp>
          <p:grpSp>
            <p:nvGrpSpPr>
              <p:cNvPr id="54" name="Group 16"/>
              <p:cNvGrpSpPr/>
              <p:nvPr/>
            </p:nvGrpSpPr>
            <p:grpSpPr>
              <a:xfrm>
                <a:off x="3105358" y="3815073"/>
                <a:ext cx="479384" cy="393423"/>
                <a:chOff x="2551113" y="4586288"/>
                <a:chExt cx="230188" cy="188912"/>
              </a:xfrm>
              <a:solidFill>
                <a:schemeClr val="bg1"/>
              </a:solidFill>
            </p:grpSpPr>
            <p:sp>
              <p:nvSpPr>
                <p:cNvPr id="55" name="Oval 17"/>
                <p:cNvSpPr/>
                <p:nvPr/>
              </p:nvSpPr>
              <p:spPr bwMode="auto">
                <a:xfrm>
                  <a:off x="2732088" y="4678363"/>
                  <a:ext cx="20638" cy="19050"/>
                </a:xfrm>
                <a:prstGeom prst="ellipse">
                  <a:avLst/>
                </a:prstGeom>
                <a:grpFill/>
                <a:ln w="9525">
                  <a:noFill/>
                  <a:round/>
                </a:ln>
              </p:spPr>
              <p:txBody>
                <a:bodyPr anchor="ctr"/>
                <a:lstStyle/>
                <a:p>
                  <a:pPr algn="ctr"/>
                  <a:endParaRPr sz="1600">
                    <a:solidFill>
                      <a:schemeClr val="bg1"/>
                    </a:solidFill>
                    <a:cs typeface="+mn-ea"/>
                    <a:sym typeface="+mn-lt"/>
                  </a:endParaRPr>
                </a:p>
              </p:txBody>
            </p:sp>
            <p:sp>
              <p:nvSpPr>
                <p:cNvPr id="56" name="Freeform: Shape 18"/>
                <p:cNvSpPr/>
                <p:nvPr/>
              </p:nvSpPr>
              <p:spPr bwMode="auto">
                <a:xfrm>
                  <a:off x="2697163" y="4679950"/>
                  <a:ext cx="49213" cy="95250"/>
                </a:xfrm>
                <a:custGeom>
                  <a:avLst/>
                  <a:gdLst/>
                  <a:ahLst/>
                  <a:cxnLst>
                    <a:cxn ang="0">
                      <a:pos x="17" y="29"/>
                    </a:cxn>
                    <a:cxn ang="0">
                      <a:pos x="12" y="20"/>
                    </a:cxn>
                    <a:cxn ang="0">
                      <a:pos x="13" y="18"/>
                    </a:cxn>
                    <a:cxn ang="0">
                      <a:pos x="15" y="11"/>
                    </a:cxn>
                    <a:cxn ang="0">
                      <a:pos x="14" y="8"/>
                    </a:cxn>
                    <a:cxn ang="0">
                      <a:pos x="7" y="1"/>
                    </a:cxn>
                    <a:cxn ang="0">
                      <a:pos x="4" y="1"/>
                    </a:cxn>
                    <a:cxn ang="0">
                      <a:pos x="4" y="4"/>
                    </a:cxn>
                    <a:cxn ang="0">
                      <a:pos x="8" y="9"/>
                    </a:cxn>
                    <a:cxn ang="0">
                      <a:pos x="4" y="6"/>
                    </a:cxn>
                    <a:cxn ang="0">
                      <a:pos x="1" y="7"/>
                    </a:cxn>
                    <a:cxn ang="0">
                      <a:pos x="2" y="10"/>
                    </a:cxn>
                    <a:cxn ang="0">
                      <a:pos x="6" y="13"/>
                    </a:cxn>
                    <a:cxn ang="0">
                      <a:pos x="7" y="13"/>
                    </a:cxn>
                    <a:cxn ang="0">
                      <a:pos x="5" y="22"/>
                    </a:cxn>
                    <a:cxn ang="0">
                      <a:pos x="4" y="29"/>
                    </a:cxn>
                    <a:cxn ang="0">
                      <a:pos x="3" y="30"/>
                    </a:cxn>
                    <a:cxn ang="0">
                      <a:pos x="5" y="33"/>
                    </a:cxn>
                    <a:cxn ang="0">
                      <a:pos x="5" y="33"/>
                    </a:cxn>
                    <a:cxn ang="0">
                      <a:pos x="8" y="31"/>
                    </a:cxn>
                    <a:cxn ang="0">
                      <a:pos x="9" y="25"/>
                    </a:cxn>
                    <a:cxn ang="0">
                      <a:pos x="13" y="31"/>
                    </a:cxn>
                    <a:cxn ang="0">
                      <a:pos x="16" y="32"/>
                    </a:cxn>
                    <a:cxn ang="0">
                      <a:pos x="17" y="29"/>
                    </a:cxn>
                  </a:cxnLst>
                  <a:rect l="0" t="0" r="r" b="b"/>
                  <a:pathLst>
                    <a:path w="17" h="33">
                      <a:moveTo>
                        <a:pt x="17" y="29"/>
                      </a:moveTo>
                      <a:cubicBezTo>
                        <a:pt x="12" y="20"/>
                        <a:pt x="12" y="20"/>
                        <a:pt x="12" y="20"/>
                      </a:cubicBezTo>
                      <a:cubicBezTo>
                        <a:pt x="13" y="20"/>
                        <a:pt x="13" y="19"/>
                        <a:pt x="13" y="18"/>
                      </a:cubicBezTo>
                      <a:cubicBezTo>
                        <a:pt x="15" y="11"/>
                        <a:pt x="15" y="11"/>
                        <a:pt x="15" y="11"/>
                      </a:cubicBezTo>
                      <a:cubicBezTo>
                        <a:pt x="15" y="10"/>
                        <a:pt x="15" y="9"/>
                        <a:pt x="14" y="8"/>
                      </a:cubicBezTo>
                      <a:cubicBezTo>
                        <a:pt x="7" y="1"/>
                        <a:pt x="7" y="1"/>
                        <a:pt x="7" y="1"/>
                      </a:cubicBezTo>
                      <a:cubicBezTo>
                        <a:pt x="6" y="0"/>
                        <a:pt x="5" y="0"/>
                        <a:pt x="4" y="1"/>
                      </a:cubicBezTo>
                      <a:cubicBezTo>
                        <a:pt x="3" y="2"/>
                        <a:pt x="3" y="3"/>
                        <a:pt x="4" y="4"/>
                      </a:cubicBezTo>
                      <a:cubicBezTo>
                        <a:pt x="8" y="9"/>
                        <a:pt x="8" y="9"/>
                        <a:pt x="8" y="9"/>
                      </a:cubicBezTo>
                      <a:cubicBezTo>
                        <a:pt x="4" y="6"/>
                        <a:pt x="4" y="6"/>
                        <a:pt x="4" y="6"/>
                      </a:cubicBezTo>
                      <a:cubicBezTo>
                        <a:pt x="3" y="6"/>
                        <a:pt x="1" y="6"/>
                        <a:pt x="1" y="7"/>
                      </a:cubicBezTo>
                      <a:cubicBezTo>
                        <a:pt x="0" y="9"/>
                        <a:pt x="1" y="10"/>
                        <a:pt x="2" y="10"/>
                      </a:cubicBezTo>
                      <a:cubicBezTo>
                        <a:pt x="6" y="13"/>
                        <a:pt x="6" y="13"/>
                        <a:pt x="6" y="13"/>
                      </a:cubicBezTo>
                      <a:cubicBezTo>
                        <a:pt x="7" y="13"/>
                        <a:pt x="7" y="13"/>
                        <a:pt x="7" y="13"/>
                      </a:cubicBezTo>
                      <a:cubicBezTo>
                        <a:pt x="7" y="16"/>
                        <a:pt x="6" y="19"/>
                        <a:pt x="5" y="22"/>
                      </a:cubicBezTo>
                      <a:cubicBezTo>
                        <a:pt x="5" y="24"/>
                        <a:pt x="4" y="26"/>
                        <a:pt x="4" y="29"/>
                      </a:cubicBezTo>
                      <a:cubicBezTo>
                        <a:pt x="4" y="29"/>
                        <a:pt x="3" y="30"/>
                        <a:pt x="3" y="30"/>
                      </a:cubicBezTo>
                      <a:cubicBezTo>
                        <a:pt x="3" y="31"/>
                        <a:pt x="4" y="33"/>
                        <a:pt x="5" y="33"/>
                      </a:cubicBezTo>
                      <a:cubicBezTo>
                        <a:pt x="5" y="33"/>
                        <a:pt x="5" y="33"/>
                        <a:pt x="5" y="33"/>
                      </a:cubicBezTo>
                      <a:cubicBezTo>
                        <a:pt x="6" y="33"/>
                        <a:pt x="7" y="32"/>
                        <a:pt x="8" y="31"/>
                      </a:cubicBezTo>
                      <a:cubicBezTo>
                        <a:pt x="9" y="25"/>
                        <a:pt x="9" y="25"/>
                        <a:pt x="9" y="25"/>
                      </a:cubicBezTo>
                      <a:cubicBezTo>
                        <a:pt x="13" y="31"/>
                        <a:pt x="13" y="31"/>
                        <a:pt x="13" y="31"/>
                      </a:cubicBezTo>
                      <a:cubicBezTo>
                        <a:pt x="13" y="32"/>
                        <a:pt x="14" y="33"/>
                        <a:pt x="16" y="32"/>
                      </a:cubicBezTo>
                      <a:cubicBezTo>
                        <a:pt x="17" y="32"/>
                        <a:pt x="17" y="31"/>
                        <a:pt x="17" y="29"/>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57" name="Oval 19"/>
                <p:cNvSpPr/>
                <p:nvPr/>
              </p:nvSpPr>
              <p:spPr bwMode="auto">
                <a:xfrm>
                  <a:off x="2565401" y="4678363"/>
                  <a:ext cx="20638" cy="19050"/>
                </a:xfrm>
                <a:prstGeom prst="ellipse">
                  <a:avLst/>
                </a:prstGeom>
                <a:grpFill/>
                <a:ln w="9525">
                  <a:noFill/>
                  <a:round/>
                </a:ln>
              </p:spPr>
              <p:txBody>
                <a:bodyPr anchor="ctr"/>
                <a:lstStyle/>
                <a:p>
                  <a:pPr algn="ctr"/>
                  <a:endParaRPr sz="1600">
                    <a:solidFill>
                      <a:schemeClr val="bg1"/>
                    </a:solidFill>
                    <a:cs typeface="+mn-ea"/>
                    <a:sym typeface="+mn-lt"/>
                  </a:endParaRPr>
                </a:p>
              </p:txBody>
            </p:sp>
            <p:sp>
              <p:nvSpPr>
                <p:cNvPr id="58" name="Freeform: Shape 20"/>
                <p:cNvSpPr/>
                <p:nvPr/>
              </p:nvSpPr>
              <p:spPr bwMode="auto">
                <a:xfrm>
                  <a:off x="2571751" y="4679950"/>
                  <a:ext cx="49213" cy="95250"/>
                </a:xfrm>
                <a:custGeom>
                  <a:avLst/>
                  <a:gdLst/>
                  <a:ahLst/>
                  <a:cxnLst>
                    <a:cxn ang="0">
                      <a:pos x="0" y="29"/>
                    </a:cxn>
                    <a:cxn ang="0">
                      <a:pos x="5" y="20"/>
                    </a:cxn>
                    <a:cxn ang="0">
                      <a:pos x="3" y="18"/>
                    </a:cxn>
                    <a:cxn ang="0">
                      <a:pos x="2" y="11"/>
                    </a:cxn>
                    <a:cxn ang="0">
                      <a:pos x="3" y="8"/>
                    </a:cxn>
                    <a:cxn ang="0">
                      <a:pos x="10" y="1"/>
                    </a:cxn>
                    <a:cxn ang="0">
                      <a:pos x="13" y="1"/>
                    </a:cxn>
                    <a:cxn ang="0">
                      <a:pos x="13" y="4"/>
                    </a:cxn>
                    <a:cxn ang="0">
                      <a:pos x="9" y="9"/>
                    </a:cxn>
                    <a:cxn ang="0">
                      <a:pos x="13" y="6"/>
                    </a:cxn>
                    <a:cxn ang="0">
                      <a:pos x="16" y="7"/>
                    </a:cxn>
                    <a:cxn ang="0">
                      <a:pos x="15" y="10"/>
                    </a:cxn>
                    <a:cxn ang="0">
                      <a:pos x="10" y="13"/>
                    </a:cxn>
                    <a:cxn ang="0">
                      <a:pos x="10" y="13"/>
                    </a:cxn>
                    <a:cxn ang="0">
                      <a:pos x="11" y="22"/>
                    </a:cxn>
                    <a:cxn ang="0">
                      <a:pos x="13" y="29"/>
                    </a:cxn>
                    <a:cxn ang="0">
                      <a:pos x="14" y="30"/>
                    </a:cxn>
                    <a:cxn ang="0">
                      <a:pos x="12" y="33"/>
                    </a:cxn>
                    <a:cxn ang="0">
                      <a:pos x="11" y="33"/>
                    </a:cxn>
                    <a:cxn ang="0">
                      <a:pos x="9" y="31"/>
                    </a:cxn>
                    <a:cxn ang="0">
                      <a:pos x="8" y="25"/>
                    </a:cxn>
                    <a:cxn ang="0">
                      <a:pos x="4" y="31"/>
                    </a:cxn>
                    <a:cxn ang="0">
                      <a:pos x="1" y="32"/>
                    </a:cxn>
                    <a:cxn ang="0">
                      <a:pos x="0" y="29"/>
                    </a:cxn>
                  </a:cxnLst>
                  <a:rect l="0" t="0" r="r" b="b"/>
                  <a:pathLst>
                    <a:path w="17" h="33">
                      <a:moveTo>
                        <a:pt x="0" y="29"/>
                      </a:moveTo>
                      <a:cubicBezTo>
                        <a:pt x="5" y="20"/>
                        <a:pt x="5" y="20"/>
                        <a:pt x="5" y="20"/>
                      </a:cubicBezTo>
                      <a:cubicBezTo>
                        <a:pt x="4" y="20"/>
                        <a:pt x="4" y="19"/>
                        <a:pt x="3" y="18"/>
                      </a:cubicBezTo>
                      <a:cubicBezTo>
                        <a:pt x="2" y="11"/>
                        <a:pt x="2" y="11"/>
                        <a:pt x="2" y="11"/>
                      </a:cubicBezTo>
                      <a:cubicBezTo>
                        <a:pt x="2" y="10"/>
                        <a:pt x="2" y="9"/>
                        <a:pt x="3" y="8"/>
                      </a:cubicBezTo>
                      <a:cubicBezTo>
                        <a:pt x="10" y="1"/>
                        <a:pt x="10" y="1"/>
                        <a:pt x="10" y="1"/>
                      </a:cubicBezTo>
                      <a:cubicBezTo>
                        <a:pt x="11" y="0"/>
                        <a:pt x="12" y="0"/>
                        <a:pt x="13" y="1"/>
                      </a:cubicBezTo>
                      <a:cubicBezTo>
                        <a:pt x="14" y="2"/>
                        <a:pt x="14" y="3"/>
                        <a:pt x="13" y="4"/>
                      </a:cubicBezTo>
                      <a:cubicBezTo>
                        <a:pt x="9" y="9"/>
                        <a:pt x="9" y="9"/>
                        <a:pt x="9" y="9"/>
                      </a:cubicBezTo>
                      <a:cubicBezTo>
                        <a:pt x="13" y="6"/>
                        <a:pt x="13" y="6"/>
                        <a:pt x="13" y="6"/>
                      </a:cubicBezTo>
                      <a:cubicBezTo>
                        <a:pt x="14" y="6"/>
                        <a:pt x="16" y="6"/>
                        <a:pt x="16" y="7"/>
                      </a:cubicBezTo>
                      <a:cubicBezTo>
                        <a:pt x="17" y="9"/>
                        <a:pt x="16" y="10"/>
                        <a:pt x="15" y="10"/>
                      </a:cubicBezTo>
                      <a:cubicBezTo>
                        <a:pt x="10" y="13"/>
                        <a:pt x="10" y="13"/>
                        <a:pt x="10" y="13"/>
                      </a:cubicBezTo>
                      <a:cubicBezTo>
                        <a:pt x="10" y="13"/>
                        <a:pt x="10" y="13"/>
                        <a:pt x="10" y="13"/>
                      </a:cubicBezTo>
                      <a:cubicBezTo>
                        <a:pt x="10" y="16"/>
                        <a:pt x="11" y="19"/>
                        <a:pt x="11" y="22"/>
                      </a:cubicBezTo>
                      <a:cubicBezTo>
                        <a:pt x="12" y="24"/>
                        <a:pt x="13" y="26"/>
                        <a:pt x="13" y="29"/>
                      </a:cubicBezTo>
                      <a:cubicBezTo>
                        <a:pt x="13" y="29"/>
                        <a:pt x="13" y="30"/>
                        <a:pt x="14" y="30"/>
                      </a:cubicBezTo>
                      <a:cubicBezTo>
                        <a:pt x="14" y="31"/>
                        <a:pt x="13" y="33"/>
                        <a:pt x="12" y="33"/>
                      </a:cubicBezTo>
                      <a:cubicBezTo>
                        <a:pt x="12" y="33"/>
                        <a:pt x="12" y="33"/>
                        <a:pt x="11" y="33"/>
                      </a:cubicBezTo>
                      <a:cubicBezTo>
                        <a:pt x="10" y="33"/>
                        <a:pt x="10" y="32"/>
                        <a:pt x="9" y="31"/>
                      </a:cubicBezTo>
                      <a:cubicBezTo>
                        <a:pt x="8" y="25"/>
                        <a:pt x="8" y="25"/>
                        <a:pt x="8" y="25"/>
                      </a:cubicBezTo>
                      <a:cubicBezTo>
                        <a:pt x="4" y="31"/>
                        <a:pt x="4" y="31"/>
                        <a:pt x="4" y="31"/>
                      </a:cubicBezTo>
                      <a:cubicBezTo>
                        <a:pt x="4" y="32"/>
                        <a:pt x="2" y="33"/>
                        <a:pt x="1" y="32"/>
                      </a:cubicBezTo>
                      <a:cubicBezTo>
                        <a:pt x="0" y="32"/>
                        <a:pt x="0" y="31"/>
                        <a:pt x="0" y="29"/>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59" name="Oval 21"/>
                <p:cNvSpPr/>
                <p:nvPr/>
              </p:nvSpPr>
              <p:spPr bwMode="auto">
                <a:xfrm>
                  <a:off x="2649538" y="4692650"/>
                  <a:ext cx="19050" cy="22225"/>
                </a:xfrm>
                <a:prstGeom prst="ellipse">
                  <a:avLst/>
                </a:prstGeom>
                <a:grpFill/>
                <a:ln w="9525">
                  <a:noFill/>
                  <a:round/>
                </a:ln>
              </p:spPr>
              <p:txBody>
                <a:bodyPr anchor="ctr"/>
                <a:lstStyle/>
                <a:p>
                  <a:pPr algn="ctr"/>
                  <a:endParaRPr sz="1600">
                    <a:solidFill>
                      <a:schemeClr val="bg1"/>
                    </a:solidFill>
                    <a:cs typeface="+mn-ea"/>
                    <a:sym typeface="+mn-lt"/>
                  </a:endParaRPr>
                </a:p>
              </p:txBody>
            </p:sp>
            <p:sp>
              <p:nvSpPr>
                <p:cNvPr id="60" name="Freeform: Shape 22"/>
                <p:cNvSpPr/>
                <p:nvPr/>
              </p:nvSpPr>
              <p:spPr bwMode="auto">
                <a:xfrm>
                  <a:off x="2625726" y="4689475"/>
                  <a:ext cx="63500" cy="85725"/>
                </a:xfrm>
                <a:custGeom>
                  <a:avLst/>
                  <a:gdLst/>
                  <a:ahLst/>
                  <a:cxnLst>
                    <a:cxn ang="0">
                      <a:pos x="19" y="18"/>
                    </a:cxn>
                    <a:cxn ang="0">
                      <a:pos x="17" y="18"/>
                    </a:cxn>
                    <a:cxn ang="0">
                      <a:pos x="17" y="14"/>
                    </a:cxn>
                    <a:cxn ang="0">
                      <a:pos x="21" y="11"/>
                    </a:cxn>
                    <a:cxn ang="0">
                      <a:pos x="22" y="9"/>
                    </a:cxn>
                    <a:cxn ang="0">
                      <a:pos x="22" y="3"/>
                    </a:cxn>
                    <a:cxn ang="0">
                      <a:pos x="20" y="0"/>
                    </a:cxn>
                    <a:cxn ang="0">
                      <a:pos x="17" y="3"/>
                    </a:cxn>
                    <a:cxn ang="0">
                      <a:pos x="17" y="8"/>
                    </a:cxn>
                    <a:cxn ang="0">
                      <a:pos x="12" y="12"/>
                    </a:cxn>
                    <a:cxn ang="0">
                      <a:pos x="7" y="9"/>
                    </a:cxn>
                    <a:cxn ang="0">
                      <a:pos x="5" y="5"/>
                    </a:cxn>
                    <a:cxn ang="0">
                      <a:pos x="2" y="4"/>
                    </a:cxn>
                    <a:cxn ang="0">
                      <a:pos x="1" y="7"/>
                    </a:cxn>
                    <a:cxn ang="0">
                      <a:pos x="3" y="12"/>
                    </a:cxn>
                    <a:cxn ang="0">
                      <a:pos x="4" y="13"/>
                    </a:cxn>
                    <a:cxn ang="0">
                      <a:pos x="8" y="15"/>
                    </a:cxn>
                    <a:cxn ang="0">
                      <a:pos x="8" y="23"/>
                    </a:cxn>
                    <a:cxn ang="0">
                      <a:pos x="8" y="23"/>
                    </a:cxn>
                    <a:cxn ang="0">
                      <a:pos x="8" y="26"/>
                    </a:cxn>
                    <a:cxn ang="0">
                      <a:pos x="2" y="26"/>
                    </a:cxn>
                    <a:cxn ang="0">
                      <a:pos x="0" y="28"/>
                    </a:cxn>
                    <a:cxn ang="0">
                      <a:pos x="2" y="30"/>
                    </a:cxn>
                    <a:cxn ang="0">
                      <a:pos x="11" y="30"/>
                    </a:cxn>
                    <a:cxn ang="0">
                      <a:pos x="13" y="28"/>
                    </a:cxn>
                    <a:cxn ang="0">
                      <a:pos x="13" y="23"/>
                    </a:cxn>
                    <a:cxn ang="0">
                      <a:pos x="17" y="23"/>
                    </a:cxn>
                    <a:cxn ang="0">
                      <a:pos x="17" y="28"/>
                    </a:cxn>
                    <a:cxn ang="0">
                      <a:pos x="19" y="30"/>
                    </a:cxn>
                    <a:cxn ang="0">
                      <a:pos x="22" y="28"/>
                    </a:cxn>
                    <a:cxn ang="0">
                      <a:pos x="22" y="20"/>
                    </a:cxn>
                    <a:cxn ang="0">
                      <a:pos x="19" y="18"/>
                    </a:cxn>
                  </a:cxnLst>
                  <a:rect l="0" t="0" r="r" b="b"/>
                  <a:pathLst>
                    <a:path w="22" h="30">
                      <a:moveTo>
                        <a:pt x="19" y="18"/>
                      </a:moveTo>
                      <a:cubicBezTo>
                        <a:pt x="17" y="18"/>
                        <a:pt x="17" y="18"/>
                        <a:pt x="17" y="18"/>
                      </a:cubicBezTo>
                      <a:cubicBezTo>
                        <a:pt x="17" y="14"/>
                        <a:pt x="17" y="14"/>
                        <a:pt x="17" y="14"/>
                      </a:cubicBezTo>
                      <a:cubicBezTo>
                        <a:pt x="21" y="11"/>
                        <a:pt x="21" y="11"/>
                        <a:pt x="21" y="11"/>
                      </a:cubicBezTo>
                      <a:cubicBezTo>
                        <a:pt x="22" y="10"/>
                        <a:pt x="22" y="10"/>
                        <a:pt x="22" y="9"/>
                      </a:cubicBezTo>
                      <a:cubicBezTo>
                        <a:pt x="22" y="3"/>
                        <a:pt x="22" y="3"/>
                        <a:pt x="22" y="3"/>
                      </a:cubicBezTo>
                      <a:cubicBezTo>
                        <a:pt x="22" y="1"/>
                        <a:pt x="21" y="0"/>
                        <a:pt x="20" y="0"/>
                      </a:cubicBezTo>
                      <a:cubicBezTo>
                        <a:pt x="18" y="0"/>
                        <a:pt x="17" y="1"/>
                        <a:pt x="17" y="3"/>
                      </a:cubicBezTo>
                      <a:cubicBezTo>
                        <a:pt x="17" y="8"/>
                        <a:pt x="17" y="8"/>
                        <a:pt x="17" y="8"/>
                      </a:cubicBezTo>
                      <a:cubicBezTo>
                        <a:pt x="12" y="12"/>
                        <a:pt x="12" y="12"/>
                        <a:pt x="12" y="12"/>
                      </a:cubicBezTo>
                      <a:cubicBezTo>
                        <a:pt x="7" y="9"/>
                        <a:pt x="7" y="9"/>
                        <a:pt x="7" y="9"/>
                      </a:cubicBezTo>
                      <a:cubicBezTo>
                        <a:pt x="5" y="5"/>
                        <a:pt x="5" y="5"/>
                        <a:pt x="5" y="5"/>
                      </a:cubicBezTo>
                      <a:cubicBezTo>
                        <a:pt x="5" y="4"/>
                        <a:pt x="3" y="3"/>
                        <a:pt x="2" y="4"/>
                      </a:cubicBezTo>
                      <a:cubicBezTo>
                        <a:pt x="1" y="4"/>
                        <a:pt x="1" y="5"/>
                        <a:pt x="1" y="7"/>
                      </a:cubicBezTo>
                      <a:cubicBezTo>
                        <a:pt x="3" y="12"/>
                        <a:pt x="3" y="12"/>
                        <a:pt x="3" y="12"/>
                      </a:cubicBezTo>
                      <a:cubicBezTo>
                        <a:pt x="3" y="13"/>
                        <a:pt x="4" y="13"/>
                        <a:pt x="4" y="13"/>
                      </a:cubicBezTo>
                      <a:cubicBezTo>
                        <a:pt x="8" y="15"/>
                        <a:pt x="8" y="15"/>
                        <a:pt x="8" y="15"/>
                      </a:cubicBezTo>
                      <a:cubicBezTo>
                        <a:pt x="8" y="23"/>
                        <a:pt x="8" y="23"/>
                        <a:pt x="8" y="23"/>
                      </a:cubicBezTo>
                      <a:cubicBezTo>
                        <a:pt x="8" y="23"/>
                        <a:pt x="8" y="23"/>
                        <a:pt x="8" y="23"/>
                      </a:cubicBezTo>
                      <a:cubicBezTo>
                        <a:pt x="8" y="26"/>
                        <a:pt x="8" y="26"/>
                        <a:pt x="8" y="26"/>
                      </a:cubicBezTo>
                      <a:cubicBezTo>
                        <a:pt x="2" y="26"/>
                        <a:pt x="2" y="26"/>
                        <a:pt x="2" y="26"/>
                      </a:cubicBezTo>
                      <a:cubicBezTo>
                        <a:pt x="1" y="26"/>
                        <a:pt x="0" y="27"/>
                        <a:pt x="0" y="28"/>
                      </a:cubicBezTo>
                      <a:cubicBezTo>
                        <a:pt x="0" y="29"/>
                        <a:pt x="1" y="30"/>
                        <a:pt x="2" y="30"/>
                      </a:cubicBezTo>
                      <a:cubicBezTo>
                        <a:pt x="11" y="30"/>
                        <a:pt x="11" y="30"/>
                        <a:pt x="11" y="30"/>
                      </a:cubicBezTo>
                      <a:cubicBezTo>
                        <a:pt x="12" y="30"/>
                        <a:pt x="13" y="29"/>
                        <a:pt x="13" y="28"/>
                      </a:cubicBezTo>
                      <a:cubicBezTo>
                        <a:pt x="13" y="23"/>
                        <a:pt x="13" y="23"/>
                        <a:pt x="13" y="23"/>
                      </a:cubicBezTo>
                      <a:cubicBezTo>
                        <a:pt x="17" y="23"/>
                        <a:pt x="17" y="23"/>
                        <a:pt x="17" y="23"/>
                      </a:cubicBezTo>
                      <a:cubicBezTo>
                        <a:pt x="17" y="28"/>
                        <a:pt x="17" y="28"/>
                        <a:pt x="17" y="28"/>
                      </a:cubicBezTo>
                      <a:cubicBezTo>
                        <a:pt x="17" y="29"/>
                        <a:pt x="18" y="30"/>
                        <a:pt x="19" y="30"/>
                      </a:cubicBezTo>
                      <a:cubicBezTo>
                        <a:pt x="21" y="30"/>
                        <a:pt x="22" y="29"/>
                        <a:pt x="22" y="28"/>
                      </a:cubicBezTo>
                      <a:cubicBezTo>
                        <a:pt x="22" y="20"/>
                        <a:pt x="22" y="20"/>
                        <a:pt x="22" y="20"/>
                      </a:cubicBezTo>
                      <a:cubicBezTo>
                        <a:pt x="22" y="19"/>
                        <a:pt x="21" y="18"/>
                        <a:pt x="19" y="18"/>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61" name="Freeform: Shape 23"/>
                <p:cNvSpPr/>
                <p:nvPr/>
              </p:nvSpPr>
              <p:spPr bwMode="auto">
                <a:xfrm>
                  <a:off x="2660651" y="4586288"/>
                  <a:ext cx="120650" cy="77787"/>
                </a:xfrm>
                <a:custGeom>
                  <a:avLst/>
                  <a:gdLst/>
                  <a:ahLst/>
                  <a:cxnLst>
                    <a:cxn ang="0">
                      <a:pos x="0" y="49"/>
                    </a:cxn>
                    <a:cxn ang="0">
                      <a:pos x="31" y="49"/>
                    </a:cxn>
                    <a:cxn ang="0">
                      <a:pos x="62" y="25"/>
                    </a:cxn>
                    <a:cxn ang="0">
                      <a:pos x="60" y="39"/>
                    </a:cxn>
                    <a:cxn ang="0">
                      <a:pos x="72" y="29"/>
                    </a:cxn>
                    <a:cxn ang="0">
                      <a:pos x="76" y="3"/>
                    </a:cxn>
                    <a:cxn ang="0">
                      <a:pos x="49" y="0"/>
                    </a:cxn>
                    <a:cxn ang="0">
                      <a:pos x="36" y="9"/>
                    </a:cxn>
                    <a:cxn ang="0">
                      <a:pos x="51" y="10"/>
                    </a:cxn>
                    <a:cxn ang="0">
                      <a:pos x="0" y="49"/>
                    </a:cxn>
                  </a:cxnLst>
                  <a:rect l="0" t="0" r="r" b="b"/>
                  <a:pathLst>
                    <a:path w="76" h="49">
                      <a:moveTo>
                        <a:pt x="0" y="49"/>
                      </a:moveTo>
                      <a:lnTo>
                        <a:pt x="31" y="49"/>
                      </a:lnTo>
                      <a:lnTo>
                        <a:pt x="62" y="25"/>
                      </a:lnTo>
                      <a:lnTo>
                        <a:pt x="60" y="39"/>
                      </a:lnTo>
                      <a:lnTo>
                        <a:pt x="72" y="29"/>
                      </a:lnTo>
                      <a:lnTo>
                        <a:pt x="76" y="3"/>
                      </a:lnTo>
                      <a:lnTo>
                        <a:pt x="49" y="0"/>
                      </a:lnTo>
                      <a:lnTo>
                        <a:pt x="36" y="9"/>
                      </a:lnTo>
                      <a:lnTo>
                        <a:pt x="51" y="10"/>
                      </a:lnTo>
                      <a:lnTo>
                        <a:pt x="0" y="49"/>
                      </a:lnTo>
                      <a:close/>
                    </a:path>
                  </a:pathLst>
                </a:custGeom>
                <a:grpFill/>
                <a:ln w="9525">
                  <a:noFill/>
                  <a:round/>
                </a:ln>
              </p:spPr>
              <p:txBody>
                <a:bodyPr anchor="ctr"/>
                <a:lstStyle/>
                <a:p>
                  <a:pPr algn="ctr"/>
                  <a:endParaRPr sz="1600">
                    <a:solidFill>
                      <a:schemeClr val="bg1"/>
                    </a:solidFill>
                    <a:cs typeface="+mn-ea"/>
                    <a:sym typeface="+mn-lt"/>
                  </a:endParaRPr>
                </a:p>
              </p:txBody>
            </p:sp>
            <p:sp>
              <p:nvSpPr>
                <p:cNvPr id="62" name="Freeform: Shape 24"/>
                <p:cNvSpPr/>
                <p:nvPr/>
              </p:nvSpPr>
              <p:spPr bwMode="auto">
                <a:xfrm>
                  <a:off x="2551113" y="4625975"/>
                  <a:ext cx="130175" cy="42862"/>
                </a:xfrm>
                <a:custGeom>
                  <a:avLst/>
                  <a:gdLst/>
                  <a:ahLst/>
                  <a:cxnLst>
                    <a:cxn ang="0">
                      <a:pos x="58" y="20"/>
                    </a:cxn>
                    <a:cxn ang="0">
                      <a:pos x="63" y="22"/>
                    </a:cxn>
                    <a:cxn ang="0">
                      <a:pos x="82" y="7"/>
                    </a:cxn>
                    <a:cxn ang="0">
                      <a:pos x="56" y="0"/>
                    </a:cxn>
                    <a:cxn ang="0">
                      <a:pos x="0" y="27"/>
                    </a:cxn>
                    <a:cxn ang="0">
                      <a:pos x="42" y="27"/>
                    </a:cxn>
                    <a:cxn ang="0">
                      <a:pos x="58" y="20"/>
                    </a:cxn>
                  </a:cxnLst>
                  <a:rect l="0" t="0" r="r" b="b"/>
                  <a:pathLst>
                    <a:path w="82" h="27">
                      <a:moveTo>
                        <a:pt x="58" y="20"/>
                      </a:moveTo>
                      <a:lnTo>
                        <a:pt x="63" y="22"/>
                      </a:lnTo>
                      <a:lnTo>
                        <a:pt x="82" y="7"/>
                      </a:lnTo>
                      <a:lnTo>
                        <a:pt x="56" y="0"/>
                      </a:lnTo>
                      <a:lnTo>
                        <a:pt x="0" y="27"/>
                      </a:lnTo>
                      <a:lnTo>
                        <a:pt x="42" y="27"/>
                      </a:lnTo>
                      <a:lnTo>
                        <a:pt x="58" y="20"/>
                      </a:lnTo>
                      <a:close/>
                    </a:path>
                  </a:pathLst>
                </a:custGeom>
                <a:grpFill/>
                <a:ln w="9525">
                  <a:noFill/>
                  <a:round/>
                </a:ln>
              </p:spPr>
              <p:txBody>
                <a:bodyPr anchor="ctr"/>
                <a:lstStyle/>
                <a:p>
                  <a:pPr algn="ctr"/>
                  <a:endParaRPr sz="1600">
                    <a:solidFill>
                      <a:schemeClr val="bg1"/>
                    </a:solidFill>
                    <a:cs typeface="+mn-ea"/>
                    <a:sym typeface="+mn-lt"/>
                  </a:endParaRPr>
                </a:p>
              </p:txBody>
            </p:sp>
          </p:grpSp>
        </p:grpSp>
        <p:grpSp>
          <p:nvGrpSpPr>
            <p:cNvPr id="26" name="Group 25"/>
            <p:cNvGrpSpPr/>
            <p:nvPr/>
          </p:nvGrpSpPr>
          <p:grpSpPr>
            <a:xfrm>
              <a:off x="5712909" y="3287423"/>
              <a:ext cx="841248" cy="841248"/>
              <a:chOff x="4419600" y="3638550"/>
              <a:chExt cx="898969" cy="898969"/>
            </a:xfrm>
          </p:grpSpPr>
          <p:sp>
            <p:nvSpPr>
              <p:cNvPr id="42" name="Oval 26"/>
              <p:cNvSpPr/>
              <p:nvPr/>
            </p:nvSpPr>
            <p:spPr bwMode="auto">
              <a:xfrm>
                <a:off x="4419600" y="3638550"/>
                <a:ext cx="898969" cy="898969"/>
              </a:xfrm>
              <a:prstGeom prst="ellipse">
                <a:avLst/>
              </a:prstGeom>
              <a:solidFill>
                <a:srgbClr val="7FA35C"/>
              </a:solidFill>
              <a:ln w="19050">
                <a:noFill/>
                <a:round/>
              </a:ln>
            </p:spPr>
            <p:txBody>
              <a:bodyPr anchor="ctr"/>
              <a:lstStyle/>
              <a:p>
                <a:pPr algn="ctr"/>
                <a:endParaRPr sz="1600">
                  <a:solidFill>
                    <a:schemeClr val="bg1"/>
                  </a:solidFill>
                  <a:cs typeface="+mn-ea"/>
                  <a:sym typeface="+mn-lt"/>
                </a:endParaRPr>
              </a:p>
            </p:txBody>
          </p:sp>
          <p:grpSp>
            <p:nvGrpSpPr>
              <p:cNvPr id="43" name="Group 27"/>
              <p:cNvGrpSpPr/>
              <p:nvPr/>
            </p:nvGrpSpPr>
            <p:grpSpPr>
              <a:xfrm>
                <a:off x="4644823" y="3834844"/>
                <a:ext cx="448688" cy="506203"/>
                <a:chOff x="5010151" y="4568825"/>
                <a:chExt cx="185737" cy="209550"/>
              </a:xfrm>
              <a:solidFill>
                <a:schemeClr val="bg1"/>
              </a:solidFill>
            </p:grpSpPr>
            <p:sp>
              <p:nvSpPr>
                <p:cNvPr id="44" name="Oval 28"/>
                <p:cNvSpPr/>
                <p:nvPr/>
              </p:nvSpPr>
              <p:spPr bwMode="auto">
                <a:xfrm>
                  <a:off x="5073651" y="4654550"/>
                  <a:ext cx="28575" cy="25400"/>
                </a:xfrm>
                <a:prstGeom prst="ellipse">
                  <a:avLst/>
                </a:prstGeom>
                <a:grpFill/>
                <a:ln w="9525">
                  <a:noFill/>
                  <a:round/>
                </a:ln>
              </p:spPr>
              <p:txBody>
                <a:bodyPr anchor="ctr"/>
                <a:lstStyle/>
                <a:p>
                  <a:pPr algn="ctr"/>
                  <a:endParaRPr sz="1600">
                    <a:solidFill>
                      <a:schemeClr val="bg1"/>
                    </a:solidFill>
                    <a:cs typeface="+mn-ea"/>
                    <a:sym typeface="+mn-lt"/>
                  </a:endParaRPr>
                </a:p>
              </p:txBody>
            </p:sp>
            <p:sp>
              <p:nvSpPr>
                <p:cNvPr id="45" name="Freeform: Shape 29"/>
                <p:cNvSpPr/>
                <p:nvPr/>
              </p:nvSpPr>
              <p:spPr bwMode="auto">
                <a:xfrm>
                  <a:off x="5010151" y="4679950"/>
                  <a:ext cx="114300" cy="98425"/>
                </a:xfrm>
                <a:custGeom>
                  <a:avLst/>
                  <a:gdLst/>
                  <a:ahLst/>
                  <a:cxnLst>
                    <a:cxn ang="0">
                      <a:pos x="38" y="10"/>
                    </a:cxn>
                    <a:cxn ang="0">
                      <a:pos x="29" y="9"/>
                    </a:cxn>
                    <a:cxn ang="0">
                      <a:pos x="29" y="8"/>
                    </a:cxn>
                    <a:cxn ang="0">
                      <a:pos x="32" y="8"/>
                    </a:cxn>
                    <a:cxn ang="0">
                      <a:pos x="34" y="3"/>
                    </a:cxn>
                    <a:cxn ang="0">
                      <a:pos x="27" y="4"/>
                    </a:cxn>
                    <a:cxn ang="0">
                      <a:pos x="25" y="2"/>
                    </a:cxn>
                    <a:cxn ang="0">
                      <a:pos x="22" y="1"/>
                    </a:cxn>
                    <a:cxn ang="0">
                      <a:pos x="17" y="3"/>
                    </a:cxn>
                    <a:cxn ang="0">
                      <a:pos x="13" y="15"/>
                    </a:cxn>
                    <a:cxn ang="0">
                      <a:pos x="13" y="15"/>
                    </a:cxn>
                    <a:cxn ang="0">
                      <a:pos x="11" y="22"/>
                    </a:cxn>
                    <a:cxn ang="0">
                      <a:pos x="3" y="22"/>
                    </a:cxn>
                    <a:cxn ang="0">
                      <a:pos x="0" y="25"/>
                    </a:cxn>
                    <a:cxn ang="0">
                      <a:pos x="3" y="28"/>
                    </a:cxn>
                    <a:cxn ang="0">
                      <a:pos x="13" y="28"/>
                    </a:cxn>
                    <a:cxn ang="0">
                      <a:pos x="15" y="26"/>
                    </a:cxn>
                    <a:cxn ang="0">
                      <a:pos x="18" y="20"/>
                    </a:cxn>
                    <a:cxn ang="0">
                      <a:pos x="19" y="21"/>
                    </a:cxn>
                    <a:cxn ang="0">
                      <a:pos x="20" y="21"/>
                    </a:cxn>
                    <a:cxn ang="0">
                      <a:pos x="24" y="33"/>
                    </a:cxn>
                    <a:cxn ang="0">
                      <a:pos x="27" y="34"/>
                    </a:cxn>
                    <a:cxn ang="0">
                      <a:pos x="28" y="34"/>
                    </a:cxn>
                    <a:cxn ang="0">
                      <a:pos x="30" y="31"/>
                    </a:cxn>
                    <a:cxn ang="0">
                      <a:pos x="24" y="17"/>
                    </a:cxn>
                    <a:cxn ang="0">
                      <a:pos x="26" y="12"/>
                    </a:cxn>
                    <a:cxn ang="0">
                      <a:pos x="27" y="13"/>
                    </a:cxn>
                    <a:cxn ang="0">
                      <a:pos x="38" y="15"/>
                    </a:cxn>
                    <a:cxn ang="0">
                      <a:pos x="38" y="15"/>
                    </a:cxn>
                    <a:cxn ang="0">
                      <a:pos x="40" y="13"/>
                    </a:cxn>
                    <a:cxn ang="0">
                      <a:pos x="38" y="10"/>
                    </a:cxn>
                  </a:cxnLst>
                  <a:rect l="0" t="0" r="r" b="b"/>
                  <a:pathLst>
                    <a:path w="40" h="34">
                      <a:moveTo>
                        <a:pt x="38" y="10"/>
                      </a:moveTo>
                      <a:cubicBezTo>
                        <a:pt x="29" y="9"/>
                        <a:pt x="29" y="9"/>
                        <a:pt x="29" y="9"/>
                      </a:cubicBezTo>
                      <a:cubicBezTo>
                        <a:pt x="29" y="8"/>
                        <a:pt x="29" y="8"/>
                        <a:pt x="29" y="8"/>
                      </a:cubicBezTo>
                      <a:cubicBezTo>
                        <a:pt x="32" y="8"/>
                        <a:pt x="32" y="8"/>
                        <a:pt x="32" y="8"/>
                      </a:cubicBezTo>
                      <a:cubicBezTo>
                        <a:pt x="34" y="3"/>
                        <a:pt x="34" y="3"/>
                        <a:pt x="34" y="3"/>
                      </a:cubicBezTo>
                      <a:cubicBezTo>
                        <a:pt x="27" y="4"/>
                        <a:pt x="27" y="4"/>
                        <a:pt x="27" y="4"/>
                      </a:cubicBezTo>
                      <a:cubicBezTo>
                        <a:pt x="27" y="3"/>
                        <a:pt x="26" y="2"/>
                        <a:pt x="25" y="2"/>
                      </a:cubicBezTo>
                      <a:cubicBezTo>
                        <a:pt x="22" y="1"/>
                        <a:pt x="22" y="1"/>
                        <a:pt x="22" y="1"/>
                      </a:cubicBezTo>
                      <a:cubicBezTo>
                        <a:pt x="20" y="0"/>
                        <a:pt x="18" y="1"/>
                        <a:pt x="17" y="3"/>
                      </a:cubicBezTo>
                      <a:cubicBezTo>
                        <a:pt x="13" y="15"/>
                        <a:pt x="13" y="15"/>
                        <a:pt x="13" y="15"/>
                      </a:cubicBezTo>
                      <a:cubicBezTo>
                        <a:pt x="13" y="15"/>
                        <a:pt x="13" y="15"/>
                        <a:pt x="13" y="15"/>
                      </a:cubicBezTo>
                      <a:cubicBezTo>
                        <a:pt x="11" y="22"/>
                        <a:pt x="11" y="22"/>
                        <a:pt x="11" y="22"/>
                      </a:cubicBezTo>
                      <a:cubicBezTo>
                        <a:pt x="3" y="22"/>
                        <a:pt x="3" y="22"/>
                        <a:pt x="3" y="22"/>
                      </a:cubicBezTo>
                      <a:cubicBezTo>
                        <a:pt x="1" y="22"/>
                        <a:pt x="0" y="23"/>
                        <a:pt x="0" y="25"/>
                      </a:cubicBezTo>
                      <a:cubicBezTo>
                        <a:pt x="0" y="27"/>
                        <a:pt x="1" y="28"/>
                        <a:pt x="3" y="28"/>
                      </a:cubicBezTo>
                      <a:cubicBezTo>
                        <a:pt x="13" y="28"/>
                        <a:pt x="13" y="28"/>
                        <a:pt x="13" y="28"/>
                      </a:cubicBezTo>
                      <a:cubicBezTo>
                        <a:pt x="14" y="28"/>
                        <a:pt x="15" y="27"/>
                        <a:pt x="15" y="26"/>
                      </a:cubicBezTo>
                      <a:cubicBezTo>
                        <a:pt x="18" y="20"/>
                        <a:pt x="18" y="20"/>
                        <a:pt x="18" y="20"/>
                      </a:cubicBezTo>
                      <a:cubicBezTo>
                        <a:pt x="19" y="21"/>
                        <a:pt x="19" y="21"/>
                        <a:pt x="19" y="21"/>
                      </a:cubicBezTo>
                      <a:cubicBezTo>
                        <a:pt x="19" y="21"/>
                        <a:pt x="20" y="21"/>
                        <a:pt x="20" y="21"/>
                      </a:cubicBezTo>
                      <a:cubicBezTo>
                        <a:pt x="24" y="33"/>
                        <a:pt x="24" y="33"/>
                        <a:pt x="24" y="33"/>
                      </a:cubicBezTo>
                      <a:cubicBezTo>
                        <a:pt x="25" y="34"/>
                        <a:pt x="26" y="34"/>
                        <a:pt x="27" y="34"/>
                      </a:cubicBezTo>
                      <a:cubicBezTo>
                        <a:pt x="27" y="34"/>
                        <a:pt x="28" y="34"/>
                        <a:pt x="28" y="34"/>
                      </a:cubicBezTo>
                      <a:cubicBezTo>
                        <a:pt x="29" y="34"/>
                        <a:pt x="30" y="32"/>
                        <a:pt x="30" y="31"/>
                      </a:cubicBezTo>
                      <a:cubicBezTo>
                        <a:pt x="24" y="17"/>
                        <a:pt x="24" y="17"/>
                        <a:pt x="24" y="17"/>
                      </a:cubicBezTo>
                      <a:cubicBezTo>
                        <a:pt x="26" y="12"/>
                        <a:pt x="26" y="12"/>
                        <a:pt x="26" y="12"/>
                      </a:cubicBezTo>
                      <a:cubicBezTo>
                        <a:pt x="26" y="13"/>
                        <a:pt x="27" y="13"/>
                        <a:pt x="27" y="13"/>
                      </a:cubicBezTo>
                      <a:cubicBezTo>
                        <a:pt x="38" y="15"/>
                        <a:pt x="38" y="15"/>
                        <a:pt x="38" y="15"/>
                      </a:cubicBezTo>
                      <a:cubicBezTo>
                        <a:pt x="38" y="15"/>
                        <a:pt x="38" y="15"/>
                        <a:pt x="38" y="15"/>
                      </a:cubicBezTo>
                      <a:cubicBezTo>
                        <a:pt x="39" y="15"/>
                        <a:pt x="40" y="14"/>
                        <a:pt x="40" y="13"/>
                      </a:cubicBezTo>
                      <a:cubicBezTo>
                        <a:pt x="40" y="11"/>
                        <a:pt x="39" y="10"/>
                        <a:pt x="38" y="10"/>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46" name="Freeform: Shape 30"/>
                <p:cNvSpPr/>
                <p:nvPr/>
              </p:nvSpPr>
              <p:spPr bwMode="auto">
                <a:xfrm>
                  <a:off x="5119688" y="4689475"/>
                  <a:ext cx="11113" cy="14287"/>
                </a:xfrm>
                <a:custGeom>
                  <a:avLst/>
                  <a:gdLst/>
                  <a:ahLst/>
                  <a:cxnLst>
                    <a:cxn ang="0">
                      <a:pos x="2" y="0"/>
                    </a:cxn>
                    <a:cxn ang="0">
                      <a:pos x="0" y="5"/>
                    </a:cxn>
                    <a:cxn ang="0">
                      <a:pos x="2" y="5"/>
                    </a:cxn>
                    <a:cxn ang="0">
                      <a:pos x="4" y="2"/>
                    </a:cxn>
                    <a:cxn ang="0">
                      <a:pos x="2" y="0"/>
                    </a:cxn>
                  </a:cxnLst>
                  <a:rect l="0" t="0" r="r" b="b"/>
                  <a:pathLst>
                    <a:path w="4" h="5">
                      <a:moveTo>
                        <a:pt x="2" y="0"/>
                      </a:moveTo>
                      <a:cubicBezTo>
                        <a:pt x="0" y="5"/>
                        <a:pt x="0" y="5"/>
                        <a:pt x="0" y="5"/>
                      </a:cubicBezTo>
                      <a:cubicBezTo>
                        <a:pt x="2" y="5"/>
                        <a:pt x="2" y="5"/>
                        <a:pt x="2" y="5"/>
                      </a:cubicBezTo>
                      <a:cubicBezTo>
                        <a:pt x="3" y="5"/>
                        <a:pt x="4" y="4"/>
                        <a:pt x="4" y="2"/>
                      </a:cubicBezTo>
                      <a:cubicBezTo>
                        <a:pt x="4" y="1"/>
                        <a:pt x="3" y="0"/>
                        <a:pt x="2" y="0"/>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47" name="Freeform: Shape 31"/>
                <p:cNvSpPr/>
                <p:nvPr/>
              </p:nvSpPr>
              <p:spPr bwMode="auto">
                <a:xfrm>
                  <a:off x="5089526" y="4724400"/>
                  <a:ext cx="17463" cy="17462"/>
                </a:xfrm>
                <a:custGeom>
                  <a:avLst/>
                  <a:gdLst/>
                  <a:ahLst/>
                  <a:cxnLst>
                    <a:cxn ang="0">
                      <a:pos x="2" y="0"/>
                    </a:cxn>
                    <a:cxn ang="0">
                      <a:pos x="2" y="0"/>
                    </a:cxn>
                    <a:cxn ang="0">
                      <a:pos x="1" y="2"/>
                    </a:cxn>
                    <a:cxn ang="0">
                      <a:pos x="2" y="5"/>
                    </a:cxn>
                    <a:cxn ang="0">
                      <a:pos x="5" y="4"/>
                    </a:cxn>
                    <a:cxn ang="0">
                      <a:pos x="6" y="1"/>
                    </a:cxn>
                    <a:cxn ang="0">
                      <a:pos x="2" y="0"/>
                    </a:cxn>
                  </a:cxnLst>
                  <a:rect l="0" t="0" r="r" b="b"/>
                  <a:pathLst>
                    <a:path w="6" h="6">
                      <a:moveTo>
                        <a:pt x="2" y="0"/>
                      </a:moveTo>
                      <a:cubicBezTo>
                        <a:pt x="2" y="0"/>
                        <a:pt x="2" y="0"/>
                        <a:pt x="2" y="0"/>
                      </a:cubicBezTo>
                      <a:cubicBezTo>
                        <a:pt x="1" y="2"/>
                        <a:pt x="1" y="2"/>
                        <a:pt x="1" y="2"/>
                      </a:cubicBezTo>
                      <a:cubicBezTo>
                        <a:pt x="0" y="3"/>
                        <a:pt x="1" y="5"/>
                        <a:pt x="2" y="5"/>
                      </a:cubicBezTo>
                      <a:cubicBezTo>
                        <a:pt x="3" y="6"/>
                        <a:pt x="4" y="5"/>
                        <a:pt x="5" y="4"/>
                      </a:cubicBezTo>
                      <a:cubicBezTo>
                        <a:pt x="6" y="1"/>
                        <a:pt x="6" y="1"/>
                        <a:pt x="6" y="1"/>
                      </a:cubicBezTo>
                      <a:cubicBezTo>
                        <a:pt x="5" y="0"/>
                        <a:pt x="4" y="0"/>
                        <a:pt x="2" y="0"/>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48" name="Freeform: Shape 32"/>
                <p:cNvSpPr/>
                <p:nvPr/>
              </p:nvSpPr>
              <p:spPr bwMode="auto">
                <a:xfrm>
                  <a:off x="5110163" y="4678363"/>
                  <a:ext cx="17463" cy="7937"/>
                </a:xfrm>
                <a:custGeom>
                  <a:avLst/>
                  <a:gdLst/>
                  <a:ahLst/>
                  <a:cxnLst>
                    <a:cxn ang="0">
                      <a:pos x="5" y="3"/>
                    </a:cxn>
                    <a:cxn ang="0">
                      <a:pos x="5" y="1"/>
                    </a:cxn>
                    <a:cxn ang="0">
                      <a:pos x="2" y="0"/>
                    </a:cxn>
                    <a:cxn ang="0">
                      <a:pos x="1" y="1"/>
                    </a:cxn>
                    <a:cxn ang="0">
                      <a:pos x="1" y="1"/>
                    </a:cxn>
                    <a:cxn ang="0">
                      <a:pos x="1" y="2"/>
                    </a:cxn>
                    <a:cxn ang="0">
                      <a:pos x="4" y="3"/>
                    </a:cxn>
                    <a:cxn ang="0">
                      <a:pos x="5" y="3"/>
                    </a:cxn>
                  </a:cxnLst>
                  <a:rect l="0" t="0" r="r" b="b"/>
                  <a:pathLst>
                    <a:path w="6" h="3">
                      <a:moveTo>
                        <a:pt x="5" y="3"/>
                      </a:moveTo>
                      <a:cubicBezTo>
                        <a:pt x="6" y="2"/>
                        <a:pt x="5" y="2"/>
                        <a:pt x="5" y="1"/>
                      </a:cubicBezTo>
                      <a:cubicBezTo>
                        <a:pt x="2" y="0"/>
                        <a:pt x="2" y="0"/>
                        <a:pt x="2" y="0"/>
                      </a:cubicBezTo>
                      <a:cubicBezTo>
                        <a:pt x="1" y="0"/>
                        <a:pt x="1" y="0"/>
                        <a:pt x="1" y="1"/>
                      </a:cubicBezTo>
                      <a:cubicBezTo>
                        <a:pt x="1" y="1"/>
                        <a:pt x="1" y="1"/>
                        <a:pt x="1" y="1"/>
                      </a:cubicBezTo>
                      <a:cubicBezTo>
                        <a:pt x="0" y="1"/>
                        <a:pt x="1" y="2"/>
                        <a:pt x="1" y="2"/>
                      </a:cubicBezTo>
                      <a:cubicBezTo>
                        <a:pt x="4" y="3"/>
                        <a:pt x="4" y="3"/>
                        <a:pt x="4" y="3"/>
                      </a:cubicBezTo>
                      <a:cubicBezTo>
                        <a:pt x="5" y="3"/>
                        <a:pt x="5" y="3"/>
                        <a:pt x="5" y="3"/>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49" name="Freeform: Shape 33"/>
                <p:cNvSpPr/>
                <p:nvPr/>
              </p:nvSpPr>
              <p:spPr bwMode="auto">
                <a:xfrm>
                  <a:off x="5116513" y="4672013"/>
                  <a:ext cx="11113" cy="7937"/>
                </a:xfrm>
                <a:custGeom>
                  <a:avLst/>
                  <a:gdLst/>
                  <a:ahLst/>
                  <a:cxnLst>
                    <a:cxn ang="0">
                      <a:pos x="7" y="5"/>
                    </a:cxn>
                    <a:cxn ang="0">
                      <a:pos x="7" y="4"/>
                    </a:cxn>
                    <a:cxn ang="0">
                      <a:pos x="0" y="0"/>
                    </a:cxn>
                    <a:cxn ang="0">
                      <a:pos x="0" y="2"/>
                    </a:cxn>
                    <a:cxn ang="0">
                      <a:pos x="7" y="5"/>
                    </a:cxn>
                  </a:cxnLst>
                  <a:rect l="0" t="0" r="r" b="b"/>
                  <a:pathLst>
                    <a:path w="7" h="5">
                      <a:moveTo>
                        <a:pt x="7" y="5"/>
                      </a:moveTo>
                      <a:lnTo>
                        <a:pt x="7" y="4"/>
                      </a:lnTo>
                      <a:lnTo>
                        <a:pt x="0" y="0"/>
                      </a:lnTo>
                      <a:lnTo>
                        <a:pt x="0" y="2"/>
                      </a:lnTo>
                      <a:lnTo>
                        <a:pt x="7" y="5"/>
                      </a:lnTo>
                      <a:close/>
                    </a:path>
                  </a:pathLst>
                </a:custGeom>
                <a:grpFill/>
                <a:ln w="9525">
                  <a:noFill/>
                  <a:round/>
                </a:ln>
              </p:spPr>
              <p:txBody>
                <a:bodyPr anchor="ctr"/>
                <a:lstStyle/>
                <a:p>
                  <a:pPr algn="ctr"/>
                  <a:endParaRPr sz="1600">
                    <a:solidFill>
                      <a:schemeClr val="bg1"/>
                    </a:solidFill>
                    <a:cs typeface="+mn-ea"/>
                    <a:sym typeface="+mn-lt"/>
                  </a:endParaRPr>
                </a:p>
              </p:txBody>
            </p:sp>
            <p:sp>
              <p:nvSpPr>
                <p:cNvPr id="50" name="Freeform: Shape 34"/>
                <p:cNvSpPr/>
                <p:nvPr/>
              </p:nvSpPr>
              <p:spPr bwMode="auto">
                <a:xfrm>
                  <a:off x="5084763" y="4568825"/>
                  <a:ext cx="111125" cy="109537"/>
                </a:xfrm>
                <a:custGeom>
                  <a:avLst/>
                  <a:gdLst/>
                  <a:ahLst/>
                  <a:cxnLst>
                    <a:cxn ang="0">
                      <a:pos x="20" y="38"/>
                    </a:cxn>
                    <a:cxn ang="0">
                      <a:pos x="13" y="37"/>
                    </a:cxn>
                    <a:cxn ang="0">
                      <a:pos x="4" y="12"/>
                    </a:cxn>
                    <a:cxn ang="0">
                      <a:pos x="21" y="0"/>
                    </a:cxn>
                    <a:cxn ang="0">
                      <a:pos x="28" y="2"/>
                    </a:cxn>
                    <a:cxn ang="0">
                      <a:pos x="37" y="12"/>
                    </a:cxn>
                    <a:cxn ang="0">
                      <a:pos x="37" y="26"/>
                    </a:cxn>
                    <a:cxn ang="0">
                      <a:pos x="20" y="38"/>
                    </a:cxn>
                    <a:cxn ang="0">
                      <a:pos x="21" y="4"/>
                    </a:cxn>
                    <a:cxn ang="0">
                      <a:pos x="8" y="14"/>
                    </a:cxn>
                    <a:cxn ang="0">
                      <a:pos x="15" y="33"/>
                    </a:cxn>
                    <a:cxn ang="0">
                      <a:pos x="20" y="34"/>
                    </a:cxn>
                    <a:cxn ang="0">
                      <a:pos x="33" y="24"/>
                    </a:cxn>
                    <a:cxn ang="0">
                      <a:pos x="34" y="13"/>
                    </a:cxn>
                    <a:cxn ang="0">
                      <a:pos x="26" y="5"/>
                    </a:cxn>
                    <a:cxn ang="0">
                      <a:pos x="21" y="4"/>
                    </a:cxn>
                  </a:cxnLst>
                  <a:rect l="0" t="0" r="r" b="b"/>
                  <a:pathLst>
                    <a:path w="39" h="38">
                      <a:moveTo>
                        <a:pt x="20" y="38"/>
                      </a:moveTo>
                      <a:cubicBezTo>
                        <a:pt x="18" y="38"/>
                        <a:pt x="15" y="37"/>
                        <a:pt x="13" y="37"/>
                      </a:cubicBezTo>
                      <a:cubicBezTo>
                        <a:pt x="4" y="33"/>
                        <a:pt x="0" y="22"/>
                        <a:pt x="4" y="12"/>
                      </a:cubicBezTo>
                      <a:cubicBezTo>
                        <a:pt x="7" y="5"/>
                        <a:pt x="14" y="0"/>
                        <a:pt x="21" y="0"/>
                      </a:cubicBezTo>
                      <a:cubicBezTo>
                        <a:pt x="24" y="0"/>
                        <a:pt x="26" y="1"/>
                        <a:pt x="28" y="2"/>
                      </a:cubicBezTo>
                      <a:cubicBezTo>
                        <a:pt x="32" y="3"/>
                        <a:pt x="36" y="7"/>
                        <a:pt x="37" y="12"/>
                      </a:cubicBezTo>
                      <a:cubicBezTo>
                        <a:pt x="39" y="16"/>
                        <a:pt x="39" y="21"/>
                        <a:pt x="37" y="26"/>
                      </a:cubicBezTo>
                      <a:cubicBezTo>
                        <a:pt x="34" y="33"/>
                        <a:pt x="27" y="38"/>
                        <a:pt x="20" y="38"/>
                      </a:cubicBezTo>
                      <a:close/>
                      <a:moveTo>
                        <a:pt x="21" y="4"/>
                      </a:moveTo>
                      <a:cubicBezTo>
                        <a:pt x="16" y="4"/>
                        <a:pt x="10" y="8"/>
                        <a:pt x="8" y="14"/>
                      </a:cubicBezTo>
                      <a:cubicBezTo>
                        <a:pt x="4" y="21"/>
                        <a:pt x="8" y="30"/>
                        <a:pt x="15" y="33"/>
                      </a:cubicBezTo>
                      <a:cubicBezTo>
                        <a:pt x="16" y="34"/>
                        <a:pt x="18" y="34"/>
                        <a:pt x="20" y="34"/>
                      </a:cubicBezTo>
                      <a:cubicBezTo>
                        <a:pt x="26" y="34"/>
                        <a:pt x="31" y="30"/>
                        <a:pt x="33" y="24"/>
                      </a:cubicBezTo>
                      <a:cubicBezTo>
                        <a:pt x="35" y="21"/>
                        <a:pt x="35" y="17"/>
                        <a:pt x="34" y="13"/>
                      </a:cubicBezTo>
                      <a:cubicBezTo>
                        <a:pt x="32" y="9"/>
                        <a:pt x="30" y="7"/>
                        <a:pt x="26" y="5"/>
                      </a:cubicBezTo>
                      <a:cubicBezTo>
                        <a:pt x="25" y="4"/>
                        <a:pt x="23" y="4"/>
                        <a:pt x="21" y="4"/>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51" name="Freeform: Shape 35"/>
                <p:cNvSpPr/>
                <p:nvPr/>
              </p:nvSpPr>
              <p:spPr bwMode="auto">
                <a:xfrm>
                  <a:off x="5103813" y="4605338"/>
                  <a:ext cx="52388" cy="58737"/>
                </a:xfrm>
                <a:custGeom>
                  <a:avLst/>
                  <a:gdLst/>
                  <a:ahLst/>
                  <a:cxnLst>
                    <a:cxn ang="0">
                      <a:pos x="13" y="20"/>
                    </a:cxn>
                    <a:cxn ang="0">
                      <a:pos x="8" y="19"/>
                    </a:cxn>
                    <a:cxn ang="0">
                      <a:pos x="2" y="11"/>
                    </a:cxn>
                    <a:cxn ang="0">
                      <a:pos x="2" y="1"/>
                    </a:cxn>
                    <a:cxn ang="0">
                      <a:pos x="4" y="1"/>
                    </a:cxn>
                    <a:cxn ang="0">
                      <a:pos x="4" y="2"/>
                    </a:cxn>
                    <a:cxn ang="0">
                      <a:pos x="4" y="11"/>
                    </a:cxn>
                    <a:cxn ang="0">
                      <a:pos x="9" y="16"/>
                    </a:cxn>
                    <a:cxn ang="0">
                      <a:pos x="16" y="16"/>
                    </a:cxn>
                    <a:cxn ang="0">
                      <a:pos x="17" y="17"/>
                    </a:cxn>
                    <a:cxn ang="0">
                      <a:pos x="16" y="19"/>
                    </a:cxn>
                    <a:cxn ang="0">
                      <a:pos x="13" y="20"/>
                    </a:cxn>
                  </a:cxnLst>
                  <a:rect l="0" t="0" r="r" b="b"/>
                  <a:pathLst>
                    <a:path w="18" h="20">
                      <a:moveTo>
                        <a:pt x="13" y="20"/>
                      </a:moveTo>
                      <a:cubicBezTo>
                        <a:pt x="11" y="20"/>
                        <a:pt x="10" y="19"/>
                        <a:pt x="8" y="19"/>
                      </a:cubicBezTo>
                      <a:cubicBezTo>
                        <a:pt x="5" y="17"/>
                        <a:pt x="3" y="15"/>
                        <a:pt x="2" y="11"/>
                      </a:cubicBezTo>
                      <a:cubicBezTo>
                        <a:pt x="0" y="8"/>
                        <a:pt x="0" y="5"/>
                        <a:pt x="2" y="1"/>
                      </a:cubicBezTo>
                      <a:cubicBezTo>
                        <a:pt x="2" y="1"/>
                        <a:pt x="3" y="0"/>
                        <a:pt x="4" y="1"/>
                      </a:cubicBezTo>
                      <a:cubicBezTo>
                        <a:pt x="4" y="1"/>
                        <a:pt x="5" y="2"/>
                        <a:pt x="4" y="2"/>
                      </a:cubicBezTo>
                      <a:cubicBezTo>
                        <a:pt x="3" y="5"/>
                        <a:pt x="3" y="8"/>
                        <a:pt x="4" y="11"/>
                      </a:cubicBezTo>
                      <a:cubicBezTo>
                        <a:pt x="5" y="13"/>
                        <a:pt x="7" y="15"/>
                        <a:pt x="9" y="16"/>
                      </a:cubicBezTo>
                      <a:cubicBezTo>
                        <a:pt x="11" y="17"/>
                        <a:pt x="14" y="17"/>
                        <a:pt x="16" y="16"/>
                      </a:cubicBezTo>
                      <a:cubicBezTo>
                        <a:pt x="16" y="16"/>
                        <a:pt x="17" y="17"/>
                        <a:pt x="17" y="17"/>
                      </a:cubicBezTo>
                      <a:cubicBezTo>
                        <a:pt x="18" y="18"/>
                        <a:pt x="17" y="19"/>
                        <a:pt x="16" y="19"/>
                      </a:cubicBezTo>
                      <a:cubicBezTo>
                        <a:pt x="15" y="19"/>
                        <a:pt x="14" y="20"/>
                        <a:pt x="13" y="20"/>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52" name="Freeform: Shape 36"/>
                <p:cNvSpPr/>
                <p:nvPr/>
              </p:nvSpPr>
              <p:spPr bwMode="auto">
                <a:xfrm>
                  <a:off x="5102226" y="4683125"/>
                  <a:ext cx="19050" cy="23812"/>
                </a:xfrm>
                <a:custGeom>
                  <a:avLst/>
                  <a:gdLst/>
                  <a:ahLst/>
                  <a:cxnLst>
                    <a:cxn ang="0">
                      <a:pos x="0" y="8"/>
                    </a:cxn>
                    <a:cxn ang="0">
                      <a:pos x="4" y="8"/>
                    </a:cxn>
                    <a:cxn ang="0">
                      <a:pos x="5" y="8"/>
                    </a:cxn>
                    <a:cxn ang="0">
                      <a:pos x="7" y="2"/>
                    </a:cxn>
                    <a:cxn ang="0">
                      <a:pos x="3" y="0"/>
                    </a:cxn>
                    <a:cxn ang="0">
                      <a:pos x="0" y="8"/>
                    </a:cxn>
                    <a:cxn ang="0">
                      <a:pos x="0" y="8"/>
                    </a:cxn>
                  </a:cxnLst>
                  <a:rect l="0" t="0" r="r" b="b"/>
                  <a:pathLst>
                    <a:path w="7" h="8">
                      <a:moveTo>
                        <a:pt x="0" y="8"/>
                      </a:moveTo>
                      <a:cubicBezTo>
                        <a:pt x="2" y="8"/>
                        <a:pt x="3" y="8"/>
                        <a:pt x="4" y="8"/>
                      </a:cubicBezTo>
                      <a:cubicBezTo>
                        <a:pt x="4" y="8"/>
                        <a:pt x="4" y="8"/>
                        <a:pt x="5" y="8"/>
                      </a:cubicBezTo>
                      <a:cubicBezTo>
                        <a:pt x="7" y="2"/>
                        <a:pt x="7" y="2"/>
                        <a:pt x="7" y="2"/>
                      </a:cubicBezTo>
                      <a:cubicBezTo>
                        <a:pt x="3" y="0"/>
                        <a:pt x="3" y="0"/>
                        <a:pt x="3" y="0"/>
                      </a:cubicBezTo>
                      <a:cubicBezTo>
                        <a:pt x="0" y="8"/>
                        <a:pt x="0" y="8"/>
                        <a:pt x="0" y="8"/>
                      </a:cubicBezTo>
                      <a:cubicBezTo>
                        <a:pt x="0" y="8"/>
                        <a:pt x="0" y="8"/>
                        <a:pt x="0" y="8"/>
                      </a:cubicBezTo>
                      <a:close/>
                    </a:path>
                  </a:pathLst>
                </a:custGeom>
                <a:grpFill/>
                <a:ln w="9525">
                  <a:noFill/>
                  <a:round/>
                </a:ln>
              </p:spPr>
              <p:txBody>
                <a:bodyPr anchor="ctr"/>
                <a:lstStyle/>
                <a:p>
                  <a:pPr algn="ctr"/>
                  <a:endParaRPr sz="1600">
                    <a:solidFill>
                      <a:schemeClr val="bg1"/>
                    </a:solidFill>
                    <a:cs typeface="+mn-ea"/>
                    <a:sym typeface="+mn-lt"/>
                  </a:endParaRPr>
                </a:p>
              </p:txBody>
            </p:sp>
          </p:grpSp>
        </p:grpSp>
        <p:grpSp>
          <p:nvGrpSpPr>
            <p:cNvPr id="27" name="Group 37"/>
            <p:cNvGrpSpPr/>
            <p:nvPr/>
          </p:nvGrpSpPr>
          <p:grpSpPr>
            <a:xfrm>
              <a:off x="6913057" y="2360324"/>
              <a:ext cx="841248" cy="841248"/>
              <a:chOff x="5638800" y="3257550"/>
              <a:chExt cx="898969" cy="898969"/>
            </a:xfrm>
          </p:grpSpPr>
          <p:sp>
            <p:nvSpPr>
              <p:cNvPr id="34" name="Oval 38"/>
              <p:cNvSpPr/>
              <p:nvPr/>
            </p:nvSpPr>
            <p:spPr bwMode="auto">
              <a:xfrm>
                <a:off x="5638800" y="3257550"/>
                <a:ext cx="898969" cy="898969"/>
              </a:xfrm>
              <a:prstGeom prst="ellipse">
                <a:avLst/>
              </a:prstGeom>
              <a:solidFill>
                <a:srgbClr val="7FA35C"/>
              </a:solidFill>
              <a:ln w="19050">
                <a:noFill/>
                <a:round/>
              </a:ln>
            </p:spPr>
            <p:txBody>
              <a:bodyPr anchor="ctr"/>
              <a:lstStyle/>
              <a:p>
                <a:pPr algn="ctr"/>
                <a:endParaRPr sz="1600">
                  <a:solidFill>
                    <a:schemeClr val="bg1"/>
                  </a:solidFill>
                  <a:cs typeface="+mn-ea"/>
                  <a:sym typeface="+mn-lt"/>
                </a:endParaRPr>
              </a:p>
            </p:txBody>
          </p:sp>
          <p:grpSp>
            <p:nvGrpSpPr>
              <p:cNvPr id="35" name="Group 39"/>
              <p:cNvGrpSpPr/>
              <p:nvPr/>
            </p:nvGrpSpPr>
            <p:grpSpPr>
              <a:xfrm>
                <a:off x="5904185" y="3473058"/>
                <a:ext cx="368152" cy="467861"/>
                <a:chOff x="3949701" y="4570413"/>
                <a:chExt cx="152400" cy="193675"/>
              </a:xfrm>
              <a:solidFill>
                <a:schemeClr val="bg1"/>
              </a:solidFill>
            </p:grpSpPr>
            <p:sp>
              <p:nvSpPr>
                <p:cNvPr id="36" name="Oval 40"/>
                <p:cNvSpPr/>
                <p:nvPr/>
              </p:nvSpPr>
              <p:spPr bwMode="auto">
                <a:xfrm>
                  <a:off x="4079876" y="4657725"/>
                  <a:ext cx="22225" cy="22225"/>
                </a:xfrm>
                <a:prstGeom prst="ellipse">
                  <a:avLst/>
                </a:prstGeom>
                <a:grpFill/>
                <a:ln w="9525">
                  <a:noFill/>
                  <a:round/>
                </a:ln>
              </p:spPr>
              <p:txBody>
                <a:bodyPr anchor="ctr"/>
                <a:lstStyle/>
                <a:p>
                  <a:pPr algn="ctr"/>
                  <a:endParaRPr sz="1600">
                    <a:solidFill>
                      <a:schemeClr val="bg1"/>
                    </a:solidFill>
                    <a:cs typeface="+mn-ea"/>
                    <a:sym typeface="+mn-lt"/>
                  </a:endParaRPr>
                </a:p>
              </p:txBody>
            </p:sp>
            <p:sp>
              <p:nvSpPr>
                <p:cNvPr id="37" name="Freeform: Shape 41"/>
                <p:cNvSpPr/>
                <p:nvPr/>
              </p:nvSpPr>
              <p:spPr bwMode="auto">
                <a:xfrm>
                  <a:off x="4041776" y="4660900"/>
                  <a:ext cx="55563" cy="103187"/>
                </a:xfrm>
                <a:custGeom>
                  <a:avLst/>
                  <a:gdLst/>
                  <a:ahLst/>
                  <a:cxnLst>
                    <a:cxn ang="0">
                      <a:pos x="18" y="32"/>
                    </a:cxn>
                    <a:cxn ang="0">
                      <a:pos x="13" y="22"/>
                    </a:cxn>
                    <a:cxn ang="0">
                      <a:pos x="15" y="20"/>
                    </a:cxn>
                    <a:cxn ang="0">
                      <a:pos x="16" y="12"/>
                    </a:cxn>
                    <a:cxn ang="0">
                      <a:pos x="15" y="9"/>
                    </a:cxn>
                    <a:cxn ang="0">
                      <a:pos x="8" y="1"/>
                    </a:cxn>
                    <a:cxn ang="0">
                      <a:pos x="4" y="1"/>
                    </a:cxn>
                    <a:cxn ang="0">
                      <a:pos x="4" y="4"/>
                    </a:cxn>
                    <a:cxn ang="0">
                      <a:pos x="9" y="9"/>
                    </a:cxn>
                    <a:cxn ang="0">
                      <a:pos x="4" y="7"/>
                    </a:cxn>
                    <a:cxn ang="0">
                      <a:pos x="1" y="8"/>
                    </a:cxn>
                    <a:cxn ang="0">
                      <a:pos x="2" y="11"/>
                    </a:cxn>
                    <a:cxn ang="0">
                      <a:pos x="7" y="14"/>
                    </a:cxn>
                    <a:cxn ang="0">
                      <a:pos x="8" y="14"/>
                    </a:cxn>
                    <a:cxn ang="0">
                      <a:pos x="6" y="23"/>
                    </a:cxn>
                    <a:cxn ang="0">
                      <a:pos x="4" y="31"/>
                    </a:cxn>
                    <a:cxn ang="0">
                      <a:pos x="4" y="33"/>
                    </a:cxn>
                    <a:cxn ang="0">
                      <a:pos x="5" y="36"/>
                    </a:cxn>
                    <a:cxn ang="0">
                      <a:pos x="6" y="36"/>
                    </a:cxn>
                    <a:cxn ang="0">
                      <a:pos x="8" y="34"/>
                    </a:cxn>
                    <a:cxn ang="0">
                      <a:pos x="10" y="27"/>
                    </a:cxn>
                    <a:cxn ang="0">
                      <a:pos x="14" y="34"/>
                    </a:cxn>
                    <a:cxn ang="0">
                      <a:pos x="17" y="35"/>
                    </a:cxn>
                    <a:cxn ang="0">
                      <a:pos x="18" y="32"/>
                    </a:cxn>
                  </a:cxnLst>
                  <a:rect l="0" t="0" r="r" b="b"/>
                  <a:pathLst>
                    <a:path w="19" h="36">
                      <a:moveTo>
                        <a:pt x="18" y="32"/>
                      </a:moveTo>
                      <a:cubicBezTo>
                        <a:pt x="13" y="22"/>
                        <a:pt x="13" y="22"/>
                        <a:pt x="13" y="22"/>
                      </a:cubicBezTo>
                      <a:cubicBezTo>
                        <a:pt x="14" y="21"/>
                        <a:pt x="14" y="21"/>
                        <a:pt x="15" y="20"/>
                      </a:cubicBezTo>
                      <a:cubicBezTo>
                        <a:pt x="16" y="12"/>
                        <a:pt x="16" y="12"/>
                        <a:pt x="16" y="12"/>
                      </a:cubicBezTo>
                      <a:cubicBezTo>
                        <a:pt x="16" y="11"/>
                        <a:pt x="16" y="10"/>
                        <a:pt x="15" y="9"/>
                      </a:cubicBezTo>
                      <a:cubicBezTo>
                        <a:pt x="8" y="1"/>
                        <a:pt x="8" y="1"/>
                        <a:pt x="8" y="1"/>
                      </a:cubicBezTo>
                      <a:cubicBezTo>
                        <a:pt x="7" y="0"/>
                        <a:pt x="5" y="0"/>
                        <a:pt x="4" y="1"/>
                      </a:cubicBezTo>
                      <a:cubicBezTo>
                        <a:pt x="3" y="2"/>
                        <a:pt x="3" y="3"/>
                        <a:pt x="4" y="4"/>
                      </a:cubicBezTo>
                      <a:cubicBezTo>
                        <a:pt x="9" y="9"/>
                        <a:pt x="9" y="9"/>
                        <a:pt x="9" y="9"/>
                      </a:cubicBezTo>
                      <a:cubicBezTo>
                        <a:pt x="4" y="7"/>
                        <a:pt x="4" y="7"/>
                        <a:pt x="4" y="7"/>
                      </a:cubicBezTo>
                      <a:cubicBezTo>
                        <a:pt x="3" y="6"/>
                        <a:pt x="1" y="7"/>
                        <a:pt x="1" y="8"/>
                      </a:cubicBezTo>
                      <a:cubicBezTo>
                        <a:pt x="0" y="9"/>
                        <a:pt x="1" y="11"/>
                        <a:pt x="2" y="11"/>
                      </a:cubicBezTo>
                      <a:cubicBezTo>
                        <a:pt x="7" y="14"/>
                        <a:pt x="7" y="14"/>
                        <a:pt x="7" y="14"/>
                      </a:cubicBezTo>
                      <a:cubicBezTo>
                        <a:pt x="7" y="14"/>
                        <a:pt x="8" y="14"/>
                        <a:pt x="8" y="14"/>
                      </a:cubicBezTo>
                      <a:cubicBezTo>
                        <a:pt x="7" y="17"/>
                        <a:pt x="7" y="21"/>
                        <a:pt x="6" y="23"/>
                      </a:cubicBezTo>
                      <a:cubicBezTo>
                        <a:pt x="5" y="26"/>
                        <a:pt x="5" y="28"/>
                        <a:pt x="4" y="31"/>
                      </a:cubicBezTo>
                      <a:cubicBezTo>
                        <a:pt x="4" y="31"/>
                        <a:pt x="4" y="32"/>
                        <a:pt x="4" y="33"/>
                      </a:cubicBezTo>
                      <a:cubicBezTo>
                        <a:pt x="3" y="34"/>
                        <a:pt x="4" y="35"/>
                        <a:pt x="5" y="36"/>
                      </a:cubicBezTo>
                      <a:cubicBezTo>
                        <a:pt x="6" y="36"/>
                        <a:pt x="6" y="36"/>
                        <a:pt x="6" y="36"/>
                      </a:cubicBezTo>
                      <a:cubicBezTo>
                        <a:pt x="7" y="36"/>
                        <a:pt x="8" y="35"/>
                        <a:pt x="8" y="34"/>
                      </a:cubicBezTo>
                      <a:cubicBezTo>
                        <a:pt x="10" y="27"/>
                        <a:pt x="10" y="27"/>
                        <a:pt x="10" y="27"/>
                      </a:cubicBezTo>
                      <a:cubicBezTo>
                        <a:pt x="14" y="34"/>
                        <a:pt x="14" y="34"/>
                        <a:pt x="14" y="34"/>
                      </a:cubicBezTo>
                      <a:cubicBezTo>
                        <a:pt x="14" y="35"/>
                        <a:pt x="16" y="36"/>
                        <a:pt x="17" y="35"/>
                      </a:cubicBezTo>
                      <a:cubicBezTo>
                        <a:pt x="18" y="34"/>
                        <a:pt x="19" y="33"/>
                        <a:pt x="18" y="32"/>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38" name="Oval 42"/>
                <p:cNvSpPr/>
                <p:nvPr/>
              </p:nvSpPr>
              <p:spPr bwMode="auto">
                <a:xfrm>
                  <a:off x="3987801" y="4675188"/>
                  <a:ext cx="25400" cy="22225"/>
                </a:xfrm>
                <a:prstGeom prst="ellipse">
                  <a:avLst/>
                </a:prstGeom>
                <a:grpFill/>
                <a:ln w="9525">
                  <a:noFill/>
                  <a:round/>
                </a:ln>
              </p:spPr>
              <p:txBody>
                <a:bodyPr anchor="ctr"/>
                <a:lstStyle/>
                <a:p>
                  <a:pPr algn="ctr"/>
                  <a:endParaRPr sz="1600">
                    <a:solidFill>
                      <a:schemeClr val="bg1"/>
                    </a:solidFill>
                    <a:cs typeface="+mn-ea"/>
                    <a:sym typeface="+mn-lt"/>
                  </a:endParaRPr>
                </a:p>
              </p:txBody>
            </p:sp>
            <p:sp>
              <p:nvSpPr>
                <p:cNvPr id="39" name="Freeform: Shape 43"/>
                <p:cNvSpPr/>
                <p:nvPr/>
              </p:nvSpPr>
              <p:spPr bwMode="auto">
                <a:xfrm>
                  <a:off x="3963988" y="4672013"/>
                  <a:ext cx="69850" cy="92075"/>
                </a:xfrm>
                <a:custGeom>
                  <a:avLst/>
                  <a:gdLst/>
                  <a:ahLst/>
                  <a:cxnLst>
                    <a:cxn ang="0">
                      <a:pos x="21" y="19"/>
                    </a:cxn>
                    <a:cxn ang="0">
                      <a:pos x="18" y="19"/>
                    </a:cxn>
                    <a:cxn ang="0">
                      <a:pos x="18" y="15"/>
                    </a:cxn>
                    <a:cxn ang="0">
                      <a:pos x="23" y="11"/>
                    </a:cxn>
                    <a:cxn ang="0">
                      <a:pos x="24" y="9"/>
                    </a:cxn>
                    <a:cxn ang="0">
                      <a:pos x="24" y="2"/>
                    </a:cxn>
                    <a:cxn ang="0">
                      <a:pos x="21" y="0"/>
                    </a:cxn>
                    <a:cxn ang="0">
                      <a:pos x="19" y="2"/>
                    </a:cxn>
                    <a:cxn ang="0">
                      <a:pos x="19" y="8"/>
                    </a:cxn>
                    <a:cxn ang="0">
                      <a:pos x="14" y="12"/>
                    </a:cxn>
                    <a:cxn ang="0">
                      <a:pos x="7" y="10"/>
                    </a:cxn>
                    <a:cxn ang="0">
                      <a:pos x="6" y="5"/>
                    </a:cxn>
                    <a:cxn ang="0">
                      <a:pos x="3" y="3"/>
                    </a:cxn>
                    <a:cxn ang="0">
                      <a:pos x="1" y="6"/>
                    </a:cxn>
                    <a:cxn ang="0">
                      <a:pos x="3" y="12"/>
                    </a:cxn>
                    <a:cxn ang="0">
                      <a:pos x="5" y="14"/>
                    </a:cxn>
                    <a:cxn ang="0">
                      <a:pos x="9" y="16"/>
                    </a:cxn>
                    <a:cxn ang="0">
                      <a:pos x="9" y="24"/>
                    </a:cxn>
                    <a:cxn ang="0">
                      <a:pos x="9" y="24"/>
                    </a:cxn>
                    <a:cxn ang="0">
                      <a:pos x="9" y="27"/>
                    </a:cxn>
                    <a:cxn ang="0">
                      <a:pos x="2" y="27"/>
                    </a:cxn>
                    <a:cxn ang="0">
                      <a:pos x="0" y="29"/>
                    </a:cxn>
                    <a:cxn ang="0">
                      <a:pos x="2" y="32"/>
                    </a:cxn>
                    <a:cxn ang="0">
                      <a:pos x="12" y="32"/>
                    </a:cxn>
                    <a:cxn ang="0">
                      <a:pos x="14" y="29"/>
                    </a:cxn>
                    <a:cxn ang="0">
                      <a:pos x="14" y="24"/>
                    </a:cxn>
                    <a:cxn ang="0">
                      <a:pos x="19" y="24"/>
                    </a:cxn>
                    <a:cxn ang="0">
                      <a:pos x="19" y="29"/>
                    </a:cxn>
                    <a:cxn ang="0">
                      <a:pos x="21" y="32"/>
                    </a:cxn>
                    <a:cxn ang="0">
                      <a:pos x="23" y="29"/>
                    </a:cxn>
                    <a:cxn ang="0">
                      <a:pos x="23" y="21"/>
                    </a:cxn>
                    <a:cxn ang="0">
                      <a:pos x="21" y="19"/>
                    </a:cxn>
                  </a:cxnLst>
                  <a:rect l="0" t="0" r="r" b="b"/>
                  <a:pathLst>
                    <a:path w="24" h="32">
                      <a:moveTo>
                        <a:pt x="21" y="19"/>
                      </a:moveTo>
                      <a:cubicBezTo>
                        <a:pt x="18" y="19"/>
                        <a:pt x="18" y="19"/>
                        <a:pt x="18" y="19"/>
                      </a:cubicBezTo>
                      <a:cubicBezTo>
                        <a:pt x="18" y="15"/>
                        <a:pt x="18" y="15"/>
                        <a:pt x="18" y="15"/>
                      </a:cubicBezTo>
                      <a:cubicBezTo>
                        <a:pt x="23" y="11"/>
                        <a:pt x="23" y="11"/>
                        <a:pt x="23" y="11"/>
                      </a:cubicBezTo>
                      <a:cubicBezTo>
                        <a:pt x="23" y="11"/>
                        <a:pt x="24" y="10"/>
                        <a:pt x="24" y="9"/>
                      </a:cubicBezTo>
                      <a:cubicBezTo>
                        <a:pt x="24" y="2"/>
                        <a:pt x="24" y="2"/>
                        <a:pt x="24" y="2"/>
                      </a:cubicBezTo>
                      <a:cubicBezTo>
                        <a:pt x="24" y="1"/>
                        <a:pt x="23" y="0"/>
                        <a:pt x="21" y="0"/>
                      </a:cubicBezTo>
                      <a:cubicBezTo>
                        <a:pt x="20" y="0"/>
                        <a:pt x="19" y="1"/>
                        <a:pt x="19" y="2"/>
                      </a:cubicBezTo>
                      <a:cubicBezTo>
                        <a:pt x="19" y="8"/>
                        <a:pt x="19" y="8"/>
                        <a:pt x="19" y="8"/>
                      </a:cubicBezTo>
                      <a:cubicBezTo>
                        <a:pt x="14" y="12"/>
                        <a:pt x="14" y="12"/>
                        <a:pt x="14" y="12"/>
                      </a:cubicBezTo>
                      <a:cubicBezTo>
                        <a:pt x="7" y="10"/>
                        <a:pt x="7" y="10"/>
                        <a:pt x="7" y="10"/>
                      </a:cubicBezTo>
                      <a:cubicBezTo>
                        <a:pt x="6" y="5"/>
                        <a:pt x="6" y="5"/>
                        <a:pt x="6" y="5"/>
                      </a:cubicBezTo>
                      <a:cubicBezTo>
                        <a:pt x="5" y="4"/>
                        <a:pt x="4" y="3"/>
                        <a:pt x="3" y="3"/>
                      </a:cubicBezTo>
                      <a:cubicBezTo>
                        <a:pt x="1" y="4"/>
                        <a:pt x="1" y="5"/>
                        <a:pt x="1" y="6"/>
                      </a:cubicBezTo>
                      <a:cubicBezTo>
                        <a:pt x="3" y="12"/>
                        <a:pt x="3" y="12"/>
                        <a:pt x="3" y="12"/>
                      </a:cubicBezTo>
                      <a:cubicBezTo>
                        <a:pt x="3" y="13"/>
                        <a:pt x="4" y="13"/>
                        <a:pt x="5" y="14"/>
                      </a:cubicBezTo>
                      <a:cubicBezTo>
                        <a:pt x="9" y="16"/>
                        <a:pt x="9" y="16"/>
                        <a:pt x="9" y="16"/>
                      </a:cubicBezTo>
                      <a:cubicBezTo>
                        <a:pt x="9" y="24"/>
                        <a:pt x="9" y="24"/>
                        <a:pt x="9" y="24"/>
                      </a:cubicBezTo>
                      <a:cubicBezTo>
                        <a:pt x="9" y="24"/>
                        <a:pt x="9" y="24"/>
                        <a:pt x="9" y="24"/>
                      </a:cubicBezTo>
                      <a:cubicBezTo>
                        <a:pt x="9" y="27"/>
                        <a:pt x="9" y="27"/>
                        <a:pt x="9" y="27"/>
                      </a:cubicBezTo>
                      <a:cubicBezTo>
                        <a:pt x="2" y="27"/>
                        <a:pt x="2" y="27"/>
                        <a:pt x="2" y="27"/>
                      </a:cubicBezTo>
                      <a:cubicBezTo>
                        <a:pt x="1" y="27"/>
                        <a:pt x="0" y="28"/>
                        <a:pt x="0" y="29"/>
                      </a:cubicBezTo>
                      <a:cubicBezTo>
                        <a:pt x="0" y="31"/>
                        <a:pt x="1" y="32"/>
                        <a:pt x="2" y="32"/>
                      </a:cubicBezTo>
                      <a:cubicBezTo>
                        <a:pt x="12" y="32"/>
                        <a:pt x="12" y="32"/>
                        <a:pt x="12" y="32"/>
                      </a:cubicBezTo>
                      <a:cubicBezTo>
                        <a:pt x="13" y="32"/>
                        <a:pt x="14" y="31"/>
                        <a:pt x="14" y="29"/>
                      </a:cubicBezTo>
                      <a:cubicBezTo>
                        <a:pt x="14" y="24"/>
                        <a:pt x="14" y="24"/>
                        <a:pt x="14" y="24"/>
                      </a:cubicBezTo>
                      <a:cubicBezTo>
                        <a:pt x="19" y="24"/>
                        <a:pt x="19" y="24"/>
                        <a:pt x="19" y="24"/>
                      </a:cubicBezTo>
                      <a:cubicBezTo>
                        <a:pt x="19" y="29"/>
                        <a:pt x="19" y="29"/>
                        <a:pt x="19" y="29"/>
                      </a:cubicBezTo>
                      <a:cubicBezTo>
                        <a:pt x="19" y="31"/>
                        <a:pt x="20" y="32"/>
                        <a:pt x="21" y="32"/>
                      </a:cubicBezTo>
                      <a:cubicBezTo>
                        <a:pt x="22" y="32"/>
                        <a:pt x="23" y="31"/>
                        <a:pt x="23" y="29"/>
                      </a:cubicBezTo>
                      <a:cubicBezTo>
                        <a:pt x="23" y="21"/>
                        <a:pt x="23" y="21"/>
                        <a:pt x="23" y="21"/>
                      </a:cubicBezTo>
                      <a:cubicBezTo>
                        <a:pt x="23" y="20"/>
                        <a:pt x="22" y="19"/>
                        <a:pt x="21" y="19"/>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40" name="Freeform: Shape 44"/>
                <p:cNvSpPr/>
                <p:nvPr/>
              </p:nvSpPr>
              <p:spPr bwMode="auto">
                <a:xfrm>
                  <a:off x="3949701" y="4570413"/>
                  <a:ext cx="87313" cy="95250"/>
                </a:xfrm>
                <a:custGeom>
                  <a:avLst/>
                  <a:gdLst/>
                  <a:ahLst/>
                  <a:cxnLst>
                    <a:cxn ang="0">
                      <a:pos x="29" y="25"/>
                    </a:cxn>
                    <a:cxn ang="0">
                      <a:pos x="29" y="24"/>
                    </a:cxn>
                    <a:cxn ang="0">
                      <a:pos x="29" y="24"/>
                    </a:cxn>
                    <a:cxn ang="0">
                      <a:pos x="29" y="24"/>
                    </a:cxn>
                    <a:cxn ang="0">
                      <a:pos x="28" y="24"/>
                    </a:cxn>
                    <a:cxn ang="0">
                      <a:pos x="27" y="19"/>
                    </a:cxn>
                    <a:cxn ang="0">
                      <a:pos x="28" y="18"/>
                    </a:cxn>
                    <a:cxn ang="0">
                      <a:pos x="27" y="18"/>
                    </a:cxn>
                    <a:cxn ang="0">
                      <a:pos x="28" y="13"/>
                    </a:cxn>
                    <a:cxn ang="0">
                      <a:pos x="29" y="13"/>
                    </a:cxn>
                    <a:cxn ang="0">
                      <a:pos x="29" y="12"/>
                    </a:cxn>
                    <a:cxn ang="0">
                      <a:pos x="30" y="11"/>
                    </a:cxn>
                    <a:cxn ang="0">
                      <a:pos x="29" y="9"/>
                    </a:cxn>
                    <a:cxn ang="0">
                      <a:pos x="30" y="6"/>
                    </a:cxn>
                    <a:cxn ang="0">
                      <a:pos x="29" y="5"/>
                    </a:cxn>
                    <a:cxn ang="0">
                      <a:pos x="28" y="3"/>
                    </a:cxn>
                    <a:cxn ang="0">
                      <a:pos x="25" y="5"/>
                    </a:cxn>
                    <a:cxn ang="0">
                      <a:pos x="24" y="4"/>
                    </a:cxn>
                    <a:cxn ang="0">
                      <a:pos x="23" y="1"/>
                    </a:cxn>
                    <a:cxn ang="0">
                      <a:pos x="19" y="0"/>
                    </a:cxn>
                    <a:cxn ang="0">
                      <a:pos x="18" y="2"/>
                    </a:cxn>
                    <a:cxn ang="0">
                      <a:pos x="16" y="2"/>
                    </a:cxn>
                    <a:cxn ang="0">
                      <a:pos x="15" y="0"/>
                    </a:cxn>
                    <a:cxn ang="0">
                      <a:pos x="11" y="1"/>
                    </a:cxn>
                    <a:cxn ang="0">
                      <a:pos x="11" y="4"/>
                    </a:cxn>
                    <a:cxn ang="0">
                      <a:pos x="9" y="5"/>
                    </a:cxn>
                    <a:cxn ang="0">
                      <a:pos x="7" y="3"/>
                    </a:cxn>
                    <a:cxn ang="0">
                      <a:pos x="5" y="5"/>
                    </a:cxn>
                    <a:cxn ang="0">
                      <a:pos x="4" y="6"/>
                    </a:cxn>
                    <a:cxn ang="0">
                      <a:pos x="5" y="9"/>
                    </a:cxn>
                    <a:cxn ang="0">
                      <a:pos x="4" y="10"/>
                    </a:cxn>
                    <a:cxn ang="0">
                      <a:pos x="1" y="10"/>
                    </a:cxn>
                    <a:cxn ang="0">
                      <a:pos x="0" y="14"/>
                    </a:cxn>
                    <a:cxn ang="0">
                      <a:pos x="3" y="16"/>
                    </a:cxn>
                    <a:cxn ang="0">
                      <a:pos x="3" y="17"/>
                    </a:cxn>
                    <a:cxn ang="0">
                      <a:pos x="0" y="19"/>
                    </a:cxn>
                    <a:cxn ang="0">
                      <a:pos x="1" y="23"/>
                    </a:cxn>
                    <a:cxn ang="0">
                      <a:pos x="4" y="23"/>
                    </a:cxn>
                    <a:cxn ang="0">
                      <a:pos x="5" y="24"/>
                    </a:cxn>
                    <a:cxn ang="0">
                      <a:pos x="4" y="27"/>
                    </a:cxn>
                    <a:cxn ang="0">
                      <a:pos x="5" y="28"/>
                    </a:cxn>
                    <a:cxn ang="0">
                      <a:pos x="7" y="30"/>
                    </a:cxn>
                    <a:cxn ang="0">
                      <a:pos x="9" y="29"/>
                    </a:cxn>
                    <a:cxn ang="0">
                      <a:pos x="11" y="29"/>
                    </a:cxn>
                    <a:cxn ang="0">
                      <a:pos x="11" y="32"/>
                    </a:cxn>
                    <a:cxn ang="0">
                      <a:pos x="15" y="33"/>
                    </a:cxn>
                    <a:cxn ang="0">
                      <a:pos x="16" y="31"/>
                    </a:cxn>
                    <a:cxn ang="0">
                      <a:pos x="18" y="31"/>
                    </a:cxn>
                    <a:cxn ang="0">
                      <a:pos x="19" y="33"/>
                    </a:cxn>
                    <a:cxn ang="0">
                      <a:pos x="23" y="32"/>
                    </a:cxn>
                    <a:cxn ang="0">
                      <a:pos x="23" y="29"/>
                    </a:cxn>
                    <a:cxn ang="0">
                      <a:pos x="25" y="29"/>
                    </a:cxn>
                    <a:cxn ang="0">
                      <a:pos x="27" y="30"/>
                    </a:cxn>
                    <a:cxn ang="0">
                      <a:pos x="29" y="29"/>
                    </a:cxn>
                    <a:cxn ang="0">
                      <a:pos x="30" y="27"/>
                    </a:cxn>
                    <a:cxn ang="0">
                      <a:pos x="30" y="26"/>
                    </a:cxn>
                    <a:cxn ang="0">
                      <a:pos x="29" y="25"/>
                    </a:cxn>
                    <a:cxn ang="0">
                      <a:pos x="14" y="19"/>
                    </a:cxn>
                    <a:cxn ang="0">
                      <a:pos x="14" y="14"/>
                    </a:cxn>
                    <a:cxn ang="0">
                      <a:pos x="20" y="14"/>
                    </a:cxn>
                    <a:cxn ang="0">
                      <a:pos x="20" y="19"/>
                    </a:cxn>
                    <a:cxn ang="0">
                      <a:pos x="14" y="19"/>
                    </a:cxn>
                  </a:cxnLst>
                  <a:rect l="0" t="0" r="r" b="b"/>
                  <a:pathLst>
                    <a:path w="30" h="33">
                      <a:moveTo>
                        <a:pt x="29" y="25"/>
                      </a:moveTo>
                      <a:cubicBezTo>
                        <a:pt x="29" y="24"/>
                        <a:pt x="29" y="24"/>
                        <a:pt x="29" y="24"/>
                      </a:cubicBezTo>
                      <a:cubicBezTo>
                        <a:pt x="29" y="24"/>
                        <a:pt x="29" y="24"/>
                        <a:pt x="29" y="24"/>
                      </a:cubicBezTo>
                      <a:cubicBezTo>
                        <a:pt x="29" y="24"/>
                        <a:pt x="29" y="24"/>
                        <a:pt x="29" y="24"/>
                      </a:cubicBezTo>
                      <a:cubicBezTo>
                        <a:pt x="28" y="24"/>
                        <a:pt x="28" y="24"/>
                        <a:pt x="28" y="24"/>
                      </a:cubicBezTo>
                      <a:cubicBezTo>
                        <a:pt x="27" y="19"/>
                        <a:pt x="27" y="19"/>
                        <a:pt x="27" y="19"/>
                      </a:cubicBezTo>
                      <a:cubicBezTo>
                        <a:pt x="28" y="18"/>
                        <a:pt x="28" y="18"/>
                        <a:pt x="28" y="18"/>
                      </a:cubicBezTo>
                      <a:cubicBezTo>
                        <a:pt x="27" y="18"/>
                        <a:pt x="27" y="18"/>
                        <a:pt x="27" y="18"/>
                      </a:cubicBezTo>
                      <a:cubicBezTo>
                        <a:pt x="28" y="13"/>
                        <a:pt x="28" y="13"/>
                        <a:pt x="28" y="13"/>
                      </a:cubicBezTo>
                      <a:cubicBezTo>
                        <a:pt x="29" y="13"/>
                        <a:pt x="29" y="13"/>
                        <a:pt x="29" y="13"/>
                      </a:cubicBezTo>
                      <a:cubicBezTo>
                        <a:pt x="29" y="12"/>
                        <a:pt x="29" y="12"/>
                        <a:pt x="29" y="12"/>
                      </a:cubicBezTo>
                      <a:cubicBezTo>
                        <a:pt x="30" y="11"/>
                        <a:pt x="30" y="11"/>
                        <a:pt x="30" y="11"/>
                      </a:cubicBezTo>
                      <a:cubicBezTo>
                        <a:pt x="30" y="11"/>
                        <a:pt x="29" y="9"/>
                        <a:pt x="29" y="9"/>
                      </a:cubicBezTo>
                      <a:cubicBezTo>
                        <a:pt x="30" y="6"/>
                        <a:pt x="30" y="6"/>
                        <a:pt x="30" y="6"/>
                      </a:cubicBezTo>
                      <a:cubicBezTo>
                        <a:pt x="29" y="5"/>
                        <a:pt x="29" y="5"/>
                        <a:pt x="29" y="5"/>
                      </a:cubicBezTo>
                      <a:cubicBezTo>
                        <a:pt x="28" y="3"/>
                        <a:pt x="28" y="3"/>
                        <a:pt x="28" y="3"/>
                      </a:cubicBezTo>
                      <a:cubicBezTo>
                        <a:pt x="25" y="5"/>
                        <a:pt x="25" y="5"/>
                        <a:pt x="25" y="5"/>
                      </a:cubicBezTo>
                      <a:cubicBezTo>
                        <a:pt x="24" y="4"/>
                        <a:pt x="24" y="4"/>
                        <a:pt x="24" y="4"/>
                      </a:cubicBezTo>
                      <a:cubicBezTo>
                        <a:pt x="23" y="1"/>
                        <a:pt x="23" y="1"/>
                        <a:pt x="23" y="1"/>
                      </a:cubicBezTo>
                      <a:cubicBezTo>
                        <a:pt x="19" y="0"/>
                        <a:pt x="19" y="0"/>
                        <a:pt x="19" y="0"/>
                      </a:cubicBezTo>
                      <a:cubicBezTo>
                        <a:pt x="18" y="2"/>
                        <a:pt x="18" y="2"/>
                        <a:pt x="18" y="2"/>
                      </a:cubicBezTo>
                      <a:cubicBezTo>
                        <a:pt x="17" y="2"/>
                        <a:pt x="17" y="2"/>
                        <a:pt x="16" y="2"/>
                      </a:cubicBezTo>
                      <a:cubicBezTo>
                        <a:pt x="15" y="0"/>
                        <a:pt x="15" y="0"/>
                        <a:pt x="15" y="0"/>
                      </a:cubicBezTo>
                      <a:cubicBezTo>
                        <a:pt x="11" y="1"/>
                        <a:pt x="11" y="1"/>
                        <a:pt x="11" y="1"/>
                      </a:cubicBezTo>
                      <a:cubicBezTo>
                        <a:pt x="11" y="4"/>
                        <a:pt x="11" y="4"/>
                        <a:pt x="11" y="4"/>
                      </a:cubicBezTo>
                      <a:cubicBezTo>
                        <a:pt x="10" y="4"/>
                        <a:pt x="10" y="4"/>
                        <a:pt x="9" y="5"/>
                      </a:cubicBezTo>
                      <a:cubicBezTo>
                        <a:pt x="7" y="3"/>
                        <a:pt x="7" y="3"/>
                        <a:pt x="7" y="3"/>
                      </a:cubicBezTo>
                      <a:cubicBezTo>
                        <a:pt x="5" y="5"/>
                        <a:pt x="5" y="5"/>
                        <a:pt x="5" y="5"/>
                      </a:cubicBezTo>
                      <a:cubicBezTo>
                        <a:pt x="4" y="6"/>
                        <a:pt x="4" y="6"/>
                        <a:pt x="4" y="6"/>
                      </a:cubicBezTo>
                      <a:cubicBezTo>
                        <a:pt x="5" y="9"/>
                        <a:pt x="5" y="9"/>
                        <a:pt x="5" y="9"/>
                      </a:cubicBezTo>
                      <a:cubicBezTo>
                        <a:pt x="5" y="9"/>
                        <a:pt x="5" y="10"/>
                        <a:pt x="4" y="10"/>
                      </a:cubicBezTo>
                      <a:cubicBezTo>
                        <a:pt x="1" y="10"/>
                        <a:pt x="1" y="10"/>
                        <a:pt x="1" y="10"/>
                      </a:cubicBezTo>
                      <a:cubicBezTo>
                        <a:pt x="0" y="14"/>
                        <a:pt x="0" y="14"/>
                        <a:pt x="0" y="14"/>
                      </a:cubicBezTo>
                      <a:cubicBezTo>
                        <a:pt x="3" y="16"/>
                        <a:pt x="3" y="16"/>
                        <a:pt x="3" y="16"/>
                      </a:cubicBezTo>
                      <a:cubicBezTo>
                        <a:pt x="3" y="16"/>
                        <a:pt x="3" y="17"/>
                        <a:pt x="3" y="17"/>
                      </a:cubicBezTo>
                      <a:cubicBezTo>
                        <a:pt x="0" y="19"/>
                        <a:pt x="0" y="19"/>
                        <a:pt x="0" y="19"/>
                      </a:cubicBezTo>
                      <a:cubicBezTo>
                        <a:pt x="1" y="23"/>
                        <a:pt x="1" y="23"/>
                        <a:pt x="1" y="23"/>
                      </a:cubicBezTo>
                      <a:cubicBezTo>
                        <a:pt x="4" y="23"/>
                        <a:pt x="4" y="23"/>
                        <a:pt x="4" y="23"/>
                      </a:cubicBezTo>
                      <a:cubicBezTo>
                        <a:pt x="5" y="24"/>
                        <a:pt x="5" y="24"/>
                        <a:pt x="5" y="24"/>
                      </a:cubicBezTo>
                      <a:cubicBezTo>
                        <a:pt x="4" y="27"/>
                        <a:pt x="4" y="27"/>
                        <a:pt x="4" y="27"/>
                      </a:cubicBezTo>
                      <a:cubicBezTo>
                        <a:pt x="5" y="28"/>
                        <a:pt x="5" y="28"/>
                        <a:pt x="5" y="28"/>
                      </a:cubicBezTo>
                      <a:cubicBezTo>
                        <a:pt x="7" y="30"/>
                        <a:pt x="7" y="30"/>
                        <a:pt x="7" y="30"/>
                      </a:cubicBezTo>
                      <a:cubicBezTo>
                        <a:pt x="9" y="29"/>
                        <a:pt x="9" y="29"/>
                        <a:pt x="9" y="29"/>
                      </a:cubicBezTo>
                      <a:cubicBezTo>
                        <a:pt x="10" y="29"/>
                        <a:pt x="10" y="29"/>
                        <a:pt x="11" y="29"/>
                      </a:cubicBezTo>
                      <a:cubicBezTo>
                        <a:pt x="11" y="32"/>
                        <a:pt x="11" y="32"/>
                        <a:pt x="11" y="32"/>
                      </a:cubicBezTo>
                      <a:cubicBezTo>
                        <a:pt x="15" y="33"/>
                        <a:pt x="15" y="33"/>
                        <a:pt x="15" y="33"/>
                      </a:cubicBezTo>
                      <a:cubicBezTo>
                        <a:pt x="16" y="31"/>
                        <a:pt x="16" y="31"/>
                        <a:pt x="16" y="31"/>
                      </a:cubicBezTo>
                      <a:cubicBezTo>
                        <a:pt x="17" y="31"/>
                        <a:pt x="17" y="31"/>
                        <a:pt x="18" y="31"/>
                      </a:cubicBezTo>
                      <a:cubicBezTo>
                        <a:pt x="19" y="33"/>
                        <a:pt x="19" y="33"/>
                        <a:pt x="19" y="33"/>
                      </a:cubicBezTo>
                      <a:cubicBezTo>
                        <a:pt x="23" y="32"/>
                        <a:pt x="23" y="32"/>
                        <a:pt x="23" y="32"/>
                      </a:cubicBezTo>
                      <a:cubicBezTo>
                        <a:pt x="23" y="29"/>
                        <a:pt x="23" y="29"/>
                        <a:pt x="23" y="29"/>
                      </a:cubicBezTo>
                      <a:cubicBezTo>
                        <a:pt x="24" y="29"/>
                        <a:pt x="24" y="29"/>
                        <a:pt x="25" y="29"/>
                      </a:cubicBezTo>
                      <a:cubicBezTo>
                        <a:pt x="27" y="30"/>
                        <a:pt x="27" y="30"/>
                        <a:pt x="27" y="30"/>
                      </a:cubicBezTo>
                      <a:cubicBezTo>
                        <a:pt x="29" y="29"/>
                        <a:pt x="29" y="29"/>
                        <a:pt x="29" y="29"/>
                      </a:cubicBezTo>
                      <a:cubicBezTo>
                        <a:pt x="30" y="27"/>
                        <a:pt x="30" y="27"/>
                        <a:pt x="30" y="27"/>
                      </a:cubicBezTo>
                      <a:cubicBezTo>
                        <a:pt x="30" y="26"/>
                        <a:pt x="30" y="26"/>
                        <a:pt x="30" y="26"/>
                      </a:cubicBezTo>
                      <a:cubicBezTo>
                        <a:pt x="29" y="25"/>
                        <a:pt x="29" y="25"/>
                        <a:pt x="29" y="25"/>
                      </a:cubicBezTo>
                      <a:close/>
                      <a:moveTo>
                        <a:pt x="14" y="19"/>
                      </a:moveTo>
                      <a:cubicBezTo>
                        <a:pt x="13" y="18"/>
                        <a:pt x="13" y="15"/>
                        <a:pt x="14" y="14"/>
                      </a:cubicBezTo>
                      <a:cubicBezTo>
                        <a:pt x="16" y="13"/>
                        <a:pt x="18" y="13"/>
                        <a:pt x="20" y="14"/>
                      </a:cubicBezTo>
                      <a:cubicBezTo>
                        <a:pt x="21" y="15"/>
                        <a:pt x="21" y="18"/>
                        <a:pt x="20" y="19"/>
                      </a:cubicBezTo>
                      <a:cubicBezTo>
                        <a:pt x="18" y="21"/>
                        <a:pt x="16" y="21"/>
                        <a:pt x="14" y="19"/>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41" name="Freeform: Shape 45"/>
                <p:cNvSpPr/>
                <p:nvPr/>
              </p:nvSpPr>
              <p:spPr bwMode="auto">
                <a:xfrm>
                  <a:off x="4033838" y="4594225"/>
                  <a:ext cx="57150" cy="60325"/>
                </a:xfrm>
                <a:custGeom>
                  <a:avLst/>
                  <a:gdLst/>
                  <a:ahLst/>
                  <a:cxnLst>
                    <a:cxn ang="0">
                      <a:pos x="17" y="15"/>
                    </a:cxn>
                    <a:cxn ang="0">
                      <a:pos x="17" y="14"/>
                    </a:cxn>
                    <a:cxn ang="0">
                      <a:pos x="19" y="14"/>
                    </a:cxn>
                    <a:cxn ang="0">
                      <a:pos x="20" y="12"/>
                    </a:cxn>
                    <a:cxn ang="0">
                      <a:pos x="18" y="11"/>
                    </a:cxn>
                    <a:cxn ang="0">
                      <a:pos x="18" y="10"/>
                    </a:cxn>
                    <a:cxn ang="0">
                      <a:pos x="20" y="9"/>
                    </a:cxn>
                    <a:cxn ang="0">
                      <a:pos x="19" y="7"/>
                    </a:cxn>
                    <a:cxn ang="0">
                      <a:pos x="17" y="6"/>
                    </a:cxn>
                    <a:cxn ang="0">
                      <a:pos x="17" y="6"/>
                    </a:cxn>
                    <a:cxn ang="0">
                      <a:pos x="18" y="4"/>
                    </a:cxn>
                    <a:cxn ang="0">
                      <a:pos x="17" y="3"/>
                    </a:cxn>
                    <a:cxn ang="0">
                      <a:pos x="16" y="2"/>
                    </a:cxn>
                    <a:cxn ang="0">
                      <a:pos x="14" y="3"/>
                    </a:cxn>
                    <a:cxn ang="0">
                      <a:pos x="14" y="3"/>
                    </a:cxn>
                    <a:cxn ang="0">
                      <a:pos x="14" y="1"/>
                    </a:cxn>
                    <a:cxn ang="0">
                      <a:pos x="11" y="0"/>
                    </a:cxn>
                    <a:cxn ang="0">
                      <a:pos x="10" y="2"/>
                    </a:cxn>
                    <a:cxn ang="0">
                      <a:pos x="9" y="2"/>
                    </a:cxn>
                    <a:cxn ang="0">
                      <a:pos x="8" y="0"/>
                    </a:cxn>
                    <a:cxn ang="0">
                      <a:pos x="6" y="1"/>
                    </a:cxn>
                    <a:cxn ang="0">
                      <a:pos x="6" y="3"/>
                    </a:cxn>
                    <a:cxn ang="0">
                      <a:pos x="5" y="3"/>
                    </a:cxn>
                    <a:cxn ang="0">
                      <a:pos x="3" y="2"/>
                    </a:cxn>
                    <a:cxn ang="0">
                      <a:pos x="2" y="4"/>
                    </a:cxn>
                    <a:cxn ang="0">
                      <a:pos x="2" y="6"/>
                    </a:cxn>
                    <a:cxn ang="0">
                      <a:pos x="2" y="6"/>
                    </a:cxn>
                    <a:cxn ang="0">
                      <a:pos x="0" y="7"/>
                    </a:cxn>
                    <a:cxn ang="0">
                      <a:pos x="0" y="9"/>
                    </a:cxn>
                    <a:cxn ang="0">
                      <a:pos x="1" y="10"/>
                    </a:cxn>
                    <a:cxn ang="0">
                      <a:pos x="1" y="11"/>
                    </a:cxn>
                    <a:cxn ang="0">
                      <a:pos x="0" y="12"/>
                    </a:cxn>
                    <a:cxn ang="0">
                      <a:pos x="0" y="14"/>
                    </a:cxn>
                    <a:cxn ang="0">
                      <a:pos x="2" y="14"/>
                    </a:cxn>
                    <a:cxn ang="0">
                      <a:pos x="2" y="15"/>
                    </a:cxn>
                    <a:cxn ang="0">
                      <a:pos x="2" y="17"/>
                    </a:cxn>
                    <a:cxn ang="0">
                      <a:pos x="3" y="18"/>
                    </a:cxn>
                    <a:cxn ang="0">
                      <a:pos x="5" y="18"/>
                    </a:cxn>
                    <a:cxn ang="0">
                      <a:pos x="6" y="18"/>
                    </a:cxn>
                    <a:cxn ang="0">
                      <a:pos x="6" y="20"/>
                    </a:cxn>
                    <a:cxn ang="0">
                      <a:pos x="8" y="21"/>
                    </a:cxn>
                    <a:cxn ang="0">
                      <a:pos x="9" y="19"/>
                    </a:cxn>
                    <a:cxn ang="0">
                      <a:pos x="10" y="19"/>
                    </a:cxn>
                    <a:cxn ang="0">
                      <a:pos x="11" y="21"/>
                    </a:cxn>
                    <a:cxn ang="0">
                      <a:pos x="14" y="20"/>
                    </a:cxn>
                    <a:cxn ang="0">
                      <a:pos x="14" y="18"/>
                    </a:cxn>
                    <a:cxn ang="0">
                      <a:pos x="14" y="18"/>
                    </a:cxn>
                    <a:cxn ang="0">
                      <a:pos x="16" y="18"/>
                    </a:cxn>
                    <a:cxn ang="0">
                      <a:pos x="17" y="18"/>
                    </a:cxn>
                    <a:cxn ang="0">
                      <a:pos x="18" y="17"/>
                    </a:cxn>
                    <a:cxn ang="0">
                      <a:pos x="17" y="15"/>
                    </a:cxn>
                    <a:cxn ang="0">
                      <a:pos x="8" y="12"/>
                    </a:cxn>
                    <a:cxn ang="0">
                      <a:pos x="8" y="9"/>
                    </a:cxn>
                    <a:cxn ang="0">
                      <a:pos x="11" y="9"/>
                    </a:cxn>
                    <a:cxn ang="0">
                      <a:pos x="11" y="12"/>
                    </a:cxn>
                    <a:cxn ang="0">
                      <a:pos x="8" y="12"/>
                    </a:cxn>
                  </a:cxnLst>
                  <a:rect l="0" t="0" r="r" b="b"/>
                  <a:pathLst>
                    <a:path w="20" h="21">
                      <a:moveTo>
                        <a:pt x="17" y="15"/>
                      </a:moveTo>
                      <a:cubicBezTo>
                        <a:pt x="17" y="15"/>
                        <a:pt x="17" y="15"/>
                        <a:pt x="17" y="14"/>
                      </a:cubicBezTo>
                      <a:cubicBezTo>
                        <a:pt x="19" y="14"/>
                        <a:pt x="19" y="14"/>
                        <a:pt x="19" y="14"/>
                      </a:cubicBezTo>
                      <a:cubicBezTo>
                        <a:pt x="20" y="12"/>
                        <a:pt x="20" y="12"/>
                        <a:pt x="20" y="12"/>
                      </a:cubicBezTo>
                      <a:cubicBezTo>
                        <a:pt x="18" y="11"/>
                        <a:pt x="18" y="11"/>
                        <a:pt x="18" y="11"/>
                      </a:cubicBezTo>
                      <a:cubicBezTo>
                        <a:pt x="18" y="11"/>
                        <a:pt x="18" y="10"/>
                        <a:pt x="18" y="10"/>
                      </a:cubicBezTo>
                      <a:cubicBezTo>
                        <a:pt x="20" y="9"/>
                        <a:pt x="20" y="9"/>
                        <a:pt x="20" y="9"/>
                      </a:cubicBezTo>
                      <a:cubicBezTo>
                        <a:pt x="19" y="7"/>
                        <a:pt x="19" y="7"/>
                        <a:pt x="19" y="7"/>
                      </a:cubicBezTo>
                      <a:cubicBezTo>
                        <a:pt x="17" y="6"/>
                        <a:pt x="17" y="6"/>
                        <a:pt x="17" y="6"/>
                      </a:cubicBezTo>
                      <a:cubicBezTo>
                        <a:pt x="17" y="6"/>
                        <a:pt x="17" y="6"/>
                        <a:pt x="17" y="6"/>
                      </a:cubicBezTo>
                      <a:cubicBezTo>
                        <a:pt x="18" y="4"/>
                        <a:pt x="18" y="4"/>
                        <a:pt x="18" y="4"/>
                      </a:cubicBezTo>
                      <a:cubicBezTo>
                        <a:pt x="17" y="3"/>
                        <a:pt x="17" y="3"/>
                        <a:pt x="17" y="3"/>
                      </a:cubicBezTo>
                      <a:cubicBezTo>
                        <a:pt x="16" y="2"/>
                        <a:pt x="16" y="2"/>
                        <a:pt x="16" y="2"/>
                      </a:cubicBezTo>
                      <a:cubicBezTo>
                        <a:pt x="14" y="3"/>
                        <a:pt x="14" y="3"/>
                        <a:pt x="14" y="3"/>
                      </a:cubicBezTo>
                      <a:cubicBezTo>
                        <a:pt x="14" y="3"/>
                        <a:pt x="14" y="3"/>
                        <a:pt x="14" y="3"/>
                      </a:cubicBezTo>
                      <a:cubicBezTo>
                        <a:pt x="14" y="1"/>
                        <a:pt x="14" y="1"/>
                        <a:pt x="14" y="1"/>
                      </a:cubicBezTo>
                      <a:cubicBezTo>
                        <a:pt x="11" y="0"/>
                        <a:pt x="11" y="0"/>
                        <a:pt x="11" y="0"/>
                      </a:cubicBezTo>
                      <a:cubicBezTo>
                        <a:pt x="10" y="2"/>
                        <a:pt x="10" y="2"/>
                        <a:pt x="10" y="2"/>
                      </a:cubicBezTo>
                      <a:cubicBezTo>
                        <a:pt x="10" y="2"/>
                        <a:pt x="10" y="2"/>
                        <a:pt x="9" y="2"/>
                      </a:cubicBezTo>
                      <a:cubicBezTo>
                        <a:pt x="8" y="0"/>
                        <a:pt x="8" y="0"/>
                        <a:pt x="8" y="0"/>
                      </a:cubicBezTo>
                      <a:cubicBezTo>
                        <a:pt x="6" y="1"/>
                        <a:pt x="6" y="1"/>
                        <a:pt x="6" y="1"/>
                      </a:cubicBezTo>
                      <a:cubicBezTo>
                        <a:pt x="6" y="3"/>
                        <a:pt x="6" y="3"/>
                        <a:pt x="6" y="3"/>
                      </a:cubicBezTo>
                      <a:cubicBezTo>
                        <a:pt x="6" y="3"/>
                        <a:pt x="5" y="3"/>
                        <a:pt x="5" y="3"/>
                      </a:cubicBezTo>
                      <a:cubicBezTo>
                        <a:pt x="3" y="2"/>
                        <a:pt x="3" y="2"/>
                        <a:pt x="3" y="2"/>
                      </a:cubicBezTo>
                      <a:cubicBezTo>
                        <a:pt x="2" y="4"/>
                        <a:pt x="2" y="4"/>
                        <a:pt x="2" y="4"/>
                      </a:cubicBezTo>
                      <a:cubicBezTo>
                        <a:pt x="2" y="6"/>
                        <a:pt x="2" y="6"/>
                        <a:pt x="2" y="6"/>
                      </a:cubicBezTo>
                      <a:cubicBezTo>
                        <a:pt x="2" y="6"/>
                        <a:pt x="2" y="6"/>
                        <a:pt x="2" y="6"/>
                      </a:cubicBezTo>
                      <a:cubicBezTo>
                        <a:pt x="0" y="7"/>
                        <a:pt x="0" y="7"/>
                        <a:pt x="0" y="7"/>
                      </a:cubicBezTo>
                      <a:cubicBezTo>
                        <a:pt x="0" y="9"/>
                        <a:pt x="0" y="9"/>
                        <a:pt x="0" y="9"/>
                      </a:cubicBezTo>
                      <a:cubicBezTo>
                        <a:pt x="1" y="10"/>
                        <a:pt x="1" y="10"/>
                        <a:pt x="1" y="10"/>
                      </a:cubicBezTo>
                      <a:cubicBezTo>
                        <a:pt x="1" y="10"/>
                        <a:pt x="1" y="11"/>
                        <a:pt x="1" y="11"/>
                      </a:cubicBezTo>
                      <a:cubicBezTo>
                        <a:pt x="0" y="12"/>
                        <a:pt x="0" y="12"/>
                        <a:pt x="0" y="12"/>
                      </a:cubicBezTo>
                      <a:cubicBezTo>
                        <a:pt x="0" y="14"/>
                        <a:pt x="0" y="14"/>
                        <a:pt x="0" y="14"/>
                      </a:cubicBezTo>
                      <a:cubicBezTo>
                        <a:pt x="2" y="14"/>
                        <a:pt x="2" y="14"/>
                        <a:pt x="2" y="14"/>
                      </a:cubicBezTo>
                      <a:cubicBezTo>
                        <a:pt x="2" y="15"/>
                        <a:pt x="2" y="15"/>
                        <a:pt x="2" y="15"/>
                      </a:cubicBezTo>
                      <a:cubicBezTo>
                        <a:pt x="2" y="17"/>
                        <a:pt x="2" y="17"/>
                        <a:pt x="2" y="17"/>
                      </a:cubicBezTo>
                      <a:cubicBezTo>
                        <a:pt x="3" y="18"/>
                        <a:pt x="3" y="18"/>
                        <a:pt x="3" y="18"/>
                      </a:cubicBezTo>
                      <a:cubicBezTo>
                        <a:pt x="5" y="18"/>
                        <a:pt x="5" y="18"/>
                        <a:pt x="5" y="18"/>
                      </a:cubicBezTo>
                      <a:cubicBezTo>
                        <a:pt x="5" y="18"/>
                        <a:pt x="5" y="18"/>
                        <a:pt x="6" y="18"/>
                      </a:cubicBezTo>
                      <a:cubicBezTo>
                        <a:pt x="6" y="20"/>
                        <a:pt x="6" y="20"/>
                        <a:pt x="6" y="20"/>
                      </a:cubicBezTo>
                      <a:cubicBezTo>
                        <a:pt x="8" y="21"/>
                        <a:pt x="8" y="21"/>
                        <a:pt x="8" y="21"/>
                      </a:cubicBezTo>
                      <a:cubicBezTo>
                        <a:pt x="9" y="19"/>
                        <a:pt x="9" y="19"/>
                        <a:pt x="9" y="19"/>
                      </a:cubicBezTo>
                      <a:cubicBezTo>
                        <a:pt x="10" y="19"/>
                        <a:pt x="10" y="19"/>
                        <a:pt x="10" y="19"/>
                      </a:cubicBezTo>
                      <a:cubicBezTo>
                        <a:pt x="11" y="21"/>
                        <a:pt x="11" y="21"/>
                        <a:pt x="11" y="21"/>
                      </a:cubicBezTo>
                      <a:cubicBezTo>
                        <a:pt x="14" y="20"/>
                        <a:pt x="14" y="20"/>
                        <a:pt x="14" y="20"/>
                      </a:cubicBezTo>
                      <a:cubicBezTo>
                        <a:pt x="14" y="18"/>
                        <a:pt x="14" y="18"/>
                        <a:pt x="14" y="18"/>
                      </a:cubicBezTo>
                      <a:cubicBezTo>
                        <a:pt x="14" y="18"/>
                        <a:pt x="14" y="18"/>
                        <a:pt x="14" y="18"/>
                      </a:cubicBezTo>
                      <a:cubicBezTo>
                        <a:pt x="16" y="18"/>
                        <a:pt x="16" y="18"/>
                        <a:pt x="16" y="18"/>
                      </a:cubicBezTo>
                      <a:cubicBezTo>
                        <a:pt x="17" y="18"/>
                        <a:pt x="17" y="18"/>
                        <a:pt x="17" y="18"/>
                      </a:cubicBezTo>
                      <a:cubicBezTo>
                        <a:pt x="18" y="17"/>
                        <a:pt x="18" y="17"/>
                        <a:pt x="18" y="17"/>
                      </a:cubicBezTo>
                      <a:lnTo>
                        <a:pt x="17" y="15"/>
                      </a:lnTo>
                      <a:close/>
                      <a:moveTo>
                        <a:pt x="8" y="12"/>
                      </a:moveTo>
                      <a:cubicBezTo>
                        <a:pt x="7" y="11"/>
                        <a:pt x="7" y="10"/>
                        <a:pt x="8" y="9"/>
                      </a:cubicBezTo>
                      <a:cubicBezTo>
                        <a:pt x="9" y="8"/>
                        <a:pt x="10" y="8"/>
                        <a:pt x="11" y="9"/>
                      </a:cubicBezTo>
                      <a:cubicBezTo>
                        <a:pt x="12" y="10"/>
                        <a:pt x="12" y="11"/>
                        <a:pt x="11" y="12"/>
                      </a:cubicBezTo>
                      <a:cubicBezTo>
                        <a:pt x="10" y="13"/>
                        <a:pt x="9" y="13"/>
                        <a:pt x="8" y="12"/>
                      </a:cubicBezTo>
                      <a:close/>
                    </a:path>
                  </a:pathLst>
                </a:custGeom>
                <a:grpFill/>
                <a:ln w="9525">
                  <a:noFill/>
                  <a:round/>
                </a:ln>
              </p:spPr>
              <p:txBody>
                <a:bodyPr anchor="ctr"/>
                <a:lstStyle/>
                <a:p>
                  <a:pPr algn="ctr"/>
                  <a:endParaRPr sz="1600">
                    <a:solidFill>
                      <a:schemeClr val="bg1"/>
                    </a:solidFill>
                    <a:cs typeface="+mn-ea"/>
                    <a:sym typeface="+mn-lt"/>
                  </a:endParaRPr>
                </a:p>
              </p:txBody>
            </p:sp>
          </p:grpSp>
        </p:grpSp>
        <p:grpSp>
          <p:nvGrpSpPr>
            <p:cNvPr id="28" name="Group 46"/>
            <p:cNvGrpSpPr/>
            <p:nvPr/>
          </p:nvGrpSpPr>
          <p:grpSpPr>
            <a:xfrm>
              <a:off x="8384989" y="2353974"/>
              <a:ext cx="841248" cy="841248"/>
              <a:chOff x="7239000" y="2495550"/>
              <a:chExt cx="898969" cy="898969"/>
            </a:xfrm>
          </p:grpSpPr>
          <p:sp>
            <p:nvSpPr>
              <p:cNvPr id="29" name="Oval 47"/>
              <p:cNvSpPr/>
              <p:nvPr/>
            </p:nvSpPr>
            <p:spPr bwMode="auto">
              <a:xfrm>
                <a:off x="7239000" y="2495550"/>
                <a:ext cx="898969" cy="898969"/>
              </a:xfrm>
              <a:prstGeom prst="ellipse">
                <a:avLst/>
              </a:prstGeom>
              <a:solidFill>
                <a:srgbClr val="7FA35C"/>
              </a:solidFill>
              <a:ln w="19050">
                <a:noFill/>
                <a:round/>
              </a:ln>
            </p:spPr>
            <p:txBody>
              <a:bodyPr anchor="ctr"/>
              <a:lstStyle/>
              <a:p>
                <a:pPr algn="ctr"/>
                <a:endParaRPr sz="1600">
                  <a:solidFill>
                    <a:schemeClr val="bg1"/>
                  </a:solidFill>
                  <a:cs typeface="+mn-ea"/>
                  <a:sym typeface="+mn-lt"/>
                </a:endParaRPr>
              </a:p>
            </p:txBody>
          </p:sp>
          <p:grpSp>
            <p:nvGrpSpPr>
              <p:cNvPr id="30" name="Group 48"/>
              <p:cNvGrpSpPr/>
              <p:nvPr/>
            </p:nvGrpSpPr>
            <p:grpSpPr>
              <a:xfrm>
                <a:off x="7567686" y="2713044"/>
                <a:ext cx="241599" cy="464027"/>
                <a:chOff x="4486276" y="4586288"/>
                <a:chExt cx="100012" cy="192087"/>
              </a:xfrm>
              <a:solidFill>
                <a:schemeClr val="bg1"/>
              </a:solidFill>
            </p:grpSpPr>
            <p:sp>
              <p:nvSpPr>
                <p:cNvPr id="31" name="Freeform: Shape 49"/>
                <p:cNvSpPr/>
                <p:nvPr/>
              </p:nvSpPr>
              <p:spPr bwMode="auto">
                <a:xfrm>
                  <a:off x="4494213" y="4586288"/>
                  <a:ext cx="92075" cy="77787"/>
                </a:xfrm>
                <a:custGeom>
                  <a:avLst/>
                  <a:gdLst/>
                  <a:ahLst/>
                  <a:cxnLst>
                    <a:cxn ang="0">
                      <a:pos x="24" y="2"/>
                    </a:cxn>
                    <a:cxn ang="0">
                      <a:pos x="11" y="3"/>
                    </a:cxn>
                    <a:cxn ang="0">
                      <a:pos x="1" y="12"/>
                    </a:cxn>
                    <a:cxn ang="0">
                      <a:pos x="0" y="14"/>
                    </a:cxn>
                    <a:cxn ang="0">
                      <a:pos x="1" y="24"/>
                    </a:cxn>
                    <a:cxn ang="0">
                      <a:pos x="2" y="25"/>
                    </a:cxn>
                    <a:cxn ang="0">
                      <a:pos x="2" y="25"/>
                    </a:cxn>
                    <a:cxn ang="0">
                      <a:pos x="2" y="25"/>
                    </a:cxn>
                    <a:cxn ang="0">
                      <a:pos x="4" y="27"/>
                    </a:cxn>
                    <a:cxn ang="0">
                      <a:pos x="5" y="26"/>
                    </a:cxn>
                    <a:cxn ang="0">
                      <a:pos x="6" y="24"/>
                    </a:cxn>
                    <a:cxn ang="0">
                      <a:pos x="7" y="16"/>
                    </a:cxn>
                    <a:cxn ang="0">
                      <a:pos x="13" y="11"/>
                    </a:cxn>
                    <a:cxn ang="0">
                      <a:pos x="14" y="11"/>
                    </a:cxn>
                    <a:cxn ang="0">
                      <a:pos x="16" y="14"/>
                    </a:cxn>
                    <a:cxn ang="0">
                      <a:pos x="16" y="17"/>
                    </a:cxn>
                    <a:cxn ang="0">
                      <a:pos x="12" y="22"/>
                    </a:cxn>
                    <a:cxn ang="0">
                      <a:pos x="13" y="25"/>
                    </a:cxn>
                    <a:cxn ang="0">
                      <a:pos x="14" y="25"/>
                    </a:cxn>
                    <a:cxn ang="0">
                      <a:pos x="16" y="25"/>
                    </a:cxn>
                    <a:cxn ang="0">
                      <a:pos x="22" y="17"/>
                    </a:cxn>
                    <a:cxn ang="0">
                      <a:pos x="29" y="11"/>
                    </a:cxn>
                    <a:cxn ang="0">
                      <a:pos x="30" y="11"/>
                    </a:cxn>
                    <a:cxn ang="0">
                      <a:pos x="32" y="9"/>
                    </a:cxn>
                    <a:cxn ang="0">
                      <a:pos x="32" y="2"/>
                    </a:cxn>
                    <a:cxn ang="0">
                      <a:pos x="30" y="0"/>
                    </a:cxn>
                    <a:cxn ang="0">
                      <a:pos x="24" y="2"/>
                    </a:cxn>
                  </a:cxnLst>
                  <a:rect l="0" t="0" r="r" b="b"/>
                  <a:pathLst>
                    <a:path w="32" h="27">
                      <a:moveTo>
                        <a:pt x="24" y="2"/>
                      </a:moveTo>
                      <a:cubicBezTo>
                        <a:pt x="24" y="2"/>
                        <a:pt x="13" y="2"/>
                        <a:pt x="11" y="3"/>
                      </a:cubicBezTo>
                      <a:cubicBezTo>
                        <a:pt x="9" y="3"/>
                        <a:pt x="1" y="12"/>
                        <a:pt x="1" y="12"/>
                      </a:cubicBezTo>
                      <a:cubicBezTo>
                        <a:pt x="0" y="13"/>
                        <a:pt x="0" y="13"/>
                        <a:pt x="0" y="14"/>
                      </a:cubicBezTo>
                      <a:cubicBezTo>
                        <a:pt x="1" y="24"/>
                        <a:pt x="1" y="24"/>
                        <a:pt x="1" y="24"/>
                      </a:cubicBezTo>
                      <a:cubicBezTo>
                        <a:pt x="1" y="25"/>
                        <a:pt x="2" y="25"/>
                        <a:pt x="2" y="25"/>
                      </a:cubicBezTo>
                      <a:cubicBezTo>
                        <a:pt x="2" y="25"/>
                        <a:pt x="2" y="25"/>
                        <a:pt x="2" y="25"/>
                      </a:cubicBezTo>
                      <a:cubicBezTo>
                        <a:pt x="2" y="25"/>
                        <a:pt x="2" y="25"/>
                        <a:pt x="2" y="25"/>
                      </a:cubicBezTo>
                      <a:cubicBezTo>
                        <a:pt x="2" y="26"/>
                        <a:pt x="3" y="27"/>
                        <a:pt x="4" y="27"/>
                      </a:cubicBezTo>
                      <a:cubicBezTo>
                        <a:pt x="4" y="27"/>
                        <a:pt x="5" y="26"/>
                        <a:pt x="5" y="26"/>
                      </a:cubicBezTo>
                      <a:cubicBezTo>
                        <a:pt x="6" y="25"/>
                        <a:pt x="6" y="25"/>
                        <a:pt x="6" y="24"/>
                      </a:cubicBezTo>
                      <a:cubicBezTo>
                        <a:pt x="7" y="16"/>
                        <a:pt x="7" y="16"/>
                        <a:pt x="7" y="16"/>
                      </a:cubicBezTo>
                      <a:cubicBezTo>
                        <a:pt x="13" y="11"/>
                        <a:pt x="13" y="11"/>
                        <a:pt x="13" y="11"/>
                      </a:cubicBezTo>
                      <a:cubicBezTo>
                        <a:pt x="13" y="11"/>
                        <a:pt x="14" y="10"/>
                        <a:pt x="14" y="11"/>
                      </a:cubicBezTo>
                      <a:cubicBezTo>
                        <a:pt x="15" y="12"/>
                        <a:pt x="16" y="13"/>
                        <a:pt x="16" y="14"/>
                      </a:cubicBezTo>
                      <a:cubicBezTo>
                        <a:pt x="17" y="16"/>
                        <a:pt x="16" y="17"/>
                        <a:pt x="16" y="17"/>
                      </a:cubicBezTo>
                      <a:cubicBezTo>
                        <a:pt x="12" y="22"/>
                        <a:pt x="12" y="22"/>
                        <a:pt x="12" y="22"/>
                      </a:cubicBezTo>
                      <a:cubicBezTo>
                        <a:pt x="12" y="23"/>
                        <a:pt x="12" y="24"/>
                        <a:pt x="13" y="25"/>
                      </a:cubicBezTo>
                      <a:cubicBezTo>
                        <a:pt x="13" y="25"/>
                        <a:pt x="14" y="25"/>
                        <a:pt x="14" y="25"/>
                      </a:cubicBezTo>
                      <a:cubicBezTo>
                        <a:pt x="15" y="25"/>
                        <a:pt x="15" y="25"/>
                        <a:pt x="16" y="25"/>
                      </a:cubicBezTo>
                      <a:cubicBezTo>
                        <a:pt x="22" y="17"/>
                        <a:pt x="22" y="17"/>
                        <a:pt x="22" y="17"/>
                      </a:cubicBezTo>
                      <a:cubicBezTo>
                        <a:pt x="29" y="11"/>
                        <a:pt x="29" y="11"/>
                        <a:pt x="29" y="11"/>
                      </a:cubicBezTo>
                      <a:cubicBezTo>
                        <a:pt x="30" y="11"/>
                        <a:pt x="30" y="11"/>
                        <a:pt x="30" y="11"/>
                      </a:cubicBezTo>
                      <a:cubicBezTo>
                        <a:pt x="30" y="11"/>
                        <a:pt x="32" y="11"/>
                        <a:pt x="32" y="9"/>
                      </a:cubicBezTo>
                      <a:cubicBezTo>
                        <a:pt x="32" y="6"/>
                        <a:pt x="32" y="3"/>
                        <a:pt x="32" y="2"/>
                      </a:cubicBezTo>
                      <a:cubicBezTo>
                        <a:pt x="32" y="0"/>
                        <a:pt x="30" y="0"/>
                        <a:pt x="30" y="0"/>
                      </a:cubicBezTo>
                      <a:lnTo>
                        <a:pt x="24" y="2"/>
                      </a:lnTo>
                      <a:close/>
                    </a:path>
                  </a:pathLst>
                </a:custGeom>
                <a:grpFill/>
                <a:ln w="9525">
                  <a:noFill/>
                  <a:round/>
                </a:ln>
              </p:spPr>
              <p:txBody>
                <a:bodyPr anchor="ctr"/>
                <a:lstStyle/>
                <a:p>
                  <a:pPr algn="ctr"/>
                  <a:endParaRPr sz="1600">
                    <a:solidFill>
                      <a:schemeClr val="bg1"/>
                    </a:solidFill>
                    <a:cs typeface="+mn-ea"/>
                    <a:sym typeface="+mn-lt"/>
                  </a:endParaRPr>
                </a:p>
              </p:txBody>
            </p:sp>
            <p:sp>
              <p:nvSpPr>
                <p:cNvPr id="32" name="Freeform: Shape 50"/>
                <p:cNvSpPr/>
                <p:nvPr/>
              </p:nvSpPr>
              <p:spPr bwMode="auto">
                <a:xfrm>
                  <a:off x="4486276" y="4689475"/>
                  <a:ext cx="88900" cy="88900"/>
                </a:xfrm>
                <a:custGeom>
                  <a:avLst/>
                  <a:gdLst/>
                  <a:ahLst/>
                  <a:cxnLst>
                    <a:cxn ang="0">
                      <a:pos x="6" y="3"/>
                    </a:cxn>
                    <a:cxn ang="0">
                      <a:pos x="18" y="29"/>
                    </a:cxn>
                    <a:cxn ang="0">
                      <a:pos x="16" y="0"/>
                    </a:cxn>
                    <a:cxn ang="0">
                      <a:pos x="22" y="22"/>
                    </a:cxn>
                    <a:cxn ang="0">
                      <a:pos x="18" y="24"/>
                    </a:cxn>
                    <a:cxn ang="0">
                      <a:pos x="17" y="26"/>
                    </a:cxn>
                    <a:cxn ang="0">
                      <a:pos x="16" y="24"/>
                    </a:cxn>
                    <a:cxn ang="0">
                      <a:pos x="12" y="25"/>
                    </a:cxn>
                    <a:cxn ang="0">
                      <a:pos x="10" y="23"/>
                    </a:cxn>
                    <a:cxn ang="0">
                      <a:pos x="11" y="22"/>
                    </a:cxn>
                    <a:cxn ang="0">
                      <a:pos x="13" y="22"/>
                    </a:cxn>
                    <a:cxn ang="0">
                      <a:pos x="17" y="22"/>
                    </a:cxn>
                    <a:cxn ang="0">
                      <a:pos x="19" y="21"/>
                    </a:cxn>
                    <a:cxn ang="0">
                      <a:pos x="19" y="18"/>
                    </a:cxn>
                    <a:cxn ang="0">
                      <a:pos x="17" y="17"/>
                    </a:cxn>
                    <a:cxn ang="0">
                      <a:pos x="13" y="17"/>
                    </a:cxn>
                    <a:cxn ang="0">
                      <a:pos x="9" y="17"/>
                    </a:cxn>
                    <a:cxn ang="0">
                      <a:pos x="7" y="14"/>
                    </a:cxn>
                    <a:cxn ang="0">
                      <a:pos x="8" y="10"/>
                    </a:cxn>
                    <a:cxn ang="0">
                      <a:pos x="12" y="8"/>
                    </a:cxn>
                    <a:cxn ang="0">
                      <a:pos x="12" y="6"/>
                    </a:cxn>
                    <a:cxn ang="0">
                      <a:pos x="14" y="8"/>
                    </a:cxn>
                    <a:cxn ang="0">
                      <a:pos x="17" y="8"/>
                    </a:cxn>
                    <a:cxn ang="0">
                      <a:pos x="19" y="9"/>
                    </a:cxn>
                    <a:cxn ang="0">
                      <a:pos x="18" y="10"/>
                    </a:cxn>
                    <a:cxn ang="0">
                      <a:pos x="18" y="10"/>
                    </a:cxn>
                    <a:cxn ang="0">
                      <a:pos x="14" y="10"/>
                    </a:cxn>
                    <a:cxn ang="0">
                      <a:pos x="11" y="11"/>
                    </a:cxn>
                    <a:cxn ang="0">
                      <a:pos x="11" y="13"/>
                    </a:cxn>
                    <a:cxn ang="0">
                      <a:pos x="12" y="14"/>
                    </a:cxn>
                    <a:cxn ang="0">
                      <a:pos x="15" y="14"/>
                    </a:cxn>
                    <a:cxn ang="0">
                      <a:pos x="18" y="14"/>
                    </a:cxn>
                    <a:cxn ang="0">
                      <a:pos x="23" y="17"/>
                    </a:cxn>
                  </a:cxnLst>
                  <a:rect l="0" t="0" r="r" b="b"/>
                  <a:pathLst>
                    <a:path w="31" h="31">
                      <a:moveTo>
                        <a:pt x="16" y="0"/>
                      </a:moveTo>
                      <a:cubicBezTo>
                        <a:pt x="6" y="3"/>
                        <a:pt x="6" y="3"/>
                        <a:pt x="6" y="3"/>
                      </a:cubicBezTo>
                      <a:cubicBezTo>
                        <a:pt x="3" y="7"/>
                        <a:pt x="0" y="14"/>
                        <a:pt x="2" y="20"/>
                      </a:cubicBezTo>
                      <a:cubicBezTo>
                        <a:pt x="4" y="28"/>
                        <a:pt x="11" y="31"/>
                        <a:pt x="18" y="29"/>
                      </a:cubicBezTo>
                      <a:cubicBezTo>
                        <a:pt x="26" y="27"/>
                        <a:pt x="31" y="21"/>
                        <a:pt x="29" y="13"/>
                      </a:cubicBezTo>
                      <a:cubicBezTo>
                        <a:pt x="27" y="8"/>
                        <a:pt x="21" y="2"/>
                        <a:pt x="16" y="0"/>
                      </a:cubicBezTo>
                      <a:close/>
                      <a:moveTo>
                        <a:pt x="23" y="20"/>
                      </a:moveTo>
                      <a:cubicBezTo>
                        <a:pt x="23" y="20"/>
                        <a:pt x="22" y="21"/>
                        <a:pt x="22" y="22"/>
                      </a:cubicBezTo>
                      <a:cubicBezTo>
                        <a:pt x="21" y="22"/>
                        <a:pt x="20" y="23"/>
                        <a:pt x="20" y="23"/>
                      </a:cubicBezTo>
                      <a:cubicBezTo>
                        <a:pt x="19" y="23"/>
                        <a:pt x="18" y="24"/>
                        <a:pt x="18" y="24"/>
                      </a:cubicBezTo>
                      <a:cubicBezTo>
                        <a:pt x="18" y="25"/>
                        <a:pt x="18" y="25"/>
                        <a:pt x="18" y="25"/>
                      </a:cubicBezTo>
                      <a:cubicBezTo>
                        <a:pt x="18" y="26"/>
                        <a:pt x="18" y="26"/>
                        <a:pt x="17" y="26"/>
                      </a:cubicBezTo>
                      <a:cubicBezTo>
                        <a:pt x="17" y="26"/>
                        <a:pt x="16" y="26"/>
                        <a:pt x="16" y="26"/>
                      </a:cubicBezTo>
                      <a:cubicBezTo>
                        <a:pt x="16" y="24"/>
                        <a:pt x="16" y="24"/>
                        <a:pt x="16" y="24"/>
                      </a:cubicBezTo>
                      <a:cubicBezTo>
                        <a:pt x="15" y="25"/>
                        <a:pt x="15" y="25"/>
                        <a:pt x="14" y="25"/>
                      </a:cubicBezTo>
                      <a:cubicBezTo>
                        <a:pt x="14" y="25"/>
                        <a:pt x="13" y="25"/>
                        <a:pt x="12" y="25"/>
                      </a:cubicBezTo>
                      <a:cubicBezTo>
                        <a:pt x="11" y="25"/>
                        <a:pt x="11" y="24"/>
                        <a:pt x="10" y="24"/>
                      </a:cubicBezTo>
                      <a:cubicBezTo>
                        <a:pt x="10" y="24"/>
                        <a:pt x="10" y="24"/>
                        <a:pt x="10" y="23"/>
                      </a:cubicBezTo>
                      <a:cubicBezTo>
                        <a:pt x="10" y="23"/>
                        <a:pt x="10" y="23"/>
                        <a:pt x="10" y="22"/>
                      </a:cubicBezTo>
                      <a:cubicBezTo>
                        <a:pt x="10" y="22"/>
                        <a:pt x="10" y="22"/>
                        <a:pt x="11" y="22"/>
                      </a:cubicBezTo>
                      <a:cubicBezTo>
                        <a:pt x="11" y="22"/>
                        <a:pt x="11" y="22"/>
                        <a:pt x="12" y="22"/>
                      </a:cubicBezTo>
                      <a:cubicBezTo>
                        <a:pt x="12" y="22"/>
                        <a:pt x="12" y="22"/>
                        <a:pt x="13" y="22"/>
                      </a:cubicBezTo>
                      <a:cubicBezTo>
                        <a:pt x="13" y="22"/>
                        <a:pt x="14" y="22"/>
                        <a:pt x="15" y="22"/>
                      </a:cubicBezTo>
                      <a:cubicBezTo>
                        <a:pt x="15" y="22"/>
                        <a:pt x="16" y="22"/>
                        <a:pt x="17" y="22"/>
                      </a:cubicBezTo>
                      <a:cubicBezTo>
                        <a:pt x="17" y="22"/>
                        <a:pt x="17" y="21"/>
                        <a:pt x="18" y="21"/>
                      </a:cubicBezTo>
                      <a:cubicBezTo>
                        <a:pt x="18" y="21"/>
                        <a:pt x="18" y="21"/>
                        <a:pt x="19" y="21"/>
                      </a:cubicBezTo>
                      <a:cubicBezTo>
                        <a:pt x="19" y="20"/>
                        <a:pt x="19" y="20"/>
                        <a:pt x="19" y="20"/>
                      </a:cubicBezTo>
                      <a:cubicBezTo>
                        <a:pt x="19" y="19"/>
                        <a:pt x="19" y="19"/>
                        <a:pt x="19" y="18"/>
                      </a:cubicBezTo>
                      <a:cubicBezTo>
                        <a:pt x="19" y="18"/>
                        <a:pt x="19" y="18"/>
                        <a:pt x="19" y="18"/>
                      </a:cubicBezTo>
                      <a:cubicBezTo>
                        <a:pt x="18" y="17"/>
                        <a:pt x="18" y="17"/>
                        <a:pt x="17" y="17"/>
                      </a:cubicBezTo>
                      <a:cubicBezTo>
                        <a:pt x="16" y="17"/>
                        <a:pt x="15" y="17"/>
                        <a:pt x="15" y="17"/>
                      </a:cubicBezTo>
                      <a:cubicBezTo>
                        <a:pt x="14" y="17"/>
                        <a:pt x="13" y="17"/>
                        <a:pt x="13" y="17"/>
                      </a:cubicBezTo>
                      <a:cubicBezTo>
                        <a:pt x="12" y="17"/>
                        <a:pt x="11" y="17"/>
                        <a:pt x="11" y="17"/>
                      </a:cubicBezTo>
                      <a:cubicBezTo>
                        <a:pt x="10" y="17"/>
                        <a:pt x="10" y="17"/>
                        <a:pt x="9" y="17"/>
                      </a:cubicBezTo>
                      <a:cubicBezTo>
                        <a:pt x="9" y="16"/>
                        <a:pt x="8" y="16"/>
                        <a:pt x="8" y="16"/>
                      </a:cubicBezTo>
                      <a:cubicBezTo>
                        <a:pt x="8" y="15"/>
                        <a:pt x="7" y="15"/>
                        <a:pt x="7" y="14"/>
                      </a:cubicBezTo>
                      <a:cubicBezTo>
                        <a:pt x="7" y="13"/>
                        <a:pt x="7" y="13"/>
                        <a:pt x="7" y="12"/>
                      </a:cubicBezTo>
                      <a:cubicBezTo>
                        <a:pt x="8" y="11"/>
                        <a:pt x="8" y="11"/>
                        <a:pt x="8" y="10"/>
                      </a:cubicBezTo>
                      <a:cubicBezTo>
                        <a:pt x="9" y="10"/>
                        <a:pt x="9" y="9"/>
                        <a:pt x="10" y="9"/>
                      </a:cubicBezTo>
                      <a:cubicBezTo>
                        <a:pt x="11" y="9"/>
                        <a:pt x="11" y="9"/>
                        <a:pt x="12" y="8"/>
                      </a:cubicBezTo>
                      <a:cubicBezTo>
                        <a:pt x="11" y="7"/>
                        <a:pt x="11" y="7"/>
                        <a:pt x="11" y="7"/>
                      </a:cubicBezTo>
                      <a:cubicBezTo>
                        <a:pt x="11" y="6"/>
                        <a:pt x="11" y="6"/>
                        <a:pt x="12" y="6"/>
                      </a:cubicBezTo>
                      <a:cubicBezTo>
                        <a:pt x="13" y="5"/>
                        <a:pt x="13" y="6"/>
                        <a:pt x="13" y="6"/>
                      </a:cubicBezTo>
                      <a:cubicBezTo>
                        <a:pt x="14" y="8"/>
                        <a:pt x="14" y="8"/>
                        <a:pt x="14" y="8"/>
                      </a:cubicBezTo>
                      <a:cubicBezTo>
                        <a:pt x="14" y="8"/>
                        <a:pt x="15" y="8"/>
                        <a:pt x="15" y="8"/>
                      </a:cubicBezTo>
                      <a:cubicBezTo>
                        <a:pt x="16" y="7"/>
                        <a:pt x="17" y="8"/>
                        <a:pt x="17" y="8"/>
                      </a:cubicBezTo>
                      <a:cubicBezTo>
                        <a:pt x="18" y="8"/>
                        <a:pt x="18" y="8"/>
                        <a:pt x="19" y="8"/>
                      </a:cubicBezTo>
                      <a:cubicBezTo>
                        <a:pt x="19" y="8"/>
                        <a:pt x="19" y="9"/>
                        <a:pt x="19" y="9"/>
                      </a:cubicBezTo>
                      <a:cubicBezTo>
                        <a:pt x="19" y="9"/>
                        <a:pt x="19" y="10"/>
                        <a:pt x="19" y="10"/>
                      </a:cubicBezTo>
                      <a:cubicBezTo>
                        <a:pt x="19" y="10"/>
                        <a:pt x="19" y="10"/>
                        <a:pt x="18" y="10"/>
                      </a:cubicBezTo>
                      <a:cubicBezTo>
                        <a:pt x="18" y="10"/>
                        <a:pt x="18" y="10"/>
                        <a:pt x="18" y="10"/>
                      </a:cubicBezTo>
                      <a:cubicBezTo>
                        <a:pt x="18" y="10"/>
                        <a:pt x="18" y="10"/>
                        <a:pt x="18" y="10"/>
                      </a:cubicBezTo>
                      <a:cubicBezTo>
                        <a:pt x="17" y="10"/>
                        <a:pt x="17" y="10"/>
                        <a:pt x="16" y="10"/>
                      </a:cubicBezTo>
                      <a:cubicBezTo>
                        <a:pt x="15" y="10"/>
                        <a:pt x="15" y="10"/>
                        <a:pt x="14" y="10"/>
                      </a:cubicBezTo>
                      <a:cubicBezTo>
                        <a:pt x="13" y="11"/>
                        <a:pt x="13" y="11"/>
                        <a:pt x="12" y="11"/>
                      </a:cubicBezTo>
                      <a:cubicBezTo>
                        <a:pt x="12" y="11"/>
                        <a:pt x="12" y="11"/>
                        <a:pt x="11" y="11"/>
                      </a:cubicBezTo>
                      <a:cubicBezTo>
                        <a:pt x="11" y="12"/>
                        <a:pt x="11" y="12"/>
                        <a:pt x="11" y="12"/>
                      </a:cubicBezTo>
                      <a:cubicBezTo>
                        <a:pt x="11" y="13"/>
                        <a:pt x="11" y="13"/>
                        <a:pt x="11" y="13"/>
                      </a:cubicBezTo>
                      <a:cubicBezTo>
                        <a:pt x="11" y="13"/>
                        <a:pt x="11" y="14"/>
                        <a:pt x="11" y="14"/>
                      </a:cubicBezTo>
                      <a:cubicBezTo>
                        <a:pt x="11" y="14"/>
                        <a:pt x="12" y="14"/>
                        <a:pt x="12" y="14"/>
                      </a:cubicBezTo>
                      <a:cubicBezTo>
                        <a:pt x="13" y="14"/>
                        <a:pt x="13" y="14"/>
                        <a:pt x="13" y="14"/>
                      </a:cubicBezTo>
                      <a:cubicBezTo>
                        <a:pt x="14" y="14"/>
                        <a:pt x="14" y="14"/>
                        <a:pt x="15" y="14"/>
                      </a:cubicBezTo>
                      <a:cubicBezTo>
                        <a:pt x="15" y="14"/>
                        <a:pt x="16" y="14"/>
                        <a:pt x="17" y="14"/>
                      </a:cubicBezTo>
                      <a:cubicBezTo>
                        <a:pt x="17" y="14"/>
                        <a:pt x="18" y="14"/>
                        <a:pt x="18" y="14"/>
                      </a:cubicBezTo>
                      <a:cubicBezTo>
                        <a:pt x="20" y="14"/>
                        <a:pt x="20" y="15"/>
                        <a:pt x="21" y="15"/>
                      </a:cubicBezTo>
                      <a:cubicBezTo>
                        <a:pt x="22" y="16"/>
                        <a:pt x="22" y="16"/>
                        <a:pt x="23" y="17"/>
                      </a:cubicBezTo>
                      <a:cubicBezTo>
                        <a:pt x="23" y="18"/>
                        <a:pt x="23" y="19"/>
                        <a:pt x="23" y="20"/>
                      </a:cubicBezTo>
                      <a:close/>
                    </a:path>
                  </a:pathLst>
                </a:custGeom>
                <a:grpFill/>
                <a:ln w="9525">
                  <a:noFill/>
                  <a:round/>
                </a:ln>
              </p:spPr>
              <p:txBody>
                <a:bodyPr anchor="ctr"/>
                <a:lstStyle/>
                <a:p>
                  <a:pPr algn="ctr"/>
                  <a:endParaRPr sz="1600">
                    <a:solidFill>
                      <a:schemeClr val="bg1"/>
                    </a:solidFill>
                    <a:cs typeface="+mn-ea"/>
                    <a:sym typeface="+mn-lt"/>
                  </a:endParaRPr>
                </a:p>
              </p:txBody>
            </p:sp>
            <p:sp>
              <p:nvSpPr>
                <p:cNvPr id="33" name="Freeform: Shape 51"/>
                <p:cNvSpPr/>
                <p:nvPr/>
              </p:nvSpPr>
              <p:spPr bwMode="auto">
                <a:xfrm>
                  <a:off x="4491038" y="4660900"/>
                  <a:ext cx="38100" cy="31750"/>
                </a:xfrm>
                <a:custGeom>
                  <a:avLst/>
                  <a:gdLst/>
                  <a:ahLst/>
                  <a:cxnLst>
                    <a:cxn ang="0">
                      <a:pos x="5" y="11"/>
                    </a:cxn>
                    <a:cxn ang="0">
                      <a:pos x="9" y="10"/>
                    </a:cxn>
                    <a:cxn ang="0">
                      <a:pos x="13" y="9"/>
                    </a:cxn>
                    <a:cxn ang="0">
                      <a:pos x="13" y="2"/>
                    </a:cxn>
                    <a:cxn ang="0">
                      <a:pos x="10" y="4"/>
                    </a:cxn>
                    <a:cxn ang="0">
                      <a:pos x="10" y="4"/>
                    </a:cxn>
                    <a:cxn ang="0">
                      <a:pos x="10" y="3"/>
                    </a:cxn>
                    <a:cxn ang="0">
                      <a:pos x="8" y="2"/>
                    </a:cxn>
                    <a:cxn ang="0">
                      <a:pos x="6" y="3"/>
                    </a:cxn>
                    <a:cxn ang="0">
                      <a:pos x="5" y="5"/>
                    </a:cxn>
                    <a:cxn ang="0">
                      <a:pos x="5" y="6"/>
                    </a:cxn>
                    <a:cxn ang="0">
                      <a:pos x="1" y="5"/>
                    </a:cxn>
                    <a:cxn ang="0">
                      <a:pos x="5" y="11"/>
                    </a:cxn>
                  </a:cxnLst>
                  <a:rect l="0" t="0" r="r" b="b"/>
                  <a:pathLst>
                    <a:path w="13" h="11">
                      <a:moveTo>
                        <a:pt x="5" y="11"/>
                      </a:moveTo>
                      <a:cubicBezTo>
                        <a:pt x="5" y="11"/>
                        <a:pt x="9" y="10"/>
                        <a:pt x="9" y="10"/>
                      </a:cubicBezTo>
                      <a:cubicBezTo>
                        <a:pt x="13" y="9"/>
                        <a:pt x="13" y="9"/>
                        <a:pt x="13" y="9"/>
                      </a:cubicBezTo>
                      <a:cubicBezTo>
                        <a:pt x="13" y="9"/>
                        <a:pt x="13" y="4"/>
                        <a:pt x="13" y="2"/>
                      </a:cubicBezTo>
                      <a:cubicBezTo>
                        <a:pt x="13" y="0"/>
                        <a:pt x="11" y="1"/>
                        <a:pt x="10" y="4"/>
                      </a:cubicBezTo>
                      <a:cubicBezTo>
                        <a:pt x="10" y="4"/>
                        <a:pt x="10" y="4"/>
                        <a:pt x="10" y="4"/>
                      </a:cubicBezTo>
                      <a:cubicBezTo>
                        <a:pt x="10" y="4"/>
                        <a:pt x="10" y="4"/>
                        <a:pt x="10" y="3"/>
                      </a:cubicBezTo>
                      <a:cubicBezTo>
                        <a:pt x="9" y="3"/>
                        <a:pt x="9" y="2"/>
                        <a:pt x="8" y="2"/>
                      </a:cubicBezTo>
                      <a:cubicBezTo>
                        <a:pt x="7" y="1"/>
                        <a:pt x="6" y="2"/>
                        <a:pt x="6" y="3"/>
                      </a:cubicBezTo>
                      <a:cubicBezTo>
                        <a:pt x="5" y="4"/>
                        <a:pt x="5" y="4"/>
                        <a:pt x="5" y="5"/>
                      </a:cubicBezTo>
                      <a:cubicBezTo>
                        <a:pt x="5" y="5"/>
                        <a:pt x="5" y="6"/>
                        <a:pt x="5" y="6"/>
                      </a:cubicBezTo>
                      <a:cubicBezTo>
                        <a:pt x="3" y="3"/>
                        <a:pt x="0" y="3"/>
                        <a:pt x="1" y="5"/>
                      </a:cubicBezTo>
                      <a:cubicBezTo>
                        <a:pt x="3" y="7"/>
                        <a:pt x="5" y="11"/>
                        <a:pt x="5" y="11"/>
                      </a:cubicBezTo>
                      <a:close/>
                    </a:path>
                  </a:pathLst>
                </a:custGeom>
                <a:grpFill/>
                <a:ln w="9525">
                  <a:noFill/>
                  <a:round/>
                </a:ln>
              </p:spPr>
              <p:txBody>
                <a:bodyPr anchor="ctr"/>
                <a:lstStyle/>
                <a:p>
                  <a:pPr algn="ctr"/>
                  <a:endParaRPr sz="1600">
                    <a:solidFill>
                      <a:schemeClr val="bg1"/>
                    </a:solidFill>
                    <a:cs typeface="+mn-ea"/>
                    <a:sym typeface="+mn-lt"/>
                  </a:endParaRPr>
                </a:p>
              </p:txBody>
            </p:sp>
          </p:grpSp>
        </p:grpSp>
      </p:grpSp>
      <p:grpSp>
        <p:nvGrpSpPr>
          <p:cNvPr id="5" name="千图PPT彼岸天：ID 8661124库_组合 53"/>
          <p:cNvGrpSpPr/>
          <p:nvPr>
            <p:custDataLst>
              <p:tags r:id="rId2"/>
            </p:custDataLst>
          </p:nvPr>
        </p:nvGrpSpPr>
        <p:grpSpPr>
          <a:xfrm>
            <a:off x="2380711" y="1641660"/>
            <a:ext cx="3080940" cy="1094703"/>
            <a:chOff x="4140483" y="1896752"/>
            <a:chExt cx="3080939" cy="1094702"/>
          </a:xfrm>
        </p:grpSpPr>
        <p:sp>
          <p:nvSpPr>
            <p:cNvPr id="18" name="TextBox 65"/>
            <p:cNvSpPr txBox="1"/>
            <p:nvPr/>
          </p:nvSpPr>
          <p:spPr>
            <a:xfrm>
              <a:off x="4140483" y="2346757"/>
              <a:ext cx="3080939"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19" name="Rectangle 66"/>
            <p:cNvSpPr/>
            <p:nvPr/>
          </p:nvSpPr>
          <p:spPr>
            <a:xfrm>
              <a:off x="4550664" y="1896752"/>
              <a:ext cx="2379936" cy="417742"/>
            </a:xfrm>
            <a:prstGeom prst="rect">
              <a:avLst/>
            </a:prstGeom>
          </p:spPr>
          <p:txBody>
            <a:bodyPr wrap="none">
              <a:normAutofit/>
            </a:bodyPr>
            <a:lstStyle/>
            <a:p>
              <a:r>
                <a:rPr lang="zh-CN" altLang="en-US" sz="1600" b="1" dirty="0">
                  <a:solidFill>
                    <a:schemeClr val="bg1"/>
                  </a:solidFill>
                  <a:cs typeface="+mn-ea"/>
                  <a:sym typeface="+mn-lt"/>
                </a:rPr>
                <a:t>输入标题文本</a:t>
              </a:r>
            </a:p>
          </p:txBody>
        </p:sp>
      </p:grpSp>
      <p:grpSp>
        <p:nvGrpSpPr>
          <p:cNvPr id="69" name="千图PPT彼岸天：ID 8661124库_组合 53"/>
          <p:cNvGrpSpPr/>
          <p:nvPr>
            <p:custDataLst>
              <p:tags r:id="rId3"/>
            </p:custDataLst>
          </p:nvPr>
        </p:nvGrpSpPr>
        <p:grpSpPr>
          <a:xfrm>
            <a:off x="8121533" y="2138928"/>
            <a:ext cx="3080940" cy="1106291"/>
            <a:chOff x="4140483" y="1804507"/>
            <a:chExt cx="3080940" cy="1106291"/>
          </a:xfrm>
        </p:grpSpPr>
        <p:sp>
          <p:nvSpPr>
            <p:cNvPr id="70" name="TextBox 65"/>
            <p:cNvSpPr txBox="1"/>
            <p:nvPr/>
          </p:nvSpPr>
          <p:spPr>
            <a:xfrm>
              <a:off x="4140483" y="2266101"/>
              <a:ext cx="3080940"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71" name="Rectangle 66"/>
            <p:cNvSpPr/>
            <p:nvPr/>
          </p:nvSpPr>
          <p:spPr>
            <a:xfrm>
              <a:off x="4153901" y="1804507"/>
              <a:ext cx="2379936" cy="417742"/>
            </a:xfrm>
            <a:prstGeom prst="rect">
              <a:avLst/>
            </a:prstGeom>
          </p:spPr>
          <p:txBody>
            <a:bodyPr wrap="none">
              <a:normAutofit/>
            </a:bodyPr>
            <a:lstStyle/>
            <a:p>
              <a:r>
                <a:rPr lang="zh-CN" altLang="en-US" sz="1600" b="1" dirty="0">
                  <a:solidFill>
                    <a:schemeClr val="bg1"/>
                  </a:solidFill>
                  <a:cs typeface="+mn-ea"/>
                  <a:sym typeface="+mn-lt"/>
                </a:rPr>
                <a:t>输入标题文本</a:t>
              </a:r>
            </a:p>
          </p:txBody>
        </p:sp>
      </p:grpSp>
      <p:grpSp>
        <p:nvGrpSpPr>
          <p:cNvPr id="72" name="千图PPT彼岸天：ID 8661124库_组合 53"/>
          <p:cNvGrpSpPr/>
          <p:nvPr>
            <p:custDataLst>
              <p:tags r:id="rId4"/>
            </p:custDataLst>
          </p:nvPr>
        </p:nvGrpSpPr>
        <p:grpSpPr>
          <a:xfrm>
            <a:off x="5312811" y="1058878"/>
            <a:ext cx="3122062" cy="1044220"/>
            <a:chOff x="4140482" y="1947234"/>
            <a:chExt cx="3122061" cy="1044220"/>
          </a:xfrm>
        </p:grpSpPr>
        <p:sp>
          <p:nvSpPr>
            <p:cNvPr id="73" name="TextBox 65"/>
            <p:cNvSpPr txBox="1"/>
            <p:nvPr/>
          </p:nvSpPr>
          <p:spPr>
            <a:xfrm>
              <a:off x="4140482" y="2346757"/>
              <a:ext cx="3122061"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74" name="Rectangle 66"/>
            <p:cNvSpPr/>
            <p:nvPr/>
          </p:nvSpPr>
          <p:spPr>
            <a:xfrm>
              <a:off x="4603768" y="1947234"/>
              <a:ext cx="2379936" cy="417742"/>
            </a:xfrm>
            <a:prstGeom prst="rect">
              <a:avLst/>
            </a:prstGeom>
          </p:spPr>
          <p:txBody>
            <a:bodyPr wrap="none">
              <a:normAutofit/>
            </a:bodyPr>
            <a:lstStyle/>
            <a:p>
              <a:r>
                <a:rPr lang="zh-CN" altLang="en-US" sz="1600" b="1" dirty="0">
                  <a:solidFill>
                    <a:schemeClr val="bg1"/>
                  </a:solidFill>
                  <a:cs typeface="+mn-ea"/>
                  <a:sym typeface="+mn-lt"/>
                </a:rPr>
                <a:t>输入标题文本</a:t>
              </a:r>
            </a:p>
          </p:txBody>
        </p:sp>
      </p:grpSp>
      <p:grpSp>
        <p:nvGrpSpPr>
          <p:cNvPr id="75" name="千图PPT彼岸天：ID 8661124库_组合 53"/>
          <p:cNvGrpSpPr/>
          <p:nvPr>
            <p:custDataLst>
              <p:tags r:id="rId5"/>
            </p:custDataLst>
          </p:nvPr>
        </p:nvGrpSpPr>
        <p:grpSpPr>
          <a:xfrm>
            <a:off x="5353933" y="3580569"/>
            <a:ext cx="3080940" cy="1044220"/>
            <a:chOff x="4140482" y="1947234"/>
            <a:chExt cx="3080939" cy="1044220"/>
          </a:xfrm>
        </p:grpSpPr>
        <p:sp>
          <p:nvSpPr>
            <p:cNvPr id="76" name="TextBox 65"/>
            <p:cNvSpPr txBox="1"/>
            <p:nvPr/>
          </p:nvSpPr>
          <p:spPr>
            <a:xfrm>
              <a:off x="4140482" y="2346757"/>
              <a:ext cx="3080939"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77" name="Rectangle 66"/>
            <p:cNvSpPr/>
            <p:nvPr/>
          </p:nvSpPr>
          <p:spPr>
            <a:xfrm>
              <a:off x="4603768" y="1947234"/>
              <a:ext cx="2379936" cy="417742"/>
            </a:xfrm>
            <a:prstGeom prst="rect">
              <a:avLst/>
            </a:prstGeom>
          </p:spPr>
          <p:txBody>
            <a:bodyPr wrap="none">
              <a:normAutofit/>
            </a:bodyPr>
            <a:lstStyle/>
            <a:p>
              <a:r>
                <a:rPr lang="zh-CN" altLang="en-US" sz="1600" b="1" dirty="0">
                  <a:solidFill>
                    <a:schemeClr val="bg1"/>
                  </a:solidFill>
                  <a:cs typeface="+mn-ea"/>
                  <a:sym typeface="+mn-lt"/>
                </a:rPr>
                <a:t>输入标题文本</a:t>
              </a:r>
            </a:p>
          </p:txBody>
        </p:sp>
      </p:grpSp>
      <p:grpSp>
        <p:nvGrpSpPr>
          <p:cNvPr id="78" name="千图PPT彼岸天：ID 8661124库_组合 53"/>
          <p:cNvGrpSpPr/>
          <p:nvPr>
            <p:custDataLst>
              <p:tags r:id="rId6"/>
            </p:custDataLst>
          </p:nvPr>
        </p:nvGrpSpPr>
        <p:grpSpPr>
          <a:xfrm>
            <a:off x="2681853" y="4391349"/>
            <a:ext cx="3094244" cy="1070890"/>
            <a:chOff x="4140482" y="1947234"/>
            <a:chExt cx="3094243" cy="1070890"/>
          </a:xfrm>
        </p:grpSpPr>
        <p:sp>
          <p:nvSpPr>
            <p:cNvPr id="79" name="TextBox 65"/>
            <p:cNvSpPr txBox="1"/>
            <p:nvPr/>
          </p:nvSpPr>
          <p:spPr>
            <a:xfrm>
              <a:off x="4140482" y="2373427"/>
              <a:ext cx="3094243"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80" name="Rectangle 66"/>
            <p:cNvSpPr/>
            <p:nvPr/>
          </p:nvSpPr>
          <p:spPr>
            <a:xfrm>
              <a:off x="4603768" y="1947234"/>
              <a:ext cx="2379936" cy="417742"/>
            </a:xfrm>
            <a:prstGeom prst="rect">
              <a:avLst/>
            </a:prstGeom>
          </p:spPr>
          <p:txBody>
            <a:bodyPr wrap="none">
              <a:normAutofit/>
            </a:bodyPr>
            <a:lstStyle/>
            <a:p>
              <a:r>
                <a:rPr lang="zh-CN" altLang="en-US" sz="1600" b="1" dirty="0">
                  <a:solidFill>
                    <a:schemeClr val="bg1"/>
                  </a:solidFill>
                  <a:cs typeface="+mn-ea"/>
                  <a:sym typeface="+mn-lt"/>
                </a:rPr>
                <a:t>输入标题文本</a:t>
              </a:r>
            </a:p>
          </p:txBody>
        </p:sp>
      </p:grpSp>
      <p:sp>
        <p:nvSpPr>
          <p:cNvPr id="81"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82" name="组合 81"/>
          <p:cNvGrpSpPr/>
          <p:nvPr/>
        </p:nvGrpSpPr>
        <p:grpSpPr>
          <a:xfrm>
            <a:off x="181614" y="5953567"/>
            <a:ext cx="1149349" cy="761365"/>
            <a:chOff x="181614" y="5953567"/>
            <a:chExt cx="1149349" cy="761365"/>
          </a:xfrm>
        </p:grpSpPr>
        <p:sp>
          <p:nvSpPr>
            <p:cNvPr id="83"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84"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85" name="组合 84"/>
          <p:cNvGrpSpPr/>
          <p:nvPr/>
        </p:nvGrpSpPr>
        <p:grpSpPr>
          <a:xfrm flipH="1">
            <a:off x="10898377" y="5954979"/>
            <a:ext cx="1149349" cy="761365"/>
            <a:chOff x="10898377" y="5954979"/>
            <a:chExt cx="1149349" cy="761365"/>
          </a:xfrm>
        </p:grpSpPr>
        <p:sp>
          <p:nvSpPr>
            <p:cNvPr id="86"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87"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88" name="组合 87"/>
          <p:cNvGrpSpPr/>
          <p:nvPr/>
        </p:nvGrpSpPr>
        <p:grpSpPr>
          <a:xfrm flipH="1" flipV="1">
            <a:off x="10898377" y="107479"/>
            <a:ext cx="1149349" cy="761365"/>
            <a:chOff x="10898377" y="5954979"/>
            <a:chExt cx="1149349" cy="761365"/>
          </a:xfrm>
        </p:grpSpPr>
        <p:sp>
          <p:nvSpPr>
            <p:cNvPr id="89"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90"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91" name="文本框 90"/>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92" name="文本框 91"/>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04</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hart 1"/>
          <p:cNvGraphicFramePr/>
          <p:nvPr/>
        </p:nvGraphicFramePr>
        <p:xfrm>
          <a:off x="1022555" y="1751861"/>
          <a:ext cx="4894628" cy="3535913"/>
        </p:xfrm>
        <a:graphic>
          <a:graphicData uri="http://schemas.openxmlformats.org/drawingml/2006/chart">
            <c:chart xmlns:c="http://schemas.openxmlformats.org/drawingml/2006/chart" xmlns:r="http://schemas.openxmlformats.org/officeDocument/2006/relationships" r:id="rId3"/>
          </a:graphicData>
        </a:graphic>
      </p:graphicFrame>
      <p:sp>
        <p:nvSpPr>
          <p:cNvPr id="34" name="Oval 17"/>
          <p:cNvSpPr/>
          <p:nvPr/>
        </p:nvSpPr>
        <p:spPr>
          <a:xfrm>
            <a:off x="6478926" y="1490553"/>
            <a:ext cx="644056" cy="644056"/>
          </a:xfrm>
          <a:prstGeom prst="ellipse">
            <a:avLst/>
          </a:prstGeom>
          <a:solidFill>
            <a:srgbClr val="8FB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35" name="Freeform 193"/>
          <p:cNvSpPr>
            <a:spLocks noChangeArrowheads="1"/>
          </p:cNvSpPr>
          <p:nvPr/>
        </p:nvSpPr>
        <p:spPr bwMode="auto">
          <a:xfrm>
            <a:off x="6655795" y="1689334"/>
            <a:ext cx="290318" cy="246494"/>
          </a:xfrm>
          <a:custGeom>
            <a:avLst/>
            <a:gdLst>
              <a:gd name="T0" fmla="*/ 117 w 232"/>
              <a:gd name="T1" fmla="*/ 196 h 197"/>
              <a:gd name="T2" fmla="*/ 25 w 232"/>
              <a:gd name="T3" fmla="*/ 104 h 197"/>
              <a:gd name="T4" fmla="*/ 25 w 232"/>
              <a:gd name="T5" fmla="*/ 104 h 197"/>
              <a:gd name="T6" fmla="*/ 25 w 232"/>
              <a:gd name="T7" fmla="*/ 22 h 197"/>
              <a:gd name="T8" fmla="*/ 25 w 232"/>
              <a:gd name="T9" fmla="*/ 22 h 197"/>
              <a:gd name="T10" fmla="*/ 107 w 232"/>
              <a:gd name="T11" fmla="*/ 22 h 197"/>
              <a:gd name="T12" fmla="*/ 117 w 232"/>
              <a:gd name="T13" fmla="*/ 32 h 197"/>
              <a:gd name="T14" fmla="*/ 127 w 232"/>
              <a:gd name="T15" fmla="*/ 22 h 197"/>
              <a:gd name="T16" fmla="*/ 127 w 232"/>
              <a:gd name="T17" fmla="*/ 22 h 197"/>
              <a:gd name="T18" fmla="*/ 209 w 232"/>
              <a:gd name="T19" fmla="*/ 22 h 197"/>
              <a:gd name="T20" fmla="*/ 209 w 232"/>
              <a:gd name="T21" fmla="*/ 22 h 197"/>
              <a:gd name="T22" fmla="*/ 209 w 232"/>
              <a:gd name="T23" fmla="*/ 104 h 197"/>
              <a:gd name="T24" fmla="*/ 117 w 232"/>
              <a:gd name="T25" fmla="*/ 196 h 197"/>
              <a:gd name="T26" fmla="*/ 66 w 232"/>
              <a:gd name="T27" fmla="*/ 14 h 197"/>
              <a:gd name="T28" fmla="*/ 66 w 232"/>
              <a:gd name="T29" fmla="*/ 14 h 197"/>
              <a:gd name="T30" fmla="*/ 31 w 232"/>
              <a:gd name="T31" fmla="*/ 98 h 197"/>
              <a:gd name="T32" fmla="*/ 117 w 232"/>
              <a:gd name="T33" fmla="*/ 184 h 197"/>
              <a:gd name="T34" fmla="*/ 203 w 232"/>
              <a:gd name="T35" fmla="*/ 98 h 197"/>
              <a:gd name="T36" fmla="*/ 203 w 232"/>
              <a:gd name="T37" fmla="*/ 98 h 197"/>
              <a:gd name="T38" fmla="*/ 203 w 232"/>
              <a:gd name="T39" fmla="*/ 28 h 197"/>
              <a:gd name="T40" fmla="*/ 203 w 232"/>
              <a:gd name="T41" fmla="*/ 28 h 197"/>
              <a:gd name="T42" fmla="*/ 133 w 232"/>
              <a:gd name="T43" fmla="*/ 28 h 197"/>
              <a:gd name="T44" fmla="*/ 117 w 232"/>
              <a:gd name="T45" fmla="*/ 44 h 197"/>
              <a:gd name="T46" fmla="*/ 101 w 232"/>
              <a:gd name="T47" fmla="*/ 28 h 197"/>
              <a:gd name="T48" fmla="*/ 101 w 232"/>
              <a:gd name="T49" fmla="*/ 28 h 197"/>
              <a:gd name="T50" fmla="*/ 66 w 232"/>
              <a:gd name="T51" fmla="*/ 1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2" h="197">
                <a:moveTo>
                  <a:pt x="117" y="196"/>
                </a:moveTo>
                <a:lnTo>
                  <a:pt x="25" y="104"/>
                </a:lnTo>
                <a:lnTo>
                  <a:pt x="25" y="104"/>
                </a:lnTo>
                <a:cubicBezTo>
                  <a:pt x="3" y="81"/>
                  <a:pt x="3" y="45"/>
                  <a:pt x="25" y="22"/>
                </a:cubicBezTo>
                <a:lnTo>
                  <a:pt x="25" y="22"/>
                </a:lnTo>
                <a:cubicBezTo>
                  <a:pt x="48" y="0"/>
                  <a:pt x="84" y="0"/>
                  <a:pt x="107" y="22"/>
                </a:cubicBezTo>
                <a:lnTo>
                  <a:pt x="117" y="32"/>
                </a:lnTo>
                <a:lnTo>
                  <a:pt x="127" y="22"/>
                </a:lnTo>
                <a:lnTo>
                  <a:pt x="127" y="22"/>
                </a:lnTo>
                <a:cubicBezTo>
                  <a:pt x="149" y="0"/>
                  <a:pt x="186" y="0"/>
                  <a:pt x="209" y="22"/>
                </a:cubicBezTo>
                <a:lnTo>
                  <a:pt x="209" y="22"/>
                </a:lnTo>
                <a:cubicBezTo>
                  <a:pt x="231" y="45"/>
                  <a:pt x="231" y="81"/>
                  <a:pt x="209" y="104"/>
                </a:cubicBezTo>
                <a:lnTo>
                  <a:pt x="117" y="196"/>
                </a:lnTo>
                <a:close/>
                <a:moveTo>
                  <a:pt x="66" y="14"/>
                </a:moveTo>
                <a:lnTo>
                  <a:pt x="66" y="14"/>
                </a:lnTo>
                <a:cubicBezTo>
                  <a:pt x="22" y="14"/>
                  <a:pt x="0" y="67"/>
                  <a:pt x="31" y="98"/>
                </a:cubicBezTo>
                <a:lnTo>
                  <a:pt x="117" y="184"/>
                </a:lnTo>
                <a:lnTo>
                  <a:pt x="203" y="98"/>
                </a:lnTo>
                <a:lnTo>
                  <a:pt x="203" y="98"/>
                </a:lnTo>
                <a:cubicBezTo>
                  <a:pt x="221" y="79"/>
                  <a:pt x="221" y="47"/>
                  <a:pt x="203" y="28"/>
                </a:cubicBezTo>
                <a:lnTo>
                  <a:pt x="203" y="28"/>
                </a:lnTo>
                <a:cubicBezTo>
                  <a:pt x="183" y="9"/>
                  <a:pt x="152" y="9"/>
                  <a:pt x="133" y="28"/>
                </a:cubicBezTo>
                <a:lnTo>
                  <a:pt x="117" y="44"/>
                </a:lnTo>
                <a:lnTo>
                  <a:pt x="101" y="28"/>
                </a:lnTo>
                <a:lnTo>
                  <a:pt x="101" y="28"/>
                </a:lnTo>
                <a:cubicBezTo>
                  <a:pt x="92" y="19"/>
                  <a:pt x="79" y="14"/>
                  <a:pt x="66" y="14"/>
                </a:cubicBezTo>
                <a:close/>
              </a:path>
            </a:pathLst>
          </a:custGeom>
          <a:solidFill>
            <a:schemeClr val="bg1"/>
          </a:solidFill>
          <a:ln>
            <a:noFill/>
          </a:ln>
          <a:effectLst/>
        </p:spPr>
        <p:txBody>
          <a:bodyPr wrap="none" anchor="ctr"/>
          <a:lstStyle/>
          <a:p>
            <a:endParaRPr lang="en-US">
              <a:solidFill>
                <a:schemeClr val="bg1"/>
              </a:solidFill>
              <a:cs typeface="+mn-ea"/>
              <a:sym typeface="+mn-lt"/>
            </a:endParaRPr>
          </a:p>
        </p:txBody>
      </p:sp>
      <p:sp>
        <p:nvSpPr>
          <p:cNvPr id="36" name="TextBox 23"/>
          <p:cNvSpPr txBox="1"/>
          <p:nvPr/>
        </p:nvSpPr>
        <p:spPr>
          <a:xfrm>
            <a:off x="6378399" y="2232276"/>
            <a:ext cx="1261884" cy="307777"/>
          </a:xfrm>
          <a:prstGeom prst="rect">
            <a:avLst/>
          </a:prstGeom>
          <a:noFill/>
        </p:spPr>
        <p:txBody>
          <a:bodyPr wrap="none" rtlCol="0">
            <a:spAutoFit/>
          </a:bodyPr>
          <a:lstStyle/>
          <a:p>
            <a:r>
              <a:rPr lang="zh-CN" altLang="en-US" sz="1400" dirty="0">
                <a:solidFill>
                  <a:schemeClr val="bg1"/>
                </a:solidFill>
                <a:cs typeface="+mn-ea"/>
                <a:sym typeface="+mn-lt"/>
              </a:rPr>
              <a:t>输入你的标题</a:t>
            </a:r>
            <a:endParaRPr lang="en-US" sz="1400" dirty="0">
              <a:solidFill>
                <a:schemeClr val="bg1"/>
              </a:solidFill>
              <a:cs typeface="+mn-ea"/>
              <a:sym typeface="+mn-lt"/>
            </a:endParaRPr>
          </a:p>
        </p:txBody>
      </p:sp>
      <p:sp>
        <p:nvSpPr>
          <p:cNvPr id="37" name="Oval 27"/>
          <p:cNvSpPr/>
          <p:nvPr/>
        </p:nvSpPr>
        <p:spPr>
          <a:xfrm>
            <a:off x="6478926" y="3515301"/>
            <a:ext cx="644056" cy="644056"/>
          </a:xfrm>
          <a:prstGeom prst="ellipse">
            <a:avLst/>
          </a:prstGeom>
          <a:solidFill>
            <a:srgbClr val="4C6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38" name="TextBox 30"/>
          <p:cNvSpPr txBox="1"/>
          <p:nvPr/>
        </p:nvSpPr>
        <p:spPr>
          <a:xfrm>
            <a:off x="6378399" y="4257024"/>
            <a:ext cx="1261884" cy="307777"/>
          </a:xfrm>
          <a:prstGeom prst="rect">
            <a:avLst/>
          </a:prstGeom>
          <a:noFill/>
        </p:spPr>
        <p:txBody>
          <a:bodyPr wrap="none" rtlCol="0">
            <a:spAutoFit/>
          </a:bodyPr>
          <a:lstStyle/>
          <a:p>
            <a:r>
              <a:rPr lang="zh-CN" altLang="en-US" sz="1400" dirty="0">
                <a:solidFill>
                  <a:schemeClr val="bg1"/>
                </a:solidFill>
                <a:cs typeface="+mn-ea"/>
                <a:sym typeface="+mn-lt"/>
              </a:rPr>
              <a:t>输入你的标题</a:t>
            </a:r>
            <a:endParaRPr lang="en-US" altLang="zh-CN" sz="1400" dirty="0">
              <a:solidFill>
                <a:schemeClr val="bg1"/>
              </a:solidFill>
              <a:cs typeface="+mn-ea"/>
              <a:sym typeface="+mn-lt"/>
            </a:endParaRPr>
          </a:p>
        </p:txBody>
      </p:sp>
      <p:sp>
        <p:nvSpPr>
          <p:cNvPr id="39" name="Freeform 217"/>
          <p:cNvSpPr>
            <a:spLocks noChangeArrowheads="1"/>
          </p:cNvSpPr>
          <p:nvPr/>
        </p:nvSpPr>
        <p:spPr bwMode="auto">
          <a:xfrm>
            <a:off x="6663746" y="3730515"/>
            <a:ext cx="268410" cy="213628"/>
          </a:xfrm>
          <a:custGeom>
            <a:avLst/>
            <a:gdLst>
              <a:gd name="T0" fmla="*/ 25 w 216"/>
              <a:gd name="T1" fmla="*/ 171 h 172"/>
              <a:gd name="T2" fmla="*/ 0 w 216"/>
              <a:gd name="T3" fmla="*/ 146 h 172"/>
              <a:gd name="T4" fmla="*/ 0 w 216"/>
              <a:gd name="T5" fmla="*/ 44 h 172"/>
              <a:gd name="T6" fmla="*/ 59 w 216"/>
              <a:gd name="T7" fmla="*/ 19 h 172"/>
              <a:gd name="T8" fmla="*/ 62 w 216"/>
              <a:gd name="T9" fmla="*/ 9 h 172"/>
              <a:gd name="T10" fmla="*/ 141 w 216"/>
              <a:gd name="T11" fmla="*/ 0 h 172"/>
              <a:gd name="T12" fmla="*/ 153 w 216"/>
              <a:gd name="T13" fmla="*/ 9 h 172"/>
              <a:gd name="T14" fmla="*/ 156 w 216"/>
              <a:gd name="T15" fmla="*/ 19 h 172"/>
              <a:gd name="T16" fmla="*/ 190 w 216"/>
              <a:gd name="T17" fmla="*/ 19 h 172"/>
              <a:gd name="T18" fmla="*/ 215 w 216"/>
              <a:gd name="T19" fmla="*/ 146 h 172"/>
              <a:gd name="T20" fmla="*/ 190 w 216"/>
              <a:gd name="T21" fmla="*/ 171 h 172"/>
              <a:gd name="T22" fmla="*/ 25 w 216"/>
              <a:gd name="T23" fmla="*/ 28 h 172"/>
              <a:gd name="T24" fmla="*/ 8 w 216"/>
              <a:gd name="T25" fmla="*/ 146 h 172"/>
              <a:gd name="T26" fmla="*/ 25 w 216"/>
              <a:gd name="T27" fmla="*/ 163 h 172"/>
              <a:gd name="T28" fmla="*/ 190 w 216"/>
              <a:gd name="T29" fmla="*/ 163 h 172"/>
              <a:gd name="T30" fmla="*/ 207 w 216"/>
              <a:gd name="T31" fmla="*/ 44 h 172"/>
              <a:gd name="T32" fmla="*/ 190 w 216"/>
              <a:gd name="T33" fmla="*/ 28 h 172"/>
              <a:gd name="T34" fmla="*/ 145 w 216"/>
              <a:gd name="T35" fmla="*/ 11 h 172"/>
              <a:gd name="T36" fmla="*/ 141 w 216"/>
              <a:gd name="T37" fmla="*/ 8 h 172"/>
              <a:gd name="T38" fmla="*/ 74 w 216"/>
              <a:gd name="T39" fmla="*/ 8 h 172"/>
              <a:gd name="T40" fmla="*/ 65 w 216"/>
              <a:gd name="T41" fmla="*/ 28 h 172"/>
              <a:gd name="T42" fmla="*/ 108 w 216"/>
              <a:gd name="T43" fmla="*/ 146 h 172"/>
              <a:gd name="T44" fmla="*/ 70 w 216"/>
              <a:gd name="T45" fmla="*/ 55 h 172"/>
              <a:gd name="T46" fmla="*/ 160 w 216"/>
              <a:gd name="T47" fmla="*/ 93 h 172"/>
              <a:gd name="T48" fmla="*/ 108 w 216"/>
              <a:gd name="T49" fmla="*/ 146 h 172"/>
              <a:gd name="T50" fmla="*/ 108 w 216"/>
              <a:gd name="T51" fmla="*/ 48 h 172"/>
              <a:gd name="T52" fmla="*/ 76 w 216"/>
              <a:gd name="T53" fmla="*/ 124 h 172"/>
              <a:gd name="T54" fmla="*/ 152 w 216"/>
              <a:gd name="T55" fmla="*/ 93 h 172"/>
              <a:gd name="T56" fmla="*/ 185 w 216"/>
              <a:gd name="T57" fmla="*/ 43 h 172"/>
              <a:gd name="T58" fmla="*/ 180 w 216"/>
              <a:gd name="T59" fmla="*/ 56 h 172"/>
              <a:gd name="T60" fmla="*/ 193 w 216"/>
              <a:gd name="T61" fmla="*/ 51 h 172"/>
              <a:gd name="T62" fmla="*/ 185 w 216"/>
              <a:gd name="T63" fmla="*/ 4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6" h="172">
                <a:moveTo>
                  <a:pt x="190" y="171"/>
                </a:moveTo>
                <a:lnTo>
                  <a:pt x="25" y="171"/>
                </a:lnTo>
                <a:lnTo>
                  <a:pt x="25" y="171"/>
                </a:lnTo>
                <a:cubicBezTo>
                  <a:pt x="11" y="171"/>
                  <a:pt x="0" y="160"/>
                  <a:pt x="0" y="146"/>
                </a:cubicBezTo>
                <a:lnTo>
                  <a:pt x="0" y="44"/>
                </a:lnTo>
                <a:lnTo>
                  <a:pt x="0" y="44"/>
                </a:lnTo>
                <a:cubicBezTo>
                  <a:pt x="0" y="31"/>
                  <a:pt x="11" y="19"/>
                  <a:pt x="25" y="19"/>
                </a:cubicBezTo>
                <a:lnTo>
                  <a:pt x="59" y="19"/>
                </a:lnTo>
                <a:lnTo>
                  <a:pt x="62" y="9"/>
                </a:lnTo>
                <a:lnTo>
                  <a:pt x="62" y="9"/>
                </a:lnTo>
                <a:cubicBezTo>
                  <a:pt x="63" y="4"/>
                  <a:pt x="68" y="0"/>
                  <a:pt x="74" y="0"/>
                </a:cubicBezTo>
                <a:lnTo>
                  <a:pt x="141" y="0"/>
                </a:lnTo>
                <a:lnTo>
                  <a:pt x="141" y="0"/>
                </a:lnTo>
                <a:cubicBezTo>
                  <a:pt x="147" y="0"/>
                  <a:pt x="152" y="4"/>
                  <a:pt x="153" y="9"/>
                </a:cubicBezTo>
                <a:lnTo>
                  <a:pt x="154" y="10"/>
                </a:lnTo>
                <a:lnTo>
                  <a:pt x="156" y="19"/>
                </a:lnTo>
                <a:lnTo>
                  <a:pt x="190" y="19"/>
                </a:lnTo>
                <a:lnTo>
                  <a:pt x="190" y="19"/>
                </a:lnTo>
                <a:cubicBezTo>
                  <a:pt x="204" y="19"/>
                  <a:pt x="215" y="31"/>
                  <a:pt x="215" y="44"/>
                </a:cubicBezTo>
                <a:lnTo>
                  <a:pt x="215" y="146"/>
                </a:lnTo>
                <a:lnTo>
                  <a:pt x="215" y="146"/>
                </a:lnTo>
                <a:cubicBezTo>
                  <a:pt x="215" y="160"/>
                  <a:pt x="204" y="171"/>
                  <a:pt x="190" y="171"/>
                </a:cubicBezTo>
                <a:close/>
                <a:moveTo>
                  <a:pt x="25" y="28"/>
                </a:moveTo>
                <a:lnTo>
                  <a:pt x="25" y="28"/>
                </a:lnTo>
                <a:cubicBezTo>
                  <a:pt x="15" y="28"/>
                  <a:pt x="8" y="35"/>
                  <a:pt x="8" y="44"/>
                </a:cubicBezTo>
                <a:lnTo>
                  <a:pt x="8" y="146"/>
                </a:lnTo>
                <a:lnTo>
                  <a:pt x="8" y="146"/>
                </a:lnTo>
                <a:cubicBezTo>
                  <a:pt x="8" y="155"/>
                  <a:pt x="15" y="163"/>
                  <a:pt x="25" y="163"/>
                </a:cubicBezTo>
                <a:lnTo>
                  <a:pt x="190" y="163"/>
                </a:lnTo>
                <a:lnTo>
                  <a:pt x="190" y="163"/>
                </a:lnTo>
                <a:cubicBezTo>
                  <a:pt x="200" y="163"/>
                  <a:pt x="207" y="155"/>
                  <a:pt x="207" y="146"/>
                </a:cubicBezTo>
                <a:lnTo>
                  <a:pt x="207" y="44"/>
                </a:lnTo>
                <a:lnTo>
                  <a:pt x="207" y="44"/>
                </a:lnTo>
                <a:cubicBezTo>
                  <a:pt x="207" y="35"/>
                  <a:pt x="200" y="28"/>
                  <a:pt x="190" y="28"/>
                </a:cubicBezTo>
                <a:lnTo>
                  <a:pt x="150" y="28"/>
                </a:lnTo>
                <a:lnTo>
                  <a:pt x="145" y="11"/>
                </a:lnTo>
                <a:lnTo>
                  <a:pt x="145" y="11"/>
                </a:lnTo>
                <a:cubicBezTo>
                  <a:pt x="145" y="9"/>
                  <a:pt x="143" y="8"/>
                  <a:pt x="141" y="8"/>
                </a:cubicBezTo>
                <a:lnTo>
                  <a:pt x="74" y="8"/>
                </a:lnTo>
                <a:lnTo>
                  <a:pt x="74" y="8"/>
                </a:lnTo>
                <a:cubicBezTo>
                  <a:pt x="72" y="8"/>
                  <a:pt x="70" y="9"/>
                  <a:pt x="70" y="11"/>
                </a:cubicBezTo>
                <a:lnTo>
                  <a:pt x="65" y="28"/>
                </a:lnTo>
                <a:lnTo>
                  <a:pt x="25" y="28"/>
                </a:lnTo>
                <a:close/>
                <a:moveTo>
                  <a:pt x="108" y="146"/>
                </a:moveTo>
                <a:lnTo>
                  <a:pt x="108" y="146"/>
                </a:lnTo>
                <a:cubicBezTo>
                  <a:pt x="61" y="146"/>
                  <a:pt x="37" y="89"/>
                  <a:pt x="70" y="55"/>
                </a:cubicBezTo>
                <a:lnTo>
                  <a:pt x="70" y="55"/>
                </a:lnTo>
                <a:cubicBezTo>
                  <a:pt x="104" y="22"/>
                  <a:pt x="160" y="46"/>
                  <a:pt x="160" y="93"/>
                </a:cubicBezTo>
                <a:lnTo>
                  <a:pt x="160" y="93"/>
                </a:lnTo>
                <a:cubicBezTo>
                  <a:pt x="160" y="122"/>
                  <a:pt x="136" y="146"/>
                  <a:pt x="108" y="146"/>
                </a:cubicBezTo>
                <a:close/>
                <a:moveTo>
                  <a:pt x="108" y="48"/>
                </a:moveTo>
                <a:lnTo>
                  <a:pt x="108" y="48"/>
                </a:lnTo>
                <a:cubicBezTo>
                  <a:pt x="68" y="48"/>
                  <a:pt x="48" y="96"/>
                  <a:pt x="76" y="124"/>
                </a:cubicBezTo>
                <a:lnTo>
                  <a:pt x="76" y="124"/>
                </a:lnTo>
                <a:cubicBezTo>
                  <a:pt x="104" y="152"/>
                  <a:pt x="152" y="133"/>
                  <a:pt x="152" y="93"/>
                </a:cubicBezTo>
                <a:lnTo>
                  <a:pt x="152" y="93"/>
                </a:lnTo>
                <a:cubicBezTo>
                  <a:pt x="152" y="68"/>
                  <a:pt x="132" y="48"/>
                  <a:pt x="108" y="48"/>
                </a:cubicBezTo>
                <a:close/>
                <a:moveTo>
                  <a:pt x="185" y="43"/>
                </a:moveTo>
                <a:lnTo>
                  <a:pt x="185" y="43"/>
                </a:lnTo>
                <a:cubicBezTo>
                  <a:pt x="178" y="43"/>
                  <a:pt x="175" y="52"/>
                  <a:pt x="180" y="56"/>
                </a:cubicBezTo>
                <a:lnTo>
                  <a:pt x="180" y="56"/>
                </a:lnTo>
                <a:cubicBezTo>
                  <a:pt x="184" y="61"/>
                  <a:pt x="193" y="58"/>
                  <a:pt x="193" y="51"/>
                </a:cubicBezTo>
                <a:lnTo>
                  <a:pt x="193" y="51"/>
                </a:lnTo>
                <a:cubicBezTo>
                  <a:pt x="193" y="46"/>
                  <a:pt x="189" y="43"/>
                  <a:pt x="185" y="43"/>
                </a:cubicBezTo>
                <a:close/>
              </a:path>
            </a:pathLst>
          </a:custGeom>
          <a:solidFill>
            <a:schemeClr val="bg1"/>
          </a:solidFill>
          <a:ln>
            <a:noFill/>
          </a:ln>
          <a:effectLst/>
        </p:spPr>
        <p:txBody>
          <a:bodyPr wrap="none" anchor="ctr"/>
          <a:lstStyle/>
          <a:p>
            <a:endParaRPr lang="en-US">
              <a:solidFill>
                <a:schemeClr val="bg1"/>
              </a:solidFill>
              <a:cs typeface="+mn-ea"/>
              <a:sym typeface="+mn-lt"/>
            </a:endParaRPr>
          </a:p>
        </p:txBody>
      </p:sp>
      <p:sp>
        <p:nvSpPr>
          <p:cNvPr id="40" name="Oval 32"/>
          <p:cNvSpPr/>
          <p:nvPr/>
        </p:nvSpPr>
        <p:spPr>
          <a:xfrm>
            <a:off x="9031507" y="1498504"/>
            <a:ext cx="644056" cy="644056"/>
          </a:xfrm>
          <a:prstGeom prst="ellipse">
            <a:avLst/>
          </a:prstGeom>
          <a:solidFill>
            <a:srgbClr val="7FA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41" name="TextBox 35"/>
          <p:cNvSpPr txBox="1"/>
          <p:nvPr/>
        </p:nvSpPr>
        <p:spPr>
          <a:xfrm>
            <a:off x="8930980" y="2240227"/>
            <a:ext cx="1261884" cy="307777"/>
          </a:xfrm>
          <a:prstGeom prst="rect">
            <a:avLst/>
          </a:prstGeom>
          <a:noFill/>
        </p:spPr>
        <p:txBody>
          <a:bodyPr wrap="none" rtlCol="0">
            <a:spAutoFit/>
          </a:bodyPr>
          <a:lstStyle/>
          <a:p>
            <a:r>
              <a:rPr lang="zh-CN" altLang="en-US" sz="1400" dirty="0">
                <a:solidFill>
                  <a:schemeClr val="bg1"/>
                </a:solidFill>
                <a:cs typeface="+mn-ea"/>
                <a:sym typeface="+mn-lt"/>
              </a:rPr>
              <a:t>输入你的标题</a:t>
            </a:r>
            <a:endParaRPr lang="en-US" altLang="zh-CN" sz="1400" dirty="0">
              <a:solidFill>
                <a:schemeClr val="bg1"/>
              </a:solidFill>
              <a:cs typeface="+mn-ea"/>
              <a:sym typeface="+mn-lt"/>
            </a:endParaRPr>
          </a:p>
        </p:txBody>
      </p:sp>
      <p:sp>
        <p:nvSpPr>
          <p:cNvPr id="42" name="Oval 37"/>
          <p:cNvSpPr/>
          <p:nvPr/>
        </p:nvSpPr>
        <p:spPr>
          <a:xfrm>
            <a:off x="9031507" y="3523252"/>
            <a:ext cx="644056" cy="644056"/>
          </a:xfrm>
          <a:prstGeom prst="ellipse">
            <a:avLst/>
          </a:prstGeom>
          <a:solidFill>
            <a:srgbClr val="4C6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43" name="TextBox 39"/>
          <p:cNvSpPr txBox="1"/>
          <p:nvPr/>
        </p:nvSpPr>
        <p:spPr>
          <a:xfrm>
            <a:off x="8930980" y="4264975"/>
            <a:ext cx="1261884" cy="307777"/>
          </a:xfrm>
          <a:prstGeom prst="rect">
            <a:avLst/>
          </a:prstGeom>
          <a:noFill/>
        </p:spPr>
        <p:txBody>
          <a:bodyPr wrap="none" rtlCol="0">
            <a:spAutoFit/>
          </a:bodyPr>
          <a:lstStyle/>
          <a:p>
            <a:r>
              <a:rPr lang="zh-CN" altLang="en-US" sz="1400" dirty="0">
                <a:solidFill>
                  <a:schemeClr val="bg1"/>
                </a:solidFill>
                <a:cs typeface="+mn-ea"/>
                <a:sym typeface="+mn-lt"/>
              </a:rPr>
              <a:t>输入你的标题</a:t>
            </a:r>
            <a:endParaRPr lang="en-US" altLang="zh-CN" sz="1400" dirty="0">
              <a:solidFill>
                <a:schemeClr val="bg1"/>
              </a:solidFill>
              <a:cs typeface="+mn-ea"/>
              <a:sym typeface="+mn-lt"/>
            </a:endParaRPr>
          </a:p>
        </p:txBody>
      </p:sp>
      <p:sp>
        <p:nvSpPr>
          <p:cNvPr id="44" name="Freeform 222"/>
          <p:cNvSpPr>
            <a:spLocks noChangeArrowheads="1"/>
          </p:cNvSpPr>
          <p:nvPr/>
        </p:nvSpPr>
        <p:spPr bwMode="auto">
          <a:xfrm>
            <a:off x="9219330" y="1704702"/>
            <a:ext cx="268410" cy="262930"/>
          </a:xfrm>
          <a:custGeom>
            <a:avLst/>
            <a:gdLst>
              <a:gd name="T0" fmla="*/ 186 w 216"/>
              <a:gd name="T1" fmla="*/ 0 h 210"/>
              <a:gd name="T2" fmla="*/ 29 w 216"/>
              <a:gd name="T3" fmla="*/ 0 h 210"/>
              <a:gd name="T4" fmla="*/ 29 w 216"/>
              <a:gd name="T5" fmla="*/ 0 h 210"/>
              <a:gd name="T6" fmla="*/ 0 w 216"/>
              <a:gd name="T7" fmla="*/ 29 h 210"/>
              <a:gd name="T8" fmla="*/ 0 w 216"/>
              <a:gd name="T9" fmla="*/ 136 h 210"/>
              <a:gd name="T10" fmla="*/ 0 w 216"/>
              <a:gd name="T11" fmla="*/ 136 h 210"/>
              <a:gd name="T12" fmla="*/ 29 w 216"/>
              <a:gd name="T13" fmla="*/ 165 h 210"/>
              <a:gd name="T14" fmla="*/ 32 w 216"/>
              <a:gd name="T15" fmla="*/ 165 h 210"/>
              <a:gd name="T16" fmla="*/ 32 w 216"/>
              <a:gd name="T17" fmla="*/ 209 h 210"/>
              <a:gd name="T18" fmla="*/ 96 w 216"/>
              <a:gd name="T19" fmla="*/ 165 h 210"/>
              <a:gd name="T20" fmla="*/ 186 w 216"/>
              <a:gd name="T21" fmla="*/ 165 h 210"/>
              <a:gd name="T22" fmla="*/ 186 w 216"/>
              <a:gd name="T23" fmla="*/ 165 h 210"/>
              <a:gd name="T24" fmla="*/ 215 w 216"/>
              <a:gd name="T25" fmla="*/ 136 h 210"/>
              <a:gd name="T26" fmla="*/ 215 w 216"/>
              <a:gd name="T27" fmla="*/ 29 h 210"/>
              <a:gd name="T28" fmla="*/ 215 w 216"/>
              <a:gd name="T29" fmla="*/ 29 h 210"/>
              <a:gd name="T30" fmla="*/ 186 w 216"/>
              <a:gd name="T31" fmla="*/ 0 h 210"/>
              <a:gd name="T32" fmla="*/ 207 w 216"/>
              <a:gd name="T33" fmla="*/ 136 h 210"/>
              <a:gd name="T34" fmla="*/ 207 w 216"/>
              <a:gd name="T35" fmla="*/ 136 h 210"/>
              <a:gd name="T36" fmla="*/ 186 w 216"/>
              <a:gd name="T37" fmla="*/ 157 h 210"/>
              <a:gd name="T38" fmla="*/ 93 w 216"/>
              <a:gd name="T39" fmla="*/ 157 h 210"/>
              <a:gd name="T40" fmla="*/ 40 w 216"/>
              <a:gd name="T41" fmla="*/ 193 h 210"/>
              <a:gd name="T42" fmla="*/ 41 w 216"/>
              <a:gd name="T43" fmla="*/ 157 h 210"/>
              <a:gd name="T44" fmla="*/ 29 w 216"/>
              <a:gd name="T45" fmla="*/ 157 h 210"/>
              <a:gd name="T46" fmla="*/ 29 w 216"/>
              <a:gd name="T47" fmla="*/ 157 h 210"/>
              <a:gd name="T48" fmla="*/ 8 w 216"/>
              <a:gd name="T49" fmla="*/ 136 h 210"/>
              <a:gd name="T50" fmla="*/ 8 w 216"/>
              <a:gd name="T51" fmla="*/ 29 h 210"/>
              <a:gd name="T52" fmla="*/ 8 w 216"/>
              <a:gd name="T53" fmla="*/ 29 h 210"/>
              <a:gd name="T54" fmla="*/ 29 w 216"/>
              <a:gd name="T55" fmla="*/ 8 h 210"/>
              <a:gd name="T56" fmla="*/ 186 w 216"/>
              <a:gd name="T57" fmla="*/ 8 h 210"/>
              <a:gd name="T58" fmla="*/ 186 w 216"/>
              <a:gd name="T59" fmla="*/ 8 h 210"/>
              <a:gd name="T60" fmla="*/ 207 w 216"/>
              <a:gd name="T61" fmla="*/ 29 h 210"/>
              <a:gd name="T62" fmla="*/ 207 w 216"/>
              <a:gd name="T63" fmla="*/ 136 h 210"/>
              <a:gd name="T64" fmla="*/ 78 w 216"/>
              <a:gd name="T65" fmla="*/ 80 h 210"/>
              <a:gd name="T66" fmla="*/ 78 w 216"/>
              <a:gd name="T67" fmla="*/ 80 h 210"/>
              <a:gd name="T68" fmla="*/ 57 w 216"/>
              <a:gd name="T69" fmla="*/ 88 h 210"/>
              <a:gd name="T70" fmla="*/ 57 w 216"/>
              <a:gd name="T71" fmla="*/ 88 h 210"/>
              <a:gd name="T72" fmla="*/ 65 w 216"/>
              <a:gd name="T73" fmla="*/ 67 h 210"/>
              <a:gd name="T74" fmla="*/ 65 w 216"/>
              <a:gd name="T75" fmla="*/ 67 h 210"/>
              <a:gd name="T76" fmla="*/ 78 w 216"/>
              <a:gd name="T77" fmla="*/ 80 h 210"/>
              <a:gd name="T78" fmla="*/ 120 w 216"/>
              <a:gd name="T79" fmla="*/ 80 h 210"/>
              <a:gd name="T80" fmla="*/ 120 w 216"/>
              <a:gd name="T81" fmla="*/ 80 h 210"/>
              <a:gd name="T82" fmla="*/ 99 w 216"/>
              <a:gd name="T83" fmla="*/ 88 h 210"/>
              <a:gd name="T84" fmla="*/ 99 w 216"/>
              <a:gd name="T85" fmla="*/ 88 h 210"/>
              <a:gd name="T86" fmla="*/ 108 w 216"/>
              <a:gd name="T87" fmla="*/ 67 h 210"/>
              <a:gd name="T88" fmla="*/ 108 w 216"/>
              <a:gd name="T89" fmla="*/ 67 h 210"/>
              <a:gd name="T90" fmla="*/ 120 w 216"/>
              <a:gd name="T91" fmla="*/ 80 h 210"/>
              <a:gd name="T92" fmla="*/ 162 w 216"/>
              <a:gd name="T93" fmla="*/ 81 h 210"/>
              <a:gd name="T94" fmla="*/ 162 w 216"/>
              <a:gd name="T95" fmla="*/ 81 h 210"/>
              <a:gd name="T96" fmla="*/ 141 w 216"/>
              <a:gd name="T97" fmla="*/ 90 h 210"/>
              <a:gd name="T98" fmla="*/ 141 w 216"/>
              <a:gd name="T99" fmla="*/ 90 h 210"/>
              <a:gd name="T100" fmla="*/ 150 w 216"/>
              <a:gd name="T101" fmla="*/ 69 h 210"/>
              <a:gd name="T102" fmla="*/ 150 w 216"/>
              <a:gd name="T103" fmla="*/ 69 h 210"/>
              <a:gd name="T104" fmla="*/ 162 w 216"/>
              <a:gd name="T105" fmla="*/ 8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6" h="210">
                <a:moveTo>
                  <a:pt x="186" y="0"/>
                </a:moveTo>
                <a:lnTo>
                  <a:pt x="29" y="0"/>
                </a:lnTo>
                <a:lnTo>
                  <a:pt x="29" y="0"/>
                </a:lnTo>
                <a:cubicBezTo>
                  <a:pt x="13" y="0"/>
                  <a:pt x="0" y="13"/>
                  <a:pt x="0" y="29"/>
                </a:cubicBezTo>
                <a:lnTo>
                  <a:pt x="0" y="136"/>
                </a:lnTo>
                <a:lnTo>
                  <a:pt x="0" y="136"/>
                </a:lnTo>
                <a:cubicBezTo>
                  <a:pt x="0" y="152"/>
                  <a:pt x="13" y="165"/>
                  <a:pt x="29" y="165"/>
                </a:cubicBezTo>
                <a:lnTo>
                  <a:pt x="32" y="165"/>
                </a:lnTo>
                <a:lnTo>
                  <a:pt x="32" y="209"/>
                </a:lnTo>
                <a:lnTo>
                  <a:pt x="96" y="165"/>
                </a:lnTo>
                <a:lnTo>
                  <a:pt x="186" y="165"/>
                </a:lnTo>
                <a:lnTo>
                  <a:pt x="186" y="165"/>
                </a:lnTo>
                <a:cubicBezTo>
                  <a:pt x="202" y="165"/>
                  <a:pt x="215" y="152"/>
                  <a:pt x="215" y="136"/>
                </a:cubicBezTo>
                <a:lnTo>
                  <a:pt x="215" y="29"/>
                </a:lnTo>
                <a:lnTo>
                  <a:pt x="215" y="29"/>
                </a:lnTo>
                <a:cubicBezTo>
                  <a:pt x="215" y="13"/>
                  <a:pt x="202" y="0"/>
                  <a:pt x="186" y="0"/>
                </a:cubicBezTo>
                <a:close/>
                <a:moveTo>
                  <a:pt x="207" y="136"/>
                </a:moveTo>
                <a:lnTo>
                  <a:pt x="207" y="136"/>
                </a:lnTo>
                <a:cubicBezTo>
                  <a:pt x="207" y="147"/>
                  <a:pt x="198" y="157"/>
                  <a:pt x="186" y="157"/>
                </a:cubicBezTo>
                <a:lnTo>
                  <a:pt x="93" y="157"/>
                </a:lnTo>
                <a:lnTo>
                  <a:pt x="40" y="193"/>
                </a:lnTo>
                <a:lnTo>
                  <a:pt x="41" y="157"/>
                </a:lnTo>
                <a:lnTo>
                  <a:pt x="29" y="157"/>
                </a:lnTo>
                <a:lnTo>
                  <a:pt x="29" y="157"/>
                </a:lnTo>
                <a:cubicBezTo>
                  <a:pt x="17" y="157"/>
                  <a:pt x="8" y="147"/>
                  <a:pt x="8" y="136"/>
                </a:cubicBezTo>
                <a:lnTo>
                  <a:pt x="8" y="29"/>
                </a:lnTo>
                <a:lnTo>
                  <a:pt x="8" y="29"/>
                </a:lnTo>
                <a:cubicBezTo>
                  <a:pt x="8" y="17"/>
                  <a:pt x="17" y="8"/>
                  <a:pt x="29" y="8"/>
                </a:cubicBezTo>
                <a:lnTo>
                  <a:pt x="186" y="8"/>
                </a:lnTo>
                <a:lnTo>
                  <a:pt x="186" y="8"/>
                </a:lnTo>
                <a:cubicBezTo>
                  <a:pt x="198" y="8"/>
                  <a:pt x="207" y="17"/>
                  <a:pt x="207" y="29"/>
                </a:cubicBezTo>
                <a:lnTo>
                  <a:pt x="207" y="136"/>
                </a:lnTo>
                <a:close/>
                <a:moveTo>
                  <a:pt x="78" y="80"/>
                </a:moveTo>
                <a:lnTo>
                  <a:pt x="78" y="80"/>
                </a:lnTo>
                <a:cubicBezTo>
                  <a:pt x="78" y="91"/>
                  <a:pt x="65" y="97"/>
                  <a:pt x="57" y="88"/>
                </a:cubicBezTo>
                <a:lnTo>
                  <a:pt x="57" y="88"/>
                </a:lnTo>
                <a:cubicBezTo>
                  <a:pt x="49" y="81"/>
                  <a:pt x="54" y="67"/>
                  <a:pt x="65" y="67"/>
                </a:cubicBezTo>
                <a:lnTo>
                  <a:pt x="65" y="67"/>
                </a:lnTo>
                <a:cubicBezTo>
                  <a:pt x="72" y="67"/>
                  <a:pt x="78" y="73"/>
                  <a:pt x="78" y="80"/>
                </a:cubicBezTo>
                <a:close/>
                <a:moveTo>
                  <a:pt x="120" y="80"/>
                </a:moveTo>
                <a:lnTo>
                  <a:pt x="120" y="80"/>
                </a:lnTo>
                <a:cubicBezTo>
                  <a:pt x="120" y="91"/>
                  <a:pt x="107" y="97"/>
                  <a:pt x="99" y="88"/>
                </a:cubicBezTo>
                <a:lnTo>
                  <a:pt x="99" y="88"/>
                </a:lnTo>
                <a:cubicBezTo>
                  <a:pt x="91" y="81"/>
                  <a:pt x="97" y="67"/>
                  <a:pt x="108" y="67"/>
                </a:cubicBezTo>
                <a:lnTo>
                  <a:pt x="108" y="67"/>
                </a:lnTo>
                <a:cubicBezTo>
                  <a:pt x="114" y="67"/>
                  <a:pt x="120" y="73"/>
                  <a:pt x="120" y="80"/>
                </a:cubicBezTo>
                <a:close/>
                <a:moveTo>
                  <a:pt x="162" y="81"/>
                </a:moveTo>
                <a:lnTo>
                  <a:pt x="162" y="81"/>
                </a:lnTo>
                <a:cubicBezTo>
                  <a:pt x="162" y="93"/>
                  <a:pt x="149" y="98"/>
                  <a:pt x="141" y="90"/>
                </a:cubicBezTo>
                <a:lnTo>
                  <a:pt x="141" y="90"/>
                </a:lnTo>
                <a:cubicBezTo>
                  <a:pt x="133" y="82"/>
                  <a:pt x="138" y="69"/>
                  <a:pt x="150" y="69"/>
                </a:cubicBezTo>
                <a:lnTo>
                  <a:pt x="150" y="69"/>
                </a:lnTo>
                <a:cubicBezTo>
                  <a:pt x="156" y="69"/>
                  <a:pt x="162" y="74"/>
                  <a:pt x="162" y="81"/>
                </a:cubicBezTo>
                <a:close/>
              </a:path>
            </a:pathLst>
          </a:custGeom>
          <a:solidFill>
            <a:schemeClr val="bg1"/>
          </a:solidFill>
          <a:ln>
            <a:noFill/>
          </a:ln>
          <a:effectLst/>
        </p:spPr>
        <p:txBody>
          <a:bodyPr wrap="none" anchor="ctr"/>
          <a:lstStyle/>
          <a:p>
            <a:endParaRPr lang="en-US">
              <a:solidFill>
                <a:schemeClr val="bg1"/>
              </a:solidFill>
              <a:cs typeface="+mn-ea"/>
              <a:sym typeface="+mn-lt"/>
            </a:endParaRPr>
          </a:p>
        </p:txBody>
      </p:sp>
      <p:sp>
        <p:nvSpPr>
          <p:cNvPr id="45" name="Freeform 160"/>
          <p:cNvSpPr>
            <a:spLocks noChangeArrowheads="1"/>
          </p:cNvSpPr>
          <p:nvPr/>
        </p:nvSpPr>
        <p:spPr bwMode="auto">
          <a:xfrm>
            <a:off x="9219330" y="3725035"/>
            <a:ext cx="257452" cy="219108"/>
          </a:xfrm>
          <a:custGeom>
            <a:avLst/>
            <a:gdLst>
              <a:gd name="T0" fmla="*/ 0 w 209"/>
              <a:gd name="T1" fmla="*/ 175 h 176"/>
              <a:gd name="T2" fmla="*/ 39 w 209"/>
              <a:gd name="T3" fmla="*/ 175 h 176"/>
              <a:gd name="T4" fmla="*/ 39 w 209"/>
              <a:gd name="T5" fmla="*/ 103 h 176"/>
              <a:gd name="T6" fmla="*/ 0 w 209"/>
              <a:gd name="T7" fmla="*/ 103 h 176"/>
              <a:gd name="T8" fmla="*/ 0 w 209"/>
              <a:gd name="T9" fmla="*/ 175 h 176"/>
              <a:gd name="T10" fmla="*/ 9 w 209"/>
              <a:gd name="T11" fmla="*/ 112 h 176"/>
              <a:gd name="T12" fmla="*/ 31 w 209"/>
              <a:gd name="T13" fmla="*/ 112 h 176"/>
              <a:gd name="T14" fmla="*/ 31 w 209"/>
              <a:gd name="T15" fmla="*/ 166 h 176"/>
              <a:gd name="T16" fmla="*/ 9 w 209"/>
              <a:gd name="T17" fmla="*/ 166 h 176"/>
              <a:gd name="T18" fmla="*/ 9 w 209"/>
              <a:gd name="T19" fmla="*/ 112 h 176"/>
              <a:gd name="T20" fmla="*/ 57 w 209"/>
              <a:gd name="T21" fmla="*/ 175 h 176"/>
              <a:gd name="T22" fmla="*/ 96 w 209"/>
              <a:gd name="T23" fmla="*/ 175 h 176"/>
              <a:gd name="T24" fmla="*/ 96 w 209"/>
              <a:gd name="T25" fmla="*/ 38 h 176"/>
              <a:gd name="T26" fmla="*/ 57 w 209"/>
              <a:gd name="T27" fmla="*/ 38 h 176"/>
              <a:gd name="T28" fmla="*/ 57 w 209"/>
              <a:gd name="T29" fmla="*/ 175 h 176"/>
              <a:gd name="T30" fmla="*/ 65 w 209"/>
              <a:gd name="T31" fmla="*/ 47 h 176"/>
              <a:gd name="T32" fmla="*/ 87 w 209"/>
              <a:gd name="T33" fmla="*/ 47 h 176"/>
              <a:gd name="T34" fmla="*/ 87 w 209"/>
              <a:gd name="T35" fmla="*/ 166 h 176"/>
              <a:gd name="T36" fmla="*/ 65 w 209"/>
              <a:gd name="T37" fmla="*/ 166 h 176"/>
              <a:gd name="T38" fmla="*/ 65 w 209"/>
              <a:gd name="T39" fmla="*/ 47 h 176"/>
              <a:gd name="T40" fmla="*/ 169 w 209"/>
              <a:gd name="T41" fmla="*/ 69 h 176"/>
              <a:gd name="T42" fmla="*/ 169 w 209"/>
              <a:gd name="T43" fmla="*/ 175 h 176"/>
              <a:gd name="T44" fmla="*/ 208 w 209"/>
              <a:gd name="T45" fmla="*/ 175 h 176"/>
              <a:gd name="T46" fmla="*/ 208 w 209"/>
              <a:gd name="T47" fmla="*/ 69 h 176"/>
              <a:gd name="T48" fmla="*/ 169 w 209"/>
              <a:gd name="T49" fmla="*/ 69 h 176"/>
              <a:gd name="T50" fmla="*/ 200 w 209"/>
              <a:gd name="T51" fmla="*/ 166 h 176"/>
              <a:gd name="T52" fmla="*/ 177 w 209"/>
              <a:gd name="T53" fmla="*/ 166 h 176"/>
              <a:gd name="T54" fmla="*/ 177 w 209"/>
              <a:gd name="T55" fmla="*/ 77 h 176"/>
              <a:gd name="T56" fmla="*/ 200 w 209"/>
              <a:gd name="T57" fmla="*/ 77 h 176"/>
              <a:gd name="T58" fmla="*/ 200 w 209"/>
              <a:gd name="T59" fmla="*/ 166 h 176"/>
              <a:gd name="T60" fmla="*/ 113 w 209"/>
              <a:gd name="T61" fmla="*/ 175 h 176"/>
              <a:gd name="T62" fmla="*/ 152 w 209"/>
              <a:gd name="T63" fmla="*/ 175 h 176"/>
              <a:gd name="T64" fmla="*/ 152 w 209"/>
              <a:gd name="T65" fmla="*/ 0 h 176"/>
              <a:gd name="T66" fmla="*/ 113 w 209"/>
              <a:gd name="T67" fmla="*/ 0 h 176"/>
              <a:gd name="T68" fmla="*/ 113 w 209"/>
              <a:gd name="T69" fmla="*/ 175 h 176"/>
              <a:gd name="T70" fmla="*/ 121 w 209"/>
              <a:gd name="T71" fmla="*/ 8 h 176"/>
              <a:gd name="T72" fmla="*/ 144 w 209"/>
              <a:gd name="T73" fmla="*/ 8 h 176"/>
              <a:gd name="T74" fmla="*/ 144 w 209"/>
              <a:gd name="T75" fmla="*/ 166 h 176"/>
              <a:gd name="T76" fmla="*/ 121 w 209"/>
              <a:gd name="T77" fmla="*/ 166 h 176"/>
              <a:gd name="T78" fmla="*/ 121 w 209"/>
              <a:gd name="T79" fmla="*/ 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9" h="176">
                <a:moveTo>
                  <a:pt x="0" y="175"/>
                </a:moveTo>
                <a:lnTo>
                  <a:pt x="39" y="175"/>
                </a:lnTo>
                <a:lnTo>
                  <a:pt x="39" y="103"/>
                </a:lnTo>
                <a:lnTo>
                  <a:pt x="0" y="103"/>
                </a:lnTo>
                <a:lnTo>
                  <a:pt x="0" y="175"/>
                </a:lnTo>
                <a:close/>
                <a:moveTo>
                  <a:pt x="9" y="112"/>
                </a:moveTo>
                <a:lnTo>
                  <a:pt x="31" y="112"/>
                </a:lnTo>
                <a:lnTo>
                  <a:pt x="31" y="166"/>
                </a:lnTo>
                <a:lnTo>
                  <a:pt x="9" y="166"/>
                </a:lnTo>
                <a:lnTo>
                  <a:pt x="9" y="112"/>
                </a:lnTo>
                <a:close/>
                <a:moveTo>
                  <a:pt x="57" y="175"/>
                </a:moveTo>
                <a:lnTo>
                  <a:pt x="96" y="175"/>
                </a:lnTo>
                <a:lnTo>
                  <a:pt x="96" y="38"/>
                </a:lnTo>
                <a:lnTo>
                  <a:pt x="57" y="38"/>
                </a:lnTo>
                <a:lnTo>
                  <a:pt x="57" y="175"/>
                </a:lnTo>
                <a:close/>
                <a:moveTo>
                  <a:pt x="65" y="47"/>
                </a:moveTo>
                <a:lnTo>
                  <a:pt x="87" y="47"/>
                </a:lnTo>
                <a:lnTo>
                  <a:pt x="87" y="166"/>
                </a:lnTo>
                <a:lnTo>
                  <a:pt x="65" y="166"/>
                </a:lnTo>
                <a:lnTo>
                  <a:pt x="65" y="47"/>
                </a:lnTo>
                <a:close/>
                <a:moveTo>
                  <a:pt x="169" y="69"/>
                </a:moveTo>
                <a:lnTo>
                  <a:pt x="169" y="175"/>
                </a:lnTo>
                <a:lnTo>
                  <a:pt x="208" y="175"/>
                </a:lnTo>
                <a:lnTo>
                  <a:pt x="208" y="69"/>
                </a:lnTo>
                <a:lnTo>
                  <a:pt x="169" y="69"/>
                </a:lnTo>
                <a:close/>
                <a:moveTo>
                  <a:pt x="200" y="166"/>
                </a:moveTo>
                <a:lnTo>
                  <a:pt x="177" y="166"/>
                </a:lnTo>
                <a:lnTo>
                  <a:pt x="177" y="77"/>
                </a:lnTo>
                <a:lnTo>
                  <a:pt x="200" y="77"/>
                </a:lnTo>
                <a:lnTo>
                  <a:pt x="200" y="166"/>
                </a:lnTo>
                <a:close/>
                <a:moveTo>
                  <a:pt x="113" y="175"/>
                </a:moveTo>
                <a:lnTo>
                  <a:pt x="152" y="175"/>
                </a:lnTo>
                <a:lnTo>
                  <a:pt x="152" y="0"/>
                </a:lnTo>
                <a:lnTo>
                  <a:pt x="113" y="0"/>
                </a:lnTo>
                <a:lnTo>
                  <a:pt x="113" y="175"/>
                </a:lnTo>
                <a:close/>
                <a:moveTo>
                  <a:pt x="121" y="8"/>
                </a:moveTo>
                <a:lnTo>
                  <a:pt x="144" y="8"/>
                </a:lnTo>
                <a:lnTo>
                  <a:pt x="144" y="166"/>
                </a:lnTo>
                <a:lnTo>
                  <a:pt x="121" y="166"/>
                </a:lnTo>
                <a:lnTo>
                  <a:pt x="121" y="8"/>
                </a:lnTo>
                <a:close/>
              </a:path>
            </a:pathLst>
          </a:custGeom>
          <a:solidFill>
            <a:schemeClr val="bg1"/>
          </a:solidFill>
          <a:ln>
            <a:noFill/>
          </a:ln>
          <a:effectLst/>
        </p:spPr>
        <p:txBody>
          <a:bodyPr wrap="none" anchor="ctr"/>
          <a:lstStyle/>
          <a:p>
            <a:endParaRPr lang="en-US">
              <a:solidFill>
                <a:schemeClr val="bg1"/>
              </a:solidFill>
              <a:cs typeface="+mn-ea"/>
              <a:sym typeface="+mn-lt"/>
            </a:endParaRPr>
          </a:p>
        </p:txBody>
      </p:sp>
      <p:sp>
        <p:nvSpPr>
          <p:cNvPr id="50" name="išľíďè"/>
          <p:cNvSpPr/>
          <p:nvPr/>
        </p:nvSpPr>
        <p:spPr bwMode="auto">
          <a:xfrm>
            <a:off x="6378399" y="255842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51" name="išľíďè"/>
          <p:cNvSpPr/>
          <p:nvPr/>
        </p:nvSpPr>
        <p:spPr bwMode="auto">
          <a:xfrm>
            <a:off x="8930980" y="254737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52" name="išľíďè"/>
          <p:cNvSpPr/>
          <p:nvPr/>
        </p:nvSpPr>
        <p:spPr bwMode="auto">
          <a:xfrm>
            <a:off x="6378399" y="455781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53" name="išľíďè"/>
          <p:cNvSpPr/>
          <p:nvPr/>
        </p:nvSpPr>
        <p:spPr bwMode="auto">
          <a:xfrm>
            <a:off x="8930980" y="454676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19"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20" name="组合 19"/>
          <p:cNvGrpSpPr/>
          <p:nvPr/>
        </p:nvGrpSpPr>
        <p:grpSpPr>
          <a:xfrm>
            <a:off x="181614" y="5953567"/>
            <a:ext cx="1149349" cy="761365"/>
            <a:chOff x="181614" y="5953567"/>
            <a:chExt cx="1149349" cy="761365"/>
          </a:xfrm>
        </p:grpSpPr>
        <p:sp>
          <p:nvSpPr>
            <p:cNvPr id="21"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2"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23" name="组合 22"/>
          <p:cNvGrpSpPr/>
          <p:nvPr/>
        </p:nvGrpSpPr>
        <p:grpSpPr>
          <a:xfrm flipH="1">
            <a:off x="10898377" y="5954979"/>
            <a:ext cx="1149349" cy="761365"/>
            <a:chOff x="10898377" y="5954979"/>
            <a:chExt cx="1149349" cy="761365"/>
          </a:xfrm>
        </p:grpSpPr>
        <p:sp>
          <p:nvSpPr>
            <p:cNvPr id="24"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5"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26" name="组合 25"/>
          <p:cNvGrpSpPr/>
          <p:nvPr/>
        </p:nvGrpSpPr>
        <p:grpSpPr>
          <a:xfrm flipH="1" flipV="1">
            <a:off x="10898377" y="107479"/>
            <a:ext cx="1149349" cy="761365"/>
            <a:chOff x="10898377" y="5954979"/>
            <a:chExt cx="1149349" cy="761365"/>
          </a:xfrm>
        </p:grpSpPr>
        <p:sp>
          <p:nvSpPr>
            <p:cNvPr id="27"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8"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29" name="文本框 28"/>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30" name="文本框 29"/>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04</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千图PPT彼岸天：ID 8661124库_组合 1"/>
          <p:cNvGrpSpPr/>
          <p:nvPr>
            <p:custDataLst>
              <p:tags r:id="rId1"/>
            </p:custDataLst>
          </p:nvPr>
        </p:nvGrpSpPr>
        <p:grpSpPr>
          <a:xfrm>
            <a:off x="711509" y="3015974"/>
            <a:ext cx="10761355" cy="1332847"/>
            <a:chOff x="711509" y="3015373"/>
            <a:chExt cx="10761354" cy="1332847"/>
          </a:xfrm>
        </p:grpSpPr>
        <p:sp>
          <p:nvSpPr>
            <p:cNvPr id="4" name="Freeform: Shape 3"/>
            <p:cNvSpPr/>
            <p:nvPr/>
          </p:nvSpPr>
          <p:spPr bwMode="auto">
            <a:xfrm>
              <a:off x="711509" y="3208322"/>
              <a:ext cx="1534583" cy="855132"/>
            </a:xfrm>
            <a:custGeom>
              <a:avLst/>
              <a:gdLst>
                <a:gd name="T0" fmla="*/ 0 w 725"/>
                <a:gd name="T1" fmla="*/ 0 h 404"/>
                <a:gd name="T2" fmla="*/ 0 w 725"/>
                <a:gd name="T3" fmla="*/ 404 h 404"/>
                <a:gd name="T4" fmla="*/ 725 w 725"/>
                <a:gd name="T5" fmla="*/ 404 h 404"/>
                <a:gd name="T6" fmla="*/ 324 w 725"/>
                <a:gd name="T7" fmla="*/ 0 h 404"/>
                <a:gd name="T8" fmla="*/ 0 w 725"/>
                <a:gd name="T9" fmla="*/ 0 h 404"/>
              </a:gdLst>
              <a:ahLst/>
              <a:cxnLst>
                <a:cxn ang="0">
                  <a:pos x="T0" y="T1"/>
                </a:cxn>
                <a:cxn ang="0">
                  <a:pos x="T2" y="T3"/>
                </a:cxn>
                <a:cxn ang="0">
                  <a:pos x="T4" y="T5"/>
                </a:cxn>
                <a:cxn ang="0">
                  <a:pos x="T6" y="T7"/>
                </a:cxn>
                <a:cxn ang="0">
                  <a:pos x="T8" y="T9"/>
                </a:cxn>
              </a:cxnLst>
              <a:rect l="0" t="0" r="r" b="b"/>
              <a:pathLst>
                <a:path w="725" h="404">
                  <a:moveTo>
                    <a:pt x="0" y="0"/>
                  </a:moveTo>
                  <a:lnTo>
                    <a:pt x="0" y="404"/>
                  </a:lnTo>
                  <a:lnTo>
                    <a:pt x="725" y="404"/>
                  </a:lnTo>
                  <a:lnTo>
                    <a:pt x="324" y="0"/>
                  </a:lnTo>
                  <a:lnTo>
                    <a:pt x="0" y="0"/>
                  </a:lnTo>
                  <a:close/>
                </a:path>
              </a:pathLst>
            </a:custGeom>
            <a:solidFill>
              <a:srgbClr val="8FB969"/>
            </a:solidFill>
            <a:ln>
              <a:noFill/>
            </a:ln>
            <a:effectLst/>
          </p:spPr>
          <p:txBody>
            <a:bodyPr anchor="ctr"/>
            <a:lstStyle/>
            <a:p>
              <a:pPr algn="ctr"/>
              <a:endParaRPr>
                <a:solidFill>
                  <a:schemeClr val="bg1"/>
                </a:solidFill>
                <a:cs typeface="+mn-ea"/>
                <a:sym typeface="+mn-lt"/>
              </a:endParaRPr>
            </a:p>
          </p:txBody>
        </p:sp>
        <p:sp>
          <p:nvSpPr>
            <p:cNvPr id="5" name="Freeform: Shape 4"/>
            <p:cNvSpPr/>
            <p:nvPr/>
          </p:nvSpPr>
          <p:spPr bwMode="auto">
            <a:xfrm>
              <a:off x="979265" y="3426338"/>
              <a:ext cx="456869" cy="453433"/>
            </a:xfrm>
            <a:custGeom>
              <a:avLst/>
              <a:gdLst/>
              <a:ahLst/>
              <a:cxnLst>
                <a:cxn ang="0">
                  <a:pos x="33" y="1"/>
                </a:cxn>
                <a:cxn ang="0">
                  <a:pos x="22" y="1"/>
                </a:cxn>
                <a:cxn ang="0">
                  <a:pos x="0" y="28"/>
                </a:cxn>
                <a:cxn ang="0">
                  <a:pos x="22" y="55"/>
                </a:cxn>
                <a:cxn ang="0">
                  <a:pos x="33" y="55"/>
                </a:cxn>
                <a:cxn ang="0">
                  <a:pos x="56" y="28"/>
                </a:cxn>
                <a:cxn ang="0">
                  <a:pos x="20" y="7"/>
                </a:cxn>
                <a:cxn ang="0">
                  <a:pos x="10" y="14"/>
                </a:cxn>
                <a:cxn ang="0">
                  <a:pos x="7" y="19"/>
                </a:cxn>
                <a:cxn ang="0">
                  <a:pos x="11" y="25"/>
                </a:cxn>
                <a:cxn ang="0">
                  <a:pos x="7" y="19"/>
                </a:cxn>
                <a:cxn ang="0">
                  <a:pos x="5" y="30"/>
                </a:cxn>
                <a:cxn ang="0">
                  <a:pos x="12" y="36"/>
                </a:cxn>
                <a:cxn ang="0">
                  <a:pos x="9" y="41"/>
                </a:cxn>
                <a:cxn ang="0">
                  <a:pos x="20" y="49"/>
                </a:cxn>
                <a:cxn ang="0">
                  <a:pos x="25" y="46"/>
                </a:cxn>
                <a:cxn ang="0">
                  <a:pos x="25" y="41"/>
                </a:cxn>
                <a:cxn ang="0">
                  <a:pos x="25" y="36"/>
                </a:cxn>
                <a:cxn ang="0">
                  <a:pos x="16" y="30"/>
                </a:cxn>
                <a:cxn ang="0">
                  <a:pos x="25" y="36"/>
                </a:cxn>
                <a:cxn ang="0">
                  <a:pos x="16" y="25"/>
                </a:cxn>
                <a:cxn ang="0">
                  <a:pos x="25" y="19"/>
                </a:cxn>
                <a:cxn ang="0">
                  <a:pos x="25" y="14"/>
                </a:cxn>
                <a:cxn ang="0">
                  <a:pos x="25" y="10"/>
                </a:cxn>
                <a:cxn ang="0">
                  <a:pos x="48" y="19"/>
                </a:cxn>
                <a:cxn ang="0">
                  <a:pos x="45" y="25"/>
                </a:cxn>
                <a:cxn ang="0">
                  <a:pos x="48" y="19"/>
                </a:cxn>
                <a:cxn ang="0">
                  <a:pos x="41" y="14"/>
                </a:cxn>
                <a:cxn ang="0">
                  <a:pos x="45" y="14"/>
                </a:cxn>
                <a:cxn ang="0">
                  <a:pos x="34" y="14"/>
                </a:cxn>
                <a:cxn ang="0">
                  <a:pos x="30" y="10"/>
                </a:cxn>
                <a:cxn ang="0">
                  <a:pos x="38" y="19"/>
                </a:cxn>
                <a:cxn ang="0">
                  <a:pos x="30" y="25"/>
                </a:cxn>
                <a:cxn ang="0">
                  <a:pos x="30" y="30"/>
                </a:cxn>
                <a:cxn ang="0">
                  <a:pos x="38" y="36"/>
                </a:cxn>
                <a:cxn ang="0">
                  <a:pos x="30" y="30"/>
                </a:cxn>
                <a:cxn ang="0">
                  <a:pos x="30" y="41"/>
                </a:cxn>
                <a:cxn ang="0">
                  <a:pos x="30" y="46"/>
                </a:cxn>
                <a:cxn ang="0">
                  <a:pos x="41" y="41"/>
                </a:cxn>
                <a:cxn ang="0">
                  <a:pos x="35" y="49"/>
                </a:cxn>
                <a:cxn ang="0">
                  <a:pos x="45" y="30"/>
                </a:cxn>
                <a:cxn ang="0">
                  <a:pos x="49" y="36"/>
                </a:cxn>
              </a:cxnLst>
              <a:rect l="0" t="0" r="r" b="b"/>
              <a:pathLst>
                <a:path w="56" h="56">
                  <a:moveTo>
                    <a:pt x="46" y="7"/>
                  </a:moveTo>
                  <a:cubicBezTo>
                    <a:pt x="42" y="4"/>
                    <a:pt x="38" y="1"/>
                    <a:pt x="33" y="1"/>
                  </a:cubicBezTo>
                  <a:cubicBezTo>
                    <a:pt x="31" y="0"/>
                    <a:pt x="30" y="0"/>
                    <a:pt x="28" y="0"/>
                  </a:cubicBezTo>
                  <a:cubicBezTo>
                    <a:pt x="26" y="0"/>
                    <a:pt x="24" y="0"/>
                    <a:pt x="22" y="1"/>
                  </a:cubicBezTo>
                  <a:cubicBezTo>
                    <a:pt x="17" y="1"/>
                    <a:pt x="13" y="4"/>
                    <a:pt x="10" y="7"/>
                  </a:cubicBezTo>
                  <a:cubicBezTo>
                    <a:pt x="3" y="12"/>
                    <a:pt x="0" y="19"/>
                    <a:pt x="0" y="28"/>
                  </a:cubicBezTo>
                  <a:cubicBezTo>
                    <a:pt x="0" y="37"/>
                    <a:pt x="3" y="44"/>
                    <a:pt x="10" y="49"/>
                  </a:cubicBezTo>
                  <a:cubicBezTo>
                    <a:pt x="13" y="52"/>
                    <a:pt x="17" y="55"/>
                    <a:pt x="22" y="55"/>
                  </a:cubicBezTo>
                  <a:cubicBezTo>
                    <a:pt x="24" y="56"/>
                    <a:pt x="26" y="56"/>
                    <a:pt x="28" y="56"/>
                  </a:cubicBezTo>
                  <a:cubicBezTo>
                    <a:pt x="30" y="56"/>
                    <a:pt x="31" y="56"/>
                    <a:pt x="33" y="55"/>
                  </a:cubicBezTo>
                  <a:cubicBezTo>
                    <a:pt x="38" y="55"/>
                    <a:pt x="42" y="52"/>
                    <a:pt x="46" y="49"/>
                  </a:cubicBezTo>
                  <a:cubicBezTo>
                    <a:pt x="52" y="44"/>
                    <a:pt x="56" y="37"/>
                    <a:pt x="56" y="28"/>
                  </a:cubicBezTo>
                  <a:cubicBezTo>
                    <a:pt x="56" y="19"/>
                    <a:pt x="52" y="12"/>
                    <a:pt x="46" y="7"/>
                  </a:cubicBezTo>
                  <a:close/>
                  <a:moveTo>
                    <a:pt x="20" y="7"/>
                  </a:moveTo>
                  <a:cubicBezTo>
                    <a:pt x="18" y="9"/>
                    <a:pt x="16" y="11"/>
                    <a:pt x="14" y="14"/>
                  </a:cubicBezTo>
                  <a:cubicBezTo>
                    <a:pt x="10" y="14"/>
                    <a:pt x="10" y="14"/>
                    <a:pt x="10" y="14"/>
                  </a:cubicBezTo>
                  <a:cubicBezTo>
                    <a:pt x="13" y="11"/>
                    <a:pt x="16" y="8"/>
                    <a:pt x="20" y="7"/>
                  </a:cubicBezTo>
                  <a:close/>
                  <a:moveTo>
                    <a:pt x="7" y="19"/>
                  </a:moveTo>
                  <a:cubicBezTo>
                    <a:pt x="12" y="19"/>
                    <a:pt x="12" y="19"/>
                    <a:pt x="12" y="19"/>
                  </a:cubicBezTo>
                  <a:cubicBezTo>
                    <a:pt x="11" y="21"/>
                    <a:pt x="11" y="23"/>
                    <a:pt x="11" y="25"/>
                  </a:cubicBezTo>
                  <a:cubicBezTo>
                    <a:pt x="5" y="25"/>
                    <a:pt x="5" y="25"/>
                    <a:pt x="5" y="25"/>
                  </a:cubicBezTo>
                  <a:cubicBezTo>
                    <a:pt x="6" y="23"/>
                    <a:pt x="6" y="21"/>
                    <a:pt x="7" y="19"/>
                  </a:cubicBezTo>
                  <a:close/>
                  <a:moveTo>
                    <a:pt x="6" y="36"/>
                  </a:moveTo>
                  <a:cubicBezTo>
                    <a:pt x="6" y="34"/>
                    <a:pt x="5" y="32"/>
                    <a:pt x="5" y="30"/>
                  </a:cubicBezTo>
                  <a:cubicBezTo>
                    <a:pt x="11" y="30"/>
                    <a:pt x="11" y="30"/>
                    <a:pt x="11" y="30"/>
                  </a:cubicBezTo>
                  <a:cubicBezTo>
                    <a:pt x="11" y="32"/>
                    <a:pt x="11" y="34"/>
                    <a:pt x="12" y="36"/>
                  </a:cubicBezTo>
                  <a:lnTo>
                    <a:pt x="6" y="36"/>
                  </a:lnTo>
                  <a:close/>
                  <a:moveTo>
                    <a:pt x="9" y="41"/>
                  </a:moveTo>
                  <a:cubicBezTo>
                    <a:pt x="14" y="41"/>
                    <a:pt x="14" y="41"/>
                    <a:pt x="14" y="41"/>
                  </a:cubicBezTo>
                  <a:cubicBezTo>
                    <a:pt x="16" y="44"/>
                    <a:pt x="18" y="47"/>
                    <a:pt x="20" y="49"/>
                  </a:cubicBezTo>
                  <a:cubicBezTo>
                    <a:pt x="16" y="48"/>
                    <a:pt x="12" y="45"/>
                    <a:pt x="9" y="41"/>
                  </a:cubicBezTo>
                  <a:close/>
                  <a:moveTo>
                    <a:pt x="25" y="46"/>
                  </a:moveTo>
                  <a:cubicBezTo>
                    <a:pt x="23" y="45"/>
                    <a:pt x="22" y="43"/>
                    <a:pt x="20" y="41"/>
                  </a:cubicBezTo>
                  <a:cubicBezTo>
                    <a:pt x="25" y="41"/>
                    <a:pt x="25" y="41"/>
                    <a:pt x="25" y="41"/>
                  </a:cubicBezTo>
                  <a:lnTo>
                    <a:pt x="25" y="46"/>
                  </a:lnTo>
                  <a:close/>
                  <a:moveTo>
                    <a:pt x="25" y="36"/>
                  </a:moveTo>
                  <a:cubicBezTo>
                    <a:pt x="17" y="36"/>
                    <a:pt x="17" y="36"/>
                    <a:pt x="17" y="36"/>
                  </a:cubicBezTo>
                  <a:cubicBezTo>
                    <a:pt x="17" y="34"/>
                    <a:pt x="16" y="32"/>
                    <a:pt x="16" y="30"/>
                  </a:cubicBezTo>
                  <a:cubicBezTo>
                    <a:pt x="25" y="30"/>
                    <a:pt x="25" y="30"/>
                    <a:pt x="25" y="30"/>
                  </a:cubicBezTo>
                  <a:lnTo>
                    <a:pt x="25" y="36"/>
                  </a:lnTo>
                  <a:close/>
                  <a:moveTo>
                    <a:pt x="25" y="25"/>
                  </a:moveTo>
                  <a:cubicBezTo>
                    <a:pt x="16" y="25"/>
                    <a:pt x="16" y="25"/>
                    <a:pt x="16" y="25"/>
                  </a:cubicBezTo>
                  <a:cubicBezTo>
                    <a:pt x="17" y="23"/>
                    <a:pt x="17" y="21"/>
                    <a:pt x="18" y="19"/>
                  </a:cubicBezTo>
                  <a:cubicBezTo>
                    <a:pt x="25" y="19"/>
                    <a:pt x="25" y="19"/>
                    <a:pt x="25" y="19"/>
                  </a:cubicBezTo>
                  <a:lnTo>
                    <a:pt x="25" y="25"/>
                  </a:lnTo>
                  <a:close/>
                  <a:moveTo>
                    <a:pt x="25" y="14"/>
                  </a:moveTo>
                  <a:cubicBezTo>
                    <a:pt x="21" y="14"/>
                    <a:pt x="21" y="14"/>
                    <a:pt x="21" y="14"/>
                  </a:cubicBezTo>
                  <a:cubicBezTo>
                    <a:pt x="22" y="12"/>
                    <a:pt x="23" y="11"/>
                    <a:pt x="25" y="10"/>
                  </a:cubicBezTo>
                  <a:lnTo>
                    <a:pt x="25" y="14"/>
                  </a:lnTo>
                  <a:close/>
                  <a:moveTo>
                    <a:pt x="48" y="19"/>
                  </a:moveTo>
                  <a:cubicBezTo>
                    <a:pt x="49" y="21"/>
                    <a:pt x="50" y="23"/>
                    <a:pt x="50" y="25"/>
                  </a:cubicBezTo>
                  <a:cubicBezTo>
                    <a:pt x="45" y="25"/>
                    <a:pt x="45" y="25"/>
                    <a:pt x="45" y="25"/>
                  </a:cubicBezTo>
                  <a:cubicBezTo>
                    <a:pt x="44" y="23"/>
                    <a:pt x="44" y="21"/>
                    <a:pt x="43" y="19"/>
                  </a:cubicBezTo>
                  <a:lnTo>
                    <a:pt x="48" y="19"/>
                  </a:lnTo>
                  <a:close/>
                  <a:moveTo>
                    <a:pt x="45" y="14"/>
                  </a:moveTo>
                  <a:cubicBezTo>
                    <a:pt x="41" y="14"/>
                    <a:pt x="41" y="14"/>
                    <a:pt x="41" y="14"/>
                  </a:cubicBezTo>
                  <a:cubicBezTo>
                    <a:pt x="39" y="11"/>
                    <a:pt x="37" y="9"/>
                    <a:pt x="35" y="7"/>
                  </a:cubicBezTo>
                  <a:cubicBezTo>
                    <a:pt x="39" y="8"/>
                    <a:pt x="42" y="11"/>
                    <a:pt x="45" y="14"/>
                  </a:cubicBezTo>
                  <a:close/>
                  <a:moveTo>
                    <a:pt x="30" y="10"/>
                  </a:moveTo>
                  <a:cubicBezTo>
                    <a:pt x="32" y="11"/>
                    <a:pt x="33" y="12"/>
                    <a:pt x="34" y="14"/>
                  </a:cubicBezTo>
                  <a:cubicBezTo>
                    <a:pt x="30" y="14"/>
                    <a:pt x="30" y="14"/>
                    <a:pt x="30" y="14"/>
                  </a:cubicBezTo>
                  <a:lnTo>
                    <a:pt x="30" y="10"/>
                  </a:lnTo>
                  <a:close/>
                  <a:moveTo>
                    <a:pt x="30" y="19"/>
                  </a:moveTo>
                  <a:cubicBezTo>
                    <a:pt x="38" y="19"/>
                    <a:pt x="38" y="19"/>
                    <a:pt x="38" y="19"/>
                  </a:cubicBezTo>
                  <a:cubicBezTo>
                    <a:pt x="38" y="21"/>
                    <a:pt x="39" y="23"/>
                    <a:pt x="39" y="25"/>
                  </a:cubicBezTo>
                  <a:cubicBezTo>
                    <a:pt x="30" y="25"/>
                    <a:pt x="30" y="25"/>
                    <a:pt x="30" y="25"/>
                  </a:cubicBezTo>
                  <a:lnTo>
                    <a:pt x="30" y="19"/>
                  </a:lnTo>
                  <a:close/>
                  <a:moveTo>
                    <a:pt x="30" y="30"/>
                  </a:moveTo>
                  <a:cubicBezTo>
                    <a:pt x="39" y="30"/>
                    <a:pt x="39" y="30"/>
                    <a:pt x="39" y="30"/>
                  </a:cubicBezTo>
                  <a:cubicBezTo>
                    <a:pt x="39" y="32"/>
                    <a:pt x="39" y="34"/>
                    <a:pt x="38" y="36"/>
                  </a:cubicBezTo>
                  <a:cubicBezTo>
                    <a:pt x="30" y="36"/>
                    <a:pt x="30" y="36"/>
                    <a:pt x="30" y="36"/>
                  </a:cubicBezTo>
                  <a:lnTo>
                    <a:pt x="30" y="30"/>
                  </a:lnTo>
                  <a:close/>
                  <a:moveTo>
                    <a:pt x="30" y="46"/>
                  </a:moveTo>
                  <a:cubicBezTo>
                    <a:pt x="30" y="41"/>
                    <a:pt x="30" y="41"/>
                    <a:pt x="30" y="41"/>
                  </a:cubicBezTo>
                  <a:cubicBezTo>
                    <a:pt x="35" y="41"/>
                    <a:pt x="35" y="41"/>
                    <a:pt x="35" y="41"/>
                  </a:cubicBezTo>
                  <a:cubicBezTo>
                    <a:pt x="34" y="43"/>
                    <a:pt x="32" y="45"/>
                    <a:pt x="30" y="46"/>
                  </a:cubicBezTo>
                  <a:close/>
                  <a:moveTo>
                    <a:pt x="35" y="49"/>
                  </a:moveTo>
                  <a:cubicBezTo>
                    <a:pt x="38" y="47"/>
                    <a:pt x="40" y="44"/>
                    <a:pt x="41" y="41"/>
                  </a:cubicBezTo>
                  <a:cubicBezTo>
                    <a:pt x="46" y="41"/>
                    <a:pt x="46" y="41"/>
                    <a:pt x="46" y="41"/>
                  </a:cubicBezTo>
                  <a:cubicBezTo>
                    <a:pt x="43" y="45"/>
                    <a:pt x="39" y="48"/>
                    <a:pt x="35" y="49"/>
                  </a:cubicBezTo>
                  <a:close/>
                  <a:moveTo>
                    <a:pt x="44" y="36"/>
                  </a:moveTo>
                  <a:cubicBezTo>
                    <a:pt x="44" y="34"/>
                    <a:pt x="44" y="32"/>
                    <a:pt x="45" y="30"/>
                  </a:cubicBezTo>
                  <a:cubicBezTo>
                    <a:pt x="50" y="30"/>
                    <a:pt x="50" y="30"/>
                    <a:pt x="50" y="30"/>
                  </a:cubicBezTo>
                  <a:cubicBezTo>
                    <a:pt x="50" y="32"/>
                    <a:pt x="49" y="34"/>
                    <a:pt x="49" y="36"/>
                  </a:cubicBezTo>
                  <a:lnTo>
                    <a:pt x="44" y="36"/>
                  </a:lnTo>
                  <a:close/>
                </a:path>
              </a:pathLst>
            </a:custGeom>
            <a:solidFill>
              <a:srgbClr val="FFFFFF"/>
            </a:solidFill>
            <a:ln w="9525">
              <a:noFill/>
              <a:round/>
            </a:ln>
            <a:effectLst/>
          </p:spPr>
          <p:txBody>
            <a:bodyPr anchor="ctr"/>
            <a:lstStyle/>
            <a:p>
              <a:pPr algn="ctr"/>
              <a:endParaRPr>
                <a:solidFill>
                  <a:schemeClr val="bg1"/>
                </a:solidFill>
                <a:cs typeface="+mn-ea"/>
                <a:sym typeface="+mn-lt"/>
              </a:endParaRPr>
            </a:p>
          </p:txBody>
        </p:sp>
        <p:sp>
          <p:nvSpPr>
            <p:cNvPr id="6" name="Freeform: Shape 5"/>
            <p:cNvSpPr/>
            <p:nvPr/>
          </p:nvSpPr>
          <p:spPr bwMode="auto">
            <a:xfrm>
              <a:off x="2069739" y="3208321"/>
              <a:ext cx="1699684" cy="855132"/>
            </a:xfrm>
            <a:custGeom>
              <a:avLst/>
              <a:gdLst>
                <a:gd name="T0" fmla="*/ 663 w 803"/>
                <a:gd name="T1" fmla="*/ 0 h 404"/>
                <a:gd name="T2" fmla="*/ 401 w 803"/>
                <a:gd name="T3" fmla="*/ 262 h 404"/>
                <a:gd name="T4" fmla="*/ 141 w 803"/>
                <a:gd name="T5" fmla="*/ 0 h 404"/>
                <a:gd name="T6" fmla="*/ 0 w 803"/>
                <a:gd name="T7" fmla="*/ 0 h 404"/>
                <a:gd name="T8" fmla="*/ 401 w 803"/>
                <a:gd name="T9" fmla="*/ 404 h 404"/>
                <a:gd name="T10" fmla="*/ 803 w 803"/>
                <a:gd name="T11" fmla="*/ 0 h 404"/>
                <a:gd name="T12" fmla="*/ 663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3" y="0"/>
                  </a:moveTo>
                  <a:lnTo>
                    <a:pt x="401" y="262"/>
                  </a:lnTo>
                  <a:lnTo>
                    <a:pt x="141" y="0"/>
                  </a:lnTo>
                  <a:lnTo>
                    <a:pt x="0" y="0"/>
                  </a:lnTo>
                  <a:lnTo>
                    <a:pt x="401" y="404"/>
                  </a:lnTo>
                  <a:lnTo>
                    <a:pt x="803" y="0"/>
                  </a:lnTo>
                  <a:lnTo>
                    <a:pt x="663" y="0"/>
                  </a:lnTo>
                  <a:close/>
                </a:path>
              </a:pathLst>
            </a:custGeom>
            <a:solidFill>
              <a:srgbClr val="8FB969"/>
            </a:solidFill>
            <a:ln>
              <a:noFill/>
            </a:ln>
            <a:effectLst/>
          </p:spPr>
          <p:txBody>
            <a:bodyPr anchor="ctr"/>
            <a:lstStyle/>
            <a:p>
              <a:pPr algn="ctr"/>
              <a:endParaRPr>
                <a:solidFill>
                  <a:schemeClr val="bg1"/>
                </a:solidFill>
                <a:cs typeface="+mn-ea"/>
                <a:sym typeface="+mn-lt"/>
              </a:endParaRPr>
            </a:p>
          </p:txBody>
        </p:sp>
        <p:sp>
          <p:nvSpPr>
            <p:cNvPr id="7" name="TextBox 6"/>
            <p:cNvSpPr txBox="1"/>
            <p:nvPr/>
          </p:nvSpPr>
          <p:spPr>
            <a:xfrm>
              <a:off x="2593996" y="3015373"/>
              <a:ext cx="639919" cy="584775"/>
            </a:xfrm>
            <a:prstGeom prst="rect">
              <a:avLst/>
            </a:prstGeom>
            <a:noFill/>
            <a:effectLst/>
          </p:spPr>
          <p:txBody>
            <a:bodyPr wrap="none">
              <a:normAutofit/>
            </a:bodyPr>
            <a:lstStyle/>
            <a:p>
              <a:r>
                <a:rPr lang="ru-RU" sz="3200" dirty="0">
                  <a:solidFill>
                    <a:schemeClr val="bg1"/>
                  </a:solidFill>
                  <a:cs typeface="+mn-ea"/>
                  <a:sym typeface="+mn-lt"/>
                </a:rPr>
                <a:t>01</a:t>
              </a:r>
            </a:p>
          </p:txBody>
        </p:sp>
        <p:sp>
          <p:nvSpPr>
            <p:cNvPr id="8" name="Freeform: Shape 8"/>
            <p:cNvSpPr/>
            <p:nvPr/>
          </p:nvSpPr>
          <p:spPr bwMode="auto">
            <a:xfrm>
              <a:off x="5116401" y="3208321"/>
              <a:ext cx="1699684" cy="855132"/>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rgbClr val="8FB969"/>
            </a:solidFill>
            <a:ln>
              <a:noFill/>
            </a:ln>
            <a:effectLst/>
          </p:spPr>
          <p:txBody>
            <a:bodyPr anchor="ctr"/>
            <a:lstStyle/>
            <a:p>
              <a:pPr algn="ctr"/>
              <a:endParaRPr>
                <a:solidFill>
                  <a:schemeClr val="bg1"/>
                </a:solidFill>
                <a:cs typeface="+mn-ea"/>
                <a:sym typeface="+mn-lt"/>
              </a:endParaRPr>
            </a:p>
          </p:txBody>
        </p:sp>
        <p:sp>
          <p:nvSpPr>
            <p:cNvPr id="9" name="TextBox 9"/>
            <p:cNvSpPr txBox="1"/>
            <p:nvPr/>
          </p:nvSpPr>
          <p:spPr>
            <a:xfrm>
              <a:off x="5643252" y="3015373"/>
              <a:ext cx="639919" cy="584775"/>
            </a:xfrm>
            <a:prstGeom prst="rect">
              <a:avLst/>
            </a:prstGeom>
            <a:noFill/>
            <a:effectLst/>
          </p:spPr>
          <p:txBody>
            <a:bodyPr wrap="none">
              <a:normAutofit/>
            </a:bodyPr>
            <a:lstStyle/>
            <a:p>
              <a:r>
                <a:rPr lang="ru-RU" sz="3200">
                  <a:solidFill>
                    <a:schemeClr val="bg1"/>
                  </a:solidFill>
                  <a:cs typeface="+mn-ea"/>
                  <a:sym typeface="+mn-lt"/>
                </a:rPr>
                <a:t>03</a:t>
              </a:r>
            </a:p>
          </p:txBody>
        </p:sp>
        <p:sp>
          <p:nvSpPr>
            <p:cNvPr id="10" name="Freeform: Shape 11"/>
            <p:cNvSpPr/>
            <p:nvPr/>
          </p:nvSpPr>
          <p:spPr bwMode="auto">
            <a:xfrm>
              <a:off x="8163063" y="3208321"/>
              <a:ext cx="1699684" cy="855132"/>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rgbClr val="8FB969"/>
            </a:solidFill>
            <a:ln>
              <a:noFill/>
            </a:ln>
            <a:effectLst/>
          </p:spPr>
          <p:txBody>
            <a:bodyPr anchor="ctr"/>
            <a:lstStyle/>
            <a:p>
              <a:pPr algn="ctr"/>
              <a:endParaRPr>
                <a:solidFill>
                  <a:schemeClr val="bg1"/>
                </a:solidFill>
                <a:cs typeface="+mn-ea"/>
                <a:sym typeface="+mn-lt"/>
              </a:endParaRPr>
            </a:p>
          </p:txBody>
        </p:sp>
        <p:sp>
          <p:nvSpPr>
            <p:cNvPr id="11" name="TextBox 12"/>
            <p:cNvSpPr txBox="1"/>
            <p:nvPr/>
          </p:nvSpPr>
          <p:spPr>
            <a:xfrm>
              <a:off x="8682436" y="3015373"/>
              <a:ext cx="639919" cy="584775"/>
            </a:xfrm>
            <a:prstGeom prst="rect">
              <a:avLst/>
            </a:prstGeom>
            <a:noFill/>
            <a:effectLst/>
          </p:spPr>
          <p:txBody>
            <a:bodyPr wrap="none">
              <a:normAutofit/>
            </a:bodyPr>
            <a:lstStyle/>
            <a:p>
              <a:r>
                <a:rPr lang="ru-RU" sz="3200">
                  <a:solidFill>
                    <a:schemeClr val="bg1"/>
                  </a:solidFill>
                  <a:cs typeface="+mn-ea"/>
                  <a:sym typeface="+mn-lt"/>
                </a:rPr>
                <a:t>05</a:t>
              </a:r>
            </a:p>
          </p:txBody>
        </p:sp>
        <p:sp>
          <p:nvSpPr>
            <p:cNvPr id="15" name="Freeform: Shape 14"/>
            <p:cNvSpPr/>
            <p:nvPr/>
          </p:nvSpPr>
          <p:spPr bwMode="auto">
            <a:xfrm>
              <a:off x="3593070" y="3208323"/>
              <a:ext cx="1699684" cy="855132"/>
            </a:xfrm>
            <a:custGeom>
              <a:avLst/>
              <a:gdLst>
                <a:gd name="T0" fmla="*/ 141 w 803"/>
                <a:gd name="T1" fmla="*/ 404 h 404"/>
                <a:gd name="T2" fmla="*/ 402 w 803"/>
                <a:gd name="T3" fmla="*/ 141 h 404"/>
                <a:gd name="T4" fmla="*/ 663 w 803"/>
                <a:gd name="T5" fmla="*/ 404 h 404"/>
                <a:gd name="T6" fmla="*/ 803 w 803"/>
                <a:gd name="T7" fmla="*/ 404 h 404"/>
                <a:gd name="T8" fmla="*/ 402 w 803"/>
                <a:gd name="T9" fmla="*/ 0 h 404"/>
                <a:gd name="T10" fmla="*/ 0 w 803"/>
                <a:gd name="T11" fmla="*/ 404 h 404"/>
                <a:gd name="T12" fmla="*/ 141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1" y="404"/>
                  </a:moveTo>
                  <a:lnTo>
                    <a:pt x="402" y="141"/>
                  </a:lnTo>
                  <a:lnTo>
                    <a:pt x="663" y="404"/>
                  </a:lnTo>
                  <a:lnTo>
                    <a:pt x="803" y="404"/>
                  </a:lnTo>
                  <a:lnTo>
                    <a:pt x="402" y="0"/>
                  </a:lnTo>
                  <a:lnTo>
                    <a:pt x="0" y="404"/>
                  </a:lnTo>
                  <a:lnTo>
                    <a:pt x="141" y="404"/>
                  </a:lnTo>
                  <a:close/>
                </a:path>
              </a:pathLst>
            </a:custGeom>
            <a:solidFill>
              <a:srgbClr val="8FB969"/>
            </a:solidFill>
            <a:ln>
              <a:noFill/>
            </a:ln>
            <a:effectLst/>
          </p:spPr>
          <p:txBody>
            <a:bodyPr anchor="ctr"/>
            <a:lstStyle/>
            <a:p>
              <a:pPr algn="ctr"/>
              <a:endParaRPr>
                <a:solidFill>
                  <a:schemeClr val="bg1"/>
                </a:solidFill>
                <a:cs typeface="+mn-ea"/>
                <a:sym typeface="+mn-lt"/>
              </a:endParaRPr>
            </a:p>
          </p:txBody>
        </p:sp>
        <p:sp>
          <p:nvSpPr>
            <p:cNvPr id="16" name="TextBox 15"/>
            <p:cNvSpPr txBox="1"/>
            <p:nvPr/>
          </p:nvSpPr>
          <p:spPr>
            <a:xfrm>
              <a:off x="4133430" y="3763445"/>
              <a:ext cx="639919" cy="584775"/>
            </a:xfrm>
            <a:prstGeom prst="rect">
              <a:avLst/>
            </a:prstGeom>
            <a:noFill/>
            <a:effectLst/>
          </p:spPr>
          <p:txBody>
            <a:bodyPr wrap="none">
              <a:normAutofit/>
            </a:bodyPr>
            <a:lstStyle/>
            <a:p>
              <a:r>
                <a:rPr lang="ru-RU" sz="3200">
                  <a:solidFill>
                    <a:schemeClr val="bg1"/>
                  </a:solidFill>
                  <a:cs typeface="+mn-ea"/>
                  <a:sym typeface="+mn-lt"/>
                </a:rPr>
                <a:t>02</a:t>
              </a:r>
            </a:p>
          </p:txBody>
        </p:sp>
        <p:sp>
          <p:nvSpPr>
            <p:cNvPr id="17" name="Freeform: Shape 17"/>
            <p:cNvSpPr/>
            <p:nvPr/>
          </p:nvSpPr>
          <p:spPr bwMode="auto">
            <a:xfrm>
              <a:off x="6639732" y="3208323"/>
              <a:ext cx="1699684" cy="855132"/>
            </a:xfrm>
            <a:custGeom>
              <a:avLst/>
              <a:gdLst>
                <a:gd name="T0" fmla="*/ 140 w 803"/>
                <a:gd name="T1" fmla="*/ 404 h 404"/>
                <a:gd name="T2" fmla="*/ 402 w 803"/>
                <a:gd name="T3" fmla="*/ 141 h 404"/>
                <a:gd name="T4" fmla="*/ 662 w 803"/>
                <a:gd name="T5" fmla="*/ 404 h 404"/>
                <a:gd name="T6" fmla="*/ 803 w 803"/>
                <a:gd name="T7" fmla="*/ 404 h 404"/>
                <a:gd name="T8" fmla="*/ 402 w 803"/>
                <a:gd name="T9" fmla="*/ 0 h 404"/>
                <a:gd name="T10" fmla="*/ 0 w 803"/>
                <a:gd name="T11" fmla="*/ 404 h 404"/>
                <a:gd name="T12" fmla="*/ 140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0" y="404"/>
                  </a:moveTo>
                  <a:lnTo>
                    <a:pt x="402" y="141"/>
                  </a:lnTo>
                  <a:lnTo>
                    <a:pt x="662" y="404"/>
                  </a:lnTo>
                  <a:lnTo>
                    <a:pt x="803" y="404"/>
                  </a:lnTo>
                  <a:lnTo>
                    <a:pt x="402" y="0"/>
                  </a:lnTo>
                  <a:lnTo>
                    <a:pt x="0" y="404"/>
                  </a:lnTo>
                  <a:lnTo>
                    <a:pt x="140" y="404"/>
                  </a:lnTo>
                  <a:close/>
                </a:path>
              </a:pathLst>
            </a:custGeom>
            <a:solidFill>
              <a:srgbClr val="8FB969"/>
            </a:solidFill>
            <a:ln>
              <a:noFill/>
            </a:ln>
            <a:effectLst/>
          </p:spPr>
          <p:txBody>
            <a:bodyPr anchor="ctr"/>
            <a:lstStyle/>
            <a:p>
              <a:pPr algn="ctr"/>
              <a:endParaRPr>
                <a:solidFill>
                  <a:schemeClr val="bg1"/>
                </a:solidFill>
                <a:cs typeface="+mn-ea"/>
                <a:sym typeface="+mn-lt"/>
              </a:endParaRPr>
            </a:p>
          </p:txBody>
        </p:sp>
        <p:sp>
          <p:nvSpPr>
            <p:cNvPr id="18" name="TextBox 18"/>
            <p:cNvSpPr txBox="1"/>
            <p:nvPr/>
          </p:nvSpPr>
          <p:spPr>
            <a:xfrm>
              <a:off x="7161896" y="3763445"/>
              <a:ext cx="639919" cy="584775"/>
            </a:xfrm>
            <a:prstGeom prst="rect">
              <a:avLst/>
            </a:prstGeom>
            <a:noFill/>
            <a:effectLst/>
          </p:spPr>
          <p:txBody>
            <a:bodyPr wrap="none">
              <a:normAutofit/>
            </a:bodyPr>
            <a:lstStyle/>
            <a:p>
              <a:r>
                <a:rPr lang="ru-RU" sz="3200">
                  <a:solidFill>
                    <a:schemeClr val="bg1"/>
                  </a:solidFill>
                  <a:cs typeface="+mn-ea"/>
                  <a:sym typeface="+mn-lt"/>
                </a:rPr>
                <a:t>04</a:t>
              </a:r>
            </a:p>
          </p:txBody>
        </p:sp>
        <p:sp>
          <p:nvSpPr>
            <p:cNvPr id="21" name="Freeform: Shape 20"/>
            <p:cNvSpPr/>
            <p:nvPr/>
          </p:nvSpPr>
          <p:spPr bwMode="auto">
            <a:xfrm>
              <a:off x="9686395" y="3208323"/>
              <a:ext cx="1786468" cy="855132"/>
            </a:xfrm>
            <a:custGeom>
              <a:avLst/>
              <a:gdLst>
                <a:gd name="T0" fmla="*/ 643 w 844"/>
                <a:gd name="T1" fmla="*/ 0 h 404"/>
                <a:gd name="T2" fmla="*/ 517 w 844"/>
                <a:gd name="T3" fmla="*/ 0 h 404"/>
                <a:gd name="T4" fmla="*/ 402 w 844"/>
                <a:gd name="T5" fmla="*/ 0 h 404"/>
                <a:gd name="T6" fmla="*/ 402 w 844"/>
                <a:gd name="T7" fmla="*/ 0 h 404"/>
                <a:gd name="T8" fmla="*/ 402 w 844"/>
                <a:gd name="T9" fmla="*/ 0 h 404"/>
                <a:gd name="T10" fmla="*/ 0 w 844"/>
                <a:gd name="T11" fmla="*/ 404 h 404"/>
                <a:gd name="T12" fmla="*/ 402 w 844"/>
                <a:gd name="T13" fmla="*/ 404 h 404"/>
                <a:gd name="T14" fmla="*/ 517 w 844"/>
                <a:gd name="T15" fmla="*/ 404 h 404"/>
                <a:gd name="T16" fmla="*/ 643 w 844"/>
                <a:gd name="T17" fmla="*/ 404 h 404"/>
                <a:gd name="T18" fmla="*/ 844 w 844"/>
                <a:gd name="T19" fmla="*/ 202 h 404"/>
                <a:gd name="T20" fmla="*/ 844 w 844"/>
                <a:gd name="T21" fmla="*/ 202 h 404"/>
                <a:gd name="T22" fmla="*/ 844 w 844"/>
                <a:gd name="T23" fmla="*/ 202 h 404"/>
                <a:gd name="T24" fmla="*/ 643 w 844"/>
                <a:gd name="T25"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4" h="404">
                  <a:moveTo>
                    <a:pt x="643" y="0"/>
                  </a:moveTo>
                  <a:lnTo>
                    <a:pt x="517" y="0"/>
                  </a:lnTo>
                  <a:lnTo>
                    <a:pt x="402" y="0"/>
                  </a:lnTo>
                  <a:lnTo>
                    <a:pt x="402" y="0"/>
                  </a:lnTo>
                  <a:lnTo>
                    <a:pt x="402" y="0"/>
                  </a:lnTo>
                  <a:lnTo>
                    <a:pt x="0" y="404"/>
                  </a:lnTo>
                  <a:lnTo>
                    <a:pt x="402" y="404"/>
                  </a:lnTo>
                  <a:lnTo>
                    <a:pt x="517" y="404"/>
                  </a:lnTo>
                  <a:lnTo>
                    <a:pt x="643" y="404"/>
                  </a:lnTo>
                  <a:lnTo>
                    <a:pt x="844" y="202"/>
                  </a:lnTo>
                  <a:lnTo>
                    <a:pt x="844" y="202"/>
                  </a:lnTo>
                  <a:lnTo>
                    <a:pt x="844" y="202"/>
                  </a:lnTo>
                  <a:lnTo>
                    <a:pt x="643" y="0"/>
                  </a:lnTo>
                  <a:close/>
                </a:path>
              </a:pathLst>
            </a:custGeom>
            <a:solidFill>
              <a:srgbClr val="8FB969"/>
            </a:solidFill>
            <a:ln>
              <a:noFill/>
            </a:ln>
            <a:effectLst/>
          </p:spPr>
          <p:txBody>
            <a:bodyPr anchor="ctr"/>
            <a:lstStyle/>
            <a:p>
              <a:pPr algn="ctr"/>
              <a:endParaRPr>
                <a:solidFill>
                  <a:schemeClr val="bg1"/>
                </a:solidFill>
                <a:cs typeface="+mn-ea"/>
                <a:sym typeface="+mn-lt"/>
              </a:endParaRPr>
            </a:p>
          </p:txBody>
        </p:sp>
      </p:grpSp>
      <p:grpSp>
        <p:nvGrpSpPr>
          <p:cNvPr id="41" name="千图PPT彼岸天：ID 8661124库_组合 40"/>
          <p:cNvGrpSpPr/>
          <p:nvPr>
            <p:custDataLst>
              <p:tags r:id="rId2"/>
            </p:custDataLst>
          </p:nvPr>
        </p:nvGrpSpPr>
        <p:grpSpPr>
          <a:xfrm>
            <a:off x="3070828" y="4390656"/>
            <a:ext cx="2765122" cy="1854904"/>
            <a:chOff x="3070827" y="4359525"/>
            <a:chExt cx="2765122" cy="1854904"/>
          </a:xfrm>
        </p:grpSpPr>
        <p:cxnSp>
          <p:nvCxnSpPr>
            <p:cNvPr id="19" name="Straight Connector 16"/>
            <p:cNvCxnSpPr/>
            <p:nvPr/>
          </p:nvCxnSpPr>
          <p:spPr>
            <a:xfrm flipV="1">
              <a:off x="4445838" y="4359525"/>
              <a:ext cx="0" cy="543817"/>
            </a:xfrm>
            <a:prstGeom prst="line">
              <a:avLst/>
            </a:prstGeom>
            <a:ln w="0">
              <a:solidFill>
                <a:srgbClr val="7FA35C"/>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grpSp>
          <p:nvGrpSpPr>
            <p:cNvPr id="22" name="Group 28"/>
            <p:cNvGrpSpPr/>
            <p:nvPr/>
          </p:nvGrpSpPr>
          <p:grpSpPr>
            <a:xfrm>
              <a:off x="3070827" y="4903342"/>
              <a:ext cx="2765122" cy="1311087"/>
              <a:chOff x="4517289" y="299433"/>
              <a:chExt cx="3436818" cy="1311087"/>
            </a:xfrm>
          </p:grpSpPr>
          <p:sp>
            <p:nvSpPr>
              <p:cNvPr id="35" name="TextBox 29"/>
              <p:cNvSpPr txBox="1"/>
              <p:nvPr/>
            </p:nvSpPr>
            <p:spPr>
              <a:xfrm>
                <a:off x="4948086" y="299433"/>
                <a:ext cx="2549181" cy="428153"/>
              </a:xfrm>
              <a:prstGeom prst="rect">
                <a:avLst/>
              </a:prstGeom>
              <a:noFill/>
            </p:spPr>
            <p:txBody>
              <a:bodyPr wrap="none" lIns="0" tIns="0" rIns="0" bIns="0" anchor="b" anchorCtr="1">
                <a:normAutofit/>
              </a:bodyPr>
              <a:lstStyle/>
              <a:p>
                <a:pPr algn="ctr"/>
                <a:r>
                  <a:rPr lang="zh-CN" altLang="en-US" b="1" dirty="0">
                    <a:solidFill>
                      <a:schemeClr val="bg1"/>
                    </a:solidFill>
                    <a:cs typeface="+mn-ea"/>
                    <a:sym typeface="+mn-lt"/>
                  </a:rPr>
                  <a:t>输入标题文本</a:t>
                </a:r>
              </a:p>
            </p:txBody>
          </p:sp>
          <p:sp>
            <p:nvSpPr>
              <p:cNvPr id="36" name="TextBox 30"/>
              <p:cNvSpPr txBox="1"/>
              <p:nvPr/>
            </p:nvSpPr>
            <p:spPr>
              <a:xfrm>
                <a:off x="4517289" y="744958"/>
                <a:ext cx="3436818" cy="865562"/>
              </a:xfrm>
              <a:prstGeom prst="rect">
                <a:avLst/>
              </a:prstGeom>
            </p:spPr>
            <p:txBody>
              <a:bodyPr vert="horz" wrap="square" lIns="0" tIns="72000" rIns="0" bIns="0" anchor="t" anchorCtr="1">
                <a:noAutofit/>
              </a:bodyPr>
              <a:lstStyle/>
              <a:p>
                <a:pPr algn="ctr">
                  <a:lnSpc>
                    <a:spcPct val="120000"/>
                  </a:lnSpc>
                </a:pPr>
                <a:r>
                  <a:rPr sz="1400" dirty="0">
                    <a:solidFill>
                      <a:schemeClr val="bg1"/>
                    </a:solidFill>
                    <a:cs typeface="+mn-ea"/>
                    <a:sym typeface="+mn-lt"/>
                  </a:rPr>
                  <a:t>单击在此输入您的内容单击在此输入您的内容单击在此输入您的内容</a:t>
                </a:r>
              </a:p>
            </p:txBody>
          </p:sp>
        </p:grpSp>
      </p:grpSp>
      <p:grpSp>
        <p:nvGrpSpPr>
          <p:cNvPr id="40" name="千图PPT彼岸天：ID 8661124库_组合 39"/>
          <p:cNvGrpSpPr/>
          <p:nvPr>
            <p:custDataLst>
              <p:tags r:id="rId3"/>
            </p:custDataLst>
          </p:nvPr>
        </p:nvGrpSpPr>
        <p:grpSpPr>
          <a:xfrm>
            <a:off x="6153838" y="4360125"/>
            <a:ext cx="2692637" cy="1885435"/>
            <a:chOff x="6153837" y="4359525"/>
            <a:chExt cx="2692637" cy="1885435"/>
          </a:xfrm>
        </p:grpSpPr>
        <p:cxnSp>
          <p:nvCxnSpPr>
            <p:cNvPr id="20" name="Straight Connector 19"/>
            <p:cNvCxnSpPr/>
            <p:nvPr/>
          </p:nvCxnSpPr>
          <p:spPr>
            <a:xfrm flipV="1">
              <a:off x="7500156" y="4359525"/>
              <a:ext cx="0" cy="543817"/>
            </a:xfrm>
            <a:prstGeom prst="line">
              <a:avLst/>
            </a:prstGeom>
            <a:ln w="0">
              <a:solidFill>
                <a:srgbClr val="7FA35C"/>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grpSp>
          <p:nvGrpSpPr>
            <p:cNvPr id="23" name="Group 31"/>
            <p:cNvGrpSpPr/>
            <p:nvPr/>
          </p:nvGrpSpPr>
          <p:grpSpPr>
            <a:xfrm>
              <a:off x="6153837" y="4903342"/>
              <a:ext cx="2692637" cy="1341618"/>
              <a:chOff x="4549313" y="299433"/>
              <a:chExt cx="3346725" cy="1341618"/>
            </a:xfrm>
          </p:grpSpPr>
          <p:sp>
            <p:nvSpPr>
              <p:cNvPr id="33" name="TextBox 32"/>
              <p:cNvSpPr txBox="1"/>
              <p:nvPr/>
            </p:nvSpPr>
            <p:spPr>
              <a:xfrm>
                <a:off x="4948086" y="299433"/>
                <a:ext cx="2549181" cy="428153"/>
              </a:xfrm>
              <a:prstGeom prst="rect">
                <a:avLst/>
              </a:prstGeom>
              <a:noFill/>
            </p:spPr>
            <p:txBody>
              <a:bodyPr wrap="none" lIns="0" tIns="0" rIns="0" bIns="0" anchor="b" anchorCtr="1">
                <a:normAutofit/>
              </a:bodyPr>
              <a:lstStyle/>
              <a:p>
                <a:pPr algn="ctr"/>
                <a:r>
                  <a:rPr lang="zh-CN" altLang="en-US" b="1" dirty="0">
                    <a:solidFill>
                      <a:schemeClr val="bg1"/>
                    </a:solidFill>
                    <a:cs typeface="+mn-ea"/>
                    <a:sym typeface="+mn-lt"/>
                  </a:rPr>
                  <a:t>输入标题文本</a:t>
                </a:r>
              </a:p>
            </p:txBody>
          </p:sp>
          <p:sp>
            <p:nvSpPr>
              <p:cNvPr id="34" name="TextBox 33"/>
              <p:cNvSpPr txBox="1"/>
              <p:nvPr/>
            </p:nvSpPr>
            <p:spPr>
              <a:xfrm>
                <a:off x="4549313" y="775489"/>
                <a:ext cx="3346725" cy="865562"/>
              </a:xfrm>
              <a:prstGeom prst="rect">
                <a:avLst/>
              </a:prstGeom>
            </p:spPr>
            <p:txBody>
              <a:bodyPr vert="horz" wrap="square" lIns="0" tIns="72000" rIns="0" bIns="0" anchor="t" anchorCtr="1">
                <a:noAutofit/>
              </a:bodyPr>
              <a:lstStyle/>
              <a:p>
                <a:pPr algn="ctr">
                  <a:lnSpc>
                    <a:spcPct val="120000"/>
                  </a:lnSpc>
                </a:pPr>
                <a:r>
                  <a:rPr sz="1400" dirty="0">
                    <a:solidFill>
                      <a:schemeClr val="bg1"/>
                    </a:solidFill>
                    <a:cs typeface="+mn-ea"/>
                    <a:sym typeface="+mn-lt"/>
                  </a:rPr>
                  <a:t>单击在此输入您的内容单击在此输入您的内容单击在此输入您的内容</a:t>
                </a:r>
              </a:p>
            </p:txBody>
          </p:sp>
        </p:grpSp>
      </p:grpSp>
      <p:grpSp>
        <p:nvGrpSpPr>
          <p:cNvPr id="37" name="千图PPT彼岸天：ID 8661124库_组合 36"/>
          <p:cNvGrpSpPr/>
          <p:nvPr>
            <p:custDataLst>
              <p:tags r:id="rId4"/>
            </p:custDataLst>
          </p:nvPr>
        </p:nvGrpSpPr>
        <p:grpSpPr>
          <a:xfrm>
            <a:off x="1503434" y="1054022"/>
            <a:ext cx="2808839" cy="1802205"/>
            <a:chOff x="1485811" y="1145376"/>
            <a:chExt cx="2808839" cy="1802205"/>
          </a:xfrm>
        </p:grpSpPr>
        <p:cxnSp>
          <p:nvCxnSpPr>
            <p:cNvPr id="12" name="Straight Connector 7"/>
            <p:cNvCxnSpPr/>
            <p:nvPr/>
          </p:nvCxnSpPr>
          <p:spPr>
            <a:xfrm flipV="1">
              <a:off x="2890231" y="2384884"/>
              <a:ext cx="0" cy="562697"/>
            </a:xfrm>
            <a:prstGeom prst="line">
              <a:avLst/>
            </a:prstGeom>
            <a:ln w="0">
              <a:solidFill>
                <a:srgbClr val="7FA35C"/>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grpSp>
          <p:nvGrpSpPr>
            <p:cNvPr id="24" name="Group 40"/>
            <p:cNvGrpSpPr/>
            <p:nvPr/>
          </p:nvGrpSpPr>
          <p:grpSpPr>
            <a:xfrm>
              <a:off x="1485811" y="1145376"/>
              <a:ext cx="2808839" cy="1659322"/>
              <a:chOff x="1662967" y="1128924"/>
              <a:chExt cx="2808839" cy="1659322"/>
            </a:xfrm>
          </p:grpSpPr>
          <p:sp>
            <p:nvSpPr>
              <p:cNvPr id="31" name="TextBox 35"/>
              <p:cNvSpPr txBox="1"/>
              <p:nvPr/>
            </p:nvSpPr>
            <p:spPr>
              <a:xfrm>
                <a:off x="2053630" y="1128924"/>
                <a:ext cx="2050966" cy="428153"/>
              </a:xfrm>
              <a:prstGeom prst="rect">
                <a:avLst/>
              </a:prstGeom>
              <a:noFill/>
            </p:spPr>
            <p:txBody>
              <a:bodyPr wrap="none" lIns="0" tIns="0" rIns="0" bIns="0" anchor="b" anchorCtr="1">
                <a:normAutofit/>
              </a:bodyPr>
              <a:lstStyle/>
              <a:p>
                <a:pPr algn="ctr"/>
                <a:r>
                  <a:rPr lang="zh-CN" altLang="en-US" b="1" dirty="0">
                    <a:solidFill>
                      <a:schemeClr val="bg1"/>
                    </a:solidFill>
                    <a:cs typeface="+mn-ea"/>
                    <a:sym typeface="+mn-lt"/>
                  </a:rPr>
                  <a:t>输入标题文本</a:t>
                </a:r>
              </a:p>
            </p:txBody>
          </p:sp>
          <p:sp>
            <p:nvSpPr>
              <p:cNvPr id="32" name="TextBox 36"/>
              <p:cNvSpPr txBox="1"/>
              <p:nvPr/>
            </p:nvSpPr>
            <p:spPr>
              <a:xfrm>
                <a:off x="1662967" y="1652668"/>
                <a:ext cx="2808839" cy="1135578"/>
              </a:xfrm>
              <a:prstGeom prst="rect">
                <a:avLst/>
              </a:prstGeom>
            </p:spPr>
            <p:txBody>
              <a:bodyPr vert="horz" wrap="square" lIns="0" tIns="72000" rIns="0" bIns="0" anchor="t" anchorCtr="1">
                <a:noAutofit/>
              </a:bodyPr>
              <a:lstStyle/>
              <a:p>
                <a:pPr algn="ctr">
                  <a:lnSpc>
                    <a:spcPct val="120000"/>
                  </a:lnSpc>
                </a:pPr>
                <a:r>
                  <a:rPr sz="1400" dirty="0">
                    <a:solidFill>
                      <a:schemeClr val="bg1"/>
                    </a:solidFill>
                    <a:cs typeface="+mn-ea"/>
                    <a:sym typeface="+mn-lt"/>
                  </a:rPr>
                  <a:t>单击在此输入您的内容单击在此输入您的内容单击在此输入您的内容</a:t>
                </a:r>
              </a:p>
            </p:txBody>
          </p:sp>
        </p:grpSp>
      </p:grpSp>
      <p:grpSp>
        <p:nvGrpSpPr>
          <p:cNvPr id="42" name="千图PPT彼岸天：ID 8661124库_组合 36"/>
          <p:cNvGrpSpPr/>
          <p:nvPr>
            <p:custDataLst>
              <p:tags r:id="rId5"/>
            </p:custDataLst>
          </p:nvPr>
        </p:nvGrpSpPr>
        <p:grpSpPr>
          <a:xfrm>
            <a:off x="4609586" y="1054022"/>
            <a:ext cx="2683796" cy="1802205"/>
            <a:chOff x="1548333" y="1145376"/>
            <a:chExt cx="2683796" cy="1802205"/>
          </a:xfrm>
        </p:grpSpPr>
        <p:cxnSp>
          <p:nvCxnSpPr>
            <p:cNvPr id="43" name="Straight Connector 7"/>
            <p:cNvCxnSpPr/>
            <p:nvPr/>
          </p:nvCxnSpPr>
          <p:spPr>
            <a:xfrm flipV="1">
              <a:off x="2890231" y="2384884"/>
              <a:ext cx="0" cy="562697"/>
            </a:xfrm>
            <a:prstGeom prst="line">
              <a:avLst/>
            </a:prstGeom>
            <a:ln w="0">
              <a:solidFill>
                <a:srgbClr val="7FA35C"/>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grpSp>
          <p:nvGrpSpPr>
            <p:cNvPr id="44" name="Group 40"/>
            <p:cNvGrpSpPr/>
            <p:nvPr/>
          </p:nvGrpSpPr>
          <p:grpSpPr>
            <a:xfrm>
              <a:off x="1548333" y="1145376"/>
              <a:ext cx="2683796" cy="1659322"/>
              <a:chOff x="1725489" y="1128924"/>
              <a:chExt cx="2683796" cy="1659322"/>
            </a:xfrm>
          </p:grpSpPr>
          <p:sp>
            <p:nvSpPr>
              <p:cNvPr id="45" name="TextBox 35"/>
              <p:cNvSpPr txBox="1"/>
              <p:nvPr/>
            </p:nvSpPr>
            <p:spPr>
              <a:xfrm>
                <a:off x="2041904" y="1128924"/>
                <a:ext cx="2050966" cy="428153"/>
              </a:xfrm>
              <a:prstGeom prst="rect">
                <a:avLst/>
              </a:prstGeom>
              <a:noFill/>
            </p:spPr>
            <p:txBody>
              <a:bodyPr wrap="none" lIns="0" tIns="0" rIns="0" bIns="0" anchor="b" anchorCtr="1">
                <a:normAutofit/>
              </a:bodyPr>
              <a:lstStyle/>
              <a:p>
                <a:pPr algn="ctr"/>
                <a:r>
                  <a:rPr lang="zh-CN" altLang="en-US" b="1" dirty="0">
                    <a:solidFill>
                      <a:schemeClr val="bg1"/>
                    </a:solidFill>
                    <a:cs typeface="+mn-ea"/>
                    <a:sym typeface="+mn-lt"/>
                  </a:rPr>
                  <a:t>输入标题文本</a:t>
                </a:r>
              </a:p>
            </p:txBody>
          </p:sp>
          <p:sp>
            <p:nvSpPr>
              <p:cNvPr id="46" name="TextBox 36"/>
              <p:cNvSpPr txBox="1"/>
              <p:nvPr/>
            </p:nvSpPr>
            <p:spPr>
              <a:xfrm>
                <a:off x="1725489" y="1652668"/>
                <a:ext cx="2683796" cy="1135578"/>
              </a:xfrm>
              <a:prstGeom prst="rect">
                <a:avLst/>
              </a:prstGeom>
            </p:spPr>
            <p:txBody>
              <a:bodyPr vert="horz" wrap="square" lIns="0" tIns="72000" rIns="0" bIns="0" anchor="t" anchorCtr="1">
                <a:noAutofit/>
              </a:bodyPr>
              <a:lstStyle/>
              <a:p>
                <a:pPr algn="ctr">
                  <a:lnSpc>
                    <a:spcPct val="120000"/>
                  </a:lnSpc>
                </a:pPr>
                <a:r>
                  <a:rPr sz="1400" dirty="0">
                    <a:solidFill>
                      <a:schemeClr val="bg1"/>
                    </a:solidFill>
                    <a:cs typeface="+mn-ea"/>
                    <a:sym typeface="+mn-lt"/>
                  </a:rPr>
                  <a:t>单击在此输入您的内容单击在此输入您的内容单击在此输入您的内容</a:t>
                </a:r>
              </a:p>
            </p:txBody>
          </p:sp>
        </p:grpSp>
      </p:grpSp>
      <p:grpSp>
        <p:nvGrpSpPr>
          <p:cNvPr id="47" name="千图PPT彼岸天：ID 8661124库_组合 36"/>
          <p:cNvGrpSpPr/>
          <p:nvPr>
            <p:custDataLst>
              <p:tags r:id="rId6"/>
            </p:custDataLst>
          </p:nvPr>
        </p:nvGrpSpPr>
        <p:grpSpPr>
          <a:xfrm>
            <a:off x="7641491" y="1054022"/>
            <a:ext cx="2683794" cy="1802205"/>
            <a:chOff x="1536608" y="1145376"/>
            <a:chExt cx="2683794" cy="1802205"/>
          </a:xfrm>
        </p:grpSpPr>
        <p:cxnSp>
          <p:nvCxnSpPr>
            <p:cNvPr id="48" name="Straight Connector 7"/>
            <p:cNvCxnSpPr/>
            <p:nvPr/>
          </p:nvCxnSpPr>
          <p:spPr>
            <a:xfrm flipV="1">
              <a:off x="2890231" y="2384884"/>
              <a:ext cx="0" cy="562697"/>
            </a:xfrm>
            <a:prstGeom prst="line">
              <a:avLst/>
            </a:prstGeom>
            <a:ln w="0">
              <a:solidFill>
                <a:srgbClr val="7FA35C"/>
              </a:solidFill>
              <a:prstDash val="dash"/>
              <a:headEnd type="oval"/>
              <a:tailEnd type="oval"/>
            </a:ln>
            <a:effectLst/>
          </p:spPr>
          <p:style>
            <a:lnRef idx="1">
              <a:schemeClr val="accent1"/>
            </a:lnRef>
            <a:fillRef idx="0">
              <a:schemeClr val="accent1"/>
            </a:fillRef>
            <a:effectRef idx="0">
              <a:schemeClr val="accent1"/>
            </a:effectRef>
            <a:fontRef idx="minor">
              <a:schemeClr val="tx1"/>
            </a:fontRef>
          </p:style>
        </p:cxnSp>
        <p:grpSp>
          <p:nvGrpSpPr>
            <p:cNvPr id="49" name="Group 40"/>
            <p:cNvGrpSpPr/>
            <p:nvPr/>
          </p:nvGrpSpPr>
          <p:grpSpPr>
            <a:xfrm>
              <a:off x="1536608" y="1145376"/>
              <a:ext cx="2683794" cy="1659322"/>
              <a:chOff x="1713764" y="1128924"/>
              <a:chExt cx="2683794" cy="1659322"/>
            </a:xfrm>
          </p:grpSpPr>
          <p:sp>
            <p:nvSpPr>
              <p:cNvPr id="50" name="TextBox 35"/>
              <p:cNvSpPr txBox="1"/>
              <p:nvPr/>
            </p:nvSpPr>
            <p:spPr>
              <a:xfrm>
                <a:off x="2030178" y="1128924"/>
                <a:ext cx="2050966" cy="428153"/>
              </a:xfrm>
              <a:prstGeom prst="rect">
                <a:avLst/>
              </a:prstGeom>
              <a:noFill/>
            </p:spPr>
            <p:txBody>
              <a:bodyPr wrap="none" lIns="0" tIns="0" rIns="0" bIns="0" anchor="b" anchorCtr="1">
                <a:normAutofit/>
              </a:bodyPr>
              <a:lstStyle/>
              <a:p>
                <a:pPr algn="ctr"/>
                <a:r>
                  <a:rPr lang="zh-CN" altLang="en-US" b="1" dirty="0">
                    <a:solidFill>
                      <a:schemeClr val="bg1"/>
                    </a:solidFill>
                    <a:cs typeface="+mn-ea"/>
                    <a:sym typeface="+mn-lt"/>
                  </a:rPr>
                  <a:t>输入标题文本</a:t>
                </a:r>
              </a:p>
            </p:txBody>
          </p:sp>
          <p:sp>
            <p:nvSpPr>
              <p:cNvPr id="51" name="TextBox 36"/>
              <p:cNvSpPr txBox="1"/>
              <p:nvPr/>
            </p:nvSpPr>
            <p:spPr>
              <a:xfrm>
                <a:off x="1713764" y="1652668"/>
                <a:ext cx="2683794" cy="1135578"/>
              </a:xfrm>
              <a:prstGeom prst="rect">
                <a:avLst/>
              </a:prstGeom>
            </p:spPr>
            <p:txBody>
              <a:bodyPr vert="horz" wrap="square" lIns="0" tIns="72000" rIns="0" bIns="0" anchor="t" anchorCtr="1">
                <a:noAutofit/>
              </a:bodyPr>
              <a:lstStyle/>
              <a:p>
                <a:pPr algn="ctr">
                  <a:lnSpc>
                    <a:spcPct val="120000"/>
                  </a:lnSpc>
                </a:pPr>
                <a:r>
                  <a:rPr sz="1400" dirty="0">
                    <a:solidFill>
                      <a:schemeClr val="bg1"/>
                    </a:solidFill>
                    <a:cs typeface="+mn-ea"/>
                    <a:sym typeface="+mn-lt"/>
                  </a:rPr>
                  <a:t>单击在此输入您的内容单击在此输入您的内容单击在此输入您的内容</a:t>
                </a:r>
              </a:p>
            </p:txBody>
          </p:sp>
        </p:grpSp>
      </p:grpSp>
      <p:sp>
        <p:nvSpPr>
          <p:cNvPr id="52"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53" name="组合 52"/>
          <p:cNvGrpSpPr/>
          <p:nvPr/>
        </p:nvGrpSpPr>
        <p:grpSpPr>
          <a:xfrm>
            <a:off x="181614" y="5953567"/>
            <a:ext cx="1149349" cy="761365"/>
            <a:chOff x="181614" y="5953567"/>
            <a:chExt cx="1149349" cy="761365"/>
          </a:xfrm>
        </p:grpSpPr>
        <p:sp>
          <p:nvSpPr>
            <p:cNvPr id="54"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5"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56" name="组合 55"/>
          <p:cNvGrpSpPr/>
          <p:nvPr/>
        </p:nvGrpSpPr>
        <p:grpSpPr>
          <a:xfrm flipH="1">
            <a:off x="10898377" y="5954979"/>
            <a:ext cx="1149349" cy="761365"/>
            <a:chOff x="10898377" y="5954979"/>
            <a:chExt cx="1149349" cy="761365"/>
          </a:xfrm>
        </p:grpSpPr>
        <p:sp>
          <p:nvSpPr>
            <p:cNvPr id="57"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8"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59" name="组合 58"/>
          <p:cNvGrpSpPr/>
          <p:nvPr/>
        </p:nvGrpSpPr>
        <p:grpSpPr>
          <a:xfrm flipH="1" flipV="1">
            <a:off x="10898377" y="107479"/>
            <a:ext cx="1149349" cy="761365"/>
            <a:chOff x="10898377" y="5954979"/>
            <a:chExt cx="1149349" cy="761365"/>
          </a:xfrm>
        </p:grpSpPr>
        <p:sp>
          <p:nvSpPr>
            <p:cNvPr id="60"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1"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62" name="文本框 61"/>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63" name="文本框 62"/>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04</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l="4106" r="3036" b="8364"/>
          <a:stretch>
            <a:fillRect/>
          </a:stretch>
        </p:blipFill>
        <p:spPr>
          <a:xfrm>
            <a:off x="-1" y="0"/>
            <a:ext cx="12192001" cy="6858000"/>
          </a:xfrm>
          <a:prstGeom prst="rect">
            <a:avLst/>
          </a:prstGeom>
        </p:spPr>
      </p:pic>
      <p:sp>
        <p:nvSpPr>
          <p:cNvPr id="19" name="矩形: 圆角 18"/>
          <p:cNvSpPr/>
          <p:nvPr/>
        </p:nvSpPr>
        <p:spPr>
          <a:xfrm>
            <a:off x="3024611" y="3935390"/>
            <a:ext cx="6142779" cy="867275"/>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3761835" y="3899600"/>
            <a:ext cx="4668330" cy="978729"/>
          </a:xfrm>
          <a:prstGeom prst="rect">
            <a:avLst/>
          </a:prstGeom>
        </p:spPr>
        <p:txBody>
          <a:bodyPr wrap="square">
            <a:spAutoFit/>
          </a:bodyPr>
          <a:lstStyle/>
          <a:p>
            <a:pPr algn="dist">
              <a:lnSpc>
                <a:spcPct val="120000"/>
              </a:lnSpc>
            </a:pPr>
            <a:r>
              <a:rPr lang="en-US" altLang="zh-CN" sz="4800" dirty="0">
                <a:solidFill>
                  <a:schemeClr val="bg1"/>
                </a:solidFill>
                <a:latin typeface="方正卡通简体" panose="03000509000000000000" pitchFamily="65" charset="-122"/>
                <a:ea typeface="方正卡通简体" panose="03000509000000000000" pitchFamily="65" charset="-122"/>
                <a:cs typeface="+mn-ea"/>
                <a:sym typeface="+mn-lt"/>
              </a:rPr>
              <a:t>TAHNK YOU</a:t>
            </a:r>
            <a:endParaRPr lang="zh-CN" altLang="en-US" sz="4800" dirty="0">
              <a:solidFill>
                <a:schemeClr val="bg1"/>
              </a:solidFill>
              <a:latin typeface="方正卡通简体" panose="03000509000000000000" pitchFamily="65" charset="-122"/>
              <a:ea typeface="方正卡通简体" panose="03000509000000000000" pitchFamily="65" charset="-122"/>
              <a:cs typeface="+mn-ea"/>
              <a:sym typeface="+mn-lt"/>
            </a:endParaRPr>
          </a:p>
        </p:txBody>
      </p:sp>
      <p:grpSp>
        <p:nvGrpSpPr>
          <p:cNvPr id="3" name="组合 2"/>
          <p:cNvGrpSpPr/>
          <p:nvPr/>
        </p:nvGrpSpPr>
        <p:grpSpPr>
          <a:xfrm>
            <a:off x="385737" y="755505"/>
            <a:ext cx="1382336" cy="3500948"/>
            <a:chOff x="385737" y="763281"/>
            <a:chExt cx="1382336" cy="3500948"/>
          </a:xfrm>
        </p:grpSpPr>
        <p:sp>
          <p:nvSpPr>
            <p:cNvPr id="23" name="leaf_274888"/>
            <p:cNvSpPr>
              <a:spLocks noChangeAspect="1"/>
            </p:cNvSpPr>
            <p:nvPr/>
          </p:nvSpPr>
          <p:spPr bwMode="auto">
            <a:xfrm rot="18843364">
              <a:off x="735370" y="763742"/>
              <a:ext cx="609685" cy="60876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4" name="leaf_274888"/>
            <p:cNvSpPr>
              <a:spLocks noChangeAspect="1"/>
            </p:cNvSpPr>
            <p:nvPr/>
          </p:nvSpPr>
          <p:spPr bwMode="auto">
            <a:xfrm rot="17075996">
              <a:off x="1349672" y="1589309"/>
              <a:ext cx="418717" cy="41808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5" name="leaf_274888"/>
            <p:cNvSpPr>
              <a:spLocks noChangeAspect="1"/>
            </p:cNvSpPr>
            <p:nvPr/>
          </p:nvSpPr>
          <p:spPr bwMode="auto">
            <a:xfrm rot="16200000">
              <a:off x="652774" y="2014473"/>
              <a:ext cx="606873" cy="60595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6" name="leaf_274888"/>
            <p:cNvSpPr>
              <a:spLocks noChangeAspect="1"/>
            </p:cNvSpPr>
            <p:nvPr/>
          </p:nvSpPr>
          <p:spPr bwMode="auto">
            <a:xfrm rot="21235175">
              <a:off x="385737" y="2957260"/>
              <a:ext cx="1308947" cy="130696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grpSp>
      <p:grpSp>
        <p:nvGrpSpPr>
          <p:cNvPr id="27" name="组合 26"/>
          <p:cNvGrpSpPr/>
          <p:nvPr/>
        </p:nvGrpSpPr>
        <p:grpSpPr>
          <a:xfrm flipH="1">
            <a:off x="10428663" y="755505"/>
            <a:ext cx="1382336" cy="3500948"/>
            <a:chOff x="385737" y="763281"/>
            <a:chExt cx="1382336" cy="3500948"/>
          </a:xfrm>
        </p:grpSpPr>
        <p:sp>
          <p:nvSpPr>
            <p:cNvPr id="28" name="leaf_274888"/>
            <p:cNvSpPr>
              <a:spLocks noChangeAspect="1"/>
            </p:cNvSpPr>
            <p:nvPr/>
          </p:nvSpPr>
          <p:spPr bwMode="auto">
            <a:xfrm rot="18843364">
              <a:off x="735370" y="763742"/>
              <a:ext cx="609685" cy="60876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29" name="leaf_274888"/>
            <p:cNvSpPr>
              <a:spLocks noChangeAspect="1"/>
            </p:cNvSpPr>
            <p:nvPr/>
          </p:nvSpPr>
          <p:spPr bwMode="auto">
            <a:xfrm rot="17075996">
              <a:off x="1349672" y="1589309"/>
              <a:ext cx="418717" cy="41808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30" name="leaf_274888"/>
            <p:cNvSpPr>
              <a:spLocks noChangeAspect="1"/>
            </p:cNvSpPr>
            <p:nvPr/>
          </p:nvSpPr>
          <p:spPr bwMode="auto">
            <a:xfrm rot="16200000">
              <a:off x="652774" y="2014473"/>
              <a:ext cx="606873" cy="60595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sp>
          <p:nvSpPr>
            <p:cNvPr id="31" name="leaf_274888"/>
            <p:cNvSpPr>
              <a:spLocks noChangeAspect="1"/>
            </p:cNvSpPr>
            <p:nvPr/>
          </p:nvSpPr>
          <p:spPr bwMode="auto">
            <a:xfrm rot="21235175">
              <a:off x="385737" y="2957260"/>
              <a:ext cx="1308947" cy="130696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cs typeface="+mn-ea"/>
                <a:sym typeface="+mn-lt"/>
              </a:endParaRPr>
            </a:p>
          </p:txBody>
        </p:sp>
      </p:grpSp>
      <p:sp>
        <p:nvSpPr>
          <p:cNvPr id="2" name="文本框 1"/>
          <p:cNvSpPr txBox="1"/>
          <p:nvPr/>
        </p:nvSpPr>
        <p:spPr>
          <a:xfrm>
            <a:off x="3054140" y="1566952"/>
            <a:ext cx="6083717" cy="1862048"/>
          </a:xfrm>
          <a:prstGeom prst="rect">
            <a:avLst/>
          </a:prstGeom>
          <a:noFill/>
        </p:spPr>
        <p:txBody>
          <a:bodyPr wrap="none" rtlCol="0">
            <a:spAutoFit/>
          </a:bodyPr>
          <a:lstStyle/>
          <a:p>
            <a:pPr algn="ctr"/>
            <a:r>
              <a:rPr lang="zh-CN" altLang="en-US" sz="11500" dirty="0">
                <a:solidFill>
                  <a:schemeClr val="bg1"/>
                </a:solidFill>
                <a:latin typeface="方正卡通简体" panose="03000509000000000000" pitchFamily="65" charset="-122"/>
                <a:ea typeface="方正卡通简体" panose="03000509000000000000" pitchFamily="65" charset="-122"/>
                <a:cs typeface="+mn-ea"/>
                <a:sym typeface="+mn-lt"/>
              </a:rPr>
              <a:t>感谢聆听</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0370749" y="1630569"/>
            <a:ext cx="1429367" cy="3596862"/>
            <a:chOff x="10478721" y="699153"/>
            <a:chExt cx="1429367" cy="3596862"/>
          </a:xfrm>
        </p:grpSpPr>
        <p:sp>
          <p:nvSpPr>
            <p:cNvPr id="27" name="Freeform 54"/>
            <p:cNvSpPr/>
            <p:nvPr/>
          </p:nvSpPr>
          <p:spPr bwMode="auto">
            <a:xfrm rot="5880000">
              <a:off x="11016087" y="1901586"/>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sp>
          <p:nvSpPr>
            <p:cNvPr id="28" name="Freeform 54"/>
            <p:cNvSpPr/>
            <p:nvPr/>
          </p:nvSpPr>
          <p:spPr bwMode="auto">
            <a:xfrm rot="2820000">
              <a:off x="10914949" y="669943"/>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sp>
          <p:nvSpPr>
            <p:cNvPr id="29" name="Freeform 54"/>
            <p:cNvSpPr/>
            <p:nvPr/>
          </p:nvSpPr>
          <p:spPr bwMode="auto">
            <a:xfrm rot="4822702">
              <a:off x="10499359" y="1500468"/>
              <a:ext cx="490220" cy="53149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sp>
          <p:nvSpPr>
            <p:cNvPr id="30" name="Freeform 54"/>
            <p:cNvSpPr/>
            <p:nvPr/>
          </p:nvSpPr>
          <p:spPr bwMode="auto">
            <a:xfrm rot="420000">
              <a:off x="10624753" y="2904095"/>
              <a:ext cx="1283335" cy="1391920"/>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grpSp>
      <p:grpSp>
        <p:nvGrpSpPr>
          <p:cNvPr id="31" name="组合 30"/>
          <p:cNvGrpSpPr/>
          <p:nvPr/>
        </p:nvGrpSpPr>
        <p:grpSpPr>
          <a:xfrm flipH="1">
            <a:off x="398547" y="1630569"/>
            <a:ext cx="1429367" cy="3596862"/>
            <a:chOff x="10478721" y="699153"/>
            <a:chExt cx="1429367" cy="3596862"/>
          </a:xfrm>
        </p:grpSpPr>
        <p:sp>
          <p:nvSpPr>
            <p:cNvPr id="32" name="Freeform 54"/>
            <p:cNvSpPr/>
            <p:nvPr/>
          </p:nvSpPr>
          <p:spPr bwMode="auto">
            <a:xfrm rot="5880000">
              <a:off x="11016087" y="1901586"/>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sp>
          <p:nvSpPr>
            <p:cNvPr id="33" name="Freeform 54"/>
            <p:cNvSpPr/>
            <p:nvPr/>
          </p:nvSpPr>
          <p:spPr bwMode="auto">
            <a:xfrm rot="2820000">
              <a:off x="10914949" y="669943"/>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sp>
          <p:nvSpPr>
            <p:cNvPr id="34" name="Freeform 54"/>
            <p:cNvSpPr/>
            <p:nvPr/>
          </p:nvSpPr>
          <p:spPr bwMode="auto">
            <a:xfrm rot="4822702">
              <a:off x="10499359" y="1500468"/>
              <a:ext cx="490220" cy="53149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sp>
          <p:nvSpPr>
            <p:cNvPr id="35" name="Freeform 54"/>
            <p:cNvSpPr/>
            <p:nvPr/>
          </p:nvSpPr>
          <p:spPr bwMode="auto">
            <a:xfrm rot="420000">
              <a:off x="10624753" y="2904095"/>
              <a:ext cx="1283335" cy="1391920"/>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cs typeface="+mn-ea"/>
                <a:sym typeface="+mn-lt"/>
              </a:endParaRPr>
            </a:p>
          </p:txBody>
        </p:sp>
      </p:grpSp>
      <p:sp>
        <p:nvSpPr>
          <p:cNvPr id="8" name="矩形: 圆角 11"/>
          <p:cNvSpPr/>
          <p:nvPr/>
        </p:nvSpPr>
        <p:spPr>
          <a:xfrm>
            <a:off x="1521348" y="1235766"/>
            <a:ext cx="9149304" cy="4386468"/>
          </a:xfrm>
          <a:prstGeom prst="roundRect">
            <a:avLst/>
          </a:prstGeom>
          <a:solidFill>
            <a:schemeClr val="bg1">
              <a:alpha val="76000"/>
            </a:schemeClr>
          </a:solidFill>
          <a:ln>
            <a:solidFill>
              <a:srgbClr val="7FA3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10000"/>
                </a:schemeClr>
              </a:solidFill>
              <a:cs typeface="+mn-ea"/>
              <a:sym typeface="+mn-lt"/>
            </a:endParaRPr>
          </a:p>
        </p:txBody>
      </p:sp>
      <p:sp>
        <p:nvSpPr>
          <p:cNvPr id="13" name="Text Box 3"/>
          <p:cNvSpPr>
            <a:spLocks noChangeArrowheads="1"/>
          </p:cNvSpPr>
          <p:nvPr/>
        </p:nvSpPr>
        <p:spPr bwMode="auto">
          <a:xfrm>
            <a:off x="5181455" y="1525129"/>
            <a:ext cx="1829090" cy="1200329"/>
          </a:xfrm>
          <a:prstGeom prst="rect">
            <a:avLst/>
          </a:prstGeom>
        </p:spPr>
        <p:txBody>
          <a:bodyPr wrap="none">
            <a:spAutoFit/>
          </a:bodyPr>
          <a:lstStyle/>
          <a:p>
            <a:pPr algn="ctr">
              <a:spcBef>
                <a:spcPct val="0"/>
              </a:spcBef>
            </a:pPr>
            <a:r>
              <a:rPr lang="zh-CN" altLang="en-US" sz="4800" b="1" dirty="0">
                <a:solidFill>
                  <a:srgbClr val="20522A"/>
                </a:solidFill>
                <a:cs typeface="+mn-ea"/>
                <a:sym typeface="+mn-lt"/>
              </a:rPr>
              <a:t>目 录</a:t>
            </a:r>
          </a:p>
          <a:p>
            <a:pPr algn="ctr">
              <a:spcBef>
                <a:spcPct val="0"/>
              </a:spcBef>
            </a:pPr>
            <a:r>
              <a:rPr lang="en-US" altLang="zh-CN" sz="2400" b="1" dirty="0">
                <a:solidFill>
                  <a:srgbClr val="20522A"/>
                </a:solidFill>
                <a:cs typeface="+mn-ea"/>
                <a:sym typeface="+mn-lt"/>
              </a:rPr>
              <a:t>COMPANY</a:t>
            </a:r>
          </a:p>
        </p:txBody>
      </p:sp>
      <p:grpSp>
        <p:nvGrpSpPr>
          <p:cNvPr id="2" name="组合 1"/>
          <p:cNvGrpSpPr/>
          <p:nvPr/>
        </p:nvGrpSpPr>
        <p:grpSpPr>
          <a:xfrm>
            <a:off x="2110975" y="3108130"/>
            <a:ext cx="4130485" cy="892551"/>
            <a:chOff x="1476219" y="3088346"/>
            <a:chExt cx="4130485" cy="892551"/>
          </a:xfrm>
        </p:grpSpPr>
        <p:sp>
          <p:nvSpPr>
            <p:cNvPr id="9" name="椭圆 1"/>
            <p:cNvSpPr>
              <a:spLocks noChangeArrowheads="1"/>
            </p:cNvSpPr>
            <p:nvPr/>
          </p:nvSpPr>
          <p:spPr bwMode="auto">
            <a:xfrm>
              <a:off x="1476219" y="3191945"/>
              <a:ext cx="727831" cy="727831"/>
            </a:xfrm>
            <a:prstGeom prst="roundRect">
              <a:avLst/>
            </a:prstGeom>
            <a:solidFill>
              <a:srgbClr val="7FA35C"/>
            </a:solidFill>
            <a:ln w="19050">
              <a:noFill/>
            </a:ln>
          </p:spPr>
          <p:txBody>
            <a:bodyPr anchor="ct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sz="2000">
                <a:solidFill>
                  <a:srgbClr val="20522A"/>
                </a:solidFill>
                <a:latin typeface="+mn-lt"/>
                <a:ea typeface="+mn-ea"/>
                <a:cs typeface="+mn-ea"/>
                <a:sym typeface="+mn-lt"/>
              </a:endParaRPr>
            </a:p>
          </p:txBody>
        </p:sp>
        <p:sp>
          <p:nvSpPr>
            <p:cNvPr id="14" name="TextBox 32"/>
            <p:cNvSpPr txBox="1">
              <a:spLocks noChangeArrowheads="1"/>
            </p:cNvSpPr>
            <p:nvPr/>
          </p:nvSpPr>
          <p:spPr bwMode="auto">
            <a:xfrm>
              <a:off x="1539412" y="3270119"/>
              <a:ext cx="665567" cy="584775"/>
            </a:xfrm>
            <a:prstGeom prst="rect">
              <a:avLst/>
            </a:prstGeom>
            <a:solidFill>
              <a:schemeClr val="bg1"/>
            </a:solidFill>
            <a:ln>
              <a:noFill/>
            </a:ln>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3200" dirty="0">
                  <a:solidFill>
                    <a:srgbClr val="20522A"/>
                  </a:solidFill>
                  <a:latin typeface="+mn-lt"/>
                  <a:ea typeface="+mn-ea"/>
                  <a:cs typeface="+mn-ea"/>
                  <a:sym typeface="+mn-lt"/>
                </a:rPr>
                <a:t>01</a:t>
              </a:r>
            </a:p>
          </p:txBody>
        </p:sp>
        <p:sp>
          <p:nvSpPr>
            <p:cNvPr id="15" name="矩形 14"/>
            <p:cNvSpPr/>
            <p:nvPr/>
          </p:nvSpPr>
          <p:spPr>
            <a:xfrm>
              <a:off x="2317530" y="3611565"/>
              <a:ext cx="2861617" cy="369332"/>
            </a:xfrm>
            <a:prstGeom prst="rect">
              <a:avLst/>
            </a:prstGeom>
          </p:spPr>
          <p:txBody>
            <a:bodyPr wrap="none">
              <a:spAutoFit/>
            </a:bodyPr>
            <a:lstStyle/>
            <a:p>
              <a:pPr>
                <a:spcBef>
                  <a:spcPct val="0"/>
                </a:spcBef>
              </a:pPr>
              <a:r>
                <a:rPr lang="en-US" altLang="zh-CN" dirty="0">
                  <a:solidFill>
                    <a:srgbClr val="20522A"/>
                  </a:solidFill>
                  <a:cs typeface="+mn-ea"/>
                  <a:sym typeface="+mn-lt"/>
                </a:rPr>
                <a:t>Please add the title here</a:t>
              </a:r>
            </a:p>
          </p:txBody>
        </p:sp>
        <p:sp>
          <p:nvSpPr>
            <p:cNvPr id="16" name="TextBox 76"/>
            <p:cNvSpPr txBox="1"/>
            <p:nvPr/>
          </p:nvSpPr>
          <p:spPr>
            <a:xfrm>
              <a:off x="2317529" y="3088346"/>
              <a:ext cx="3289175" cy="523220"/>
            </a:xfrm>
            <a:prstGeom prst="rect">
              <a:avLst/>
            </a:prstGeom>
            <a:noFill/>
          </p:spPr>
          <p:txBody>
            <a:bodyPr wrap="square" rtlCol="0">
              <a:spAutoFit/>
            </a:bodyPr>
            <a:lstStyle/>
            <a:p>
              <a:r>
                <a:rPr lang="zh-CN" altLang="en-US" sz="2800" b="1" dirty="0">
                  <a:solidFill>
                    <a:srgbClr val="20522A"/>
                  </a:solidFill>
                  <a:cs typeface="+mn-ea"/>
                  <a:sym typeface="+mn-lt"/>
                </a:rPr>
                <a:t>环保知识普及</a:t>
              </a:r>
            </a:p>
          </p:txBody>
        </p:sp>
      </p:grpSp>
      <p:grpSp>
        <p:nvGrpSpPr>
          <p:cNvPr id="36" name="组合 35"/>
          <p:cNvGrpSpPr/>
          <p:nvPr/>
        </p:nvGrpSpPr>
        <p:grpSpPr>
          <a:xfrm>
            <a:off x="6491951" y="3108130"/>
            <a:ext cx="4130485" cy="892551"/>
            <a:chOff x="1476219" y="3088346"/>
            <a:chExt cx="4130485" cy="892551"/>
          </a:xfrm>
        </p:grpSpPr>
        <p:sp>
          <p:nvSpPr>
            <p:cNvPr id="37" name="椭圆 1"/>
            <p:cNvSpPr>
              <a:spLocks noChangeArrowheads="1"/>
            </p:cNvSpPr>
            <p:nvPr/>
          </p:nvSpPr>
          <p:spPr bwMode="auto">
            <a:xfrm>
              <a:off x="1476219" y="3191945"/>
              <a:ext cx="727831" cy="727831"/>
            </a:xfrm>
            <a:prstGeom prst="roundRect">
              <a:avLst/>
            </a:prstGeom>
            <a:solidFill>
              <a:srgbClr val="7FA35C"/>
            </a:solidFill>
            <a:ln w="19050">
              <a:noFill/>
            </a:ln>
          </p:spPr>
          <p:txBody>
            <a:bodyPr anchor="ct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sz="2000">
                <a:solidFill>
                  <a:srgbClr val="20522A"/>
                </a:solidFill>
                <a:latin typeface="+mn-lt"/>
                <a:ea typeface="+mn-ea"/>
                <a:cs typeface="+mn-ea"/>
                <a:sym typeface="+mn-lt"/>
              </a:endParaRPr>
            </a:p>
          </p:txBody>
        </p:sp>
        <p:sp>
          <p:nvSpPr>
            <p:cNvPr id="38" name="TextBox 32"/>
            <p:cNvSpPr txBox="1">
              <a:spLocks noChangeArrowheads="1"/>
            </p:cNvSpPr>
            <p:nvPr/>
          </p:nvSpPr>
          <p:spPr bwMode="auto">
            <a:xfrm>
              <a:off x="1539412" y="3270119"/>
              <a:ext cx="665567" cy="584775"/>
            </a:xfrm>
            <a:prstGeom prst="rect">
              <a:avLst/>
            </a:prstGeom>
            <a:solidFill>
              <a:schemeClr val="bg1"/>
            </a:solidFill>
            <a:ln>
              <a:noFill/>
            </a:ln>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3200" dirty="0">
                  <a:solidFill>
                    <a:srgbClr val="20522A"/>
                  </a:solidFill>
                  <a:latin typeface="+mn-lt"/>
                  <a:ea typeface="+mn-ea"/>
                  <a:cs typeface="+mn-ea"/>
                  <a:sym typeface="+mn-lt"/>
                </a:rPr>
                <a:t>02</a:t>
              </a:r>
            </a:p>
          </p:txBody>
        </p:sp>
        <p:sp>
          <p:nvSpPr>
            <p:cNvPr id="39" name="矩形 38"/>
            <p:cNvSpPr/>
            <p:nvPr/>
          </p:nvSpPr>
          <p:spPr>
            <a:xfrm>
              <a:off x="2317530" y="3611565"/>
              <a:ext cx="2861617" cy="369332"/>
            </a:xfrm>
            <a:prstGeom prst="rect">
              <a:avLst/>
            </a:prstGeom>
          </p:spPr>
          <p:txBody>
            <a:bodyPr wrap="none">
              <a:spAutoFit/>
            </a:bodyPr>
            <a:lstStyle/>
            <a:p>
              <a:pPr>
                <a:spcBef>
                  <a:spcPct val="0"/>
                </a:spcBef>
              </a:pPr>
              <a:r>
                <a:rPr lang="en-US" altLang="zh-CN" dirty="0">
                  <a:solidFill>
                    <a:srgbClr val="20522A"/>
                  </a:solidFill>
                  <a:cs typeface="+mn-ea"/>
                  <a:sym typeface="+mn-lt"/>
                </a:rPr>
                <a:t>Please add the title here</a:t>
              </a:r>
            </a:p>
          </p:txBody>
        </p:sp>
        <p:sp>
          <p:nvSpPr>
            <p:cNvPr id="40" name="TextBox 76"/>
            <p:cNvSpPr txBox="1"/>
            <p:nvPr/>
          </p:nvSpPr>
          <p:spPr>
            <a:xfrm>
              <a:off x="2317529" y="3088346"/>
              <a:ext cx="3289175" cy="523220"/>
            </a:xfrm>
            <a:prstGeom prst="rect">
              <a:avLst/>
            </a:prstGeom>
            <a:noFill/>
          </p:spPr>
          <p:txBody>
            <a:bodyPr wrap="square" rtlCol="0">
              <a:spAutoFit/>
            </a:bodyPr>
            <a:lstStyle/>
            <a:p>
              <a:r>
                <a:rPr lang="zh-CN" altLang="en-US" sz="2800" b="1" dirty="0">
                  <a:solidFill>
                    <a:srgbClr val="20522A"/>
                  </a:solidFill>
                  <a:cs typeface="+mn-ea"/>
                  <a:sym typeface="+mn-lt"/>
                </a:rPr>
                <a:t>环保承诺、签字</a:t>
              </a:r>
            </a:p>
          </p:txBody>
        </p:sp>
      </p:grpSp>
      <p:grpSp>
        <p:nvGrpSpPr>
          <p:cNvPr id="41" name="组合 40"/>
          <p:cNvGrpSpPr/>
          <p:nvPr/>
        </p:nvGrpSpPr>
        <p:grpSpPr>
          <a:xfrm>
            <a:off x="2110975" y="4257137"/>
            <a:ext cx="4130485" cy="892551"/>
            <a:chOff x="1476219" y="3088346"/>
            <a:chExt cx="4130485" cy="892551"/>
          </a:xfrm>
        </p:grpSpPr>
        <p:sp>
          <p:nvSpPr>
            <p:cNvPr id="42" name="椭圆 1"/>
            <p:cNvSpPr>
              <a:spLocks noChangeArrowheads="1"/>
            </p:cNvSpPr>
            <p:nvPr/>
          </p:nvSpPr>
          <p:spPr bwMode="auto">
            <a:xfrm>
              <a:off x="1476219" y="3191945"/>
              <a:ext cx="727831" cy="727831"/>
            </a:xfrm>
            <a:prstGeom prst="roundRect">
              <a:avLst/>
            </a:prstGeom>
            <a:solidFill>
              <a:srgbClr val="7FA35C"/>
            </a:solidFill>
            <a:ln w="19050">
              <a:noFill/>
            </a:ln>
          </p:spPr>
          <p:txBody>
            <a:bodyPr anchor="ct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sz="2000">
                <a:solidFill>
                  <a:srgbClr val="20522A"/>
                </a:solidFill>
                <a:latin typeface="+mn-lt"/>
                <a:ea typeface="+mn-ea"/>
                <a:cs typeface="+mn-ea"/>
                <a:sym typeface="+mn-lt"/>
              </a:endParaRPr>
            </a:p>
          </p:txBody>
        </p:sp>
        <p:sp>
          <p:nvSpPr>
            <p:cNvPr id="43" name="TextBox 32"/>
            <p:cNvSpPr txBox="1">
              <a:spLocks noChangeArrowheads="1"/>
            </p:cNvSpPr>
            <p:nvPr/>
          </p:nvSpPr>
          <p:spPr bwMode="auto">
            <a:xfrm>
              <a:off x="1539412" y="3270119"/>
              <a:ext cx="665567" cy="584775"/>
            </a:xfrm>
            <a:prstGeom prst="rect">
              <a:avLst/>
            </a:prstGeom>
            <a:solidFill>
              <a:schemeClr val="bg1"/>
            </a:solidFill>
            <a:ln>
              <a:noFill/>
            </a:ln>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3200" dirty="0">
                  <a:solidFill>
                    <a:srgbClr val="20522A"/>
                  </a:solidFill>
                  <a:latin typeface="+mn-lt"/>
                  <a:ea typeface="+mn-ea"/>
                  <a:cs typeface="+mn-ea"/>
                  <a:sym typeface="+mn-lt"/>
                </a:rPr>
                <a:t>03</a:t>
              </a:r>
            </a:p>
          </p:txBody>
        </p:sp>
        <p:sp>
          <p:nvSpPr>
            <p:cNvPr id="44" name="矩形 43"/>
            <p:cNvSpPr/>
            <p:nvPr/>
          </p:nvSpPr>
          <p:spPr>
            <a:xfrm>
              <a:off x="2317530" y="3611565"/>
              <a:ext cx="2861617" cy="369332"/>
            </a:xfrm>
            <a:prstGeom prst="rect">
              <a:avLst/>
            </a:prstGeom>
          </p:spPr>
          <p:txBody>
            <a:bodyPr wrap="none">
              <a:spAutoFit/>
            </a:bodyPr>
            <a:lstStyle/>
            <a:p>
              <a:pPr>
                <a:spcBef>
                  <a:spcPct val="0"/>
                </a:spcBef>
              </a:pPr>
              <a:r>
                <a:rPr lang="en-US" altLang="zh-CN" dirty="0">
                  <a:solidFill>
                    <a:srgbClr val="20522A"/>
                  </a:solidFill>
                  <a:cs typeface="+mn-ea"/>
                  <a:sym typeface="+mn-lt"/>
                </a:rPr>
                <a:t>Please add the title here</a:t>
              </a:r>
            </a:p>
          </p:txBody>
        </p:sp>
        <p:sp>
          <p:nvSpPr>
            <p:cNvPr id="45" name="TextBox 76"/>
            <p:cNvSpPr txBox="1"/>
            <p:nvPr/>
          </p:nvSpPr>
          <p:spPr>
            <a:xfrm>
              <a:off x="2317529" y="3088346"/>
              <a:ext cx="3289175" cy="523220"/>
            </a:xfrm>
            <a:prstGeom prst="rect">
              <a:avLst/>
            </a:prstGeom>
            <a:noFill/>
          </p:spPr>
          <p:txBody>
            <a:bodyPr wrap="square" rtlCol="0">
              <a:spAutoFit/>
            </a:bodyPr>
            <a:lstStyle/>
            <a:p>
              <a:r>
                <a:rPr lang="zh-CN" altLang="en-US" sz="2800" b="1" dirty="0">
                  <a:solidFill>
                    <a:srgbClr val="20522A"/>
                  </a:solidFill>
                  <a:cs typeface="+mn-ea"/>
                  <a:sym typeface="+mn-lt"/>
                </a:rPr>
                <a:t>环保行动见于行</a:t>
              </a:r>
            </a:p>
          </p:txBody>
        </p:sp>
      </p:grpSp>
      <p:grpSp>
        <p:nvGrpSpPr>
          <p:cNvPr id="46" name="组合 45"/>
          <p:cNvGrpSpPr/>
          <p:nvPr/>
        </p:nvGrpSpPr>
        <p:grpSpPr>
          <a:xfrm>
            <a:off x="6491951" y="4257137"/>
            <a:ext cx="4130485" cy="892551"/>
            <a:chOff x="1476219" y="3088346"/>
            <a:chExt cx="4130485" cy="892551"/>
          </a:xfrm>
        </p:grpSpPr>
        <p:sp>
          <p:nvSpPr>
            <p:cNvPr id="47" name="椭圆 1"/>
            <p:cNvSpPr>
              <a:spLocks noChangeArrowheads="1"/>
            </p:cNvSpPr>
            <p:nvPr/>
          </p:nvSpPr>
          <p:spPr bwMode="auto">
            <a:xfrm>
              <a:off x="1476219" y="3191945"/>
              <a:ext cx="727831" cy="727831"/>
            </a:xfrm>
            <a:prstGeom prst="roundRect">
              <a:avLst/>
            </a:prstGeom>
            <a:solidFill>
              <a:srgbClr val="7FA35C"/>
            </a:solidFill>
            <a:ln w="19050">
              <a:noFill/>
            </a:ln>
          </p:spPr>
          <p:txBody>
            <a:bodyPr anchor="ct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sz="2000">
                <a:solidFill>
                  <a:srgbClr val="20522A"/>
                </a:solidFill>
                <a:latin typeface="+mn-lt"/>
                <a:ea typeface="+mn-ea"/>
                <a:cs typeface="+mn-ea"/>
                <a:sym typeface="+mn-lt"/>
              </a:endParaRPr>
            </a:p>
          </p:txBody>
        </p:sp>
        <p:sp>
          <p:nvSpPr>
            <p:cNvPr id="48" name="TextBox 32"/>
            <p:cNvSpPr txBox="1">
              <a:spLocks noChangeArrowheads="1"/>
            </p:cNvSpPr>
            <p:nvPr/>
          </p:nvSpPr>
          <p:spPr bwMode="auto">
            <a:xfrm>
              <a:off x="1539412" y="3270119"/>
              <a:ext cx="665567" cy="584775"/>
            </a:xfrm>
            <a:prstGeom prst="rect">
              <a:avLst/>
            </a:prstGeom>
            <a:solidFill>
              <a:schemeClr val="bg1"/>
            </a:solidFill>
            <a:ln>
              <a:noFill/>
            </a:ln>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3200" dirty="0">
                  <a:solidFill>
                    <a:srgbClr val="20522A"/>
                  </a:solidFill>
                  <a:latin typeface="+mn-lt"/>
                  <a:ea typeface="+mn-ea"/>
                  <a:cs typeface="+mn-ea"/>
                  <a:sym typeface="+mn-lt"/>
                </a:rPr>
                <a:t>04</a:t>
              </a:r>
            </a:p>
          </p:txBody>
        </p:sp>
        <p:sp>
          <p:nvSpPr>
            <p:cNvPr id="49" name="矩形 48"/>
            <p:cNvSpPr/>
            <p:nvPr/>
          </p:nvSpPr>
          <p:spPr>
            <a:xfrm>
              <a:off x="2317530" y="3611565"/>
              <a:ext cx="2861617" cy="369332"/>
            </a:xfrm>
            <a:prstGeom prst="rect">
              <a:avLst/>
            </a:prstGeom>
          </p:spPr>
          <p:txBody>
            <a:bodyPr wrap="none">
              <a:spAutoFit/>
            </a:bodyPr>
            <a:lstStyle/>
            <a:p>
              <a:pPr>
                <a:spcBef>
                  <a:spcPct val="0"/>
                </a:spcBef>
              </a:pPr>
              <a:r>
                <a:rPr lang="en-US" altLang="zh-CN" dirty="0">
                  <a:solidFill>
                    <a:srgbClr val="20522A"/>
                  </a:solidFill>
                  <a:cs typeface="+mn-ea"/>
                  <a:sym typeface="+mn-lt"/>
                </a:rPr>
                <a:t>Please add the title here</a:t>
              </a:r>
            </a:p>
          </p:txBody>
        </p:sp>
        <p:sp>
          <p:nvSpPr>
            <p:cNvPr id="50" name="TextBox 76"/>
            <p:cNvSpPr txBox="1"/>
            <p:nvPr/>
          </p:nvSpPr>
          <p:spPr>
            <a:xfrm>
              <a:off x="2317529" y="3088346"/>
              <a:ext cx="3289175" cy="523220"/>
            </a:xfrm>
            <a:prstGeom prst="rect">
              <a:avLst/>
            </a:prstGeom>
            <a:noFill/>
          </p:spPr>
          <p:txBody>
            <a:bodyPr wrap="square" rtlCol="0">
              <a:spAutoFit/>
            </a:bodyPr>
            <a:lstStyle/>
            <a:p>
              <a:r>
                <a:rPr lang="zh-CN" altLang="en-US" sz="2800" b="1" dirty="0">
                  <a:solidFill>
                    <a:srgbClr val="20522A"/>
                  </a:solidFill>
                  <a:cs typeface="+mn-ea"/>
                  <a:sym typeface="+mn-lt"/>
                </a:rPr>
                <a:t>活动精彩环节分享</a:t>
              </a:r>
            </a:p>
          </p:txBody>
        </p:sp>
      </p:gr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rotWithShape="1">
          <a:blip r:embed="rId3" cstate="print">
            <a:extLst>
              <a:ext uri="{28A0092B-C50C-407E-A947-70E740481C1C}">
                <a14:useLocalDpi xmlns:a14="http://schemas.microsoft.com/office/drawing/2010/main" val="0"/>
              </a:ext>
            </a:extLst>
          </a:blip>
          <a:srcRect l="4106" r="3036" b="8364"/>
          <a:stretch>
            <a:fillRect/>
          </a:stretch>
        </p:blipFill>
        <p:spPr>
          <a:xfrm>
            <a:off x="-1" y="0"/>
            <a:ext cx="12192001" cy="6858000"/>
          </a:xfrm>
          <a:prstGeom prst="rect">
            <a:avLst/>
          </a:prstGeom>
        </p:spPr>
      </p:pic>
      <p:sp>
        <p:nvSpPr>
          <p:cNvPr id="8" name="菱形 7"/>
          <p:cNvSpPr/>
          <p:nvPr/>
        </p:nvSpPr>
        <p:spPr>
          <a:xfrm>
            <a:off x="1783905" y="1662270"/>
            <a:ext cx="2493819" cy="2327564"/>
          </a:xfrm>
          <a:prstGeom prst="diamon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sz="2000">
              <a:solidFill>
                <a:schemeClr val="bg1"/>
              </a:solidFill>
              <a:cs typeface="+mn-ea"/>
              <a:sym typeface="+mn-lt"/>
            </a:endParaRPr>
          </a:p>
        </p:txBody>
      </p:sp>
      <p:grpSp>
        <p:nvGrpSpPr>
          <p:cNvPr id="7" name="组合 6"/>
          <p:cNvGrpSpPr/>
          <p:nvPr/>
        </p:nvGrpSpPr>
        <p:grpSpPr>
          <a:xfrm>
            <a:off x="4035622" y="2612139"/>
            <a:ext cx="4120747" cy="2218464"/>
            <a:chOff x="4478805" y="2205074"/>
            <a:chExt cx="4120747" cy="2218464"/>
          </a:xfrm>
        </p:grpSpPr>
        <p:sp>
          <p:nvSpPr>
            <p:cNvPr id="3" name="文本框 2"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txBox="1"/>
            <p:nvPr/>
          </p:nvSpPr>
          <p:spPr>
            <a:xfrm>
              <a:off x="4478805" y="3777207"/>
              <a:ext cx="4120747" cy="646331"/>
            </a:xfrm>
            <a:prstGeom prst="rect">
              <a:avLst/>
            </a:prstGeom>
            <a:noFill/>
          </p:spPr>
          <p:txBody>
            <a:bodyPr wrap="square" rtlCol="0" anchor="ctr">
              <a:spAutoFit/>
            </a:bodyPr>
            <a:lstStyle/>
            <a:p>
              <a:pPr algn="ctr"/>
              <a:r>
                <a:rPr lang="zh-CN" altLang="en-US" sz="3600" dirty="0">
                  <a:solidFill>
                    <a:schemeClr val="bg1"/>
                  </a:solidFill>
                  <a:cs typeface="+mn-ea"/>
                  <a:sym typeface="+mn-lt"/>
                </a:rPr>
                <a:t>环保知识普及</a:t>
              </a:r>
            </a:p>
          </p:txBody>
        </p:sp>
        <p:sp>
          <p:nvSpPr>
            <p:cNvPr id="4" name="矩形 3"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p:nvPr/>
          </p:nvSpPr>
          <p:spPr>
            <a:xfrm>
              <a:off x="5677565" y="3199102"/>
              <a:ext cx="1723229" cy="461665"/>
            </a:xfrm>
            <a:prstGeom prst="rect">
              <a:avLst/>
            </a:prstGeom>
          </p:spPr>
          <p:txBody>
            <a:bodyPr wrap="none">
              <a:spAutoFit/>
            </a:bodyPr>
            <a:lstStyle/>
            <a:p>
              <a:pPr lvl="0" algn="ctr">
                <a:defRPr/>
              </a:pPr>
              <a:r>
                <a:rPr lang="en-US" altLang="zh-CN" sz="2400" dirty="0">
                  <a:solidFill>
                    <a:schemeClr val="bg1"/>
                  </a:solidFill>
                  <a:cs typeface="+mn-ea"/>
                  <a:sym typeface="+mn-lt"/>
                </a:rPr>
                <a:t>PART ONE</a:t>
              </a:r>
              <a:endParaRPr lang="zh-CN" altLang="en-US" sz="2400" dirty="0">
                <a:solidFill>
                  <a:schemeClr val="bg1"/>
                </a:solidFill>
                <a:cs typeface="+mn-ea"/>
                <a:sym typeface="+mn-lt"/>
              </a:endParaRPr>
            </a:p>
          </p:txBody>
        </p:sp>
        <p:sp>
          <p:nvSpPr>
            <p:cNvPr id="9" name="文本框 8"/>
            <p:cNvSpPr txBox="1"/>
            <p:nvPr/>
          </p:nvSpPr>
          <p:spPr>
            <a:xfrm>
              <a:off x="5927286" y="2205074"/>
              <a:ext cx="1223787" cy="923330"/>
            </a:xfrm>
            <a:prstGeom prst="rect">
              <a:avLst/>
            </a:prstGeom>
            <a:noFill/>
          </p:spPr>
          <p:txBody>
            <a:bodyPr wrap="square" rtlCol="0" anchor="b">
              <a:spAutoFit/>
            </a:bodyPr>
            <a:lstStyle/>
            <a:p>
              <a:pPr algn="ctr"/>
              <a:r>
                <a:rPr lang="en-US" altLang="zh-CN" sz="5400" dirty="0">
                  <a:solidFill>
                    <a:schemeClr val="bg1"/>
                  </a:solidFill>
                  <a:cs typeface="+mn-ea"/>
                  <a:sym typeface="+mn-lt"/>
                </a:rPr>
                <a:t>01</a:t>
              </a:r>
              <a:endParaRPr lang="zh-CN" altLang="en-US" sz="5400" dirty="0">
                <a:solidFill>
                  <a:schemeClr val="bg1"/>
                </a:solidFill>
                <a:cs typeface="+mn-ea"/>
                <a:sym typeface="+mn-lt"/>
              </a:endParaRPr>
            </a:p>
          </p:txBody>
        </p:sp>
      </p:grpSp>
      <p:grpSp>
        <p:nvGrpSpPr>
          <p:cNvPr id="2" name="组合 1"/>
          <p:cNvGrpSpPr/>
          <p:nvPr/>
        </p:nvGrpSpPr>
        <p:grpSpPr>
          <a:xfrm>
            <a:off x="2830343" y="501024"/>
            <a:ext cx="6531315" cy="2988703"/>
            <a:chOff x="3578957" y="1755316"/>
            <a:chExt cx="4552700" cy="2083297"/>
          </a:xfrm>
        </p:grpSpPr>
        <p:sp>
          <p:nvSpPr>
            <p:cNvPr id="13" name="Freeform 32"/>
            <p:cNvSpPr/>
            <p:nvPr/>
          </p:nvSpPr>
          <p:spPr bwMode="auto">
            <a:xfrm>
              <a:off x="7223657" y="2384542"/>
              <a:ext cx="908000" cy="714336"/>
            </a:xfrm>
            <a:custGeom>
              <a:avLst/>
              <a:gdLst>
                <a:gd name="T0" fmla="*/ 181 w 291"/>
                <a:gd name="T1" fmla="*/ 192 h 229"/>
                <a:gd name="T2" fmla="*/ 291 w 291"/>
                <a:gd name="T3" fmla="*/ 48 h 229"/>
                <a:gd name="T4" fmla="*/ 110 w 291"/>
                <a:gd name="T5" fmla="*/ 36 h 229"/>
                <a:gd name="T6" fmla="*/ 0 w 291"/>
                <a:gd name="T7" fmla="*/ 180 h 229"/>
                <a:gd name="T8" fmla="*/ 181 w 291"/>
                <a:gd name="T9" fmla="*/ 192 h 229"/>
              </a:gdLst>
              <a:ahLst/>
              <a:cxnLst>
                <a:cxn ang="0">
                  <a:pos x="T0" y="T1"/>
                </a:cxn>
                <a:cxn ang="0">
                  <a:pos x="T2" y="T3"/>
                </a:cxn>
                <a:cxn ang="0">
                  <a:pos x="T4" y="T5"/>
                </a:cxn>
                <a:cxn ang="0">
                  <a:pos x="T6" y="T7"/>
                </a:cxn>
                <a:cxn ang="0">
                  <a:pos x="T8" y="T9"/>
                </a:cxn>
              </a:cxnLst>
              <a:rect l="0" t="0" r="r" b="b"/>
              <a:pathLst>
                <a:path w="291" h="229">
                  <a:moveTo>
                    <a:pt x="181" y="192"/>
                  </a:moveTo>
                  <a:cubicBezTo>
                    <a:pt x="261" y="156"/>
                    <a:pt x="291" y="48"/>
                    <a:pt x="291" y="48"/>
                  </a:cubicBezTo>
                  <a:cubicBezTo>
                    <a:pt x="291" y="48"/>
                    <a:pt x="191" y="0"/>
                    <a:pt x="110" y="36"/>
                  </a:cubicBezTo>
                  <a:cubicBezTo>
                    <a:pt x="30" y="73"/>
                    <a:pt x="0" y="180"/>
                    <a:pt x="0" y="180"/>
                  </a:cubicBezTo>
                  <a:cubicBezTo>
                    <a:pt x="0" y="180"/>
                    <a:pt x="100" y="229"/>
                    <a:pt x="181" y="192"/>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5" name="Freeform 34"/>
            <p:cNvSpPr/>
            <p:nvPr/>
          </p:nvSpPr>
          <p:spPr bwMode="auto">
            <a:xfrm>
              <a:off x="6137866" y="2165479"/>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7" name="Freeform 52"/>
            <p:cNvSpPr/>
            <p:nvPr/>
          </p:nvSpPr>
          <p:spPr bwMode="auto">
            <a:xfrm>
              <a:off x="3578957" y="2402004"/>
              <a:ext cx="936574" cy="693700"/>
            </a:xfrm>
            <a:custGeom>
              <a:avLst/>
              <a:gdLst>
                <a:gd name="T0" fmla="*/ 180 w 300"/>
                <a:gd name="T1" fmla="*/ 30 h 222"/>
                <a:gd name="T2" fmla="*/ 0 w 300"/>
                <a:gd name="T3" fmla="*/ 54 h 222"/>
                <a:gd name="T4" fmla="*/ 0 w 300"/>
                <a:gd name="T5" fmla="*/ 54 h 222"/>
                <a:gd name="T6" fmla="*/ 120 w 300"/>
                <a:gd name="T7" fmla="*/ 191 h 222"/>
                <a:gd name="T8" fmla="*/ 300 w 300"/>
                <a:gd name="T9" fmla="*/ 167 h 222"/>
                <a:gd name="T10" fmla="*/ 299 w 300"/>
                <a:gd name="T11" fmla="*/ 165 h 222"/>
                <a:gd name="T12" fmla="*/ 180 w 300"/>
                <a:gd name="T13" fmla="*/ 30 h 222"/>
              </a:gdLst>
              <a:ahLst/>
              <a:cxnLst>
                <a:cxn ang="0">
                  <a:pos x="T0" y="T1"/>
                </a:cxn>
                <a:cxn ang="0">
                  <a:pos x="T2" y="T3"/>
                </a:cxn>
                <a:cxn ang="0">
                  <a:pos x="T4" y="T5"/>
                </a:cxn>
                <a:cxn ang="0">
                  <a:pos x="T6" y="T7"/>
                </a:cxn>
                <a:cxn ang="0">
                  <a:pos x="T8" y="T9"/>
                </a:cxn>
                <a:cxn ang="0">
                  <a:pos x="T10" y="T11"/>
                </a:cxn>
                <a:cxn ang="0">
                  <a:pos x="T12" y="T13"/>
                </a:cxn>
              </a:cxnLst>
              <a:rect l="0" t="0" r="r" b="b"/>
              <a:pathLst>
                <a:path w="300" h="222">
                  <a:moveTo>
                    <a:pt x="180" y="30"/>
                  </a:moveTo>
                  <a:cubicBezTo>
                    <a:pt x="99" y="0"/>
                    <a:pt x="5" y="51"/>
                    <a:pt x="0" y="54"/>
                  </a:cubicBezTo>
                  <a:cubicBezTo>
                    <a:pt x="0" y="54"/>
                    <a:pt x="0" y="54"/>
                    <a:pt x="0" y="54"/>
                  </a:cubicBezTo>
                  <a:cubicBezTo>
                    <a:pt x="0" y="54"/>
                    <a:pt x="37" y="160"/>
                    <a:pt x="120" y="191"/>
                  </a:cubicBezTo>
                  <a:cubicBezTo>
                    <a:pt x="203" y="222"/>
                    <a:pt x="300" y="167"/>
                    <a:pt x="300" y="167"/>
                  </a:cubicBezTo>
                  <a:cubicBezTo>
                    <a:pt x="300" y="167"/>
                    <a:pt x="299" y="166"/>
                    <a:pt x="299" y="165"/>
                  </a:cubicBezTo>
                  <a:cubicBezTo>
                    <a:pt x="294" y="153"/>
                    <a:pt x="257" y="59"/>
                    <a:pt x="180" y="3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9" name="Freeform 54"/>
            <p:cNvSpPr/>
            <p:nvPr/>
          </p:nvSpPr>
          <p:spPr bwMode="auto">
            <a:xfrm>
              <a:off x="4571090" y="2146430"/>
              <a:ext cx="968322" cy="1049280"/>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0" name="Freeform 55"/>
            <p:cNvSpPr/>
            <p:nvPr/>
          </p:nvSpPr>
          <p:spPr bwMode="auto">
            <a:xfrm>
              <a:off x="4034545"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2" name="Freeform 55"/>
            <p:cNvSpPr/>
            <p:nvPr/>
          </p:nvSpPr>
          <p:spPr bwMode="auto">
            <a:xfrm>
              <a:off x="6298761"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6" name="Freeform 34"/>
            <p:cNvSpPr/>
            <p:nvPr/>
          </p:nvSpPr>
          <p:spPr bwMode="auto">
            <a:xfrm rot="18875474">
              <a:off x="5333048" y="1754522"/>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14"/>
          <p:cNvSpPr/>
          <p:nvPr/>
        </p:nvSpPr>
        <p:spPr bwMode="auto">
          <a:xfrm rot="13500000">
            <a:off x="3971214" y="2700088"/>
            <a:ext cx="973444" cy="1600375"/>
          </a:xfrm>
          <a:custGeom>
            <a:avLst/>
            <a:gdLst>
              <a:gd name="T0" fmla="*/ 329 w 486"/>
              <a:gd name="T1" fmla="*/ 0 h 799"/>
              <a:gd name="T2" fmla="*/ 378 w 486"/>
              <a:gd name="T3" fmla="*/ 1 h 799"/>
              <a:gd name="T4" fmla="*/ 430 w 486"/>
              <a:gd name="T5" fmla="*/ 7 h 799"/>
              <a:gd name="T6" fmla="*/ 486 w 486"/>
              <a:gd name="T7" fmla="*/ 19 h 799"/>
              <a:gd name="T8" fmla="*/ 483 w 486"/>
              <a:gd name="T9" fmla="*/ 30 h 799"/>
              <a:gd name="T10" fmla="*/ 428 w 486"/>
              <a:gd name="T11" fmla="*/ 19 h 799"/>
              <a:gd name="T12" fmla="*/ 376 w 486"/>
              <a:gd name="T13" fmla="*/ 13 h 799"/>
              <a:gd name="T14" fmla="*/ 329 w 486"/>
              <a:gd name="T15" fmla="*/ 12 h 799"/>
              <a:gd name="T16" fmla="*/ 278 w 486"/>
              <a:gd name="T17" fmla="*/ 15 h 799"/>
              <a:gd name="T18" fmla="*/ 231 w 486"/>
              <a:gd name="T19" fmla="*/ 22 h 799"/>
              <a:gd name="T20" fmla="*/ 191 w 486"/>
              <a:gd name="T21" fmla="*/ 36 h 799"/>
              <a:gd name="T22" fmla="*/ 153 w 486"/>
              <a:gd name="T23" fmla="*/ 53 h 799"/>
              <a:gd name="T24" fmla="*/ 122 w 486"/>
              <a:gd name="T25" fmla="*/ 74 h 799"/>
              <a:gd name="T26" fmla="*/ 94 w 486"/>
              <a:gd name="T27" fmla="*/ 101 h 799"/>
              <a:gd name="T28" fmla="*/ 72 w 486"/>
              <a:gd name="T29" fmla="*/ 129 h 799"/>
              <a:gd name="T30" fmla="*/ 52 w 486"/>
              <a:gd name="T31" fmla="*/ 162 h 799"/>
              <a:gd name="T32" fmla="*/ 38 w 486"/>
              <a:gd name="T33" fmla="*/ 198 h 799"/>
              <a:gd name="T34" fmla="*/ 27 w 486"/>
              <a:gd name="T35" fmla="*/ 235 h 799"/>
              <a:gd name="T36" fmla="*/ 18 w 486"/>
              <a:gd name="T37" fmla="*/ 275 h 799"/>
              <a:gd name="T38" fmla="*/ 14 w 486"/>
              <a:gd name="T39" fmla="*/ 317 h 799"/>
              <a:gd name="T40" fmla="*/ 12 w 486"/>
              <a:gd name="T41" fmla="*/ 361 h 799"/>
              <a:gd name="T42" fmla="*/ 17 w 486"/>
              <a:gd name="T43" fmla="*/ 434 h 799"/>
              <a:gd name="T44" fmla="*/ 27 w 486"/>
              <a:gd name="T45" fmla="*/ 510 h 799"/>
              <a:gd name="T46" fmla="*/ 45 w 486"/>
              <a:gd name="T47" fmla="*/ 584 h 799"/>
              <a:gd name="T48" fmla="*/ 67 w 486"/>
              <a:gd name="T49" fmla="*/ 657 h 799"/>
              <a:gd name="T50" fmla="*/ 95 w 486"/>
              <a:gd name="T51" fmla="*/ 727 h 799"/>
              <a:gd name="T52" fmla="*/ 127 w 486"/>
              <a:gd name="T53" fmla="*/ 793 h 799"/>
              <a:gd name="T54" fmla="*/ 127 w 486"/>
              <a:gd name="T55" fmla="*/ 793 h 799"/>
              <a:gd name="T56" fmla="*/ 115 w 486"/>
              <a:gd name="T57" fmla="*/ 799 h 799"/>
              <a:gd name="T58" fmla="*/ 84 w 486"/>
              <a:gd name="T59" fmla="*/ 733 h 799"/>
              <a:gd name="T60" fmla="*/ 55 w 486"/>
              <a:gd name="T61" fmla="*/ 662 h 799"/>
              <a:gd name="T62" fmla="*/ 33 w 486"/>
              <a:gd name="T63" fmla="*/ 587 h 799"/>
              <a:gd name="T64" fmla="*/ 15 w 486"/>
              <a:gd name="T65" fmla="*/ 512 h 799"/>
              <a:gd name="T66" fmla="*/ 5 w 486"/>
              <a:gd name="T67" fmla="*/ 436 h 799"/>
              <a:gd name="T68" fmla="*/ 0 w 486"/>
              <a:gd name="T69" fmla="*/ 361 h 799"/>
              <a:gd name="T70" fmla="*/ 2 w 486"/>
              <a:gd name="T71" fmla="*/ 312 h 799"/>
              <a:gd name="T72" fmla="*/ 8 w 486"/>
              <a:gd name="T73" fmla="*/ 266 h 799"/>
              <a:gd name="T74" fmla="*/ 17 w 486"/>
              <a:gd name="T75" fmla="*/ 222 h 799"/>
              <a:gd name="T76" fmla="*/ 32 w 486"/>
              <a:gd name="T77" fmla="*/ 180 h 799"/>
              <a:gd name="T78" fmla="*/ 49 w 486"/>
              <a:gd name="T79" fmla="*/ 143 h 799"/>
              <a:gd name="T80" fmla="*/ 73 w 486"/>
              <a:gd name="T81" fmla="*/ 107 h 799"/>
              <a:gd name="T82" fmla="*/ 97 w 486"/>
              <a:gd name="T83" fmla="*/ 80 h 799"/>
              <a:gd name="T84" fmla="*/ 125 w 486"/>
              <a:gd name="T85" fmla="*/ 56 h 799"/>
              <a:gd name="T86" fmla="*/ 158 w 486"/>
              <a:gd name="T87" fmla="*/ 37 h 799"/>
              <a:gd name="T88" fmla="*/ 194 w 486"/>
              <a:gd name="T89" fmla="*/ 21 h 799"/>
              <a:gd name="T90" fmla="*/ 235 w 486"/>
              <a:gd name="T91" fmla="*/ 9 h 799"/>
              <a:gd name="T92" fmla="*/ 280 w 486"/>
              <a:gd name="T93" fmla="*/ 1 h 799"/>
              <a:gd name="T94" fmla="*/ 329 w 486"/>
              <a:gd name="T95"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6" h="799">
                <a:moveTo>
                  <a:pt x="329" y="0"/>
                </a:moveTo>
                <a:lnTo>
                  <a:pt x="378" y="1"/>
                </a:lnTo>
                <a:lnTo>
                  <a:pt x="430" y="7"/>
                </a:lnTo>
                <a:lnTo>
                  <a:pt x="486" y="19"/>
                </a:lnTo>
                <a:lnTo>
                  <a:pt x="483" y="30"/>
                </a:lnTo>
                <a:lnTo>
                  <a:pt x="428" y="19"/>
                </a:lnTo>
                <a:lnTo>
                  <a:pt x="376" y="13"/>
                </a:lnTo>
                <a:lnTo>
                  <a:pt x="329" y="12"/>
                </a:lnTo>
                <a:lnTo>
                  <a:pt x="278" y="15"/>
                </a:lnTo>
                <a:lnTo>
                  <a:pt x="231" y="22"/>
                </a:lnTo>
                <a:lnTo>
                  <a:pt x="191" y="36"/>
                </a:lnTo>
                <a:lnTo>
                  <a:pt x="153" y="53"/>
                </a:lnTo>
                <a:lnTo>
                  <a:pt x="122" y="74"/>
                </a:lnTo>
                <a:lnTo>
                  <a:pt x="94" y="101"/>
                </a:lnTo>
                <a:lnTo>
                  <a:pt x="72" y="129"/>
                </a:lnTo>
                <a:lnTo>
                  <a:pt x="52" y="162"/>
                </a:lnTo>
                <a:lnTo>
                  <a:pt x="38" y="198"/>
                </a:lnTo>
                <a:lnTo>
                  <a:pt x="27" y="235"/>
                </a:lnTo>
                <a:lnTo>
                  <a:pt x="18" y="275"/>
                </a:lnTo>
                <a:lnTo>
                  <a:pt x="14" y="317"/>
                </a:lnTo>
                <a:lnTo>
                  <a:pt x="12" y="361"/>
                </a:lnTo>
                <a:lnTo>
                  <a:pt x="17" y="434"/>
                </a:lnTo>
                <a:lnTo>
                  <a:pt x="27" y="510"/>
                </a:lnTo>
                <a:lnTo>
                  <a:pt x="45" y="584"/>
                </a:lnTo>
                <a:lnTo>
                  <a:pt x="67" y="657"/>
                </a:lnTo>
                <a:lnTo>
                  <a:pt x="95" y="727"/>
                </a:lnTo>
                <a:lnTo>
                  <a:pt x="127" y="793"/>
                </a:lnTo>
                <a:lnTo>
                  <a:pt x="127" y="793"/>
                </a:lnTo>
                <a:lnTo>
                  <a:pt x="115" y="799"/>
                </a:lnTo>
                <a:lnTo>
                  <a:pt x="84" y="733"/>
                </a:lnTo>
                <a:lnTo>
                  <a:pt x="55" y="662"/>
                </a:lnTo>
                <a:lnTo>
                  <a:pt x="33" y="587"/>
                </a:lnTo>
                <a:lnTo>
                  <a:pt x="15" y="512"/>
                </a:lnTo>
                <a:lnTo>
                  <a:pt x="5" y="436"/>
                </a:lnTo>
                <a:lnTo>
                  <a:pt x="0" y="361"/>
                </a:lnTo>
                <a:lnTo>
                  <a:pt x="2" y="312"/>
                </a:lnTo>
                <a:lnTo>
                  <a:pt x="8" y="266"/>
                </a:lnTo>
                <a:lnTo>
                  <a:pt x="17" y="222"/>
                </a:lnTo>
                <a:lnTo>
                  <a:pt x="32" y="180"/>
                </a:lnTo>
                <a:lnTo>
                  <a:pt x="49" y="143"/>
                </a:lnTo>
                <a:lnTo>
                  <a:pt x="73" y="107"/>
                </a:lnTo>
                <a:lnTo>
                  <a:pt x="97" y="80"/>
                </a:lnTo>
                <a:lnTo>
                  <a:pt x="125" y="56"/>
                </a:lnTo>
                <a:lnTo>
                  <a:pt x="158" y="37"/>
                </a:lnTo>
                <a:lnTo>
                  <a:pt x="194" y="21"/>
                </a:lnTo>
                <a:lnTo>
                  <a:pt x="235" y="9"/>
                </a:lnTo>
                <a:lnTo>
                  <a:pt x="280" y="1"/>
                </a:lnTo>
                <a:lnTo>
                  <a:pt x="329" y="0"/>
                </a:lnTo>
                <a:close/>
              </a:path>
            </a:pathLst>
          </a:custGeom>
          <a:solidFill>
            <a:schemeClr val="tx1">
              <a:lumMod val="75000"/>
              <a:lumOff val="25000"/>
            </a:schemeClr>
          </a:solidFill>
          <a:ln w="0">
            <a:noFill/>
            <a:prstDash val="solid"/>
            <a:round/>
          </a:ln>
          <a:effectLst>
            <a:outerShdw algn="tl" rotWithShape="0">
              <a:schemeClr val="bg1"/>
            </a:outerShdw>
          </a:effectLst>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34" name="Freeform 6"/>
          <p:cNvSpPr/>
          <p:nvPr/>
        </p:nvSpPr>
        <p:spPr bwMode="auto">
          <a:xfrm>
            <a:off x="1082262" y="2514979"/>
            <a:ext cx="9818567" cy="2605866"/>
          </a:xfrm>
          <a:custGeom>
            <a:avLst/>
            <a:gdLst>
              <a:gd name="T0" fmla="*/ 4415 w 4902"/>
              <a:gd name="T1" fmla="*/ 13 h 1301"/>
              <a:gd name="T2" fmla="*/ 4658 w 4902"/>
              <a:gd name="T3" fmla="*/ 87 h 1301"/>
              <a:gd name="T4" fmla="*/ 4902 w 4902"/>
              <a:gd name="T5" fmla="*/ 238 h 1301"/>
              <a:gd name="T6" fmla="*/ 4734 w 4902"/>
              <a:gd name="T7" fmla="*/ 139 h 1301"/>
              <a:gd name="T8" fmla="*/ 4492 w 4902"/>
              <a:gd name="T9" fmla="*/ 41 h 1301"/>
              <a:gd name="T10" fmla="*/ 4253 w 4902"/>
              <a:gd name="T11" fmla="*/ 11 h 1301"/>
              <a:gd name="T12" fmla="*/ 3954 w 4902"/>
              <a:gd name="T13" fmla="*/ 55 h 1301"/>
              <a:gd name="T14" fmla="*/ 3670 w 4902"/>
              <a:gd name="T15" fmla="*/ 165 h 1301"/>
              <a:gd name="T16" fmla="*/ 3409 w 4902"/>
              <a:gd name="T17" fmla="*/ 321 h 1301"/>
              <a:gd name="T18" fmla="*/ 3177 w 4902"/>
              <a:gd name="T19" fmla="*/ 495 h 1301"/>
              <a:gd name="T20" fmla="*/ 2982 w 4902"/>
              <a:gd name="T21" fmla="*/ 664 h 1301"/>
              <a:gd name="T22" fmla="*/ 2820 w 4902"/>
              <a:gd name="T23" fmla="*/ 812 h 1301"/>
              <a:gd name="T24" fmla="*/ 2635 w 4902"/>
              <a:gd name="T25" fmla="*/ 977 h 1301"/>
              <a:gd name="T26" fmla="*/ 2426 w 4902"/>
              <a:gd name="T27" fmla="*/ 1134 h 1301"/>
              <a:gd name="T28" fmla="*/ 2204 w 4902"/>
              <a:gd name="T29" fmla="*/ 1255 h 1301"/>
              <a:gd name="T30" fmla="*/ 1973 w 4902"/>
              <a:gd name="T31" fmla="*/ 1301 h 1301"/>
              <a:gd name="T32" fmla="*/ 1822 w 4902"/>
              <a:gd name="T33" fmla="*/ 1277 h 1301"/>
              <a:gd name="T34" fmla="*/ 1675 w 4902"/>
              <a:gd name="T35" fmla="*/ 1198 h 1301"/>
              <a:gd name="T36" fmla="*/ 1532 w 4902"/>
              <a:gd name="T37" fmla="*/ 1056 h 1301"/>
              <a:gd name="T38" fmla="*/ 1397 w 4902"/>
              <a:gd name="T39" fmla="*/ 841 h 1301"/>
              <a:gd name="T40" fmla="*/ 1242 w 4902"/>
              <a:gd name="T41" fmla="*/ 586 h 1301"/>
              <a:gd name="T42" fmla="*/ 1083 w 4902"/>
              <a:gd name="T43" fmla="*/ 409 h 1301"/>
              <a:gd name="T44" fmla="*/ 923 w 4902"/>
              <a:gd name="T45" fmla="*/ 301 h 1301"/>
              <a:gd name="T46" fmla="*/ 762 w 4902"/>
              <a:gd name="T47" fmla="*/ 257 h 1301"/>
              <a:gd name="T48" fmla="*/ 559 w 4902"/>
              <a:gd name="T49" fmla="*/ 275 h 1301"/>
              <a:gd name="T50" fmla="*/ 342 w 4902"/>
              <a:gd name="T51" fmla="*/ 379 h 1301"/>
              <a:gd name="T52" fmla="*/ 137 w 4902"/>
              <a:gd name="T53" fmla="*/ 547 h 1301"/>
              <a:gd name="T54" fmla="*/ 0 w 4902"/>
              <a:gd name="T55" fmla="*/ 676 h 1301"/>
              <a:gd name="T56" fmla="*/ 177 w 4902"/>
              <a:gd name="T57" fmla="*/ 492 h 1301"/>
              <a:gd name="T58" fmla="*/ 367 w 4902"/>
              <a:gd name="T59" fmla="*/ 348 h 1301"/>
              <a:gd name="T60" fmla="*/ 569 w 4902"/>
              <a:gd name="T61" fmla="*/ 260 h 1301"/>
              <a:gd name="T62" fmla="*/ 764 w 4902"/>
              <a:gd name="T63" fmla="*/ 245 h 1301"/>
              <a:gd name="T64" fmla="*/ 927 w 4902"/>
              <a:gd name="T65" fmla="*/ 291 h 1301"/>
              <a:gd name="T66" fmla="*/ 1091 w 4902"/>
              <a:gd name="T67" fmla="*/ 400 h 1301"/>
              <a:gd name="T68" fmla="*/ 1251 w 4902"/>
              <a:gd name="T69" fmla="*/ 578 h 1301"/>
              <a:gd name="T70" fmla="*/ 1407 w 4902"/>
              <a:gd name="T71" fmla="*/ 835 h 1301"/>
              <a:gd name="T72" fmla="*/ 1541 w 4902"/>
              <a:gd name="T73" fmla="*/ 1048 h 1301"/>
              <a:gd name="T74" fmla="*/ 1682 w 4902"/>
              <a:gd name="T75" fmla="*/ 1188 h 1301"/>
              <a:gd name="T76" fmla="*/ 1826 w 4902"/>
              <a:gd name="T77" fmla="*/ 1265 h 1301"/>
              <a:gd name="T78" fmla="*/ 1973 w 4902"/>
              <a:gd name="T79" fmla="*/ 1289 h 1301"/>
              <a:gd name="T80" fmla="*/ 2199 w 4902"/>
              <a:gd name="T81" fmla="*/ 1243 h 1301"/>
              <a:gd name="T82" fmla="*/ 2421 w 4902"/>
              <a:gd name="T83" fmla="*/ 1125 h 1301"/>
              <a:gd name="T84" fmla="*/ 2627 w 4902"/>
              <a:gd name="T85" fmla="*/ 968 h 1301"/>
              <a:gd name="T86" fmla="*/ 2811 w 4902"/>
              <a:gd name="T87" fmla="*/ 803 h 1301"/>
              <a:gd name="T88" fmla="*/ 2975 w 4902"/>
              <a:gd name="T89" fmla="*/ 655 h 1301"/>
              <a:gd name="T90" fmla="*/ 3169 w 4902"/>
              <a:gd name="T91" fmla="*/ 486 h 1301"/>
              <a:gd name="T92" fmla="*/ 3403 w 4902"/>
              <a:gd name="T93" fmla="*/ 310 h 1301"/>
              <a:gd name="T94" fmla="*/ 3664 w 4902"/>
              <a:gd name="T95" fmla="*/ 154 h 1301"/>
              <a:gd name="T96" fmla="*/ 3951 w 4902"/>
              <a:gd name="T97" fmla="*/ 43 h 1301"/>
              <a:gd name="T98" fmla="*/ 4253 w 4902"/>
              <a:gd name="T99" fmla="*/ 0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02" h="1301">
                <a:moveTo>
                  <a:pt x="4253" y="0"/>
                </a:moveTo>
                <a:lnTo>
                  <a:pt x="4333" y="3"/>
                </a:lnTo>
                <a:lnTo>
                  <a:pt x="4415" y="13"/>
                </a:lnTo>
                <a:lnTo>
                  <a:pt x="4495" y="29"/>
                </a:lnTo>
                <a:lnTo>
                  <a:pt x="4577" y="55"/>
                </a:lnTo>
                <a:lnTo>
                  <a:pt x="4658" y="87"/>
                </a:lnTo>
                <a:lnTo>
                  <a:pt x="4740" y="129"/>
                </a:lnTo>
                <a:lnTo>
                  <a:pt x="4822" y="178"/>
                </a:lnTo>
                <a:lnTo>
                  <a:pt x="4902" y="238"/>
                </a:lnTo>
                <a:lnTo>
                  <a:pt x="4895" y="246"/>
                </a:lnTo>
                <a:lnTo>
                  <a:pt x="4814" y="188"/>
                </a:lnTo>
                <a:lnTo>
                  <a:pt x="4734" y="139"/>
                </a:lnTo>
                <a:lnTo>
                  <a:pt x="4654" y="98"/>
                </a:lnTo>
                <a:lnTo>
                  <a:pt x="4572" y="66"/>
                </a:lnTo>
                <a:lnTo>
                  <a:pt x="4492" y="41"/>
                </a:lnTo>
                <a:lnTo>
                  <a:pt x="4412" y="25"/>
                </a:lnTo>
                <a:lnTo>
                  <a:pt x="4333" y="14"/>
                </a:lnTo>
                <a:lnTo>
                  <a:pt x="4253" y="11"/>
                </a:lnTo>
                <a:lnTo>
                  <a:pt x="4152" y="16"/>
                </a:lnTo>
                <a:lnTo>
                  <a:pt x="4052" y="31"/>
                </a:lnTo>
                <a:lnTo>
                  <a:pt x="3954" y="55"/>
                </a:lnTo>
                <a:lnTo>
                  <a:pt x="3857" y="84"/>
                </a:lnTo>
                <a:lnTo>
                  <a:pt x="3762" y="121"/>
                </a:lnTo>
                <a:lnTo>
                  <a:pt x="3670" y="165"/>
                </a:lnTo>
                <a:lnTo>
                  <a:pt x="3580" y="214"/>
                </a:lnTo>
                <a:lnTo>
                  <a:pt x="3493" y="266"/>
                </a:lnTo>
                <a:lnTo>
                  <a:pt x="3409" y="321"/>
                </a:lnTo>
                <a:lnTo>
                  <a:pt x="3328" y="377"/>
                </a:lnTo>
                <a:lnTo>
                  <a:pt x="3251" y="437"/>
                </a:lnTo>
                <a:lnTo>
                  <a:pt x="3177" y="495"/>
                </a:lnTo>
                <a:lnTo>
                  <a:pt x="3109" y="553"/>
                </a:lnTo>
                <a:lnTo>
                  <a:pt x="3043" y="609"/>
                </a:lnTo>
                <a:lnTo>
                  <a:pt x="2982" y="664"/>
                </a:lnTo>
                <a:lnTo>
                  <a:pt x="2926" y="715"/>
                </a:lnTo>
                <a:lnTo>
                  <a:pt x="2875" y="761"/>
                </a:lnTo>
                <a:lnTo>
                  <a:pt x="2820" y="812"/>
                </a:lnTo>
                <a:lnTo>
                  <a:pt x="2761" y="865"/>
                </a:lnTo>
                <a:lnTo>
                  <a:pt x="2700" y="920"/>
                </a:lnTo>
                <a:lnTo>
                  <a:pt x="2635" y="977"/>
                </a:lnTo>
                <a:lnTo>
                  <a:pt x="2568" y="1032"/>
                </a:lnTo>
                <a:lnTo>
                  <a:pt x="2498" y="1085"/>
                </a:lnTo>
                <a:lnTo>
                  <a:pt x="2426" y="1134"/>
                </a:lnTo>
                <a:lnTo>
                  <a:pt x="2354" y="1181"/>
                </a:lnTo>
                <a:lnTo>
                  <a:pt x="2279" y="1221"/>
                </a:lnTo>
                <a:lnTo>
                  <a:pt x="2204" y="1255"/>
                </a:lnTo>
                <a:lnTo>
                  <a:pt x="2128" y="1280"/>
                </a:lnTo>
                <a:lnTo>
                  <a:pt x="2051" y="1297"/>
                </a:lnTo>
                <a:lnTo>
                  <a:pt x="1973" y="1301"/>
                </a:lnTo>
                <a:lnTo>
                  <a:pt x="1923" y="1300"/>
                </a:lnTo>
                <a:lnTo>
                  <a:pt x="1872" y="1291"/>
                </a:lnTo>
                <a:lnTo>
                  <a:pt x="1822" y="1277"/>
                </a:lnTo>
                <a:lnTo>
                  <a:pt x="1773" y="1258"/>
                </a:lnTo>
                <a:lnTo>
                  <a:pt x="1724" y="1231"/>
                </a:lnTo>
                <a:lnTo>
                  <a:pt x="1675" y="1198"/>
                </a:lnTo>
                <a:lnTo>
                  <a:pt x="1626" y="1158"/>
                </a:lnTo>
                <a:lnTo>
                  <a:pt x="1578" y="1111"/>
                </a:lnTo>
                <a:lnTo>
                  <a:pt x="1532" y="1056"/>
                </a:lnTo>
                <a:lnTo>
                  <a:pt x="1486" y="993"/>
                </a:lnTo>
                <a:lnTo>
                  <a:pt x="1441" y="922"/>
                </a:lnTo>
                <a:lnTo>
                  <a:pt x="1397" y="841"/>
                </a:lnTo>
                <a:lnTo>
                  <a:pt x="1346" y="746"/>
                </a:lnTo>
                <a:lnTo>
                  <a:pt x="1294" y="661"/>
                </a:lnTo>
                <a:lnTo>
                  <a:pt x="1242" y="586"/>
                </a:lnTo>
                <a:lnTo>
                  <a:pt x="1189" y="519"/>
                </a:lnTo>
                <a:lnTo>
                  <a:pt x="1137" y="461"/>
                </a:lnTo>
                <a:lnTo>
                  <a:pt x="1083" y="409"/>
                </a:lnTo>
                <a:lnTo>
                  <a:pt x="1030" y="365"/>
                </a:lnTo>
                <a:lnTo>
                  <a:pt x="976" y="331"/>
                </a:lnTo>
                <a:lnTo>
                  <a:pt x="923" y="301"/>
                </a:lnTo>
                <a:lnTo>
                  <a:pt x="869" y="281"/>
                </a:lnTo>
                <a:lnTo>
                  <a:pt x="816" y="266"/>
                </a:lnTo>
                <a:lnTo>
                  <a:pt x="762" y="257"/>
                </a:lnTo>
                <a:lnTo>
                  <a:pt x="709" y="254"/>
                </a:lnTo>
                <a:lnTo>
                  <a:pt x="633" y="260"/>
                </a:lnTo>
                <a:lnTo>
                  <a:pt x="559" y="275"/>
                </a:lnTo>
                <a:lnTo>
                  <a:pt x="486" y="301"/>
                </a:lnTo>
                <a:lnTo>
                  <a:pt x="413" y="336"/>
                </a:lnTo>
                <a:lnTo>
                  <a:pt x="342" y="379"/>
                </a:lnTo>
                <a:lnTo>
                  <a:pt x="272" y="428"/>
                </a:lnTo>
                <a:lnTo>
                  <a:pt x="202" y="484"/>
                </a:lnTo>
                <a:lnTo>
                  <a:pt x="137" y="547"/>
                </a:lnTo>
                <a:lnTo>
                  <a:pt x="71" y="612"/>
                </a:lnTo>
                <a:lnTo>
                  <a:pt x="9" y="684"/>
                </a:lnTo>
                <a:lnTo>
                  <a:pt x="0" y="676"/>
                </a:lnTo>
                <a:lnTo>
                  <a:pt x="56" y="611"/>
                </a:lnTo>
                <a:lnTo>
                  <a:pt x="116" y="550"/>
                </a:lnTo>
                <a:lnTo>
                  <a:pt x="177" y="492"/>
                </a:lnTo>
                <a:lnTo>
                  <a:pt x="239" y="438"/>
                </a:lnTo>
                <a:lnTo>
                  <a:pt x="303" y="391"/>
                </a:lnTo>
                <a:lnTo>
                  <a:pt x="367" y="348"/>
                </a:lnTo>
                <a:lnTo>
                  <a:pt x="434" y="312"/>
                </a:lnTo>
                <a:lnTo>
                  <a:pt x="501" y="282"/>
                </a:lnTo>
                <a:lnTo>
                  <a:pt x="569" y="260"/>
                </a:lnTo>
                <a:lnTo>
                  <a:pt x="639" y="246"/>
                </a:lnTo>
                <a:lnTo>
                  <a:pt x="709" y="242"/>
                </a:lnTo>
                <a:lnTo>
                  <a:pt x="764" y="245"/>
                </a:lnTo>
                <a:lnTo>
                  <a:pt x="819" y="254"/>
                </a:lnTo>
                <a:lnTo>
                  <a:pt x="872" y="269"/>
                </a:lnTo>
                <a:lnTo>
                  <a:pt x="927" y="291"/>
                </a:lnTo>
                <a:lnTo>
                  <a:pt x="982" y="321"/>
                </a:lnTo>
                <a:lnTo>
                  <a:pt x="1037" y="357"/>
                </a:lnTo>
                <a:lnTo>
                  <a:pt x="1091" y="400"/>
                </a:lnTo>
                <a:lnTo>
                  <a:pt x="1146" y="452"/>
                </a:lnTo>
                <a:lnTo>
                  <a:pt x="1199" y="511"/>
                </a:lnTo>
                <a:lnTo>
                  <a:pt x="1251" y="578"/>
                </a:lnTo>
                <a:lnTo>
                  <a:pt x="1305" y="655"/>
                </a:lnTo>
                <a:lnTo>
                  <a:pt x="1357" y="740"/>
                </a:lnTo>
                <a:lnTo>
                  <a:pt x="1407" y="835"/>
                </a:lnTo>
                <a:lnTo>
                  <a:pt x="1452" y="914"/>
                </a:lnTo>
                <a:lnTo>
                  <a:pt x="1496" y="986"/>
                </a:lnTo>
                <a:lnTo>
                  <a:pt x="1541" y="1048"/>
                </a:lnTo>
                <a:lnTo>
                  <a:pt x="1587" y="1103"/>
                </a:lnTo>
                <a:lnTo>
                  <a:pt x="1634" y="1149"/>
                </a:lnTo>
                <a:lnTo>
                  <a:pt x="1682" y="1188"/>
                </a:lnTo>
                <a:lnTo>
                  <a:pt x="1730" y="1221"/>
                </a:lnTo>
                <a:lnTo>
                  <a:pt x="1777" y="1246"/>
                </a:lnTo>
                <a:lnTo>
                  <a:pt x="1826" y="1265"/>
                </a:lnTo>
                <a:lnTo>
                  <a:pt x="1875" y="1279"/>
                </a:lnTo>
                <a:lnTo>
                  <a:pt x="1924" y="1288"/>
                </a:lnTo>
                <a:lnTo>
                  <a:pt x="1973" y="1289"/>
                </a:lnTo>
                <a:lnTo>
                  <a:pt x="2049" y="1285"/>
                </a:lnTo>
                <a:lnTo>
                  <a:pt x="2125" y="1268"/>
                </a:lnTo>
                <a:lnTo>
                  <a:pt x="2199" y="1243"/>
                </a:lnTo>
                <a:lnTo>
                  <a:pt x="2273" y="1210"/>
                </a:lnTo>
                <a:lnTo>
                  <a:pt x="2348" y="1170"/>
                </a:lnTo>
                <a:lnTo>
                  <a:pt x="2421" y="1125"/>
                </a:lnTo>
                <a:lnTo>
                  <a:pt x="2490" y="1075"/>
                </a:lnTo>
                <a:lnTo>
                  <a:pt x="2560" y="1023"/>
                </a:lnTo>
                <a:lnTo>
                  <a:pt x="2627" y="968"/>
                </a:lnTo>
                <a:lnTo>
                  <a:pt x="2691" y="911"/>
                </a:lnTo>
                <a:lnTo>
                  <a:pt x="2753" y="856"/>
                </a:lnTo>
                <a:lnTo>
                  <a:pt x="2811" y="803"/>
                </a:lnTo>
                <a:lnTo>
                  <a:pt x="2868" y="752"/>
                </a:lnTo>
                <a:lnTo>
                  <a:pt x="2918" y="706"/>
                </a:lnTo>
                <a:lnTo>
                  <a:pt x="2975" y="655"/>
                </a:lnTo>
                <a:lnTo>
                  <a:pt x="3034" y="600"/>
                </a:lnTo>
                <a:lnTo>
                  <a:pt x="3100" y="544"/>
                </a:lnTo>
                <a:lnTo>
                  <a:pt x="3169" y="486"/>
                </a:lnTo>
                <a:lnTo>
                  <a:pt x="3244" y="426"/>
                </a:lnTo>
                <a:lnTo>
                  <a:pt x="3321" y="368"/>
                </a:lnTo>
                <a:lnTo>
                  <a:pt x="3403" y="310"/>
                </a:lnTo>
                <a:lnTo>
                  <a:pt x="3486" y="255"/>
                </a:lnTo>
                <a:lnTo>
                  <a:pt x="3574" y="203"/>
                </a:lnTo>
                <a:lnTo>
                  <a:pt x="3664" y="154"/>
                </a:lnTo>
                <a:lnTo>
                  <a:pt x="3758" y="111"/>
                </a:lnTo>
                <a:lnTo>
                  <a:pt x="3853" y="74"/>
                </a:lnTo>
                <a:lnTo>
                  <a:pt x="3951" y="43"/>
                </a:lnTo>
                <a:lnTo>
                  <a:pt x="4049" y="19"/>
                </a:lnTo>
                <a:lnTo>
                  <a:pt x="4150" y="4"/>
                </a:lnTo>
                <a:lnTo>
                  <a:pt x="4253" y="0"/>
                </a:lnTo>
                <a:close/>
              </a:path>
            </a:pathLst>
          </a:custGeom>
          <a:solidFill>
            <a:schemeClr val="tx1">
              <a:lumMod val="75000"/>
              <a:lumOff val="25000"/>
            </a:schemeClr>
          </a:solidFill>
          <a:ln w="0">
            <a:noFill/>
            <a:prstDash val="solid"/>
            <a:round/>
          </a:ln>
          <a:effectLst>
            <a:outerShdw algn="tl" rotWithShape="0">
              <a:schemeClr val="bg1"/>
            </a:outerShdw>
          </a:effectLst>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35" name="Freeform 13"/>
          <p:cNvSpPr/>
          <p:nvPr/>
        </p:nvSpPr>
        <p:spPr bwMode="auto">
          <a:xfrm>
            <a:off x="6908907" y="3654669"/>
            <a:ext cx="1422449" cy="366544"/>
          </a:xfrm>
          <a:custGeom>
            <a:avLst/>
            <a:gdLst>
              <a:gd name="T0" fmla="*/ 461 w 962"/>
              <a:gd name="T1" fmla="*/ 0 h 183"/>
              <a:gd name="T2" fmla="*/ 531 w 962"/>
              <a:gd name="T3" fmla="*/ 3 h 183"/>
              <a:gd name="T4" fmla="*/ 601 w 962"/>
              <a:gd name="T5" fmla="*/ 12 h 183"/>
              <a:gd name="T6" fmla="*/ 672 w 962"/>
              <a:gd name="T7" fmla="*/ 28 h 183"/>
              <a:gd name="T8" fmla="*/ 745 w 962"/>
              <a:gd name="T9" fmla="*/ 52 h 183"/>
              <a:gd name="T10" fmla="*/ 818 w 962"/>
              <a:gd name="T11" fmla="*/ 83 h 183"/>
              <a:gd name="T12" fmla="*/ 889 w 962"/>
              <a:gd name="T13" fmla="*/ 124 h 183"/>
              <a:gd name="T14" fmla="*/ 962 w 962"/>
              <a:gd name="T15" fmla="*/ 173 h 183"/>
              <a:gd name="T16" fmla="*/ 954 w 962"/>
              <a:gd name="T17" fmla="*/ 183 h 183"/>
              <a:gd name="T18" fmla="*/ 883 w 962"/>
              <a:gd name="T19" fmla="*/ 134 h 183"/>
              <a:gd name="T20" fmla="*/ 812 w 962"/>
              <a:gd name="T21" fmla="*/ 95 h 183"/>
              <a:gd name="T22" fmla="*/ 740 w 962"/>
              <a:gd name="T23" fmla="*/ 64 h 183"/>
              <a:gd name="T24" fmla="*/ 669 w 962"/>
              <a:gd name="T25" fmla="*/ 40 h 183"/>
              <a:gd name="T26" fmla="*/ 599 w 962"/>
              <a:gd name="T27" fmla="*/ 24 h 183"/>
              <a:gd name="T28" fmla="*/ 529 w 962"/>
              <a:gd name="T29" fmla="*/ 15 h 183"/>
              <a:gd name="T30" fmla="*/ 461 w 962"/>
              <a:gd name="T31" fmla="*/ 12 h 183"/>
              <a:gd name="T32" fmla="*/ 387 w 962"/>
              <a:gd name="T33" fmla="*/ 15 h 183"/>
              <a:gd name="T34" fmla="*/ 314 w 962"/>
              <a:gd name="T35" fmla="*/ 25 h 183"/>
              <a:gd name="T36" fmla="*/ 246 w 962"/>
              <a:gd name="T37" fmla="*/ 42 h 183"/>
              <a:gd name="T38" fmla="*/ 180 w 962"/>
              <a:gd name="T39" fmla="*/ 64 h 183"/>
              <a:gd name="T40" fmla="*/ 118 w 962"/>
              <a:gd name="T41" fmla="*/ 91 h 183"/>
              <a:gd name="T42" fmla="*/ 60 w 962"/>
              <a:gd name="T43" fmla="*/ 121 h 183"/>
              <a:gd name="T44" fmla="*/ 8 w 962"/>
              <a:gd name="T45" fmla="*/ 155 h 183"/>
              <a:gd name="T46" fmla="*/ 8 w 962"/>
              <a:gd name="T47" fmla="*/ 155 h 183"/>
              <a:gd name="T48" fmla="*/ 0 w 962"/>
              <a:gd name="T49" fmla="*/ 144 h 183"/>
              <a:gd name="T50" fmla="*/ 54 w 962"/>
              <a:gd name="T51" fmla="*/ 110 h 183"/>
              <a:gd name="T52" fmla="*/ 112 w 962"/>
              <a:gd name="T53" fmla="*/ 79 h 183"/>
              <a:gd name="T54" fmla="*/ 176 w 962"/>
              <a:gd name="T55" fmla="*/ 52 h 183"/>
              <a:gd name="T56" fmla="*/ 243 w 962"/>
              <a:gd name="T57" fmla="*/ 30 h 183"/>
              <a:gd name="T58" fmla="*/ 312 w 962"/>
              <a:gd name="T59" fmla="*/ 14 h 183"/>
              <a:gd name="T60" fmla="*/ 385 w 962"/>
              <a:gd name="T61" fmla="*/ 3 h 183"/>
              <a:gd name="T62" fmla="*/ 461 w 962"/>
              <a:gd name="T63"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2" h="183">
                <a:moveTo>
                  <a:pt x="461" y="0"/>
                </a:moveTo>
                <a:lnTo>
                  <a:pt x="531" y="3"/>
                </a:lnTo>
                <a:lnTo>
                  <a:pt x="601" y="12"/>
                </a:lnTo>
                <a:lnTo>
                  <a:pt x="672" y="28"/>
                </a:lnTo>
                <a:lnTo>
                  <a:pt x="745" y="52"/>
                </a:lnTo>
                <a:lnTo>
                  <a:pt x="818" y="83"/>
                </a:lnTo>
                <a:lnTo>
                  <a:pt x="889" y="124"/>
                </a:lnTo>
                <a:lnTo>
                  <a:pt x="962" y="173"/>
                </a:lnTo>
                <a:lnTo>
                  <a:pt x="954" y="183"/>
                </a:lnTo>
                <a:lnTo>
                  <a:pt x="883" y="134"/>
                </a:lnTo>
                <a:lnTo>
                  <a:pt x="812" y="95"/>
                </a:lnTo>
                <a:lnTo>
                  <a:pt x="740" y="64"/>
                </a:lnTo>
                <a:lnTo>
                  <a:pt x="669" y="40"/>
                </a:lnTo>
                <a:lnTo>
                  <a:pt x="599" y="24"/>
                </a:lnTo>
                <a:lnTo>
                  <a:pt x="529" y="15"/>
                </a:lnTo>
                <a:lnTo>
                  <a:pt x="461" y="12"/>
                </a:lnTo>
                <a:lnTo>
                  <a:pt x="387" y="15"/>
                </a:lnTo>
                <a:lnTo>
                  <a:pt x="314" y="25"/>
                </a:lnTo>
                <a:lnTo>
                  <a:pt x="246" y="42"/>
                </a:lnTo>
                <a:lnTo>
                  <a:pt x="180" y="64"/>
                </a:lnTo>
                <a:lnTo>
                  <a:pt x="118" y="91"/>
                </a:lnTo>
                <a:lnTo>
                  <a:pt x="60" y="121"/>
                </a:lnTo>
                <a:lnTo>
                  <a:pt x="8" y="155"/>
                </a:lnTo>
                <a:lnTo>
                  <a:pt x="8" y="155"/>
                </a:lnTo>
                <a:lnTo>
                  <a:pt x="0" y="144"/>
                </a:lnTo>
                <a:lnTo>
                  <a:pt x="54" y="110"/>
                </a:lnTo>
                <a:lnTo>
                  <a:pt x="112" y="79"/>
                </a:lnTo>
                <a:lnTo>
                  <a:pt x="176" y="52"/>
                </a:lnTo>
                <a:lnTo>
                  <a:pt x="243" y="30"/>
                </a:lnTo>
                <a:lnTo>
                  <a:pt x="312" y="14"/>
                </a:lnTo>
                <a:lnTo>
                  <a:pt x="385" y="3"/>
                </a:lnTo>
                <a:lnTo>
                  <a:pt x="461" y="0"/>
                </a:lnTo>
                <a:close/>
              </a:path>
            </a:pathLst>
          </a:custGeom>
          <a:solidFill>
            <a:schemeClr val="tx1">
              <a:lumMod val="75000"/>
              <a:lumOff val="25000"/>
            </a:schemeClr>
          </a:solidFill>
          <a:ln w="0">
            <a:noFill/>
            <a:prstDash val="solid"/>
            <a:round/>
          </a:ln>
          <a:effectLst>
            <a:outerShdw algn="tl" rotWithShape="0">
              <a:schemeClr val="bg1"/>
            </a:outerShdw>
          </a:effectLst>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36" name="Freeform 13"/>
          <p:cNvSpPr/>
          <p:nvPr/>
        </p:nvSpPr>
        <p:spPr bwMode="auto">
          <a:xfrm rot="5910658">
            <a:off x="7524024" y="2515044"/>
            <a:ext cx="1090727" cy="366544"/>
          </a:xfrm>
          <a:custGeom>
            <a:avLst/>
            <a:gdLst>
              <a:gd name="T0" fmla="*/ 461 w 962"/>
              <a:gd name="T1" fmla="*/ 0 h 183"/>
              <a:gd name="T2" fmla="*/ 531 w 962"/>
              <a:gd name="T3" fmla="*/ 3 h 183"/>
              <a:gd name="T4" fmla="*/ 601 w 962"/>
              <a:gd name="T5" fmla="*/ 12 h 183"/>
              <a:gd name="T6" fmla="*/ 672 w 962"/>
              <a:gd name="T7" fmla="*/ 28 h 183"/>
              <a:gd name="T8" fmla="*/ 745 w 962"/>
              <a:gd name="T9" fmla="*/ 52 h 183"/>
              <a:gd name="T10" fmla="*/ 818 w 962"/>
              <a:gd name="T11" fmla="*/ 83 h 183"/>
              <a:gd name="T12" fmla="*/ 889 w 962"/>
              <a:gd name="T13" fmla="*/ 124 h 183"/>
              <a:gd name="T14" fmla="*/ 962 w 962"/>
              <a:gd name="T15" fmla="*/ 173 h 183"/>
              <a:gd name="T16" fmla="*/ 954 w 962"/>
              <a:gd name="T17" fmla="*/ 183 h 183"/>
              <a:gd name="T18" fmla="*/ 883 w 962"/>
              <a:gd name="T19" fmla="*/ 134 h 183"/>
              <a:gd name="T20" fmla="*/ 812 w 962"/>
              <a:gd name="T21" fmla="*/ 95 h 183"/>
              <a:gd name="T22" fmla="*/ 740 w 962"/>
              <a:gd name="T23" fmla="*/ 64 h 183"/>
              <a:gd name="T24" fmla="*/ 669 w 962"/>
              <a:gd name="T25" fmla="*/ 40 h 183"/>
              <a:gd name="T26" fmla="*/ 599 w 962"/>
              <a:gd name="T27" fmla="*/ 24 h 183"/>
              <a:gd name="T28" fmla="*/ 529 w 962"/>
              <a:gd name="T29" fmla="*/ 15 h 183"/>
              <a:gd name="T30" fmla="*/ 461 w 962"/>
              <a:gd name="T31" fmla="*/ 12 h 183"/>
              <a:gd name="T32" fmla="*/ 387 w 962"/>
              <a:gd name="T33" fmla="*/ 15 h 183"/>
              <a:gd name="T34" fmla="*/ 314 w 962"/>
              <a:gd name="T35" fmla="*/ 25 h 183"/>
              <a:gd name="T36" fmla="*/ 246 w 962"/>
              <a:gd name="T37" fmla="*/ 42 h 183"/>
              <a:gd name="T38" fmla="*/ 180 w 962"/>
              <a:gd name="T39" fmla="*/ 64 h 183"/>
              <a:gd name="T40" fmla="*/ 118 w 962"/>
              <a:gd name="T41" fmla="*/ 91 h 183"/>
              <a:gd name="T42" fmla="*/ 60 w 962"/>
              <a:gd name="T43" fmla="*/ 121 h 183"/>
              <a:gd name="T44" fmla="*/ 8 w 962"/>
              <a:gd name="T45" fmla="*/ 155 h 183"/>
              <a:gd name="T46" fmla="*/ 8 w 962"/>
              <a:gd name="T47" fmla="*/ 155 h 183"/>
              <a:gd name="T48" fmla="*/ 0 w 962"/>
              <a:gd name="T49" fmla="*/ 144 h 183"/>
              <a:gd name="T50" fmla="*/ 54 w 962"/>
              <a:gd name="T51" fmla="*/ 110 h 183"/>
              <a:gd name="T52" fmla="*/ 112 w 962"/>
              <a:gd name="T53" fmla="*/ 79 h 183"/>
              <a:gd name="T54" fmla="*/ 176 w 962"/>
              <a:gd name="T55" fmla="*/ 52 h 183"/>
              <a:gd name="T56" fmla="*/ 243 w 962"/>
              <a:gd name="T57" fmla="*/ 30 h 183"/>
              <a:gd name="T58" fmla="*/ 312 w 962"/>
              <a:gd name="T59" fmla="*/ 14 h 183"/>
              <a:gd name="T60" fmla="*/ 385 w 962"/>
              <a:gd name="T61" fmla="*/ 3 h 183"/>
              <a:gd name="T62" fmla="*/ 461 w 962"/>
              <a:gd name="T63"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2" h="183">
                <a:moveTo>
                  <a:pt x="461" y="0"/>
                </a:moveTo>
                <a:lnTo>
                  <a:pt x="531" y="3"/>
                </a:lnTo>
                <a:lnTo>
                  <a:pt x="601" y="12"/>
                </a:lnTo>
                <a:lnTo>
                  <a:pt x="672" y="28"/>
                </a:lnTo>
                <a:lnTo>
                  <a:pt x="745" y="52"/>
                </a:lnTo>
                <a:lnTo>
                  <a:pt x="818" y="83"/>
                </a:lnTo>
                <a:lnTo>
                  <a:pt x="889" y="124"/>
                </a:lnTo>
                <a:lnTo>
                  <a:pt x="962" y="173"/>
                </a:lnTo>
                <a:lnTo>
                  <a:pt x="954" y="183"/>
                </a:lnTo>
                <a:lnTo>
                  <a:pt x="883" y="134"/>
                </a:lnTo>
                <a:lnTo>
                  <a:pt x="812" y="95"/>
                </a:lnTo>
                <a:lnTo>
                  <a:pt x="740" y="64"/>
                </a:lnTo>
                <a:lnTo>
                  <a:pt x="669" y="40"/>
                </a:lnTo>
                <a:lnTo>
                  <a:pt x="599" y="24"/>
                </a:lnTo>
                <a:lnTo>
                  <a:pt x="529" y="15"/>
                </a:lnTo>
                <a:lnTo>
                  <a:pt x="461" y="12"/>
                </a:lnTo>
                <a:lnTo>
                  <a:pt x="387" y="15"/>
                </a:lnTo>
                <a:lnTo>
                  <a:pt x="314" y="25"/>
                </a:lnTo>
                <a:lnTo>
                  <a:pt x="246" y="42"/>
                </a:lnTo>
                <a:lnTo>
                  <a:pt x="180" y="64"/>
                </a:lnTo>
                <a:lnTo>
                  <a:pt x="118" y="91"/>
                </a:lnTo>
                <a:lnTo>
                  <a:pt x="60" y="121"/>
                </a:lnTo>
                <a:lnTo>
                  <a:pt x="8" y="155"/>
                </a:lnTo>
                <a:lnTo>
                  <a:pt x="8" y="155"/>
                </a:lnTo>
                <a:lnTo>
                  <a:pt x="0" y="144"/>
                </a:lnTo>
                <a:lnTo>
                  <a:pt x="54" y="110"/>
                </a:lnTo>
                <a:lnTo>
                  <a:pt x="112" y="79"/>
                </a:lnTo>
                <a:lnTo>
                  <a:pt x="176" y="52"/>
                </a:lnTo>
                <a:lnTo>
                  <a:pt x="243" y="30"/>
                </a:lnTo>
                <a:lnTo>
                  <a:pt x="312" y="14"/>
                </a:lnTo>
                <a:lnTo>
                  <a:pt x="385" y="3"/>
                </a:lnTo>
                <a:lnTo>
                  <a:pt x="461" y="0"/>
                </a:lnTo>
                <a:close/>
              </a:path>
            </a:pathLst>
          </a:custGeom>
          <a:solidFill>
            <a:schemeClr val="tx1">
              <a:lumMod val="75000"/>
              <a:lumOff val="25000"/>
            </a:schemeClr>
          </a:solidFill>
          <a:ln w="0">
            <a:noFill/>
            <a:prstDash val="solid"/>
            <a:round/>
          </a:ln>
          <a:effectLst>
            <a:outerShdw algn="tl" rotWithShape="0">
              <a:schemeClr val="bg1"/>
            </a:outerShdw>
          </a:effectLst>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37" name="Freeform 11"/>
          <p:cNvSpPr/>
          <p:nvPr/>
        </p:nvSpPr>
        <p:spPr bwMode="auto">
          <a:xfrm>
            <a:off x="8084149" y="3757982"/>
            <a:ext cx="494414" cy="494414"/>
          </a:xfrm>
          <a:custGeom>
            <a:avLst/>
            <a:gdLst>
              <a:gd name="T0" fmla="*/ 103 w 204"/>
              <a:gd name="T1" fmla="*/ 0 h 204"/>
              <a:gd name="T2" fmla="*/ 130 w 204"/>
              <a:gd name="T3" fmla="*/ 3 h 204"/>
              <a:gd name="T4" fmla="*/ 153 w 204"/>
              <a:gd name="T5" fmla="*/ 13 h 204"/>
              <a:gd name="T6" fmla="*/ 174 w 204"/>
              <a:gd name="T7" fmla="*/ 30 h 204"/>
              <a:gd name="T8" fmla="*/ 191 w 204"/>
              <a:gd name="T9" fmla="*/ 51 h 204"/>
              <a:gd name="T10" fmla="*/ 201 w 204"/>
              <a:gd name="T11" fmla="*/ 74 h 204"/>
              <a:gd name="T12" fmla="*/ 204 w 204"/>
              <a:gd name="T13" fmla="*/ 101 h 204"/>
              <a:gd name="T14" fmla="*/ 201 w 204"/>
              <a:gd name="T15" fmla="*/ 128 h 204"/>
              <a:gd name="T16" fmla="*/ 191 w 204"/>
              <a:gd name="T17" fmla="*/ 153 h 204"/>
              <a:gd name="T18" fmla="*/ 174 w 204"/>
              <a:gd name="T19" fmla="*/ 174 h 204"/>
              <a:gd name="T20" fmla="*/ 153 w 204"/>
              <a:gd name="T21" fmla="*/ 189 h 204"/>
              <a:gd name="T22" fmla="*/ 130 w 204"/>
              <a:gd name="T23" fmla="*/ 199 h 204"/>
              <a:gd name="T24" fmla="*/ 103 w 204"/>
              <a:gd name="T25" fmla="*/ 204 h 204"/>
              <a:gd name="T26" fmla="*/ 76 w 204"/>
              <a:gd name="T27" fmla="*/ 199 h 204"/>
              <a:gd name="T28" fmla="*/ 51 w 204"/>
              <a:gd name="T29" fmla="*/ 189 h 204"/>
              <a:gd name="T30" fmla="*/ 30 w 204"/>
              <a:gd name="T31" fmla="*/ 174 h 204"/>
              <a:gd name="T32" fmla="*/ 15 w 204"/>
              <a:gd name="T33" fmla="*/ 153 h 204"/>
              <a:gd name="T34" fmla="*/ 5 w 204"/>
              <a:gd name="T35" fmla="*/ 128 h 204"/>
              <a:gd name="T36" fmla="*/ 0 w 204"/>
              <a:gd name="T37" fmla="*/ 101 h 204"/>
              <a:gd name="T38" fmla="*/ 5 w 204"/>
              <a:gd name="T39" fmla="*/ 74 h 204"/>
              <a:gd name="T40" fmla="*/ 15 w 204"/>
              <a:gd name="T41" fmla="*/ 51 h 204"/>
              <a:gd name="T42" fmla="*/ 30 w 204"/>
              <a:gd name="T43" fmla="*/ 30 h 204"/>
              <a:gd name="T44" fmla="*/ 51 w 204"/>
              <a:gd name="T45" fmla="*/ 13 h 204"/>
              <a:gd name="T46" fmla="*/ 76 w 204"/>
              <a:gd name="T47" fmla="*/ 3 h 204"/>
              <a:gd name="T48" fmla="*/ 103 w 204"/>
              <a:gd name="T4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4" h="204">
                <a:moveTo>
                  <a:pt x="103" y="0"/>
                </a:moveTo>
                <a:lnTo>
                  <a:pt x="130" y="3"/>
                </a:lnTo>
                <a:lnTo>
                  <a:pt x="153" y="13"/>
                </a:lnTo>
                <a:lnTo>
                  <a:pt x="174" y="30"/>
                </a:lnTo>
                <a:lnTo>
                  <a:pt x="191" y="51"/>
                </a:lnTo>
                <a:lnTo>
                  <a:pt x="201" y="74"/>
                </a:lnTo>
                <a:lnTo>
                  <a:pt x="204" y="101"/>
                </a:lnTo>
                <a:lnTo>
                  <a:pt x="201" y="128"/>
                </a:lnTo>
                <a:lnTo>
                  <a:pt x="191" y="153"/>
                </a:lnTo>
                <a:lnTo>
                  <a:pt x="174" y="174"/>
                </a:lnTo>
                <a:lnTo>
                  <a:pt x="153" y="189"/>
                </a:lnTo>
                <a:lnTo>
                  <a:pt x="130" y="199"/>
                </a:lnTo>
                <a:lnTo>
                  <a:pt x="103" y="204"/>
                </a:lnTo>
                <a:lnTo>
                  <a:pt x="76" y="199"/>
                </a:lnTo>
                <a:lnTo>
                  <a:pt x="51" y="189"/>
                </a:lnTo>
                <a:lnTo>
                  <a:pt x="30" y="174"/>
                </a:lnTo>
                <a:lnTo>
                  <a:pt x="15" y="153"/>
                </a:lnTo>
                <a:lnTo>
                  <a:pt x="5" y="128"/>
                </a:lnTo>
                <a:lnTo>
                  <a:pt x="0" y="101"/>
                </a:lnTo>
                <a:lnTo>
                  <a:pt x="5" y="74"/>
                </a:lnTo>
                <a:lnTo>
                  <a:pt x="15" y="51"/>
                </a:lnTo>
                <a:lnTo>
                  <a:pt x="30" y="30"/>
                </a:lnTo>
                <a:lnTo>
                  <a:pt x="51" y="13"/>
                </a:lnTo>
                <a:lnTo>
                  <a:pt x="76" y="3"/>
                </a:lnTo>
                <a:lnTo>
                  <a:pt x="103" y="0"/>
                </a:lnTo>
                <a:close/>
              </a:path>
            </a:pathLst>
          </a:custGeom>
          <a:solidFill>
            <a:srgbClr val="8FB969"/>
          </a:solidFill>
          <a:ln w="0">
            <a:noFill/>
            <a:prstDash val="solid"/>
            <a:round/>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38" name="Freeform 6"/>
          <p:cNvSpPr>
            <a:spLocks noEditPoints="1"/>
          </p:cNvSpPr>
          <p:nvPr/>
        </p:nvSpPr>
        <p:spPr bwMode="auto">
          <a:xfrm>
            <a:off x="8159458" y="3889694"/>
            <a:ext cx="337001" cy="224272"/>
          </a:xfrm>
          <a:custGeom>
            <a:avLst/>
            <a:gdLst>
              <a:gd name="T0" fmla="*/ 176 w 176"/>
              <a:gd name="T1" fmla="*/ 99 h 117"/>
              <a:gd name="T2" fmla="*/ 176 w 176"/>
              <a:gd name="T3" fmla="*/ 108 h 117"/>
              <a:gd name="T4" fmla="*/ 161 w 176"/>
              <a:gd name="T5" fmla="*/ 117 h 117"/>
              <a:gd name="T6" fmla="*/ 15 w 176"/>
              <a:gd name="T7" fmla="*/ 117 h 117"/>
              <a:gd name="T8" fmla="*/ 0 w 176"/>
              <a:gd name="T9" fmla="*/ 108 h 117"/>
              <a:gd name="T10" fmla="*/ 0 w 176"/>
              <a:gd name="T11" fmla="*/ 99 h 117"/>
              <a:gd name="T12" fmla="*/ 15 w 176"/>
              <a:gd name="T13" fmla="*/ 99 h 117"/>
              <a:gd name="T14" fmla="*/ 161 w 176"/>
              <a:gd name="T15" fmla="*/ 99 h 117"/>
              <a:gd name="T16" fmla="*/ 176 w 176"/>
              <a:gd name="T17" fmla="*/ 99 h 117"/>
              <a:gd name="T18" fmla="*/ 24 w 176"/>
              <a:gd name="T19" fmla="*/ 79 h 117"/>
              <a:gd name="T20" fmla="*/ 24 w 176"/>
              <a:gd name="T21" fmla="*/ 14 h 117"/>
              <a:gd name="T22" fmla="*/ 38 w 176"/>
              <a:gd name="T23" fmla="*/ 0 h 117"/>
              <a:gd name="T24" fmla="*/ 138 w 176"/>
              <a:gd name="T25" fmla="*/ 0 h 117"/>
              <a:gd name="T26" fmla="*/ 152 w 176"/>
              <a:gd name="T27" fmla="*/ 14 h 117"/>
              <a:gd name="T28" fmla="*/ 152 w 176"/>
              <a:gd name="T29" fmla="*/ 79 h 117"/>
              <a:gd name="T30" fmla="*/ 138 w 176"/>
              <a:gd name="T31" fmla="*/ 93 h 117"/>
              <a:gd name="T32" fmla="*/ 38 w 176"/>
              <a:gd name="T33" fmla="*/ 93 h 117"/>
              <a:gd name="T34" fmla="*/ 24 w 176"/>
              <a:gd name="T35" fmla="*/ 79 h 117"/>
              <a:gd name="T36" fmla="*/ 35 w 176"/>
              <a:gd name="T37" fmla="*/ 79 h 117"/>
              <a:gd name="T38" fmla="*/ 38 w 176"/>
              <a:gd name="T39" fmla="*/ 82 h 117"/>
              <a:gd name="T40" fmla="*/ 138 w 176"/>
              <a:gd name="T41" fmla="*/ 82 h 117"/>
              <a:gd name="T42" fmla="*/ 141 w 176"/>
              <a:gd name="T43" fmla="*/ 79 h 117"/>
              <a:gd name="T44" fmla="*/ 141 w 176"/>
              <a:gd name="T45" fmla="*/ 14 h 117"/>
              <a:gd name="T46" fmla="*/ 138 w 176"/>
              <a:gd name="T47" fmla="*/ 11 h 117"/>
              <a:gd name="T48" fmla="*/ 38 w 176"/>
              <a:gd name="T49" fmla="*/ 11 h 117"/>
              <a:gd name="T50" fmla="*/ 35 w 176"/>
              <a:gd name="T51" fmla="*/ 14 h 117"/>
              <a:gd name="T52" fmla="*/ 35 w 176"/>
              <a:gd name="T53" fmla="*/ 79 h 117"/>
              <a:gd name="T54" fmla="*/ 97 w 176"/>
              <a:gd name="T55" fmla="*/ 107 h 117"/>
              <a:gd name="T56" fmla="*/ 95 w 176"/>
              <a:gd name="T57" fmla="*/ 105 h 117"/>
              <a:gd name="T58" fmla="*/ 81 w 176"/>
              <a:gd name="T59" fmla="*/ 105 h 117"/>
              <a:gd name="T60" fmla="*/ 79 w 176"/>
              <a:gd name="T61" fmla="*/ 107 h 117"/>
              <a:gd name="T62" fmla="*/ 81 w 176"/>
              <a:gd name="T63" fmla="*/ 108 h 117"/>
              <a:gd name="T64" fmla="*/ 95 w 176"/>
              <a:gd name="T65" fmla="*/ 108 h 117"/>
              <a:gd name="T66" fmla="*/ 97 w 176"/>
              <a:gd name="T67" fmla="*/ 10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6" h="117">
                <a:moveTo>
                  <a:pt x="176" y="99"/>
                </a:moveTo>
                <a:cubicBezTo>
                  <a:pt x="176" y="108"/>
                  <a:pt x="176" y="108"/>
                  <a:pt x="176" y="108"/>
                </a:cubicBezTo>
                <a:cubicBezTo>
                  <a:pt x="176" y="113"/>
                  <a:pt x="169" y="117"/>
                  <a:pt x="161" y="117"/>
                </a:cubicBezTo>
                <a:cubicBezTo>
                  <a:pt x="15" y="117"/>
                  <a:pt x="15" y="117"/>
                  <a:pt x="15" y="117"/>
                </a:cubicBezTo>
                <a:cubicBezTo>
                  <a:pt x="7" y="117"/>
                  <a:pt x="0" y="113"/>
                  <a:pt x="0" y="108"/>
                </a:cubicBezTo>
                <a:cubicBezTo>
                  <a:pt x="0" y="99"/>
                  <a:pt x="0" y="99"/>
                  <a:pt x="0" y="99"/>
                </a:cubicBezTo>
                <a:cubicBezTo>
                  <a:pt x="15" y="99"/>
                  <a:pt x="15" y="99"/>
                  <a:pt x="15" y="99"/>
                </a:cubicBezTo>
                <a:cubicBezTo>
                  <a:pt x="161" y="99"/>
                  <a:pt x="161" y="99"/>
                  <a:pt x="161" y="99"/>
                </a:cubicBezTo>
                <a:lnTo>
                  <a:pt x="176" y="99"/>
                </a:lnTo>
                <a:close/>
                <a:moveTo>
                  <a:pt x="24" y="79"/>
                </a:moveTo>
                <a:cubicBezTo>
                  <a:pt x="24" y="14"/>
                  <a:pt x="24" y="14"/>
                  <a:pt x="24" y="14"/>
                </a:cubicBezTo>
                <a:cubicBezTo>
                  <a:pt x="24" y="6"/>
                  <a:pt x="30" y="0"/>
                  <a:pt x="38" y="0"/>
                </a:cubicBezTo>
                <a:cubicBezTo>
                  <a:pt x="138" y="0"/>
                  <a:pt x="138" y="0"/>
                  <a:pt x="138" y="0"/>
                </a:cubicBezTo>
                <a:cubicBezTo>
                  <a:pt x="146" y="0"/>
                  <a:pt x="152" y="6"/>
                  <a:pt x="152" y="14"/>
                </a:cubicBezTo>
                <a:cubicBezTo>
                  <a:pt x="152" y="79"/>
                  <a:pt x="152" y="79"/>
                  <a:pt x="152" y="79"/>
                </a:cubicBezTo>
                <a:cubicBezTo>
                  <a:pt x="152" y="87"/>
                  <a:pt x="146" y="93"/>
                  <a:pt x="138" y="93"/>
                </a:cubicBezTo>
                <a:cubicBezTo>
                  <a:pt x="38" y="93"/>
                  <a:pt x="38" y="93"/>
                  <a:pt x="38" y="93"/>
                </a:cubicBezTo>
                <a:cubicBezTo>
                  <a:pt x="30" y="93"/>
                  <a:pt x="24" y="87"/>
                  <a:pt x="24" y="79"/>
                </a:cubicBezTo>
                <a:close/>
                <a:moveTo>
                  <a:pt x="35" y="79"/>
                </a:moveTo>
                <a:cubicBezTo>
                  <a:pt x="35" y="80"/>
                  <a:pt x="37" y="82"/>
                  <a:pt x="38" y="82"/>
                </a:cubicBezTo>
                <a:cubicBezTo>
                  <a:pt x="138" y="82"/>
                  <a:pt x="138" y="82"/>
                  <a:pt x="138" y="82"/>
                </a:cubicBezTo>
                <a:cubicBezTo>
                  <a:pt x="139" y="82"/>
                  <a:pt x="141" y="80"/>
                  <a:pt x="141" y="79"/>
                </a:cubicBezTo>
                <a:cubicBezTo>
                  <a:pt x="141" y="14"/>
                  <a:pt x="141" y="14"/>
                  <a:pt x="141" y="14"/>
                </a:cubicBezTo>
                <a:cubicBezTo>
                  <a:pt x="141" y="13"/>
                  <a:pt x="139" y="11"/>
                  <a:pt x="138" y="11"/>
                </a:cubicBezTo>
                <a:cubicBezTo>
                  <a:pt x="38" y="11"/>
                  <a:pt x="38" y="11"/>
                  <a:pt x="38" y="11"/>
                </a:cubicBezTo>
                <a:cubicBezTo>
                  <a:pt x="37" y="11"/>
                  <a:pt x="35" y="13"/>
                  <a:pt x="35" y="14"/>
                </a:cubicBezTo>
                <a:lnTo>
                  <a:pt x="35" y="79"/>
                </a:lnTo>
                <a:close/>
                <a:moveTo>
                  <a:pt x="97" y="107"/>
                </a:moveTo>
                <a:cubicBezTo>
                  <a:pt x="97" y="106"/>
                  <a:pt x="96" y="105"/>
                  <a:pt x="95" y="105"/>
                </a:cubicBezTo>
                <a:cubicBezTo>
                  <a:pt x="81" y="105"/>
                  <a:pt x="81" y="105"/>
                  <a:pt x="81" y="105"/>
                </a:cubicBezTo>
                <a:cubicBezTo>
                  <a:pt x="80" y="105"/>
                  <a:pt x="79" y="106"/>
                  <a:pt x="79" y="107"/>
                </a:cubicBezTo>
                <a:cubicBezTo>
                  <a:pt x="79" y="107"/>
                  <a:pt x="80" y="108"/>
                  <a:pt x="81" y="108"/>
                </a:cubicBezTo>
                <a:cubicBezTo>
                  <a:pt x="95" y="108"/>
                  <a:pt x="95" y="108"/>
                  <a:pt x="95" y="108"/>
                </a:cubicBezTo>
                <a:cubicBezTo>
                  <a:pt x="96" y="108"/>
                  <a:pt x="97" y="107"/>
                  <a:pt x="97" y="107"/>
                </a:cubicBezTo>
                <a:close/>
              </a:path>
            </a:pathLst>
          </a:custGeom>
          <a:solidFill>
            <a:schemeClr val="bg1"/>
          </a:solidFill>
          <a:ln>
            <a:noFill/>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39" name="Freeform 7"/>
          <p:cNvSpPr/>
          <p:nvPr/>
        </p:nvSpPr>
        <p:spPr bwMode="auto">
          <a:xfrm>
            <a:off x="2239351" y="2782242"/>
            <a:ext cx="491990" cy="494414"/>
          </a:xfrm>
          <a:custGeom>
            <a:avLst/>
            <a:gdLst>
              <a:gd name="T0" fmla="*/ 102 w 203"/>
              <a:gd name="T1" fmla="*/ 0 h 204"/>
              <a:gd name="T2" fmla="*/ 129 w 203"/>
              <a:gd name="T3" fmla="*/ 3 h 204"/>
              <a:gd name="T4" fmla="*/ 153 w 203"/>
              <a:gd name="T5" fmla="*/ 13 h 204"/>
              <a:gd name="T6" fmla="*/ 174 w 203"/>
              <a:gd name="T7" fmla="*/ 30 h 204"/>
              <a:gd name="T8" fmla="*/ 190 w 203"/>
              <a:gd name="T9" fmla="*/ 50 h 204"/>
              <a:gd name="T10" fmla="*/ 200 w 203"/>
              <a:gd name="T11" fmla="*/ 74 h 204"/>
              <a:gd name="T12" fmla="*/ 203 w 203"/>
              <a:gd name="T13" fmla="*/ 102 h 204"/>
              <a:gd name="T14" fmla="*/ 200 w 203"/>
              <a:gd name="T15" fmla="*/ 129 h 204"/>
              <a:gd name="T16" fmla="*/ 190 w 203"/>
              <a:gd name="T17" fmla="*/ 153 h 204"/>
              <a:gd name="T18" fmla="*/ 174 w 203"/>
              <a:gd name="T19" fmla="*/ 174 h 204"/>
              <a:gd name="T20" fmla="*/ 153 w 203"/>
              <a:gd name="T21" fmla="*/ 190 h 204"/>
              <a:gd name="T22" fmla="*/ 129 w 203"/>
              <a:gd name="T23" fmla="*/ 201 h 204"/>
              <a:gd name="T24" fmla="*/ 102 w 203"/>
              <a:gd name="T25" fmla="*/ 204 h 204"/>
              <a:gd name="T26" fmla="*/ 74 w 203"/>
              <a:gd name="T27" fmla="*/ 201 h 204"/>
              <a:gd name="T28" fmla="*/ 50 w 203"/>
              <a:gd name="T29" fmla="*/ 190 h 204"/>
              <a:gd name="T30" fmla="*/ 30 w 203"/>
              <a:gd name="T31" fmla="*/ 174 h 204"/>
              <a:gd name="T32" fmla="*/ 13 w 203"/>
              <a:gd name="T33" fmla="*/ 153 h 204"/>
              <a:gd name="T34" fmla="*/ 3 w 203"/>
              <a:gd name="T35" fmla="*/ 129 h 204"/>
              <a:gd name="T36" fmla="*/ 0 w 203"/>
              <a:gd name="T37" fmla="*/ 102 h 204"/>
              <a:gd name="T38" fmla="*/ 3 w 203"/>
              <a:gd name="T39" fmla="*/ 74 h 204"/>
              <a:gd name="T40" fmla="*/ 13 w 203"/>
              <a:gd name="T41" fmla="*/ 50 h 204"/>
              <a:gd name="T42" fmla="*/ 30 w 203"/>
              <a:gd name="T43" fmla="*/ 30 h 204"/>
              <a:gd name="T44" fmla="*/ 50 w 203"/>
              <a:gd name="T45" fmla="*/ 13 h 204"/>
              <a:gd name="T46" fmla="*/ 74 w 203"/>
              <a:gd name="T47" fmla="*/ 3 h 204"/>
              <a:gd name="T48" fmla="*/ 102 w 203"/>
              <a:gd name="T4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3" h="204">
                <a:moveTo>
                  <a:pt x="102" y="0"/>
                </a:moveTo>
                <a:lnTo>
                  <a:pt x="129" y="3"/>
                </a:lnTo>
                <a:lnTo>
                  <a:pt x="153" y="13"/>
                </a:lnTo>
                <a:lnTo>
                  <a:pt x="174" y="30"/>
                </a:lnTo>
                <a:lnTo>
                  <a:pt x="190" y="50"/>
                </a:lnTo>
                <a:lnTo>
                  <a:pt x="200" y="74"/>
                </a:lnTo>
                <a:lnTo>
                  <a:pt x="203" y="102"/>
                </a:lnTo>
                <a:lnTo>
                  <a:pt x="200" y="129"/>
                </a:lnTo>
                <a:lnTo>
                  <a:pt x="190" y="153"/>
                </a:lnTo>
                <a:lnTo>
                  <a:pt x="174" y="174"/>
                </a:lnTo>
                <a:lnTo>
                  <a:pt x="153" y="190"/>
                </a:lnTo>
                <a:lnTo>
                  <a:pt x="129" y="201"/>
                </a:lnTo>
                <a:lnTo>
                  <a:pt x="102" y="204"/>
                </a:lnTo>
                <a:lnTo>
                  <a:pt x="74" y="201"/>
                </a:lnTo>
                <a:lnTo>
                  <a:pt x="50" y="190"/>
                </a:lnTo>
                <a:lnTo>
                  <a:pt x="30" y="174"/>
                </a:lnTo>
                <a:lnTo>
                  <a:pt x="13" y="153"/>
                </a:lnTo>
                <a:lnTo>
                  <a:pt x="3" y="129"/>
                </a:lnTo>
                <a:lnTo>
                  <a:pt x="0" y="102"/>
                </a:lnTo>
                <a:lnTo>
                  <a:pt x="3" y="74"/>
                </a:lnTo>
                <a:lnTo>
                  <a:pt x="13" y="50"/>
                </a:lnTo>
                <a:lnTo>
                  <a:pt x="30" y="30"/>
                </a:lnTo>
                <a:lnTo>
                  <a:pt x="50" y="13"/>
                </a:lnTo>
                <a:lnTo>
                  <a:pt x="74" y="3"/>
                </a:lnTo>
                <a:lnTo>
                  <a:pt x="102" y="0"/>
                </a:lnTo>
                <a:close/>
              </a:path>
            </a:pathLst>
          </a:custGeom>
          <a:solidFill>
            <a:schemeClr val="tx1">
              <a:lumMod val="75000"/>
              <a:lumOff val="25000"/>
            </a:schemeClr>
          </a:solidFill>
          <a:ln w="0">
            <a:noFill/>
            <a:prstDash val="solid"/>
            <a:round/>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0" name="Freeform 7"/>
          <p:cNvSpPr>
            <a:spLocks noEditPoints="1"/>
          </p:cNvSpPr>
          <p:nvPr/>
        </p:nvSpPr>
        <p:spPr bwMode="auto">
          <a:xfrm>
            <a:off x="2323229" y="2889046"/>
            <a:ext cx="316958" cy="293685"/>
          </a:xfrm>
          <a:custGeom>
            <a:avLst/>
            <a:gdLst>
              <a:gd name="T0" fmla="*/ 31 w 177"/>
              <a:gd name="T1" fmla="*/ 94 h 164"/>
              <a:gd name="T2" fmla="*/ 19 w 177"/>
              <a:gd name="T3" fmla="*/ 94 h 164"/>
              <a:gd name="T4" fmla="*/ 1 w 177"/>
              <a:gd name="T5" fmla="*/ 79 h 164"/>
              <a:gd name="T6" fmla="*/ 12 w 177"/>
              <a:gd name="T7" fmla="*/ 47 h 164"/>
              <a:gd name="T8" fmla="*/ 36 w 177"/>
              <a:gd name="T9" fmla="*/ 55 h 164"/>
              <a:gd name="T10" fmla="*/ 48 w 177"/>
              <a:gd name="T11" fmla="*/ 52 h 164"/>
              <a:gd name="T12" fmla="*/ 48 w 177"/>
              <a:gd name="T13" fmla="*/ 59 h 164"/>
              <a:gd name="T14" fmla="*/ 55 w 177"/>
              <a:gd name="T15" fmla="*/ 82 h 164"/>
              <a:gd name="T16" fmla="*/ 31 w 177"/>
              <a:gd name="T17" fmla="*/ 94 h 164"/>
              <a:gd name="T18" fmla="*/ 36 w 177"/>
              <a:gd name="T19" fmla="*/ 47 h 164"/>
              <a:gd name="T20" fmla="*/ 12 w 177"/>
              <a:gd name="T21" fmla="*/ 23 h 164"/>
              <a:gd name="T22" fmla="*/ 36 w 177"/>
              <a:gd name="T23" fmla="*/ 0 h 164"/>
              <a:gd name="T24" fmla="*/ 59 w 177"/>
              <a:gd name="T25" fmla="*/ 23 h 164"/>
              <a:gd name="T26" fmla="*/ 36 w 177"/>
              <a:gd name="T27" fmla="*/ 47 h 164"/>
              <a:gd name="T28" fmla="*/ 129 w 177"/>
              <a:gd name="T29" fmla="*/ 164 h 164"/>
              <a:gd name="T30" fmla="*/ 49 w 177"/>
              <a:gd name="T31" fmla="*/ 164 h 164"/>
              <a:gd name="T32" fmla="*/ 24 w 177"/>
              <a:gd name="T33" fmla="*/ 140 h 164"/>
              <a:gd name="T34" fmla="*/ 56 w 177"/>
              <a:gd name="T35" fmla="*/ 88 h 164"/>
              <a:gd name="T36" fmla="*/ 89 w 177"/>
              <a:gd name="T37" fmla="*/ 101 h 164"/>
              <a:gd name="T38" fmla="*/ 121 w 177"/>
              <a:gd name="T39" fmla="*/ 88 h 164"/>
              <a:gd name="T40" fmla="*/ 153 w 177"/>
              <a:gd name="T41" fmla="*/ 140 h 164"/>
              <a:gd name="T42" fmla="*/ 129 w 177"/>
              <a:gd name="T43" fmla="*/ 164 h 164"/>
              <a:gd name="T44" fmla="*/ 89 w 177"/>
              <a:gd name="T45" fmla="*/ 94 h 164"/>
              <a:gd name="T46" fmla="*/ 53 w 177"/>
              <a:gd name="T47" fmla="*/ 59 h 164"/>
              <a:gd name="T48" fmla="*/ 89 w 177"/>
              <a:gd name="T49" fmla="*/ 23 h 164"/>
              <a:gd name="T50" fmla="*/ 124 w 177"/>
              <a:gd name="T51" fmla="*/ 59 h 164"/>
              <a:gd name="T52" fmla="*/ 89 w 177"/>
              <a:gd name="T53" fmla="*/ 94 h 164"/>
              <a:gd name="T54" fmla="*/ 141 w 177"/>
              <a:gd name="T55" fmla="*/ 47 h 164"/>
              <a:gd name="T56" fmla="*/ 118 w 177"/>
              <a:gd name="T57" fmla="*/ 23 h 164"/>
              <a:gd name="T58" fmla="*/ 141 w 177"/>
              <a:gd name="T59" fmla="*/ 0 h 164"/>
              <a:gd name="T60" fmla="*/ 165 w 177"/>
              <a:gd name="T61" fmla="*/ 23 h 164"/>
              <a:gd name="T62" fmla="*/ 141 w 177"/>
              <a:gd name="T63" fmla="*/ 47 h 164"/>
              <a:gd name="T64" fmla="*/ 159 w 177"/>
              <a:gd name="T65" fmla="*/ 94 h 164"/>
              <a:gd name="T66" fmla="*/ 146 w 177"/>
              <a:gd name="T67" fmla="*/ 94 h 164"/>
              <a:gd name="T68" fmla="*/ 122 w 177"/>
              <a:gd name="T69" fmla="*/ 82 h 164"/>
              <a:gd name="T70" fmla="*/ 130 w 177"/>
              <a:gd name="T71" fmla="*/ 59 h 164"/>
              <a:gd name="T72" fmla="*/ 129 w 177"/>
              <a:gd name="T73" fmla="*/ 52 h 164"/>
              <a:gd name="T74" fmla="*/ 141 w 177"/>
              <a:gd name="T75" fmla="*/ 55 h 164"/>
              <a:gd name="T76" fmla="*/ 165 w 177"/>
              <a:gd name="T77" fmla="*/ 47 h 164"/>
              <a:gd name="T78" fmla="*/ 177 w 177"/>
              <a:gd name="T79" fmla="*/ 79 h 164"/>
              <a:gd name="T80" fmla="*/ 159 w 177"/>
              <a:gd name="T81" fmla="*/ 9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7" h="164">
                <a:moveTo>
                  <a:pt x="31" y="94"/>
                </a:moveTo>
                <a:cubicBezTo>
                  <a:pt x="19" y="94"/>
                  <a:pt x="19" y="94"/>
                  <a:pt x="19" y="94"/>
                </a:cubicBezTo>
                <a:cubicBezTo>
                  <a:pt x="9" y="94"/>
                  <a:pt x="1" y="89"/>
                  <a:pt x="1" y="79"/>
                </a:cubicBezTo>
                <a:cubicBezTo>
                  <a:pt x="1" y="72"/>
                  <a:pt x="0" y="47"/>
                  <a:pt x="12" y="47"/>
                </a:cubicBezTo>
                <a:cubicBezTo>
                  <a:pt x="14" y="47"/>
                  <a:pt x="24" y="55"/>
                  <a:pt x="36" y="55"/>
                </a:cubicBezTo>
                <a:cubicBezTo>
                  <a:pt x="40" y="55"/>
                  <a:pt x="44" y="54"/>
                  <a:pt x="48" y="52"/>
                </a:cubicBezTo>
                <a:cubicBezTo>
                  <a:pt x="48" y="54"/>
                  <a:pt x="48" y="57"/>
                  <a:pt x="48" y="59"/>
                </a:cubicBezTo>
                <a:cubicBezTo>
                  <a:pt x="48" y="67"/>
                  <a:pt x="50" y="75"/>
                  <a:pt x="55" y="82"/>
                </a:cubicBezTo>
                <a:cubicBezTo>
                  <a:pt x="46" y="82"/>
                  <a:pt x="37" y="86"/>
                  <a:pt x="31" y="94"/>
                </a:cubicBezTo>
                <a:close/>
                <a:moveTo>
                  <a:pt x="36" y="47"/>
                </a:moveTo>
                <a:cubicBezTo>
                  <a:pt x="23" y="47"/>
                  <a:pt x="12" y="36"/>
                  <a:pt x="12" y="23"/>
                </a:cubicBezTo>
                <a:cubicBezTo>
                  <a:pt x="12" y="10"/>
                  <a:pt x="23" y="0"/>
                  <a:pt x="36" y="0"/>
                </a:cubicBezTo>
                <a:cubicBezTo>
                  <a:pt x="49" y="0"/>
                  <a:pt x="59" y="10"/>
                  <a:pt x="59" y="23"/>
                </a:cubicBezTo>
                <a:cubicBezTo>
                  <a:pt x="59" y="36"/>
                  <a:pt x="49" y="47"/>
                  <a:pt x="36" y="47"/>
                </a:cubicBezTo>
                <a:close/>
                <a:moveTo>
                  <a:pt x="129" y="164"/>
                </a:moveTo>
                <a:cubicBezTo>
                  <a:pt x="49" y="164"/>
                  <a:pt x="49" y="164"/>
                  <a:pt x="49" y="164"/>
                </a:cubicBezTo>
                <a:cubicBezTo>
                  <a:pt x="34" y="164"/>
                  <a:pt x="24" y="155"/>
                  <a:pt x="24" y="140"/>
                </a:cubicBezTo>
                <a:cubicBezTo>
                  <a:pt x="24" y="120"/>
                  <a:pt x="29" y="88"/>
                  <a:pt x="56" y="88"/>
                </a:cubicBezTo>
                <a:cubicBezTo>
                  <a:pt x="59" y="88"/>
                  <a:pt x="70" y="101"/>
                  <a:pt x="89" y="101"/>
                </a:cubicBezTo>
                <a:cubicBezTo>
                  <a:pt x="107" y="101"/>
                  <a:pt x="118" y="88"/>
                  <a:pt x="121" y="88"/>
                </a:cubicBezTo>
                <a:cubicBezTo>
                  <a:pt x="148" y="88"/>
                  <a:pt x="153" y="120"/>
                  <a:pt x="153" y="140"/>
                </a:cubicBezTo>
                <a:cubicBezTo>
                  <a:pt x="153" y="155"/>
                  <a:pt x="143" y="164"/>
                  <a:pt x="129" y="164"/>
                </a:cubicBezTo>
                <a:close/>
                <a:moveTo>
                  <a:pt x="89" y="94"/>
                </a:moveTo>
                <a:cubicBezTo>
                  <a:pt x="69" y="94"/>
                  <a:pt x="53" y="78"/>
                  <a:pt x="53" y="59"/>
                </a:cubicBezTo>
                <a:cubicBezTo>
                  <a:pt x="53" y="39"/>
                  <a:pt x="69" y="23"/>
                  <a:pt x="89" y="23"/>
                </a:cubicBezTo>
                <a:cubicBezTo>
                  <a:pt x="108" y="23"/>
                  <a:pt x="124" y="39"/>
                  <a:pt x="124" y="59"/>
                </a:cubicBezTo>
                <a:cubicBezTo>
                  <a:pt x="124" y="78"/>
                  <a:pt x="108" y="94"/>
                  <a:pt x="89" y="94"/>
                </a:cubicBezTo>
                <a:close/>
                <a:moveTo>
                  <a:pt x="141" y="47"/>
                </a:moveTo>
                <a:cubicBezTo>
                  <a:pt x="128" y="47"/>
                  <a:pt x="118" y="36"/>
                  <a:pt x="118" y="23"/>
                </a:cubicBezTo>
                <a:cubicBezTo>
                  <a:pt x="118" y="10"/>
                  <a:pt x="128" y="0"/>
                  <a:pt x="141" y="0"/>
                </a:cubicBezTo>
                <a:cubicBezTo>
                  <a:pt x="154" y="0"/>
                  <a:pt x="165" y="10"/>
                  <a:pt x="165" y="23"/>
                </a:cubicBezTo>
                <a:cubicBezTo>
                  <a:pt x="165" y="36"/>
                  <a:pt x="154" y="47"/>
                  <a:pt x="141" y="47"/>
                </a:cubicBezTo>
                <a:close/>
                <a:moveTo>
                  <a:pt x="159" y="94"/>
                </a:moveTo>
                <a:cubicBezTo>
                  <a:pt x="146" y="94"/>
                  <a:pt x="146" y="94"/>
                  <a:pt x="146" y="94"/>
                </a:cubicBezTo>
                <a:cubicBezTo>
                  <a:pt x="140" y="86"/>
                  <a:pt x="132" y="82"/>
                  <a:pt x="122" y="82"/>
                </a:cubicBezTo>
                <a:cubicBezTo>
                  <a:pt x="127" y="75"/>
                  <a:pt x="130" y="67"/>
                  <a:pt x="130" y="59"/>
                </a:cubicBezTo>
                <a:cubicBezTo>
                  <a:pt x="130" y="57"/>
                  <a:pt x="129" y="54"/>
                  <a:pt x="129" y="52"/>
                </a:cubicBezTo>
                <a:cubicBezTo>
                  <a:pt x="133" y="54"/>
                  <a:pt x="137" y="55"/>
                  <a:pt x="141" y="55"/>
                </a:cubicBezTo>
                <a:cubicBezTo>
                  <a:pt x="154" y="55"/>
                  <a:pt x="163" y="47"/>
                  <a:pt x="165" y="47"/>
                </a:cubicBezTo>
                <a:cubicBezTo>
                  <a:pt x="177" y="47"/>
                  <a:pt x="177" y="72"/>
                  <a:pt x="177" y="79"/>
                </a:cubicBezTo>
                <a:cubicBezTo>
                  <a:pt x="177" y="89"/>
                  <a:pt x="168" y="94"/>
                  <a:pt x="159" y="94"/>
                </a:cubicBezTo>
                <a:close/>
              </a:path>
            </a:pathLst>
          </a:custGeom>
          <a:solidFill>
            <a:schemeClr val="bg1"/>
          </a:solidFill>
          <a:ln>
            <a:noFill/>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1" name="Freeform 8"/>
          <p:cNvSpPr/>
          <p:nvPr/>
        </p:nvSpPr>
        <p:spPr bwMode="auto">
          <a:xfrm>
            <a:off x="4958284" y="2789080"/>
            <a:ext cx="491990" cy="491990"/>
          </a:xfrm>
          <a:custGeom>
            <a:avLst/>
            <a:gdLst>
              <a:gd name="T0" fmla="*/ 101 w 203"/>
              <a:gd name="T1" fmla="*/ 0 h 203"/>
              <a:gd name="T2" fmla="*/ 129 w 203"/>
              <a:gd name="T3" fmla="*/ 2 h 203"/>
              <a:gd name="T4" fmla="*/ 153 w 203"/>
              <a:gd name="T5" fmla="*/ 13 h 203"/>
              <a:gd name="T6" fmla="*/ 173 w 203"/>
              <a:gd name="T7" fmla="*/ 29 h 203"/>
              <a:gd name="T8" fmla="*/ 190 w 203"/>
              <a:gd name="T9" fmla="*/ 50 h 203"/>
              <a:gd name="T10" fmla="*/ 200 w 203"/>
              <a:gd name="T11" fmla="*/ 74 h 203"/>
              <a:gd name="T12" fmla="*/ 203 w 203"/>
              <a:gd name="T13" fmla="*/ 101 h 203"/>
              <a:gd name="T14" fmla="*/ 200 w 203"/>
              <a:gd name="T15" fmla="*/ 129 h 203"/>
              <a:gd name="T16" fmla="*/ 190 w 203"/>
              <a:gd name="T17" fmla="*/ 153 h 203"/>
              <a:gd name="T18" fmla="*/ 173 w 203"/>
              <a:gd name="T19" fmla="*/ 174 h 203"/>
              <a:gd name="T20" fmla="*/ 153 w 203"/>
              <a:gd name="T21" fmla="*/ 190 h 203"/>
              <a:gd name="T22" fmla="*/ 129 w 203"/>
              <a:gd name="T23" fmla="*/ 200 h 203"/>
              <a:gd name="T24" fmla="*/ 101 w 203"/>
              <a:gd name="T25" fmla="*/ 203 h 203"/>
              <a:gd name="T26" fmla="*/ 74 w 203"/>
              <a:gd name="T27" fmla="*/ 200 h 203"/>
              <a:gd name="T28" fmla="*/ 50 w 203"/>
              <a:gd name="T29" fmla="*/ 190 h 203"/>
              <a:gd name="T30" fmla="*/ 29 w 203"/>
              <a:gd name="T31" fmla="*/ 174 h 203"/>
              <a:gd name="T32" fmla="*/ 13 w 203"/>
              <a:gd name="T33" fmla="*/ 153 h 203"/>
              <a:gd name="T34" fmla="*/ 3 w 203"/>
              <a:gd name="T35" fmla="*/ 129 h 203"/>
              <a:gd name="T36" fmla="*/ 0 w 203"/>
              <a:gd name="T37" fmla="*/ 101 h 203"/>
              <a:gd name="T38" fmla="*/ 3 w 203"/>
              <a:gd name="T39" fmla="*/ 74 h 203"/>
              <a:gd name="T40" fmla="*/ 13 w 203"/>
              <a:gd name="T41" fmla="*/ 50 h 203"/>
              <a:gd name="T42" fmla="*/ 29 w 203"/>
              <a:gd name="T43" fmla="*/ 29 h 203"/>
              <a:gd name="T44" fmla="*/ 50 w 203"/>
              <a:gd name="T45" fmla="*/ 13 h 203"/>
              <a:gd name="T46" fmla="*/ 74 w 203"/>
              <a:gd name="T47" fmla="*/ 2 h 203"/>
              <a:gd name="T48" fmla="*/ 101 w 203"/>
              <a:gd name="T49"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3" h="203">
                <a:moveTo>
                  <a:pt x="101" y="0"/>
                </a:moveTo>
                <a:lnTo>
                  <a:pt x="129" y="2"/>
                </a:lnTo>
                <a:lnTo>
                  <a:pt x="153" y="13"/>
                </a:lnTo>
                <a:lnTo>
                  <a:pt x="173" y="29"/>
                </a:lnTo>
                <a:lnTo>
                  <a:pt x="190" y="50"/>
                </a:lnTo>
                <a:lnTo>
                  <a:pt x="200" y="74"/>
                </a:lnTo>
                <a:lnTo>
                  <a:pt x="203" y="101"/>
                </a:lnTo>
                <a:lnTo>
                  <a:pt x="200" y="129"/>
                </a:lnTo>
                <a:lnTo>
                  <a:pt x="190" y="153"/>
                </a:lnTo>
                <a:lnTo>
                  <a:pt x="173" y="174"/>
                </a:lnTo>
                <a:lnTo>
                  <a:pt x="153" y="190"/>
                </a:lnTo>
                <a:lnTo>
                  <a:pt x="129" y="200"/>
                </a:lnTo>
                <a:lnTo>
                  <a:pt x="101" y="203"/>
                </a:lnTo>
                <a:lnTo>
                  <a:pt x="74" y="200"/>
                </a:lnTo>
                <a:lnTo>
                  <a:pt x="50" y="190"/>
                </a:lnTo>
                <a:lnTo>
                  <a:pt x="29" y="174"/>
                </a:lnTo>
                <a:lnTo>
                  <a:pt x="13" y="153"/>
                </a:lnTo>
                <a:lnTo>
                  <a:pt x="3" y="129"/>
                </a:lnTo>
                <a:lnTo>
                  <a:pt x="0" y="101"/>
                </a:lnTo>
                <a:lnTo>
                  <a:pt x="3" y="74"/>
                </a:lnTo>
                <a:lnTo>
                  <a:pt x="13" y="50"/>
                </a:lnTo>
                <a:lnTo>
                  <a:pt x="29" y="29"/>
                </a:lnTo>
                <a:lnTo>
                  <a:pt x="50" y="13"/>
                </a:lnTo>
                <a:lnTo>
                  <a:pt x="74" y="2"/>
                </a:lnTo>
                <a:lnTo>
                  <a:pt x="101" y="0"/>
                </a:lnTo>
                <a:close/>
              </a:path>
            </a:pathLst>
          </a:custGeom>
          <a:solidFill>
            <a:srgbClr val="92D050"/>
          </a:solidFill>
          <a:ln w="0">
            <a:noFill/>
            <a:prstDash val="solid"/>
            <a:round/>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2" name="Freeform 8"/>
          <p:cNvSpPr>
            <a:spLocks noEditPoints="1"/>
          </p:cNvSpPr>
          <p:nvPr/>
        </p:nvSpPr>
        <p:spPr bwMode="auto">
          <a:xfrm>
            <a:off x="5119815" y="2870009"/>
            <a:ext cx="213631" cy="318325"/>
          </a:xfrm>
          <a:custGeom>
            <a:avLst/>
            <a:gdLst>
              <a:gd name="T0" fmla="*/ 85 w 94"/>
              <a:gd name="T1" fmla="*/ 44 h 140"/>
              <a:gd name="T2" fmla="*/ 45 w 94"/>
              <a:gd name="T3" fmla="*/ 90 h 140"/>
              <a:gd name="T4" fmla="*/ 26 w 94"/>
              <a:gd name="T5" fmla="*/ 105 h 140"/>
              <a:gd name="T6" fmla="*/ 26 w 94"/>
              <a:gd name="T7" fmla="*/ 108 h 140"/>
              <a:gd name="T8" fmla="*/ 35 w 94"/>
              <a:gd name="T9" fmla="*/ 123 h 140"/>
              <a:gd name="T10" fmla="*/ 17 w 94"/>
              <a:gd name="T11" fmla="*/ 140 h 140"/>
              <a:gd name="T12" fmla="*/ 0 w 94"/>
              <a:gd name="T13" fmla="*/ 123 h 140"/>
              <a:gd name="T14" fmla="*/ 9 w 94"/>
              <a:gd name="T15" fmla="*/ 108 h 140"/>
              <a:gd name="T16" fmla="*/ 9 w 94"/>
              <a:gd name="T17" fmla="*/ 33 h 140"/>
              <a:gd name="T18" fmla="*/ 0 w 94"/>
              <a:gd name="T19" fmla="*/ 17 h 140"/>
              <a:gd name="T20" fmla="*/ 17 w 94"/>
              <a:gd name="T21" fmla="*/ 0 h 140"/>
              <a:gd name="T22" fmla="*/ 35 w 94"/>
              <a:gd name="T23" fmla="*/ 17 h 140"/>
              <a:gd name="T24" fmla="*/ 26 w 94"/>
              <a:gd name="T25" fmla="*/ 33 h 140"/>
              <a:gd name="T26" fmla="*/ 26 w 94"/>
              <a:gd name="T27" fmla="*/ 78 h 140"/>
              <a:gd name="T28" fmla="*/ 40 w 94"/>
              <a:gd name="T29" fmla="*/ 73 h 140"/>
              <a:gd name="T30" fmla="*/ 67 w 94"/>
              <a:gd name="T31" fmla="*/ 44 h 140"/>
              <a:gd name="T32" fmla="*/ 58 w 94"/>
              <a:gd name="T33" fmla="*/ 29 h 140"/>
              <a:gd name="T34" fmla="*/ 76 w 94"/>
              <a:gd name="T35" fmla="*/ 11 h 140"/>
              <a:gd name="T36" fmla="*/ 94 w 94"/>
              <a:gd name="T37" fmla="*/ 29 h 140"/>
              <a:gd name="T38" fmla="*/ 85 w 94"/>
              <a:gd name="T39" fmla="*/ 44 h 140"/>
              <a:gd name="T40" fmla="*/ 17 w 94"/>
              <a:gd name="T41" fmla="*/ 9 h 140"/>
              <a:gd name="T42" fmla="*/ 9 w 94"/>
              <a:gd name="T43" fmla="*/ 17 h 140"/>
              <a:gd name="T44" fmla="*/ 17 w 94"/>
              <a:gd name="T45" fmla="*/ 26 h 140"/>
              <a:gd name="T46" fmla="*/ 26 w 94"/>
              <a:gd name="T47" fmla="*/ 17 h 140"/>
              <a:gd name="T48" fmla="*/ 17 w 94"/>
              <a:gd name="T49" fmla="*/ 9 h 140"/>
              <a:gd name="T50" fmla="*/ 17 w 94"/>
              <a:gd name="T51" fmla="*/ 114 h 140"/>
              <a:gd name="T52" fmla="*/ 9 w 94"/>
              <a:gd name="T53" fmla="*/ 123 h 140"/>
              <a:gd name="T54" fmla="*/ 17 w 94"/>
              <a:gd name="T55" fmla="*/ 132 h 140"/>
              <a:gd name="T56" fmla="*/ 26 w 94"/>
              <a:gd name="T57" fmla="*/ 123 h 140"/>
              <a:gd name="T58" fmla="*/ 17 w 94"/>
              <a:gd name="T59" fmla="*/ 114 h 140"/>
              <a:gd name="T60" fmla="*/ 76 w 94"/>
              <a:gd name="T61" fmla="*/ 20 h 140"/>
              <a:gd name="T62" fmla="*/ 67 w 94"/>
              <a:gd name="T63" fmla="*/ 29 h 140"/>
              <a:gd name="T64" fmla="*/ 76 w 94"/>
              <a:gd name="T65" fmla="*/ 38 h 140"/>
              <a:gd name="T66" fmla="*/ 85 w 94"/>
              <a:gd name="T67" fmla="*/ 29 h 140"/>
              <a:gd name="T68" fmla="*/ 76 w 94"/>
              <a:gd name="T69" fmla="*/ 2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140">
                <a:moveTo>
                  <a:pt x="85" y="44"/>
                </a:moveTo>
                <a:cubicBezTo>
                  <a:pt x="84" y="77"/>
                  <a:pt x="61" y="85"/>
                  <a:pt x="45" y="90"/>
                </a:cubicBezTo>
                <a:cubicBezTo>
                  <a:pt x="31" y="94"/>
                  <a:pt x="26" y="96"/>
                  <a:pt x="26" y="105"/>
                </a:cubicBezTo>
                <a:cubicBezTo>
                  <a:pt x="26" y="108"/>
                  <a:pt x="26" y="108"/>
                  <a:pt x="26" y="108"/>
                </a:cubicBezTo>
                <a:cubicBezTo>
                  <a:pt x="31" y="111"/>
                  <a:pt x="35" y="116"/>
                  <a:pt x="35" y="123"/>
                </a:cubicBezTo>
                <a:cubicBezTo>
                  <a:pt x="35" y="132"/>
                  <a:pt x="27" y="140"/>
                  <a:pt x="17" y="140"/>
                </a:cubicBezTo>
                <a:cubicBezTo>
                  <a:pt x="8" y="140"/>
                  <a:pt x="0" y="132"/>
                  <a:pt x="0" y="123"/>
                </a:cubicBezTo>
                <a:cubicBezTo>
                  <a:pt x="0" y="116"/>
                  <a:pt x="3" y="111"/>
                  <a:pt x="9" y="108"/>
                </a:cubicBezTo>
                <a:cubicBezTo>
                  <a:pt x="9" y="33"/>
                  <a:pt x="9" y="33"/>
                  <a:pt x="9" y="33"/>
                </a:cubicBezTo>
                <a:cubicBezTo>
                  <a:pt x="3" y="29"/>
                  <a:pt x="0" y="24"/>
                  <a:pt x="0" y="17"/>
                </a:cubicBezTo>
                <a:cubicBezTo>
                  <a:pt x="0" y="8"/>
                  <a:pt x="8" y="0"/>
                  <a:pt x="17" y="0"/>
                </a:cubicBezTo>
                <a:cubicBezTo>
                  <a:pt x="27" y="0"/>
                  <a:pt x="35" y="8"/>
                  <a:pt x="35" y="17"/>
                </a:cubicBezTo>
                <a:cubicBezTo>
                  <a:pt x="35" y="24"/>
                  <a:pt x="31" y="29"/>
                  <a:pt x="26" y="33"/>
                </a:cubicBezTo>
                <a:cubicBezTo>
                  <a:pt x="26" y="78"/>
                  <a:pt x="26" y="78"/>
                  <a:pt x="26" y="78"/>
                </a:cubicBezTo>
                <a:cubicBezTo>
                  <a:pt x="31" y="76"/>
                  <a:pt x="36" y="74"/>
                  <a:pt x="40" y="73"/>
                </a:cubicBezTo>
                <a:cubicBezTo>
                  <a:pt x="57" y="67"/>
                  <a:pt x="67" y="63"/>
                  <a:pt x="67" y="44"/>
                </a:cubicBezTo>
                <a:cubicBezTo>
                  <a:pt x="62" y="41"/>
                  <a:pt x="58" y="36"/>
                  <a:pt x="58" y="29"/>
                </a:cubicBezTo>
                <a:cubicBezTo>
                  <a:pt x="58" y="19"/>
                  <a:pt x="66" y="11"/>
                  <a:pt x="76" y="11"/>
                </a:cubicBezTo>
                <a:cubicBezTo>
                  <a:pt x="86" y="11"/>
                  <a:pt x="94" y="19"/>
                  <a:pt x="94" y="29"/>
                </a:cubicBezTo>
                <a:cubicBezTo>
                  <a:pt x="94" y="36"/>
                  <a:pt x="90" y="41"/>
                  <a:pt x="85" y="44"/>
                </a:cubicBezTo>
                <a:close/>
                <a:moveTo>
                  <a:pt x="17" y="9"/>
                </a:moveTo>
                <a:cubicBezTo>
                  <a:pt x="13" y="9"/>
                  <a:pt x="9" y="12"/>
                  <a:pt x="9" y="17"/>
                </a:cubicBezTo>
                <a:cubicBezTo>
                  <a:pt x="9" y="22"/>
                  <a:pt x="13" y="26"/>
                  <a:pt x="17" y="26"/>
                </a:cubicBezTo>
                <a:cubicBezTo>
                  <a:pt x="22" y="26"/>
                  <a:pt x="26" y="22"/>
                  <a:pt x="26" y="17"/>
                </a:cubicBezTo>
                <a:cubicBezTo>
                  <a:pt x="26" y="12"/>
                  <a:pt x="22" y="9"/>
                  <a:pt x="17" y="9"/>
                </a:cubicBezTo>
                <a:close/>
                <a:moveTo>
                  <a:pt x="17" y="114"/>
                </a:moveTo>
                <a:cubicBezTo>
                  <a:pt x="13" y="114"/>
                  <a:pt x="9" y="118"/>
                  <a:pt x="9" y="123"/>
                </a:cubicBezTo>
                <a:cubicBezTo>
                  <a:pt x="9" y="128"/>
                  <a:pt x="13" y="132"/>
                  <a:pt x="17" y="132"/>
                </a:cubicBezTo>
                <a:cubicBezTo>
                  <a:pt x="22" y="132"/>
                  <a:pt x="26" y="128"/>
                  <a:pt x="26" y="123"/>
                </a:cubicBezTo>
                <a:cubicBezTo>
                  <a:pt x="26" y="118"/>
                  <a:pt x="22" y="114"/>
                  <a:pt x="17" y="114"/>
                </a:cubicBezTo>
                <a:close/>
                <a:moveTo>
                  <a:pt x="76" y="20"/>
                </a:moveTo>
                <a:cubicBezTo>
                  <a:pt x="71" y="20"/>
                  <a:pt x="67" y="24"/>
                  <a:pt x="67" y="29"/>
                </a:cubicBezTo>
                <a:cubicBezTo>
                  <a:pt x="67" y="34"/>
                  <a:pt x="71" y="38"/>
                  <a:pt x="76" y="38"/>
                </a:cubicBezTo>
                <a:cubicBezTo>
                  <a:pt x="81" y="38"/>
                  <a:pt x="85" y="34"/>
                  <a:pt x="85" y="29"/>
                </a:cubicBezTo>
                <a:cubicBezTo>
                  <a:pt x="85" y="24"/>
                  <a:pt x="81" y="20"/>
                  <a:pt x="76" y="20"/>
                </a:cubicBezTo>
                <a:close/>
              </a:path>
            </a:pathLst>
          </a:custGeom>
          <a:solidFill>
            <a:schemeClr val="bg1"/>
          </a:solidFill>
          <a:ln>
            <a:noFill/>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3" name="Freeform 10"/>
          <p:cNvSpPr/>
          <p:nvPr/>
        </p:nvSpPr>
        <p:spPr bwMode="auto">
          <a:xfrm>
            <a:off x="7846157" y="1902922"/>
            <a:ext cx="494414" cy="491990"/>
          </a:xfrm>
          <a:custGeom>
            <a:avLst/>
            <a:gdLst>
              <a:gd name="T0" fmla="*/ 101 w 204"/>
              <a:gd name="T1" fmla="*/ 0 h 203"/>
              <a:gd name="T2" fmla="*/ 130 w 204"/>
              <a:gd name="T3" fmla="*/ 3 h 203"/>
              <a:gd name="T4" fmla="*/ 153 w 204"/>
              <a:gd name="T5" fmla="*/ 13 h 203"/>
              <a:gd name="T6" fmla="*/ 174 w 204"/>
              <a:gd name="T7" fmla="*/ 29 h 203"/>
              <a:gd name="T8" fmla="*/ 191 w 204"/>
              <a:gd name="T9" fmla="*/ 50 h 203"/>
              <a:gd name="T10" fmla="*/ 201 w 204"/>
              <a:gd name="T11" fmla="*/ 74 h 203"/>
              <a:gd name="T12" fmla="*/ 204 w 204"/>
              <a:gd name="T13" fmla="*/ 102 h 203"/>
              <a:gd name="T14" fmla="*/ 201 w 204"/>
              <a:gd name="T15" fmla="*/ 129 h 203"/>
              <a:gd name="T16" fmla="*/ 191 w 204"/>
              <a:gd name="T17" fmla="*/ 153 h 203"/>
              <a:gd name="T18" fmla="*/ 174 w 204"/>
              <a:gd name="T19" fmla="*/ 174 h 203"/>
              <a:gd name="T20" fmla="*/ 153 w 204"/>
              <a:gd name="T21" fmla="*/ 190 h 203"/>
              <a:gd name="T22" fmla="*/ 130 w 204"/>
              <a:gd name="T23" fmla="*/ 200 h 203"/>
              <a:gd name="T24" fmla="*/ 101 w 204"/>
              <a:gd name="T25" fmla="*/ 203 h 203"/>
              <a:gd name="T26" fmla="*/ 75 w 204"/>
              <a:gd name="T27" fmla="*/ 200 h 203"/>
              <a:gd name="T28" fmla="*/ 51 w 204"/>
              <a:gd name="T29" fmla="*/ 190 h 203"/>
              <a:gd name="T30" fmla="*/ 30 w 204"/>
              <a:gd name="T31" fmla="*/ 174 h 203"/>
              <a:gd name="T32" fmla="*/ 14 w 204"/>
              <a:gd name="T33" fmla="*/ 153 h 203"/>
              <a:gd name="T34" fmla="*/ 3 w 204"/>
              <a:gd name="T35" fmla="*/ 129 h 203"/>
              <a:gd name="T36" fmla="*/ 0 w 204"/>
              <a:gd name="T37" fmla="*/ 102 h 203"/>
              <a:gd name="T38" fmla="*/ 3 w 204"/>
              <a:gd name="T39" fmla="*/ 74 h 203"/>
              <a:gd name="T40" fmla="*/ 14 w 204"/>
              <a:gd name="T41" fmla="*/ 50 h 203"/>
              <a:gd name="T42" fmla="*/ 30 w 204"/>
              <a:gd name="T43" fmla="*/ 29 h 203"/>
              <a:gd name="T44" fmla="*/ 51 w 204"/>
              <a:gd name="T45" fmla="*/ 13 h 203"/>
              <a:gd name="T46" fmla="*/ 75 w 204"/>
              <a:gd name="T47" fmla="*/ 3 h 203"/>
              <a:gd name="T48" fmla="*/ 101 w 204"/>
              <a:gd name="T49"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4" h="203">
                <a:moveTo>
                  <a:pt x="101" y="0"/>
                </a:moveTo>
                <a:lnTo>
                  <a:pt x="130" y="3"/>
                </a:lnTo>
                <a:lnTo>
                  <a:pt x="153" y="13"/>
                </a:lnTo>
                <a:lnTo>
                  <a:pt x="174" y="29"/>
                </a:lnTo>
                <a:lnTo>
                  <a:pt x="191" y="50"/>
                </a:lnTo>
                <a:lnTo>
                  <a:pt x="201" y="74"/>
                </a:lnTo>
                <a:lnTo>
                  <a:pt x="204" y="102"/>
                </a:lnTo>
                <a:lnTo>
                  <a:pt x="201" y="129"/>
                </a:lnTo>
                <a:lnTo>
                  <a:pt x="191" y="153"/>
                </a:lnTo>
                <a:lnTo>
                  <a:pt x="174" y="174"/>
                </a:lnTo>
                <a:lnTo>
                  <a:pt x="153" y="190"/>
                </a:lnTo>
                <a:lnTo>
                  <a:pt x="130" y="200"/>
                </a:lnTo>
                <a:lnTo>
                  <a:pt x="101" y="203"/>
                </a:lnTo>
                <a:lnTo>
                  <a:pt x="75" y="200"/>
                </a:lnTo>
                <a:lnTo>
                  <a:pt x="51" y="190"/>
                </a:lnTo>
                <a:lnTo>
                  <a:pt x="30" y="174"/>
                </a:lnTo>
                <a:lnTo>
                  <a:pt x="14" y="153"/>
                </a:lnTo>
                <a:lnTo>
                  <a:pt x="3" y="129"/>
                </a:lnTo>
                <a:lnTo>
                  <a:pt x="0" y="102"/>
                </a:lnTo>
                <a:lnTo>
                  <a:pt x="3" y="74"/>
                </a:lnTo>
                <a:lnTo>
                  <a:pt x="14" y="50"/>
                </a:lnTo>
                <a:lnTo>
                  <a:pt x="30" y="29"/>
                </a:lnTo>
                <a:lnTo>
                  <a:pt x="51" y="13"/>
                </a:lnTo>
                <a:lnTo>
                  <a:pt x="75" y="3"/>
                </a:lnTo>
                <a:lnTo>
                  <a:pt x="101" y="0"/>
                </a:lnTo>
                <a:close/>
              </a:path>
            </a:pathLst>
          </a:custGeom>
          <a:solidFill>
            <a:schemeClr val="tx1">
              <a:lumMod val="75000"/>
              <a:lumOff val="25000"/>
            </a:schemeClr>
          </a:solidFill>
          <a:ln w="0">
            <a:noFill/>
            <a:prstDash val="solid"/>
            <a:round/>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4" name="Freeform 9"/>
          <p:cNvSpPr>
            <a:spLocks noEditPoints="1"/>
          </p:cNvSpPr>
          <p:nvPr/>
        </p:nvSpPr>
        <p:spPr bwMode="auto">
          <a:xfrm>
            <a:off x="7944657" y="2044528"/>
            <a:ext cx="278984" cy="208776"/>
          </a:xfrm>
          <a:custGeom>
            <a:avLst/>
            <a:gdLst>
              <a:gd name="T0" fmla="*/ 302 w 302"/>
              <a:gd name="T1" fmla="*/ 226 h 226"/>
              <a:gd name="T2" fmla="*/ 0 w 302"/>
              <a:gd name="T3" fmla="*/ 226 h 226"/>
              <a:gd name="T4" fmla="*/ 0 w 302"/>
              <a:gd name="T5" fmla="*/ 0 h 226"/>
              <a:gd name="T6" fmla="*/ 17 w 302"/>
              <a:gd name="T7" fmla="*/ 0 h 226"/>
              <a:gd name="T8" fmla="*/ 17 w 302"/>
              <a:gd name="T9" fmla="*/ 206 h 226"/>
              <a:gd name="T10" fmla="*/ 302 w 302"/>
              <a:gd name="T11" fmla="*/ 206 h 226"/>
              <a:gd name="T12" fmla="*/ 302 w 302"/>
              <a:gd name="T13" fmla="*/ 226 h 226"/>
              <a:gd name="T14" fmla="*/ 282 w 302"/>
              <a:gd name="T15" fmla="*/ 188 h 226"/>
              <a:gd name="T16" fmla="*/ 37 w 302"/>
              <a:gd name="T17" fmla="*/ 188 h 226"/>
              <a:gd name="T18" fmla="*/ 37 w 302"/>
              <a:gd name="T19" fmla="*/ 103 h 226"/>
              <a:gd name="T20" fmla="*/ 103 w 302"/>
              <a:gd name="T21" fmla="*/ 17 h 226"/>
              <a:gd name="T22" fmla="*/ 189 w 302"/>
              <a:gd name="T23" fmla="*/ 103 h 226"/>
              <a:gd name="T24" fmla="*/ 245 w 302"/>
              <a:gd name="T25" fmla="*/ 56 h 226"/>
              <a:gd name="T26" fmla="*/ 282 w 302"/>
              <a:gd name="T27" fmla="*/ 18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2" h="226">
                <a:moveTo>
                  <a:pt x="302" y="226"/>
                </a:moveTo>
                <a:lnTo>
                  <a:pt x="0" y="226"/>
                </a:lnTo>
                <a:lnTo>
                  <a:pt x="0" y="0"/>
                </a:lnTo>
                <a:lnTo>
                  <a:pt x="17" y="0"/>
                </a:lnTo>
                <a:lnTo>
                  <a:pt x="17" y="206"/>
                </a:lnTo>
                <a:lnTo>
                  <a:pt x="302" y="206"/>
                </a:lnTo>
                <a:lnTo>
                  <a:pt x="302" y="226"/>
                </a:lnTo>
                <a:close/>
                <a:moveTo>
                  <a:pt x="282" y="188"/>
                </a:moveTo>
                <a:lnTo>
                  <a:pt x="37" y="188"/>
                </a:lnTo>
                <a:lnTo>
                  <a:pt x="37" y="103"/>
                </a:lnTo>
                <a:lnTo>
                  <a:pt x="103" y="17"/>
                </a:lnTo>
                <a:lnTo>
                  <a:pt x="189" y="103"/>
                </a:lnTo>
                <a:lnTo>
                  <a:pt x="245" y="56"/>
                </a:lnTo>
                <a:lnTo>
                  <a:pt x="282" y="188"/>
                </a:lnTo>
                <a:close/>
              </a:path>
            </a:pathLst>
          </a:custGeom>
          <a:solidFill>
            <a:schemeClr val="bg1"/>
          </a:solidFill>
          <a:ln>
            <a:noFill/>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5" name="Freeform 9"/>
          <p:cNvSpPr/>
          <p:nvPr/>
        </p:nvSpPr>
        <p:spPr bwMode="auto">
          <a:xfrm>
            <a:off x="6159166" y="4128322"/>
            <a:ext cx="491990" cy="496838"/>
          </a:xfrm>
          <a:custGeom>
            <a:avLst/>
            <a:gdLst>
              <a:gd name="T0" fmla="*/ 102 w 203"/>
              <a:gd name="T1" fmla="*/ 0 h 205"/>
              <a:gd name="T2" fmla="*/ 129 w 203"/>
              <a:gd name="T3" fmla="*/ 4 h 205"/>
              <a:gd name="T4" fmla="*/ 153 w 203"/>
              <a:gd name="T5" fmla="*/ 14 h 205"/>
              <a:gd name="T6" fmla="*/ 174 w 203"/>
              <a:gd name="T7" fmla="*/ 29 h 205"/>
              <a:gd name="T8" fmla="*/ 190 w 203"/>
              <a:gd name="T9" fmla="*/ 50 h 205"/>
              <a:gd name="T10" fmla="*/ 200 w 203"/>
              <a:gd name="T11" fmla="*/ 75 h 205"/>
              <a:gd name="T12" fmla="*/ 203 w 203"/>
              <a:gd name="T13" fmla="*/ 102 h 205"/>
              <a:gd name="T14" fmla="*/ 200 w 203"/>
              <a:gd name="T15" fmla="*/ 129 h 205"/>
              <a:gd name="T16" fmla="*/ 190 w 203"/>
              <a:gd name="T17" fmla="*/ 154 h 205"/>
              <a:gd name="T18" fmla="*/ 174 w 203"/>
              <a:gd name="T19" fmla="*/ 174 h 205"/>
              <a:gd name="T20" fmla="*/ 153 w 203"/>
              <a:gd name="T21" fmla="*/ 190 h 205"/>
              <a:gd name="T22" fmla="*/ 129 w 203"/>
              <a:gd name="T23" fmla="*/ 200 h 205"/>
              <a:gd name="T24" fmla="*/ 102 w 203"/>
              <a:gd name="T25" fmla="*/ 205 h 205"/>
              <a:gd name="T26" fmla="*/ 76 w 203"/>
              <a:gd name="T27" fmla="*/ 200 h 205"/>
              <a:gd name="T28" fmla="*/ 50 w 203"/>
              <a:gd name="T29" fmla="*/ 190 h 205"/>
              <a:gd name="T30" fmla="*/ 29 w 203"/>
              <a:gd name="T31" fmla="*/ 174 h 205"/>
              <a:gd name="T32" fmla="*/ 15 w 203"/>
              <a:gd name="T33" fmla="*/ 154 h 205"/>
              <a:gd name="T34" fmla="*/ 4 w 203"/>
              <a:gd name="T35" fmla="*/ 129 h 205"/>
              <a:gd name="T36" fmla="*/ 0 w 203"/>
              <a:gd name="T37" fmla="*/ 102 h 205"/>
              <a:gd name="T38" fmla="*/ 4 w 203"/>
              <a:gd name="T39" fmla="*/ 75 h 205"/>
              <a:gd name="T40" fmla="*/ 15 w 203"/>
              <a:gd name="T41" fmla="*/ 50 h 205"/>
              <a:gd name="T42" fmla="*/ 29 w 203"/>
              <a:gd name="T43" fmla="*/ 29 h 205"/>
              <a:gd name="T44" fmla="*/ 50 w 203"/>
              <a:gd name="T45" fmla="*/ 14 h 205"/>
              <a:gd name="T46" fmla="*/ 76 w 203"/>
              <a:gd name="T47" fmla="*/ 4 h 205"/>
              <a:gd name="T48" fmla="*/ 102 w 203"/>
              <a:gd name="T49"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3" h="205">
                <a:moveTo>
                  <a:pt x="102" y="0"/>
                </a:moveTo>
                <a:lnTo>
                  <a:pt x="129" y="4"/>
                </a:lnTo>
                <a:lnTo>
                  <a:pt x="153" y="14"/>
                </a:lnTo>
                <a:lnTo>
                  <a:pt x="174" y="29"/>
                </a:lnTo>
                <a:lnTo>
                  <a:pt x="190" y="50"/>
                </a:lnTo>
                <a:lnTo>
                  <a:pt x="200" y="75"/>
                </a:lnTo>
                <a:lnTo>
                  <a:pt x="203" y="102"/>
                </a:lnTo>
                <a:lnTo>
                  <a:pt x="200" y="129"/>
                </a:lnTo>
                <a:lnTo>
                  <a:pt x="190" y="154"/>
                </a:lnTo>
                <a:lnTo>
                  <a:pt x="174" y="174"/>
                </a:lnTo>
                <a:lnTo>
                  <a:pt x="153" y="190"/>
                </a:lnTo>
                <a:lnTo>
                  <a:pt x="129" y="200"/>
                </a:lnTo>
                <a:lnTo>
                  <a:pt x="102" y="205"/>
                </a:lnTo>
                <a:lnTo>
                  <a:pt x="76" y="200"/>
                </a:lnTo>
                <a:lnTo>
                  <a:pt x="50" y="190"/>
                </a:lnTo>
                <a:lnTo>
                  <a:pt x="29" y="174"/>
                </a:lnTo>
                <a:lnTo>
                  <a:pt x="15" y="154"/>
                </a:lnTo>
                <a:lnTo>
                  <a:pt x="4" y="129"/>
                </a:lnTo>
                <a:lnTo>
                  <a:pt x="0" y="102"/>
                </a:lnTo>
                <a:lnTo>
                  <a:pt x="4" y="75"/>
                </a:lnTo>
                <a:lnTo>
                  <a:pt x="15" y="50"/>
                </a:lnTo>
                <a:lnTo>
                  <a:pt x="29" y="29"/>
                </a:lnTo>
                <a:lnTo>
                  <a:pt x="50" y="14"/>
                </a:lnTo>
                <a:lnTo>
                  <a:pt x="76" y="4"/>
                </a:lnTo>
                <a:lnTo>
                  <a:pt x="102" y="0"/>
                </a:lnTo>
                <a:close/>
              </a:path>
            </a:pathLst>
          </a:custGeom>
          <a:solidFill>
            <a:schemeClr val="tx1">
              <a:lumMod val="75000"/>
              <a:lumOff val="25000"/>
            </a:schemeClr>
          </a:solidFill>
          <a:ln w="0">
            <a:noFill/>
            <a:prstDash val="solid"/>
            <a:round/>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6" name="Freeform 10"/>
          <p:cNvSpPr>
            <a:spLocks noEditPoints="1"/>
          </p:cNvSpPr>
          <p:nvPr/>
        </p:nvSpPr>
        <p:spPr bwMode="auto">
          <a:xfrm>
            <a:off x="6264465" y="4263178"/>
            <a:ext cx="276039" cy="215623"/>
          </a:xfrm>
          <a:custGeom>
            <a:avLst/>
            <a:gdLst>
              <a:gd name="T0" fmla="*/ 164 w 164"/>
              <a:gd name="T1" fmla="*/ 114 h 128"/>
              <a:gd name="T2" fmla="*/ 149 w 164"/>
              <a:gd name="T3" fmla="*/ 128 h 128"/>
              <a:gd name="T4" fmla="*/ 15 w 164"/>
              <a:gd name="T5" fmla="*/ 128 h 128"/>
              <a:gd name="T6" fmla="*/ 0 w 164"/>
              <a:gd name="T7" fmla="*/ 114 h 128"/>
              <a:gd name="T8" fmla="*/ 0 w 164"/>
              <a:gd name="T9" fmla="*/ 14 h 128"/>
              <a:gd name="T10" fmla="*/ 15 w 164"/>
              <a:gd name="T11" fmla="*/ 0 h 128"/>
              <a:gd name="T12" fmla="*/ 149 w 164"/>
              <a:gd name="T13" fmla="*/ 0 h 128"/>
              <a:gd name="T14" fmla="*/ 164 w 164"/>
              <a:gd name="T15" fmla="*/ 14 h 128"/>
              <a:gd name="T16" fmla="*/ 164 w 164"/>
              <a:gd name="T17" fmla="*/ 114 h 128"/>
              <a:gd name="T18" fmla="*/ 149 w 164"/>
              <a:gd name="T19" fmla="*/ 11 h 128"/>
              <a:gd name="T20" fmla="*/ 15 w 164"/>
              <a:gd name="T21" fmla="*/ 11 h 128"/>
              <a:gd name="T22" fmla="*/ 12 w 164"/>
              <a:gd name="T23" fmla="*/ 14 h 128"/>
              <a:gd name="T24" fmla="*/ 25 w 164"/>
              <a:gd name="T25" fmla="*/ 40 h 128"/>
              <a:gd name="T26" fmla="*/ 62 w 164"/>
              <a:gd name="T27" fmla="*/ 69 h 128"/>
              <a:gd name="T28" fmla="*/ 82 w 164"/>
              <a:gd name="T29" fmla="*/ 82 h 128"/>
              <a:gd name="T30" fmla="*/ 82 w 164"/>
              <a:gd name="T31" fmla="*/ 82 h 128"/>
              <a:gd name="T32" fmla="*/ 82 w 164"/>
              <a:gd name="T33" fmla="*/ 82 h 128"/>
              <a:gd name="T34" fmla="*/ 102 w 164"/>
              <a:gd name="T35" fmla="*/ 69 h 128"/>
              <a:gd name="T36" fmla="*/ 139 w 164"/>
              <a:gd name="T37" fmla="*/ 40 h 128"/>
              <a:gd name="T38" fmla="*/ 152 w 164"/>
              <a:gd name="T39" fmla="*/ 18 h 128"/>
              <a:gd name="T40" fmla="*/ 149 w 164"/>
              <a:gd name="T41" fmla="*/ 11 h 128"/>
              <a:gd name="T42" fmla="*/ 152 w 164"/>
              <a:gd name="T43" fmla="*/ 43 h 128"/>
              <a:gd name="T44" fmla="*/ 146 w 164"/>
              <a:gd name="T45" fmla="*/ 50 h 128"/>
              <a:gd name="T46" fmla="*/ 107 w 164"/>
              <a:gd name="T47" fmla="*/ 80 h 128"/>
              <a:gd name="T48" fmla="*/ 82 w 164"/>
              <a:gd name="T49" fmla="*/ 93 h 128"/>
              <a:gd name="T50" fmla="*/ 82 w 164"/>
              <a:gd name="T51" fmla="*/ 93 h 128"/>
              <a:gd name="T52" fmla="*/ 82 w 164"/>
              <a:gd name="T53" fmla="*/ 93 h 128"/>
              <a:gd name="T54" fmla="*/ 57 w 164"/>
              <a:gd name="T55" fmla="*/ 80 h 128"/>
              <a:gd name="T56" fmla="*/ 18 w 164"/>
              <a:gd name="T57" fmla="*/ 50 h 128"/>
              <a:gd name="T58" fmla="*/ 12 w 164"/>
              <a:gd name="T59" fmla="*/ 43 h 128"/>
              <a:gd name="T60" fmla="*/ 12 w 164"/>
              <a:gd name="T61" fmla="*/ 114 h 128"/>
              <a:gd name="T62" fmla="*/ 15 w 164"/>
              <a:gd name="T63" fmla="*/ 117 h 128"/>
              <a:gd name="T64" fmla="*/ 149 w 164"/>
              <a:gd name="T65" fmla="*/ 117 h 128"/>
              <a:gd name="T66" fmla="*/ 152 w 164"/>
              <a:gd name="T67" fmla="*/ 114 h 128"/>
              <a:gd name="T68" fmla="*/ 152 w 164"/>
              <a:gd name="T6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 h="128">
                <a:moveTo>
                  <a:pt x="164" y="114"/>
                </a:moveTo>
                <a:cubicBezTo>
                  <a:pt x="164" y="122"/>
                  <a:pt x="157" y="128"/>
                  <a:pt x="149" y="128"/>
                </a:cubicBezTo>
                <a:cubicBezTo>
                  <a:pt x="15" y="128"/>
                  <a:pt x="15" y="128"/>
                  <a:pt x="15" y="128"/>
                </a:cubicBezTo>
                <a:cubicBezTo>
                  <a:pt x="7" y="128"/>
                  <a:pt x="0" y="122"/>
                  <a:pt x="0" y="114"/>
                </a:cubicBezTo>
                <a:cubicBezTo>
                  <a:pt x="0" y="14"/>
                  <a:pt x="0" y="14"/>
                  <a:pt x="0" y="14"/>
                </a:cubicBezTo>
                <a:cubicBezTo>
                  <a:pt x="0" y="6"/>
                  <a:pt x="7" y="0"/>
                  <a:pt x="15" y="0"/>
                </a:cubicBezTo>
                <a:cubicBezTo>
                  <a:pt x="149" y="0"/>
                  <a:pt x="149" y="0"/>
                  <a:pt x="149" y="0"/>
                </a:cubicBezTo>
                <a:cubicBezTo>
                  <a:pt x="157" y="0"/>
                  <a:pt x="164" y="6"/>
                  <a:pt x="164" y="14"/>
                </a:cubicBezTo>
                <a:lnTo>
                  <a:pt x="164" y="114"/>
                </a:lnTo>
                <a:close/>
                <a:moveTo>
                  <a:pt x="149" y="11"/>
                </a:moveTo>
                <a:cubicBezTo>
                  <a:pt x="15" y="11"/>
                  <a:pt x="15" y="11"/>
                  <a:pt x="15" y="11"/>
                </a:cubicBezTo>
                <a:cubicBezTo>
                  <a:pt x="13" y="11"/>
                  <a:pt x="12" y="13"/>
                  <a:pt x="12" y="14"/>
                </a:cubicBezTo>
                <a:cubicBezTo>
                  <a:pt x="12" y="25"/>
                  <a:pt x="17" y="34"/>
                  <a:pt x="25" y="40"/>
                </a:cubicBezTo>
                <a:cubicBezTo>
                  <a:pt x="37" y="50"/>
                  <a:pt x="50" y="59"/>
                  <a:pt x="62" y="69"/>
                </a:cubicBezTo>
                <a:cubicBezTo>
                  <a:pt x="67" y="73"/>
                  <a:pt x="76" y="82"/>
                  <a:pt x="82" y="82"/>
                </a:cubicBezTo>
                <a:cubicBezTo>
                  <a:pt x="82" y="82"/>
                  <a:pt x="82" y="82"/>
                  <a:pt x="82" y="82"/>
                </a:cubicBezTo>
                <a:cubicBezTo>
                  <a:pt x="82" y="82"/>
                  <a:pt x="82" y="82"/>
                  <a:pt x="82" y="82"/>
                </a:cubicBezTo>
                <a:cubicBezTo>
                  <a:pt x="89" y="82"/>
                  <a:pt x="97" y="73"/>
                  <a:pt x="102" y="69"/>
                </a:cubicBezTo>
                <a:cubicBezTo>
                  <a:pt x="114" y="59"/>
                  <a:pt x="127" y="50"/>
                  <a:pt x="139" y="40"/>
                </a:cubicBezTo>
                <a:cubicBezTo>
                  <a:pt x="145" y="36"/>
                  <a:pt x="152" y="25"/>
                  <a:pt x="152" y="18"/>
                </a:cubicBezTo>
                <a:cubicBezTo>
                  <a:pt x="152" y="15"/>
                  <a:pt x="153" y="11"/>
                  <a:pt x="149" y="11"/>
                </a:cubicBezTo>
                <a:close/>
                <a:moveTo>
                  <a:pt x="152" y="43"/>
                </a:moveTo>
                <a:cubicBezTo>
                  <a:pt x="150" y="46"/>
                  <a:pt x="148" y="48"/>
                  <a:pt x="146" y="50"/>
                </a:cubicBezTo>
                <a:cubicBezTo>
                  <a:pt x="133" y="60"/>
                  <a:pt x="120" y="70"/>
                  <a:pt x="107" y="80"/>
                </a:cubicBezTo>
                <a:cubicBezTo>
                  <a:pt x="100" y="86"/>
                  <a:pt x="92" y="93"/>
                  <a:pt x="82" y="93"/>
                </a:cubicBezTo>
                <a:cubicBezTo>
                  <a:pt x="82" y="93"/>
                  <a:pt x="82" y="93"/>
                  <a:pt x="82" y="93"/>
                </a:cubicBezTo>
                <a:cubicBezTo>
                  <a:pt x="82" y="93"/>
                  <a:pt x="82" y="93"/>
                  <a:pt x="82" y="93"/>
                </a:cubicBezTo>
                <a:cubicBezTo>
                  <a:pt x="72" y="93"/>
                  <a:pt x="64" y="86"/>
                  <a:pt x="57" y="80"/>
                </a:cubicBezTo>
                <a:cubicBezTo>
                  <a:pt x="44" y="70"/>
                  <a:pt x="31" y="60"/>
                  <a:pt x="18" y="50"/>
                </a:cubicBezTo>
                <a:cubicBezTo>
                  <a:pt x="16" y="48"/>
                  <a:pt x="14" y="46"/>
                  <a:pt x="12" y="43"/>
                </a:cubicBezTo>
                <a:cubicBezTo>
                  <a:pt x="12" y="114"/>
                  <a:pt x="12" y="114"/>
                  <a:pt x="12" y="114"/>
                </a:cubicBezTo>
                <a:cubicBezTo>
                  <a:pt x="12" y="115"/>
                  <a:pt x="13" y="117"/>
                  <a:pt x="15" y="117"/>
                </a:cubicBezTo>
                <a:cubicBezTo>
                  <a:pt x="149" y="117"/>
                  <a:pt x="149" y="117"/>
                  <a:pt x="149" y="117"/>
                </a:cubicBezTo>
                <a:cubicBezTo>
                  <a:pt x="151" y="117"/>
                  <a:pt x="152" y="115"/>
                  <a:pt x="152" y="114"/>
                </a:cubicBezTo>
                <a:lnTo>
                  <a:pt x="152" y="43"/>
                </a:lnTo>
                <a:close/>
              </a:path>
            </a:pathLst>
          </a:custGeom>
          <a:solidFill>
            <a:schemeClr val="bg1"/>
          </a:solidFill>
          <a:ln>
            <a:noFill/>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7" name="Freeform 12"/>
          <p:cNvSpPr/>
          <p:nvPr/>
        </p:nvSpPr>
        <p:spPr bwMode="auto">
          <a:xfrm>
            <a:off x="9417746" y="2274245"/>
            <a:ext cx="494414" cy="494414"/>
          </a:xfrm>
          <a:custGeom>
            <a:avLst/>
            <a:gdLst>
              <a:gd name="T0" fmla="*/ 101 w 204"/>
              <a:gd name="T1" fmla="*/ 0 h 204"/>
              <a:gd name="T2" fmla="*/ 129 w 204"/>
              <a:gd name="T3" fmla="*/ 3 h 204"/>
              <a:gd name="T4" fmla="*/ 153 w 204"/>
              <a:gd name="T5" fmla="*/ 13 h 204"/>
              <a:gd name="T6" fmla="*/ 174 w 204"/>
              <a:gd name="T7" fmla="*/ 30 h 204"/>
              <a:gd name="T8" fmla="*/ 190 w 204"/>
              <a:gd name="T9" fmla="*/ 51 h 204"/>
              <a:gd name="T10" fmla="*/ 201 w 204"/>
              <a:gd name="T11" fmla="*/ 74 h 204"/>
              <a:gd name="T12" fmla="*/ 204 w 204"/>
              <a:gd name="T13" fmla="*/ 101 h 204"/>
              <a:gd name="T14" fmla="*/ 201 w 204"/>
              <a:gd name="T15" fmla="*/ 128 h 204"/>
              <a:gd name="T16" fmla="*/ 190 w 204"/>
              <a:gd name="T17" fmla="*/ 153 h 204"/>
              <a:gd name="T18" fmla="*/ 174 w 204"/>
              <a:gd name="T19" fmla="*/ 174 h 204"/>
              <a:gd name="T20" fmla="*/ 153 w 204"/>
              <a:gd name="T21" fmla="*/ 189 h 204"/>
              <a:gd name="T22" fmla="*/ 129 w 204"/>
              <a:gd name="T23" fmla="*/ 199 h 204"/>
              <a:gd name="T24" fmla="*/ 101 w 204"/>
              <a:gd name="T25" fmla="*/ 204 h 204"/>
              <a:gd name="T26" fmla="*/ 74 w 204"/>
              <a:gd name="T27" fmla="*/ 199 h 204"/>
              <a:gd name="T28" fmla="*/ 51 w 204"/>
              <a:gd name="T29" fmla="*/ 189 h 204"/>
              <a:gd name="T30" fmla="*/ 30 w 204"/>
              <a:gd name="T31" fmla="*/ 174 h 204"/>
              <a:gd name="T32" fmla="*/ 13 w 204"/>
              <a:gd name="T33" fmla="*/ 153 h 204"/>
              <a:gd name="T34" fmla="*/ 3 w 204"/>
              <a:gd name="T35" fmla="*/ 128 h 204"/>
              <a:gd name="T36" fmla="*/ 0 w 204"/>
              <a:gd name="T37" fmla="*/ 101 h 204"/>
              <a:gd name="T38" fmla="*/ 3 w 204"/>
              <a:gd name="T39" fmla="*/ 74 h 204"/>
              <a:gd name="T40" fmla="*/ 13 w 204"/>
              <a:gd name="T41" fmla="*/ 51 h 204"/>
              <a:gd name="T42" fmla="*/ 30 w 204"/>
              <a:gd name="T43" fmla="*/ 30 h 204"/>
              <a:gd name="T44" fmla="*/ 51 w 204"/>
              <a:gd name="T45" fmla="*/ 13 h 204"/>
              <a:gd name="T46" fmla="*/ 74 w 204"/>
              <a:gd name="T47" fmla="*/ 3 h 204"/>
              <a:gd name="T48" fmla="*/ 101 w 204"/>
              <a:gd name="T4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4" h="204">
                <a:moveTo>
                  <a:pt x="101" y="0"/>
                </a:moveTo>
                <a:lnTo>
                  <a:pt x="129" y="3"/>
                </a:lnTo>
                <a:lnTo>
                  <a:pt x="153" y="13"/>
                </a:lnTo>
                <a:lnTo>
                  <a:pt x="174" y="30"/>
                </a:lnTo>
                <a:lnTo>
                  <a:pt x="190" y="51"/>
                </a:lnTo>
                <a:lnTo>
                  <a:pt x="201" y="74"/>
                </a:lnTo>
                <a:lnTo>
                  <a:pt x="204" y="101"/>
                </a:lnTo>
                <a:lnTo>
                  <a:pt x="201" y="128"/>
                </a:lnTo>
                <a:lnTo>
                  <a:pt x="190" y="153"/>
                </a:lnTo>
                <a:lnTo>
                  <a:pt x="174" y="174"/>
                </a:lnTo>
                <a:lnTo>
                  <a:pt x="153" y="189"/>
                </a:lnTo>
                <a:lnTo>
                  <a:pt x="129" y="199"/>
                </a:lnTo>
                <a:lnTo>
                  <a:pt x="101" y="204"/>
                </a:lnTo>
                <a:lnTo>
                  <a:pt x="74" y="199"/>
                </a:lnTo>
                <a:lnTo>
                  <a:pt x="51" y="189"/>
                </a:lnTo>
                <a:lnTo>
                  <a:pt x="30" y="174"/>
                </a:lnTo>
                <a:lnTo>
                  <a:pt x="13" y="153"/>
                </a:lnTo>
                <a:lnTo>
                  <a:pt x="3" y="128"/>
                </a:lnTo>
                <a:lnTo>
                  <a:pt x="0" y="101"/>
                </a:lnTo>
                <a:lnTo>
                  <a:pt x="3" y="74"/>
                </a:lnTo>
                <a:lnTo>
                  <a:pt x="13" y="51"/>
                </a:lnTo>
                <a:lnTo>
                  <a:pt x="30" y="30"/>
                </a:lnTo>
                <a:lnTo>
                  <a:pt x="51" y="13"/>
                </a:lnTo>
                <a:lnTo>
                  <a:pt x="74" y="3"/>
                </a:lnTo>
                <a:lnTo>
                  <a:pt x="101" y="0"/>
                </a:lnTo>
                <a:close/>
              </a:path>
            </a:pathLst>
          </a:custGeom>
          <a:solidFill>
            <a:srgbClr val="7FA35C"/>
          </a:solidFill>
          <a:ln w="0">
            <a:noFill/>
            <a:prstDash val="solid"/>
            <a:round/>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48" name="Freeform 11"/>
          <p:cNvSpPr>
            <a:spLocks noEditPoints="1"/>
          </p:cNvSpPr>
          <p:nvPr/>
        </p:nvSpPr>
        <p:spPr bwMode="auto">
          <a:xfrm>
            <a:off x="9527678" y="2380769"/>
            <a:ext cx="269512" cy="268417"/>
          </a:xfrm>
          <a:custGeom>
            <a:avLst/>
            <a:gdLst>
              <a:gd name="T0" fmla="*/ 141 w 152"/>
              <a:gd name="T1" fmla="*/ 152 h 152"/>
              <a:gd name="T2" fmla="*/ 132 w 152"/>
              <a:gd name="T3" fmla="*/ 148 h 152"/>
              <a:gd name="T4" fmla="*/ 101 w 152"/>
              <a:gd name="T5" fmla="*/ 117 h 152"/>
              <a:gd name="T6" fmla="*/ 65 w 152"/>
              <a:gd name="T7" fmla="*/ 128 h 152"/>
              <a:gd name="T8" fmla="*/ 0 w 152"/>
              <a:gd name="T9" fmla="*/ 64 h 152"/>
              <a:gd name="T10" fmla="*/ 65 w 152"/>
              <a:gd name="T11" fmla="*/ 0 h 152"/>
              <a:gd name="T12" fmla="*/ 129 w 152"/>
              <a:gd name="T13" fmla="*/ 64 h 152"/>
              <a:gd name="T14" fmla="*/ 118 w 152"/>
              <a:gd name="T15" fmla="*/ 100 h 152"/>
              <a:gd name="T16" fmla="*/ 149 w 152"/>
              <a:gd name="T17" fmla="*/ 132 h 152"/>
              <a:gd name="T18" fmla="*/ 152 w 152"/>
              <a:gd name="T19" fmla="*/ 140 h 152"/>
              <a:gd name="T20" fmla="*/ 141 w 152"/>
              <a:gd name="T21" fmla="*/ 152 h 152"/>
              <a:gd name="T22" fmla="*/ 65 w 152"/>
              <a:gd name="T23" fmla="*/ 23 h 152"/>
              <a:gd name="T24" fmla="*/ 24 w 152"/>
              <a:gd name="T25" fmla="*/ 64 h 152"/>
              <a:gd name="T26" fmla="*/ 65 w 152"/>
              <a:gd name="T27" fmla="*/ 105 h 152"/>
              <a:gd name="T28" fmla="*/ 106 w 152"/>
              <a:gd name="T29" fmla="*/ 64 h 152"/>
              <a:gd name="T30" fmla="*/ 65 w 152"/>
              <a:gd name="T31"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2" h="152">
                <a:moveTo>
                  <a:pt x="141" y="152"/>
                </a:moveTo>
                <a:cubicBezTo>
                  <a:pt x="138" y="152"/>
                  <a:pt x="135" y="151"/>
                  <a:pt x="132" y="148"/>
                </a:cubicBezTo>
                <a:cubicBezTo>
                  <a:pt x="101" y="117"/>
                  <a:pt x="101" y="117"/>
                  <a:pt x="101" y="117"/>
                </a:cubicBezTo>
                <a:cubicBezTo>
                  <a:pt x="90" y="124"/>
                  <a:pt x="78" y="128"/>
                  <a:pt x="65" y="128"/>
                </a:cubicBezTo>
                <a:cubicBezTo>
                  <a:pt x="29" y="128"/>
                  <a:pt x="0" y="100"/>
                  <a:pt x="0" y="64"/>
                </a:cubicBezTo>
                <a:cubicBezTo>
                  <a:pt x="0" y="28"/>
                  <a:pt x="29" y="0"/>
                  <a:pt x="65" y="0"/>
                </a:cubicBezTo>
                <a:cubicBezTo>
                  <a:pt x="100" y="0"/>
                  <a:pt x="129" y="28"/>
                  <a:pt x="129" y="64"/>
                </a:cubicBezTo>
                <a:cubicBezTo>
                  <a:pt x="129" y="77"/>
                  <a:pt x="125" y="90"/>
                  <a:pt x="118" y="100"/>
                </a:cubicBezTo>
                <a:cubicBezTo>
                  <a:pt x="149" y="132"/>
                  <a:pt x="149" y="132"/>
                  <a:pt x="149" y="132"/>
                </a:cubicBezTo>
                <a:cubicBezTo>
                  <a:pt x="151" y="134"/>
                  <a:pt x="152" y="137"/>
                  <a:pt x="152" y="140"/>
                </a:cubicBezTo>
                <a:cubicBezTo>
                  <a:pt x="152" y="147"/>
                  <a:pt x="147" y="152"/>
                  <a:pt x="141" y="152"/>
                </a:cubicBezTo>
                <a:close/>
                <a:moveTo>
                  <a:pt x="65" y="23"/>
                </a:moveTo>
                <a:cubicBezTo>
                  <a:pt x="42" y="23"/>
                  <a:pt x="24" y="41"/>
                  <a:pt x="24" y="64"/>
                </a:cubicBezTo>
                <a:cubicBezTo>
                  <a:pt x="24" y="87"/>
                  <a:pt x="42" y="105"/>
                  <a:pt x="65" y="105"/>
                </a:cubicBezTo>
                <a:cubicBezTo>
                  <a:pt x="87" y="105"/>
                  <a:pt x="106" y="87"/>
                  <a:pt x="106" y="64"/>
                </a:cubicBezTo>
                <a:cubicBezTo>
                  <a:pt x="106" y="41"/>
                  <a:pt x="87" y="23"/>
                  <a:pt x="65" y="23"/>
                </a:cubicBezTo>
                <a:close/>
              </a:path>
            </a:pathLst>
          </a:custGeom>
          <a:solidFill>
            <a:schemeClr val="bg1"/>
          </a:solidFill>
          <a:ln>
            <a:noFill/>
          </a:ln>
        </p:spPr>
        <p:txBody>
          <a:bodyPr vert="horz" wrap="square" lIns="121920" tIns="60960" rIns="121920" bIns="60960" numCol="1" anchor="t" anchorCtr="0" compatLnSpc="1"/>
          <a:lstStyle/>
          <a:p>
            <a:endParaRPr lang="en-US" sz="2400">
              <a:solidFill>
                <a:schemeClr val="bg1"/>
              </a:solidFill>
              <a:cs typeface="+mn-ea"/>
              <a:sym typeface="+mn-lt"/>
            </a:endParaRPr>
          </a:p>
        </p:txBody>
      </p:sp>
      <p:sp>
        <p:nvSpPr>
          <p:cNvPr id="61" name="išľíďè"/>
          <p:cNvSpPr/>
          <p:nvPr/>
        </p:nvSpPr>
        <p:spPr bwMode="auto">
          <a:xfrm>
            <a:off x="1199733" y="413151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62" name="iSlíďè"/>
          <p:cNvSpPr txBox="1"/>
          <p:nvPr/>
        </p:nvSpPr>
        <p:spPr bwMode="auto">
          <a:xfrm>
            <a:off x="1640824" y="379714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63" name="išľíďè"/>
          <p:cNvSpPr/>
          <p:nvPr/>
        </p:nvSpPr>
        <p:spPr bwMode="auto">
          <a:xfrm>
            <a:off x="3932951" y="2138855"/>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64" name="iSlíďè"/>
          <p:cNvSpPr txBox="1"/>
          <p:nvPr/>
        </p:nvSpPr>
        <p:spPr bwMode="auto">
          <a:xfrm>
            <a:off x="4374042" y="1804483"/>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65" name="išľíďè"/>
          <p:cNvSpPr/>
          <p:nvPr/>
        </p:nvSpPr>
        <p:spPr bwMode="auto">
          <a:xfrm>
            <a:off x="5326588" y="528841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66" name="iSlíďè"/>
          <p:cNvSpPr txBox="1"/>
          <p:nvPr/>
        </p:nvSpPr>
        <p:spPr bwMode="auto">
          <a:xfrm>
            <a:off x="5767679" y="495404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67" name="išľíďè"/>
          <p:cNvSpPr/>
          <p:nvPr/>
        </p:nvSpPr>
        <p:spPr bwMode="auto">
          <a:xfrm>
            <a:off x="7789132" y="4675295"/>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68" name="iSlíďè"/>
          <p:cNvSpPr txBox="1"/>
          <p:nvPr/>
        </p:nvSpPr>
        <p:spPr bwMode="auto">
          <a:xfrm>
            <a:off x="8230223" y="4340923"/>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69" name="išľíďè"/>
          <p:cNvSpPr/>
          <p:nvPr/>
        </p:nvSpPr>
        <p:spPr bwMode="auto">
          <a:xfrm>
            <a:off x="6695189" y="1272981"/>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70" name="iSlíďè"/>
          <p:cNvSpPr txBox="1"/>
          <p:nvPr/>
        </p:nvSpPr>
        <p:spPr bwMode="auto">
          <a:xfrm>
            <a:off x="7136280" y="93860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71" name="išľíďè"/>
          <p:cNvSpPr/>
          <p:nvPr/>
        </p:nvSpPr>
        <p:spPr bwMode="auto">
          <a:xfrm>
            <a:off x="8525720" y="323965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1"/>
                </a:solidFill>
                <a:effectLst/>
                <a:uLnTx/>
                <a:uFillTx/>
                <a:cs typeface="+mn-ea"/>
                <a:sym typeface="+mn-lt"/>
              </a:rPr>
              <a:t>单击在此输入您的内容单击在此输入您的内容单击在此输入您的内容</a:t>
            </a:r>
          </a:p>
        </p:txBody>
      </p:sp>
      <p:sp>
        <p:nvSpPr>
          <p:cNvPr id="72" name="iSlíďè"/>
          <p:cNvSpPr txBox="1"/>
          <p:nvPr/>
        </p:nvSpPr>
        <p:spPr bwMode="auto">
          <a:xfrm>
            <a:off x="8966811" y="290528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31"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4" name="组合 3"/>
          <p:cNvGrpSpPr/>
          <p:nvPr/>
        </p:nvGrpSpPr>
        <p:grpSpPr>
          <a:xfrm>
            <a:off x="181614" y="5953567"/>
            <a:ext cx="1149349" cy="761365"/>
            <a:chOff x="181614" y="5953567"/>
            <a:chExt cx="1149349" cy="761365"/>
          </a:xfrm>
        </p:grpSpPr>
        <p:sp>
          <p:nvSpPr>
            <p:cNvPr id="32"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9"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2" name="组合 1"/>
          <p:cNvGrpSpPr/>
          <p:nvPr/>
        </p:nvGrpSpPr>
        <p:grpSpPr>
          <a:xfrm flipH="1">
            <a:off x="10898377" y="5954979"/>
            <a:ext cx="1149349" cy="761365"/>
            <a:chOff x="10898377" y="5954979"/>
            <a:chExt cx="1149349" cy="761365"/>
          </a:xfrm>
        </p:grpSpPr>
        <p:sp>
          <p:nvSpPr>
            <p:cNvPr id="50"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1"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52" name="组合 51"/>
          <p:cNvGrpSpPr/>
          <p:nvPr/>
        </p:nvGrpSpPr>
        <p:grpSpPr>
          <a:xfrm flipH="1" flipV="1">
            <a:off x="10898377" y="107479"/>
            <a:ext cx="1149349" cy="761365"/>
            <a:chOff x="10898377" y="5954979"/>
            <a:chExt cx="1149349" cy="761365"/>
          </a:xfrm>
        </p:grpSpPr>
        <p:sp>
          <p:nvSpPr>
            <p:cNvPr id="53"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4"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3" name="文本框 2"/>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55" name="文本框 54"/>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a:grpSpLocks noChangeAspect="1"/>
          </p:cNvGrpSpPr>
          <p:nvPr/>
        </p:nvGrpSpPr>
        <p:grpSpPr>
          <a:xfrm>
            <a:off x="1068081" y="1546065"/>
            <a:ext cx="2277289" cy="2292562"/>
            <a:chOff x="1983909" y="2663640"/>
            <a:chExt cx="1657350" cy="1668463"/>
          </a:xfrm>
          <a:solidFill>
            <a:schemeClr val="accent1"/>
          </a:solidFill>
        </p:grpSpPr>
        <p:sp>
          <p:nvSpPr>
            <p:cNvPr id="43" name="任意多边形: 形状 42"/>
            <p:cNvSpPr/>
            <p:nvPr/>
          </p:nvSpPr>
          <p:spPr bwMode="auto">
            <a:xfrm>
              <a:off x="1983909" y="3062103"/>
              <a:ext cx="1216025" cy="1270000"/>
            </a:xfrm>
            <a:custGeom>
              <a:avLst/>
              <a:gdLst>
                <a:gd name="T0" fmla="*/ 71 w 540"/>
                <a:gd name="T1" fmla="*/ 536 h 564"/>
                <a:gd name="T2" fmla="*/ 24 w 540"/>
                <a:gd name="T3" fmla="*/ 488 h 564"/>
                <a:gd name="T4" fmla="*/ 24 w 540"/>
                <a:gd name="T5" fmla="*/ 0 h 564"/>
                <a:gd name="T6" fmla="*/ 0 w 540"/>
                <a:gd name="T7" fmla="*/ 0 h 564"/>
                <a:gd name="T8" fmla="*/ 0 w 540"/>
                <a:gd name="T9" fmla="*/ 489 h 564"/>
                <a:gd name="T10" fmla="*/ 72 w 540"/>
                <a:gd name="T11" fmla="*/ 564 h 564"/>
                <a:gd name="T12" fmla="*/ 540 w 540"/>
                <a:gd name="T13" fmla="*/ 564 h 564"/>
                <a:gd name="T14" fmla="*/ 540 w 540"/>
                <a:gd name="T15" fmla="*/ 536 h 564"/>
                <a:gd name="T16" fmla="*/ 71 w 540"/>
                <a:gd name="T17" fmla="*/ 53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 h="564">
                  <a:moveTo>
                    <a:pt x="71" y="536"/>
                  </a:moveTo>
                  <a:cubicBezTo>
                    <a:pt x="44" y="536"/>
                    <a:pt x="24" y="515"/>
                    <a:pt x="24" y="488"/>
                  </a:cubicBezTo>
                  <a:cubicBezTo>
                    <a:pt x="24" y="0"/>
                    <a:pt x="24" y="0"/>
                    <a:pt x="24" y="0"/>
                  </a:cubicBezTo>
                  <a:cubicBezTo>
                    <a:pt x="0" y="0"/>
                    <a:pt x="0" y="0"/>
                    <a:pt x="0" y="0"/>
                  </a:cubicBezTo>
                  <a:cubicBezTo>
                    <a:pt x="0" y="489"/>
                    <a:pt x="0" y="489"/>
                    <a:pt x="0" y="489"/>
                  </a:cubicBezTo>
                  <a:cubicBezTo>
                    <a:pt x="0" y="529"/>
                    <a:pt x="32" y="564"/>
                    <a:pt x="72" y="564"/>
                  </a:cubicBezTo>
                  <a:cubicBezTo>
                    <a:pt x="540" y="564"/>
                    <a:pt x="540" y="564"/>
                    <a:pt x="540" y="564"/>
                  </a:cubicBezTo>
                  <a:cubicBezTo>
                    <a:pt x="540" y="536"/>
                    <a:pt x="540" y="536"/>
                    <a:pt x="540" y="536"/>
                  </a:cubicBezTo>
                  <a:lnTo>
                    <a:pt x="71" y="536"/>
                  </a:ln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44" name="任意多边形: 形状 43"/>
            <p:cNvSpPr/>
            <p:nvPr/>
          </p:nvSpPr>
          <p:spPr bwMode="auto">
            <a:xfrm>
              <a:off x="2433171" y="2674753"/>
              <a:ext cx="1208088" cy="1243013"/>
            </a:xfrm>
            <a:custGeom>
              <a:avLst/>
              <a:gdLst>
                <a:gd name="T0" fmla="*/ 461 w 536"/>
                <a:gd name="T1" fmla="*/ 24 h 552"/>
                <a:gd name="T2" fmla="*/ 508 w 536"/>
                <a:gd name="T3" fmla="*/ 70 h 552"/>
                <a:gd name="T4" fmla="*/ 508 w 536"/>
                <a:gd name="T5" fmla="*/ 552 h 552"/>
                <a:gd name="T6" fmla="*/ 536 w 536"/>
                <a:gd name="T7" fmla="*/ 552 h 552"/>
                <a:gd name="T8" fmla="*/ 536 w 536"/>
                <a:gd name="T9" fmla="*/ 72 h 552"/>
                <a:gd name="T10" fmla="*/ 462 w 536"/>
                <a:gd name="T11" fmla="*/ 0 h 552"/>
                <a:gd name="T12" fmla="*/ 0 w 536"/>
                <a:gd name="T13" fmla="*/ 0 h 552"/>
                <a:gd name="T14" fmla="*/ 0 w 536"/>
                <a:gd name="T15" fmla="*/ 24 h 552"/>
                <a:gd name="T16" fmla="*/ 461 w 536"/>
                <a:gd name="T17" fmla="*/ 24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6" h="552">
                  <a:moveTo>
                    <a:pt x="461" y="24"/>
                  </a:moveTo>
                  <a:cubicBezTo>
                    <a:pt x="488" y="24"/>
                    <a:pt x="508" y="44"/>
                    <a:pt x="508" y="70"/>
                  </a:cubicBezTo>
                  <a:cubicBezTo>
                    <a:pt x="508" y="552"/>
                    <a:pt x="508" y="552"/>
                    <a:pt x="508" y="552"/>
                  </a:cubicBezTo>
                  <a:cubicBezTo>
                    <a:pt x="536" y="552"/>
                    <a:pt x="536" y="552"/>
                    <a:pt x="536" y="552"/>
                  </a:cubicBezTo>
                  <a:cubicBezTo>
                    <a:pt x="536" y="72"/>
                    <a:pt x="536" y="72"/>
                    <a:pt x="536" y="72"/>
                  </a:cubicBezTo>
                  <a:cubicBezTo>
                    <a:pt x="536" y="32"/>
                    <a:pt x="502" y="0"/>
                    <a:pt x="462" y="0"/>
                  </a:cubicBezTo>
                  <a:cubicBezTo>
                    <a:pt x="0" y="0"/>
                    <a:pt x="0" y="0"/>
                    <a:pt x="0" y="0"/>
                  </a:cubicBezTo>
                  <a:cubicBezTo>
                    <a:pt x="0" y="24"/>
                    <a:pt x="0" y="24"/>
                    <a:pt x="0" y="24"/>
                  </a:cubicBezTo>
                  <a:lnTo>
                    <a:pt x="461" y="24"/>
                  </a:ln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45" name="任意多边形: 形状 44"/>
            <p:cNvSpPr/>
            <p:nvPr/>
          </p:nvSpPr>
          <p:spPr bwMode="auto">
            <a:xfrm>
              <a:off x="3277721" y="4006665"/>
              <a:ext cx="358775" cy="315913"/>
            </a:xfrm>
            <a:custGeom>
              <a:avLst/>
              <a:gdLst>
                <a:gd name="T0" fmla="*/ 43 w 159"/>
                <a:gd name="T1" fmla="*/ 69 h 140"/>
                <a:gd name="T2" fmla="*/ 34 w 159"/>
                <a:gd name="T3" fmla="*/ 61 h 140"/>
                <a:gd name="T4" fmla="*/ 24 w 159"/>
                <a:gd name="T5" fmla="*/ 61 h 140"/>
                <a:gd name="T6" fmla="*/ 7 w 159"/>
                <a:gd name="T7" fmla="*/ 52 h 140"/>
                <a:gd name="T8" fmla="*/ 0 w 159"/>
                <a:gd name="T9" fmla="*/ 32 h 140"/>
                <a:gd name="T10" fmla="*/ 10 w 159"/>
                <a:gd name="T11" fmla="*/ 9 h 140"/>
                <a:gd name="T12" fmla="*/ 34 w 159"/>
                <a:gd name="T13" fmla="*/ 0 h 140"/>
                <a:gd name="T14" fmla="*/ 61 w 159"/>
                <a:gd name="T15" fmla="*/ 13 h 140"/>
                <a:gd name="T16" fmla="*/ 72 w 159"/>
                <a:gd name="T17" fmla="*/ 47 h 140"/>
                <a:gd name="T18" fmla="*/ 42 w 159"/>
                <a:gd name="T19" fmla="*/ 126 h 140"/>
                <a:gd name="T20" fmla="*/ 23 w 159"/>
                <a:gd name="T21" fmla="*/ 140 h 140"/>
                <a:gd name="T22" fmla="*/ 13 w 159"/>
                <a:gd name="T23" fmla="*/ 131 h 140"/>
                <a:gd name="T24" fmla="*/ 18 w 159"/>
                <a:gd name="T25" fmla="*/ 120 h 140"/>
                <a:gd name="T26" fmla="*/ 36 w 159"/>
                <a:gd name="T27" fmla="*/ 92 h 140"/>
                <a:gd name="T28" fmla="*/ 43 w 159"/>
                <a:gd name="T29" fmla="*/ 69 h 140"/>
                <a:gd name="T30" fmla="*/ 130 w 159"/>
                <a:gd name="T31" fmla="*/ 69 h 140"/>
                <a:gd name="T32" fmla="*/ 121 w 159"/>
                <a:gd name="T33" fmla="*/ 61 h 140"/>
                <a:gd name="T34" fmla="*/ 112 w 159"/>
                <a:gd name="T35" fmla="*/ 61 h 140"/>
                <a:gd name="T36" fmla="*/ 94 w 159"/>
                <a:gd name="T37" fmla="*/ 52 h 140"/>
                <a:gd name="T38" fmla="*/ 87 w 159"/>
                <a:gd name="T39" fmla="*/ 32 h 140"/>
                <a:gd name="T40" fmla="*/ 96 w 159"/>
                <a:gd name="T41" fmla="*/ 9 h 140"/>
                <a:gd name="T42" fmla="*/ 120 w 159"/>
                <a:gd name="T43" fmla="*/ 0 h 140"/>
                <a:gd name="T44" fmla="*/ 148 w 159"/>
                <a:gd name="T45" fmla="*/ 13 h 140"/>
                <a:gd name="T46" fmla="*/ 159 w 159"/>
                <a:gd name="T47" fmla="*/ 47 h 140"/>
                <a:gd name="T48" fmla="*/ 129 w 159"/>
                <a:gd name="T49" fmla="*/ 126 h 140"/>
                <a:gd name="T50" fmla="*/ 109 w 159"/>
                <a:gd name="T51" fmla="*/ 140 h 140"/>
                <a:gd name="T52" fmla="*/ 100 w 159"/>
                <a:gd name="T53" fmla="*/ 131 h 140"/>
                <a:gd name="T54" fmla="*/ 106 w 159"/>
                <a:gd name="T55" fmla="*/ 120 h 140"/>
                <a:gd name="T56" fmla="*/ 122 w 159"/>
                <a:gd name="T57" fmla="*/ 92 h 140"/>
                <a:gd name="T58" fmla="*/ 130 w 159"/>
                <a:gd name="T59" fmla="*/ 6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9" h="140">
                  <a:moveTo>
                    <a:pt x="43" y="69"/>
                  </a:moveTo>
                  <a:cubicBezTo>
                    <a:pt x="43" y="64"/>
                    <a:pt x="40" y="61"/>
                    <a:pt x="34" y="61"/>
                  </a:cubicBezTo>
                  <a:cubicBezTo>
                    <a:pt x="24" y="61"/>
                    <a:pt x="24" y="61"/>
                    <a:pt x="24" y="61"/>
                  </a:cubicBezTo>
                  <a:cubicBezTo>
                    <a:pt x="18" y="60"/>
                    <a:pt x="12" y="57"/>
                    <a:pt x="7" y="52"/>
                  </a:cubicBezTo>
                  <a:cubicBezTo>
                    <a:pt x="2" y="46"/>
                    <a:pt x="0" y="40"/>
                    <a:pt x="0" y="32"/>
                  </a:cubicBezTo>
                  <a:cubicBezTo>
                    <a:pt x="0" y="23"/>
                    <a:pt x="3" y="15"/>
                    <a:pt x="10" y="9"/>
                  </a:cubicBezTo>
                  <a:cubicBezTo>
                    <a:pt x="16" y="3"/>
                    <a:pt x="24" y="0"/>
                    <a:pt x="34" y="0"/>
                  </a:cubicBezTo>
                  <a:cubicBezTo>
                    <a:pt x="44" y="0"/>
                    <a:pt x="54" y="4"/>
                    <a:pt x="61" y="13"/>
                  </a:cubicBezTo>
                  <a:cubicBezTo>
                    <a:pt x="68" y="22"/>
                    <a:pt x="72" y="33"/>
                    <a:pt x="72" y="47"/>
                  </a:cubicBezTo>
                  <a:cubicBezTo>
                    <a:pt x="72" y="73"/>
                    <a:pt x="62" y="99"/>
                    <a:pt x="42" y="126"/>
                  </a:cubicBezTo>
                  <a:cubicBezTo>
                    <a:pt x="34" y="136"/>
                    <a:pt x="28" y="140"/>
                    <a:pt x="23" y="140"/>
                  </a:cubicBezTo>
                  <a:cubicBezTo>
                    <a:pt x="16" y="140"/>
                    <a:pt x="13" y="137"/>
                    <a:pt x="13" y="131"/>
                  </a:cubicBezTo>
                  <a:cubicBezTo>
                    <a:pt x="13" y="128"/>
                    <a:pt x="15" y="125"/>
                    <a:pt x="18" y="120"/>
                  </a:cubicBezTo>
                  <a:cubicBezTo>
                    <a:pt x="25" y="112"/>
                    <a:pt x="30" y="103"/>
                    <a:pt x="36" y="92"/>
                  </a:cubicBezTo>
                  <a:cubicBezTo>
                    <a:pt x="41" y="82"/>
                    <a:pt x="43" y="74"/>
                    <a:pt x="43" y="69"/>
                  </a:cubicBezTo>
                  <a:close/>
                  <a:moveTo>
                    <a:pt x="130" y="69"/>
                  </a:moveTo>
                  <a:cubicBezTo>
                    <a:pt x="130" y="64"/>
                    <a:pt x="127" y="61"/>
                    <a:pt x="121" y="61"/>
                  </a:cubicBezTo>
                  <a:cubicBezTo>
                    <a:pt x="112" y="61"/>
                    <a:pt x="112" y="61"/>
                    <a:pt x="112" y="61"/>
                  </a:cubicBezTo>
                  <a:cubicBezTo>
                    <a:pt x="105" y="60"/>
                    <a:pt x="99" y="57"/>
                    <a:pt x="94" y="52"/>
                  </a:cubicBezTo>
                  <a:cubicBezTo>
                    <a:pt x="89" y="46"/>
                    <a:pt x="87" y="40"/>
                    <a:pt x="87" y="32"/>
                  </a:cubicBezTo>
                  <a:cubicBezTo>
                    <a:pt x="87" y="23"/>
                    <a:pt x="90" y="15"/>
                    <a:pt x="96" y="9"/>
                  </a:cubicBezTo>
                  <a:cubicBezTo>
                    <a:pt x="103" y="3"/>
                    <a:pt x="111" y="0"/>
                    <a:pt x="120" y="0"/>
                  </a:cubicBezTo>
                  <a:cubicBezTo>
                    <a:pt x="132" y="0"/>
                    <a:pt x="141" y="4"/>
                    <a:pt x="148" y="13"/>
                  </a:cubicBezTo>
                  <a:cubicBezTo>
                    <a:pt x="155" y="22"/>
                    <a:pt x="159" y="33"/>
                    <a:pt x="159" y="47"/>
                  </a:cubicBezTo>
                  <a:cubicBezTo>
                    <a:pt x="159" y="73"/>
                    <a:pt x="149" y="99"/>
                    <a:pt x="129" y="126"/>
                  </a:cubicBezTo>
                  <a:cubicBezTo>
                    <a:pt x="121" y="136"/>
                    <a:pt x="115" y="140"/>
                    <a:pt x="109" y="140"/>
                  </a:cubicBezTo>
                  <a:cubicBezTo>
                    <a:pt x="103" y="140"/>
                    <a:pt x="100" y="137"/>
                    <a:pt x="100" y="131"/>
                  </a:cubicBezTo>
                  <a:cubicBezTo>
                    <a:pt x="100" y="128"/>
                    <a:pt x="102" y="125"/>
                    <a:pt x="106" y="120"/>
                  </a:cubicBezTo>
                  <a:cubicBezTo>
                    <a:pt x="112" y="112"/>
                    <a:pt x="117" y="103"/>
                    <a:pt x="122" y="92"/>
                  </a:cubicBezTo>
                  <a:cubicBezTo>
                    <a:pt x="127" y="82"/>
                    <a:pt x="130" y="74"/>
                    <a:pt x="130" y="69"/>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46" name="任意多边形: 形状 45"/>
            <p:cNvSpPr/>
            <p:nvPr/>
          </p:nvSpPr>
          <p:spPr bwMode="auto">
            <a:xfrm>
              <a:off x="1983909" y="2663640"/>
              <a:ext cx="355600" cy="317500"/>
            </a:xfrm>
            <a:custGeom>
              <a:avLst/>
              <a:gdLst>
                <a:gd name="T0" fmla="*/ 115 w 158"/>
                <a:gd name="T1" fmla="*/ 72 h 141"/>
                <a:gd name="T2" fmla="*/ 124 w 158"/>
                <a:gd name="T3" fmla="*/ 80 h 141"/>
                <a:gd name="T4" fmla="*/ 134 w 158"/>
                <a:gd name="T5" fmla="*/ 80 h 141"/>
                <a:gd name="T6" fmla="*/ 151 w 158"/>
                <a:gd name="T7" fmla="*/ 89 h 141"/>
                <a:gd name="T8" fmla="*/ 158 w 158"/>
                <a:gd name="T9" fmla="*/ 109 h 141"/>
                <a:gd name="T10" fmla="*/ 149 w 158"/>
                <a:gd name="T11" fmla="*/ 132 h 141"/>
                <a:gd name="T12" fmla="*/ 125 w 158"/>
                <a:gd name="T13" fmla="*/ 141 h 141"/>
                <a:gd name="T14" fmla="*/ 98 w 158"/>
                <a:gd name="T15" fmla="*/ 128 h 141"/>
                <a:gd name="T16" fmla="*/ 87 w 158"/>
                <a:gd name="T17" fmla="*/ 94 h 141"/>
                <a:gd name="T18" fmla="*/ 117 w 158"/>
                <a:gd name="T19" fmla="*/ 15 h 141"/>
                <a:gd name="T20" fmla="*/ 136 w 158"/>
                <a:gd name="T21" fmla="*/ 0 h 141"/>
                <a:gd name="T22" fmla="*/ 145 w 158"/>
                <a:gd name="T23" fmla="*/ 10 h 141"/>
                <a:gd name="T24" fmla="*/ 140 w 158"/>
                <a:gd name="T25" fmla="*/ 21 h 141"/>
                <a:gd name="T26" fmla="*/ 123 w 158"/>
                <a:gd name="T27" fmla="*/ 48 h 141"/>
                <a:gd name="T28" fmla="*/ 115 w 158"/>
                <a:gd name="T29" fmla="*/ 72 h 141"/>
                <a:gd name="T30" fmla="*/ 28 w 158"/>
                <a:gd name="T31" fmla="*/ 72 h 141"/>
                <a:gd name="T32" fmla="*/ 37 w 158"/>
                <a:gd name="T33" fmla="*/ 80 h 141"/>
                <a:gd name="T34" fmla="*/ 47 w 158"/>
                <a:gd name="T35" fmla="*/ 80 h 141"/>
                <a:gd name="T36" fmla="*/ 64 w 158"/>
                <a:gd name="T37" fmla="*/ 89 h 141"/>
                <a:gd name="T38" fmla="*/ 72 w 158"/>
                <a:gd name="T39" fmla="*/ 109 h 141"/>
                <a:gd name="T40" fmla="*/ 62 w 158"/>
                <a:gd name="T41" fmla="*/ 132 h 141"/>
                <a:gd name="T42" fmla="*/ 38 w 158"/>
                <a:gd name="T43" fmla="*/ 141 h 141"/>
                <a:gd name="T44" fmla="*/ 10 w 158"/>
                <a:gd name="T45" fmla="*/ 128 h 141"/>
                <a:gd name="T46" fmla="*/ 0 w 158"/>
                <a:gd name="T47" fmla="*/ 94 h 141"/>
                <a:gd name="T48" fmla="*/ 30 w 158"/>
                <a:gd name="T49" fmla="*/ 15 h 141"/>
                <a:gd name="T50" fmla="*/ 49 w 158"/>
                <a:gd name="T51" fmla="*/ 0 h 141"/>
                <a:gd name="T52" fmla="*/ 58 w 158"/>
                <a:gd name="T53" fmla="*/ 10 h 141"/>
                <a:gd name="T54" fmla="*/ 53 w 158"/>
                <a:gd name="T55" fmla="*/ 21 h 141"/>
                <a:gd name="T56" fmla="*/ 36 w 158"/>
                <a:gd name="T57" fmla="*/ 48 h 141"/>
                <a:gd name="T58" fmla="*/ 28 w 158"/>
                <a:gd name="T59" fmla="*/ 7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8" h="141">
                  <a:moveTo>
                    <a:pt x="115" y="72"/>
                  </a:moveTo>
                  <a:cubicBezTo>
                    <a:pt x="115" y="77"/>
                    <a:pt x="118" y="80"/>
                    <a:pt x="124" y="80"/>
                  </a:cubicBezTo>
                  <a:cubicBezTo>
                    <a:pt x="134" y="80"/>
                    <a:pt x="134" y="80"/>
                    <a:pt x="134" y="80"/>
                  </a:cubicBezTo>
                  <a:cubicBezTo>
                    <a:pt x="140" y="80"/>
                    <a:pt x="146" y="83"/>
                    <a:pt x="151" y="89"/>
                  </a:cubicBezTo>
                  <a:cubicBezTo>
                    <a:pt x="156" y="95"/>
                    <a:pt x="158" y="101"/>
                    <a:pt x="158" y="109"/>
                  </a:cubicBezTo>
                  <a:cubicBezTo>
                    <a:pt x="158" y="118"/>
                    <a:pt x="155" y="126"/>
                    <a:pt x="149" y="132"/>
                  </a:cubicBezTo>
                  <a:cubicBezTo>
                    <a:pt x="142" y="138"/>
                    <a:pt x="134" y="141"/>
                    <a:pt x="125" y="141"/>
                  </a:cubicBezTo>
                  <a:cubicBezTo>
                    <a:pt x="114" y="141"/>
                    <a:pt x="105" y="137"/>
                    <a:pt x="98" y="128"/>
                  </a:cubicBezTo>
                  <a:cubicBezTo>
                    <a:pt x="90" y="119"/>
                    <a:pt x="87" y="108"/>
                    <a:pt x="87" y="94"/>
                  </a:cubicBezTo>
                  <a:cubicBezTo>
                    <a:pt x="87" y="68"/>
                    <a:pt x="97" y="42"/>
                    <a:pt x="117" y="15"/>
                  </a:cubicBezTo>
                  <a:cubicBezTo>
                    <a:pt x="124" y="5"/>
                    <a:pt x="130" y="0"/>
                    <a:pt x="136" y="0"/>
                  </a:cubicBezTo>
                  <a:cubicBezTo>
                    <a:pt x="142" y="0"/>
                    <a:pt x="145" y="4"/>
                    <a:pt x="145" y="10"/>
                  </a:cubicBezTo>
                  <a:cubicBezTo>
                    <a:pt x="145" y="13"/>
                    <a:pt x="144" y="16"/>
                    <a:pt x="140" y="21"/>
                  </a:cubicBezTo>
                  <a:cubicBezTo>
                    <a:pt x="134" y="29"/>
                    <a:pt x="128" y="38"/>
                    <a:pt x="123" y="48"/>
                  </a:cubicBezTo>
                  <a:cubicBezTo>
                    <a:pt x="118" y="59"/>
                    <a:pt x="115" y="67"/>
                    <a:pt x="115" y="72"/>
                  </a:cubicBezTo>
                  <a:close/>
                  <a:moveTo>
                    <a:pt x="28" y="72"/>
                  </a:moveTo>
                  <a:cubicBezTo>
                    <a:pt x="28" y="77"/>
                    <a:pt x="31" y="80"/>
                    <a:pt x="37" y="80"/>
                  </a:cubicBezTo>
                  <a:cubicBezTo>
                    <a:pt x="47" y="80"/>
                    <a:pt x="47" y="80"/>
                    <a:pt x="47" y="80"/>
                  </a:cubicBezTo>
                  <a:cubicBezTo>
                    <a:pt x="53" y="80"/>
                    <a:pt x="59" y="83"/>
                    <a:pt x="64" y="89"/>
                  </a:cubicBezTo>
                  <a:cubicBezTo>
                    <a:pt x="69" y="95"/>
                    <a:pt x="72" y="101"/>
                    <a:pt x="72" y="109"/>
                  </a:cubicBezTo>
                  <a:cubicBezTo>
                    <a:pt x="72" y="118"/>
                    <a:pt x="68" y="126"/>
                    <a:pt x="62" y="132"/>
                  </a:cubicBezTo>
                  <a:cubicBezTo>
                    <a:pt x="56" y="138"/>
                    <a:pt x="48" y="141"/>
                    <a:pt x="38" y="141"/>
                  </a:cubicBezTo>
                  <a:cubicBezTo>
                    <a:pt x="27" y="141"/>
                    <a:pt x="18" y="137"/>
                    <a:pt x="10" y="128"/>
                  </a:cubicBezTo>
                  <a:cubicBezTo>
                    <a:pt x="3" y="119"/>
                    <a:pt x="0" y="108"/>
                    <a:pt x="0" y="94"/>
                  </a:cubicBezTo>
                  <a:cubicBezTo>
                    <a:pt x="0" y="68"/>
                    <a:pt x="10" y="42"/>
                    <a:pt x="30" y="15"/>
                  </a:cubicBezTo>
                  <a:cubicBezTo>
                    <a:pt x="37" y="5"/>
                    <a:pt x="44" y="0"/>
                    <a:pt x="49" y="0"/>
                  </a:cubicBezTo>
                  <a:cubicBezTo>
                    <a:pt x="55" y="0"/>
                    <a:pt x="58" y="4"/>
                    <a:pt x="58" y="10"/>
                  </a:cubicBezTo>
                  <a:cubicBezTo>
                    <a:pt x="58" y="13"/>
                    <a:pt x="56" y="16"/>
                    <a:pt x="53" y="21"/>
                  </a:cubicBezTo>
                  <a:cubicBezTo>
                    <a:pt x="47" y="29"/>
                    <a:pt x="41" y="38"/>
                    <a:pt x="36" y="48"/>
                  </a:cubicBezTo>
                  <a:cubicBezTo>
                    <a:pt x="31" y="59"/>
                    <a:pt x="28" y="67"/>
                    <a:pt x="28" y="72"/>
                  </a:cubicBezTo>
                  <a:close/>
                </a:path>
              </a:pathLst>
            </a:custGeom>
            <a:solidFill>
              <a:srgbClr val="8FB969"/>
            </a:solidFill>
            <a:ln>
              <a:noFill/>
            </a:ln>
          </p:spPr>
          <p:txBody>
            <a:bodyPr anchor="ctr"/>
            <a:lstStyle/>
            <a:p>
              <a:pPr algn="ctr"/>
              <a:endParaRPr>
                <a:solidFill>
                  <a:schemeClr val="bg1"/>
                </a:solidFill>
                <a:cs typeface="+mn-ea"/>
                <a:sym typeface="+mn-lt"/>
              </a:endParaRPr>
            </a:p>
          </p:txBody>
        </p:sp>
      </p:grpSp>
      <p:sp>
        <p:nvSpPr>
          <p:cNvPr id="19" name="矩形 18"/>
          <p:cNvSpPr/>
          <p:nvPr/>
        </p:nvSpPr>
        <p:spPr>
          <a:xfrm>
            <a:off x="1603558" y="1969074"/>
            <a:ext cx="1282770" cy="235962"/>
          </a:xfrm>
          <a:prstGeom prst="rect">
            <a:avLst/>
          </a:prstGeom>
          <a:ln w="12700">
            <a:miter lim="400000"/>
          </a:ln>
        </p:spPr>
        <p:txBody>
          <a:bodyPr wrap="none" lIns="25400" tIns="25400" rIns="25400" bIns="25400" anchor="ctr">
            <a:noAutofit/>
          </a:bodyPr>
          <a:lstStyle/>
          <a:p>
            <a:pPr algn="ctr">
              <a:lnSpc>
                <a:spcPct val="110000"/>
              </a:lnSpc>
            </a:pPr>
            <a:r>
              <a:rPr lang="zh-CN" altLang="en-US" b="1" spc="40" dirty="0">
                <a:solidFill>
                  <a:schemeClr val="bg1"/>
                </a:solidFill>
                <a:cs typeface="+mn-ea"/>
                <a:sym typeface="+mn-lt"/>
              </a:rPr>
              <a:t>输入标题文本</a:t>
            </a:r>
          </a:p>
        </p:txBody>
      </p:sp>
      <p:sp>
        <p:nvSpPr>
          <p:cNvPr id="23" name="矩形 22"/>
          <p:cNvSpPr/>
          <p:nvPr/>
        </p:nvSpPr>
        <p:spPr>
          <a:xfrm>
            <a:off x="1138030" y="2356367"/>
            <a:ext cx="2041692" cy="915151"/>
          </a:xfrm>
          <a:prstGeom prst="rect">
            <a:avLst/>
          </a:prstGeom>
          <a:ln w="12700">
            <a:miter lim="400000"/>
          </a:ln>
        </p:spPr>
        <p:txBody>
          <a:bodyPr wrap="square" lIns="72000" tIns="72000" rIns="72000" bIns="72000" anchor="ctr" anchorCtr="1">
            <a:normAutofit/>
          </a:bodyPr>
          <a:lstStyle/>
          <a:p>
            <a:pPr algn="ctr">
              <a:lnSpc>
                <a:spcPct val="120000"/>
              </a:lnSpc>
            </a:pPr>
            <a:r>
              <a:rPr sz="1400" spc="40" dirty="0">
                <a:solidFill>
                  <a:schemeClr val="bg1"/>
                </a:solidFill>
                <a:cs typeface="+mn-ea"/>
                <a:sym typeface="+mn-lt"/>
              </a:rPr>
              <a:t>单击在此输入您的内容单击在此输入您的内容单击在此输入您的内容</a:t>
            </a:r>
          </a:p>
        </p:txBody>
      </p:sp>
      <p:sp>
        <p:nvSpPr>
          <p:cNvPr id="16" name="文本框 59"/>
          <p:cNvSpPr txBox="1"/>
          <p:nvPr/>
        </p:nvSpPr>
        <p:spPr>
          <a:xfrm>
            <a:off x="1174215" y="4284263"/>
            <a:ext cx="1826888" cy="340519"/>
          </a:xfrm>
          <a:prstGeom prst="roundRect">
            <a:avLst/>
          </a:prstGeom>
          <a:solidFill>
            <a:srgbClr val="4C6B32"/>
          </a:solidFill>
        </p:spPr>
        <p:txBody>
          <a:bodyPr wrap="none">
            <a:normAutofit fontScale="95000"/>
          </a:bodyPr>
          <a:lstStyle/>
          <a:p>
            <a:pPr algn="ctr"/>
            <a:r>
              <a:rPr lang="zh-CN" altLang="en-US" sz="1400" dirty="0">
                <a:solidFill>
                  <a:schemeClr val="bg1"/>
                </a:solidFill>
                <a:cs typeface="+mn-ea"/>
                <a:sym typeface="+mn-lt"/>
              </a:rPr>
              <a:t>输入标题文本</a:t>
            </a:r>
          </a:p>
        </p:txBody>
      </p:sp>
      <p:sp>
        <p:nvSpPr>
          <p:cNvPr id="17" name="文本框 60"/>
          <p:cNvSpPr txBox="1"/>
          <p:nvPr/>
        </p:nvSpPr>
        <p:spPr bwMode="auto">
          <a:xfrm>
            <a:off x="1068081" y="4916400"/>
            <a:ext cx="2017701" cy="574230"/>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ctr">
              <a:lnSpc>
                <a:spcPct val="120000"/>
              </a:lnSpc>
              <a:defRPr/>
            </a:pPr>
            <a:r>
              <a:rPr sz="1400" dirty="0">
                <a:solidFill>
                  <a:schemeClr val="bg1"/>
                </a:solidFill>
                <a:cs typeface="+mn-ea"/>
                <a:sym typeface="+mn-lt"/>
              </a:rPr>
              <a:t>单击在此输入您的内容单击在此输入您的内容单击在此输入您的内容</a:t>
            </a:r>
          </a:p>
        </p:txBody>
      </p:sp>
      <p:grpSp>
        <p:nvGrpSpPr>
          <p:cNvPr id="28" name="组合 27"/>
          <p:cNvGrpSpPr>
            <a:grpSpLocks noChangeAspect="1"/>
          </p:cNvGrpSpPr>
          <p:nvPr/>
        </p:nvGrpSpPr>
        <p:grpSpPr>
          <a:xfrm>
            <a:off x="3511845" y="1532975"/>
            <a:ext cx="2288300" cy="2292562"/>
            <a:chOff x="3974113" y="2654115"/>
            <a:chExt cx="1704976" cy="1708150"/>
          </a:xfrm>
          <a:solidFill>
            <a:schemeClr val="accent2"/>
          </a:solidFill>
        </p:grpSpPr>
        <p:sp>
          <p:nvSpPr>
            <p:cNvPr id="39" name="任意多边形: 形状 38"/>
            <p:cNvSpPr/>
            <p:nvPr/>
          </p:nvSpPr>
          <p:spPr bwMode="auto">
            <a:xfrm>
              <a:off x="3974113" y="2735078"/>
              <a:ext cx="471488" cy="1528763"/>
            </a:xfrm>
            <a:custGeom>
              <a:avLst/>
              <a:gdLst>
                <a:gd name="T0" fmla="*/ 25 w 209"/>
                <a:gd name="T1" fmla="*/ 340 h 679"/>
                <a:gd name="T2" fmla="*/ 209 w 209"/>
                <a:gd name="T3" fmla="*/ 29 h 679"/>
                <a:gd name="T4" fmla="*/ 209 w 209"/>
                <a:gd name="T5" fmla="*/ 0 h 679"/>
                <a:gd name="T6" fmla="*/ 0 w 209"/>
                <a:gd name="T7" fmla="*/ 340 h 679"/>
                <a:gd name="T8" fmla="*/ 209 w 209"/>
                <a:gd name="T9" fmla="*/ 679 h 679"/>
                <a:gd name="T10" fmla="*/ 209 w 209"/>
                <a:gd name="T11" fmla="*/ 651 h 679"/>
                <a:gd name="T12" fmla="*/ 25 w 209"/>
                <a:gd name="T13" fmla="*/ 340 h 679"/>
              </a:gdLst>
              <a:ahLst/>
              <a:cxnLst>
                <a:cxn ang="0">
                  <a:pos x="T0" y="T1"/>
                </a:cxn>
                <a:cxn ang="0">
                  <a:pos x="T2" y="T3"/>
                </a:cxn>
                <a:cxn ang="0">
                  <a:pos x="T4" y="T5"/>
                </a:cxn>
                <a:cxn ang="0">
                  <a:pos x="T6" y="T7"/>
                </a:cxn>
                <a:cxn ang="0">
                  <a:pos x="T8" y="T9"/>
                </a:cxn>
                <a:cxn ang="0">
                  <a:pos x="T10" y="T11"/>
                </a:cxn>
                <a:cxn ang="0">
                  <a:pos x="T12" y="T13"/>
                </a:cxn>
              </a:cxnLst>
              <a:rect l="0" t="0" r="r" b="b"/>
              <a:pathLst>
                <a:path w="209" h="679">
                  <a:moveTo>
                    <a:pt x="25" y="340"/>
                  </a:moveTo>
                  <a:cubicBezTo>
                    <a:pt x="25" y="206"/>
                    <a:pt x="97" y="89"/>
                    <a:pt x="209" y="29"/>
                  </a:cubicBezTo>
                  <a:cubicBezTo>
                    <a:pt x="209" y="0"/>
                    <a:pt x="209" y="0"/>
                    <a:pt x="209" y="0"/>
                  </a:cubicBezTo>
                  <a:cubicBezTo>
                    <a:pt x="85" y="63"/>
                    <a:pt x="0" y="192"/>
                    <a:pt x="0" y="340"/>
                  </a:cubicBezTo>
                  <a:cubicBezTo>
                    <a:pt x="0" y="488"/>
                    <a:pt x="85" y="617"/>
                    <a:pt x="209" y="679"/>
                  </a:cubicBezTo>
                  <a:cubicBezTo>
                    <a:pt x="209" y="651"/>
                    <a:pt x="209" y="651"/>
                    <a:pt x="209" y="651"/>
                  </a:cubicBezTo>
                  <a:cubicBezTo>
                    <a:pt x="97" y="590"/>
                    <a:pt x="25" y="474"/>
                    <a:pt x="25" y="340"/>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40" name="任意多边形: 形状 39"/>
            <p:cNvSpPr/>
            <p:nvPr/>
          </p:nvSpPr>
          <p:spPr bwMode="auto">
            <a:xfrm>
              <a:off x="5191726" y="2728728"/>
              <a:ext cx="487363" cy="1544638"/>
            </a:xfrm>
            <a:custGeom>
              <a:avLst/>
              <a:gdLst>
                <a:gd name="T0" fmla="*/ 216 w 216"/>
                <a:gd name="T1" fmla="*/ 343 h 686"/>
                <a:gd name="T2" fmla="*/ 0 w 216"/>
                <a:gd name="T3" fmla="*/ 0 h 686"/>
                <a:gd name="T4" fmla="*/ 0 w 216"/>
                <a:gd name="T5" fmla="*/ 28 h 686"/>
                <a:gd name="T6" fmla="*/ 191 w 216"/>
                <a:gd name="T7" fmla="*/ 343 h 686"/>
                <a:gd name="T8" fmla="*/ 0 w 216"/>
                <a:gd name="T9" fmla="*/ 657 h 686"/>
                <a:gd name="T10" fmla="*/ 0 w 216"/>
                <a:gd name="T11" fmla="*/ 686 h 686"/>
                <a:gd name="T12" fmla="*/ 216 w 216"/>
                <a:gd name="T13" fmla="*/ 343 h 686"/>
              </a:gdLst>
              <a:ahLst/>
              <a:cxnLst>
                <a:cxn ang="0">
                  <a:pos x="T0" y="T1"/>
                </a:cxn>
                <a:cxn ang="0">
                  <a:pos x="T2" y="T3"/>
                </a:cxn>
                <a:cxn ang="0">
                  <a:pos x="T4" y="T5"/>
                </a:cxn>
                <a:cxn ang="0">
                  <a:pos x="T6" y="T7"/>
                </a:cxn>
                <a:cxn ang="0">
                  <a:pos x="T8" y="T9"/>
                </a:cxn>
                <a:cxn ang="0">
                  <a:pos x="T10" y="T11"/>
                </a:cxn>
                <a:cxn ang="0">
                  <a:pos x="T12" y="T13"/>
                </a:cxn>
              </a:cxnLst>
              <a:rect l="0" t="0" r="r" b="b"/>
              <a:pathLst>
                <a:path w="216" h="686">
                  <a:moveTo>
                    <a:pt x="216" y="343"/>
                  </a:moveTo>
                  <a:cubicBezTo>
                    <a:pt x="216" y="192"/>
                    <a:pt x="128" y="62"/>
                    <a:pt x="0" y="0"/>
                  </a:cubicBezTo>
                  <a:cubicBezTo>
                    <a:pt x="0" y="28"/>
                    <a:pt x="0" y="28"/>
                    <a:pt x="0" y="28"/>
                  </a:cubicBezTo>
                  <a:cubicBezTo>
                    <a:pt x="116" y="88"/>
                    <a:pt x="191" y="206"/>
                    <a:pt x="191" y="343"/>
                  </a:cubicBezTo>
                  <a:cubicBezTo>
                    <a:pt x="191" y="479"/>
                    <a:pt x="116" y="598"/>
                    <a:pt x="0" y="657"/>
                  </a:cubicBezTo>
                  <a:cubicBezTo>
                    <a:pt x="0" y="686"/>
                    <a:pt x="0" y="686"/>
                    <a:pt x="0" y="686"/>
                  </a:cubicBezTo>
                  <a:cubicBezTo>
                    <a:pt x="128" y="624"/>
                    <a:pt x="216" y="494"/>
                    <a:pt x="216" y="343"/>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41" name="任意多边形: 形状 40"/>
            <p:cNvSpPr/>
            <p:nvPr/>
          </p:nvSpPr>
          <p:spPr bwMode="auto">
            <a:xfrm>
              <a:off x="4665196" y="4057465"/>
              <a:ext cx="463550" cy="304800"/>
            </a:xfrm>
            <a:custGeom>
              <a:avLst/>
              <a:gdLst>
                <a:gd name="T0" fmla="*/ 0 w 206"/>
                <a:gd name="T1" fmla="*/ 43 h 136"/>
                <a:gd name="T2" fmla="*/ 43 w 206"/>
                <a:gd name="T3" fmla="*/ 0 h 136"/>
                <a:gd name="T4" fmla="*/ 88 w 206"/>
                <a:gd name="T5" fmla="*/ 49 h 136"/>
                <a:gd name="T6" fmla="*/ 21 w 206"/>
                <a:gd name="T7" fmla="*/ 136 h 136"/>
                <a:gd name="T8" fmla="*/ 16 w 206"/>
                <a:gd name="T9" fmla="*/ 128 h 136"/>
                <a:gd name="T10" fmla="*/ 65 w 206"/>
                <a:gd name="T11" fmla="*/ 78 h 136"/>
                <a:gd name="T12" fmla="*/ 40 w 206"/>
                <a:gd name="T13" fmla="*/ 87 h 136"/>
                <a:gd name="T14" fmla="*/ 0 w 206"/>
                <a:gd name="T15" fmla="*/ 43 h 136"/>
                <a:gd name="T16" fmla="*/ 118 w 206"/>
                <a:gd name="T17" fmla="*/ 43 h 136"/>
                <a:gd name="T18" fmla="*/ 161 w 206"/>
                <a:gd name="T19" fmla="*/ 0 h 136"/>
                <a:gd name="T20" fmla="*/ 206 w 206"/>
                <a:gd name="T21" fmla="*/ 49 h 136"/>
                <a:gd name="T22" fmla="*/ 140 w 206"/>
                <a:gd name="T23" fmla="*/ 136 h 136"/>
                <a:gd name="T24" fmla="*/ 135 w 206"/>
                <a:gd name="T25" fmla="*/ 128 h 136"/>
                <a:gd name="T26" fmla="*/ 183 w 206"/>
                <a:gd name="T27" fmla="*/ 78 h 136"/>
                <a:gd name="T28" fmla="*/ 158 w 206"/>
                <a:gd name="T29" fmla="*/ 87 h 136"/>
                <a:gd name="T30" fmla="*/ 118 w 206"/>
                <a:gd name="T31" fmla="*/ 4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6" h="136">
                  <a:moveTo>
                    <a:pt x="0" y="43"/>
                  </a:moveTo>
                  <a:cubicBezTo>
                    <a:pt x="0" y="15"/>
                    <a:pt x="25" y="0"/>
                    <a:pt x="43" y="0"/>
                  </a:cubicBezTo>
                  <a:cubicBezTo>
                    <a:pt x="61" y="0"/>
                    <a:pt x="88" y="17"/>
                    <a:pt x="88" y="49"/>
                  </a:cubicBezTo>
                  <a:cubicBezTo>
                    <a:pt x="88" y="98"/>
                    <a:pt x="49" y="133"/>
                    <a:pt x="21" y="136"/>
                  </a:cubicBezTo>
                  <a:cubicBezTo>
                    <a:pt x="19" y="133"/>
                    <a:pt x="16" y="128"/>
                    <a:pt x="16" y="128"/>
                  </a:cubicBezTo>
                  <a:cubicBezTo>
                    <a:pt x="29" y="123"/>
                    <a:pt x="63" y="99"/>
                    <a:pt x="65" y="78"/>
                  </a:cubicBezTo>
                  <a:cubicBezTo>
                    <a:pt x="55" y="84"/>
                    <a:pt x="51" y="87"/>
                    <a:pt x="40" y="87"/>
                  </a:cubicBezTo>
                  <a:cubicBezTo>
                    <a:pt x="16" y="87"/>
                    <a:pt x="0" y="65"/>
                    <a:pt x="0" y="43"/>
                  </a:cubicBezTo>
                  <a:close/>
                  <a:moveTo>
                    <a:pt x="118" y="43"/>
                  </a:moveTo>
                  <a:cubicBezTo>
                    <a:pt x="118" y="15"/>
                    <a:pt x="144" y="0"/>
                    <a:pt x="161" y="0"/>
                  </a:cubicBezTo>
                  <a:cubicBezTo>
                    <a:pt x="179" y="0"/>
                    <a:pt x="206" y="17"/>
                    <a:pt x="206" y="49"/>
                  </a:cubicBezTo>
                  <a:cubicBezTo>
                    <a:pt x="206" y="98"/>
                    <a:pt x="167" y="133"/>
                    <a:pt x="140" y="136"/>
                  </a:cubicBezTo>
                  <a:cubicBezTo>
                    <a:pt x="138" y="133"/>
                    <a:pt x="135" y="128"/>
                    <a:pt x="135" y="128"/>
                  </a:cubicBezTo>
                  <a:cubicBezTo>
                    <a:pt x="147" y="123"/>
                    <a:pt x="181" y="99"/>
                    <a:pt x="183" y="78"/>
                  </a:cubicBezTo>
                  <a:cubicBezTo>
                    <a:pt x="174" y="84"/>
                    <a:pt x="170" y="87"/>
                    <a:pt x="158" y="87"/>
                  </a:cubicBezTo>
                  <a:cubicBezTo>
                    <a:pt x="135" y="87"/>
                    <a:pt x="118" y="65"/>
                    <a:pt x="118" y="43"/>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42" name="任意多边形: 形状 41"/>
            <p:cNvSpPr/>
            <p:nvPr/>
          </p:nvSpPr>
          <p:spPr bwMode="auto">
            <a:xfrm>
              <a:off x="4586889" y="2654115"/>
              <a:ext cx="463550" cy="307975"/>
            </a:xfrm>
            <a:custGeom>
              <a:avLst/>
              <a:gdLst>
                <a:gd name="T0" fmla="*/ 206 w 206"/>
                <a:gd name="T1" fmla="*/ 94 h 137"/>
                <a:gd name="T2" fmla="*/ 163 w 206"/>
                <a:gd name="T3" fmla="*/ 137 h 137"/>
                <a:gd name="T4" fmla="*/ 118 w 206"/>
                <a:gd name="T5" fmla="*/ 88 h 137"/>
                <a:gd name="T6" fmla="*/ 185 w 206"/>
                <a:gd name="T7" fmla="*/ 0 h 137"/>
                <a:gd name="T8" fmla="*/ 190 w 206"/>
                <a:gd name="T9" fmla="*/ 9 h 137"/>
                <a:gd name="T10" fmla="*/ 141 w 206"/>
                <a:gd name="T11" fmla="*/ 59 h 137"/>
                <a:gd name="T12" fmla="*/ 166 w 206"/>
                <a:gd name="T13" fmla="*/ 50 h 137"/>
                <a:gd name="T14" fmla="*/ 206 w 206"/>
                <a:gd name="T15" fmla="*/ 94 h 137"/>
                <a:gd name="T16" fmla="*/ 88 w 206"/>
                <a:gd name="T17" fmla="*/ 94 h 137"/>
                <a:gd name="T18" fmla="*/ 45 w 206"/>
                <a:gd name="T19" fmla="*/ 137 h 137"/>
                <a:gd name="T20" fmla="*/ 0 w 206"/>
                <a:gd name="T21" fmla="*/ 88 h 137"/>
                <a:gd name="T22" fmla="*/ 67 w 206"/>
                <a:gd name="T23" fmla="*/ 0 h 137"/>
                <a:gd name="T24" fmla="*/ 71 w 206"/>
                <a:gd name="T25" fmla="*/ 9 h 137"/>
                <a:gd name="T26" fmla="*/ 23 w 206"/>
                <a:gd name="T27" fmla="*/ 59 h 137"/>
                <a:gd name="T28" fmla="*/ 48 w 206"/>
                <a:gd name="T29" fmla="*/ 50 h 137"/>
                <a:gd name="T30" fmla="*/ 88 w 206"/>
                <a:gd name="T31" fmla="*/ 94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6" h="137">
                  <a:moveTo>
                    <a:pt x="206" y="94"/>
                  </a:moveTo>
                  <a:cubicBezTo>
                    <a:pt x="206" y="122"/>
                    <a:pt x="181" y="137"/>
                    <a:pt x="163" y="137"/>
                  </a:cubicBezTo>
                  <a:cubicBezTo>
                    <a:pt x="145" y="137"/>
                    <a:pt x="118" y="119"/>
                    <a:pt x="118" y="88"/>
                  </a:cubicBezTo>
                  <a:cubicBezTo>
                    <a:pt x="118" y="39"/>
                    <a:pt x="157" y="4"/>
                    <a:pt x="185" y="0"/>
                  </a:cubicBezTo>
                  <a:cubicBezTo>
                    <a:pt x="187" y="4"/>
                    <a:pt x="190" y="9"/>
                    <a:pt x="190" y="9"/>
                  </a:cubicBezTo>
                  <a:cubicBezTo>
                    <a:pt x="177" y="14"/>
                    <a:pt x="143" y="38"/>
                    <a:pt x="141" y="59"/>
                  </a:cubicBezTo>
                  <a:cubicBezTo>
                    <a:pt x="151" y="53"/>
                    <a:pt x="155" y="50"/>
                    <a:pt x="166" y="50"/>
                  </a:cubicBezTo>
                  <a:cubicBezTo>
                    <a:pt x="190" y="50"/>
                    <a:pt x="206" y="72"/>
                    <a:pt x="206" y="94"/>
                  </a:cubicBezTo>
                  <a:close/>
                  <a:moveTo>
                    <a:pt x="88" y="94"/>
                  </a:moveTo>
                  <a:cubicBezTo>
                    <a:pt x="88" y="122"/>
                    <a:pt x="62" y="137"/>
                    <a:pt x="45" y="137"/>
                  </a:cubicBezTo>
                  <a:cubicBezTo>
                    <a:pt x="27" y="137"/>
                    <a:pt x="0" y="119"/>
                    <a:pt x="0" y="88"/>
                  </a:cubicBezTo>
                  <a:cubicBezTo>
                    <a:pt x="0" y="39"/>
                    <a:pt x="39" y="4"/>
                    <a:pt x="67" y="0"/>
                  </a:cubicBezTo>
                  <a:cubicBezTo>
                    <a:pt x="69" y="4"/>
                    <a:pt x="71" y="9"/>
                    <a:pt x="71" y="9"/>
                  </a:cubicBezTo>
                  <a:cubicBezTo>
                    <a:pt x="59" y="14"/>
                    <a:pt x="25" y="38"/>
                    <a:pt x="23" y="59"/>
                  </a:cubicBezTo>
                  <a:cubicBezTo>
                    <a:pt x="32" y="53"/>
                    <a:pt x="36" y="50"/>
                    <a:pt x="48" y="50"/>
                  </a:cubicBezTo>
                  <a:cubicBezTo>
                    <a:pt x="71" y="50"/>
                    <a:pt x="88" y="72"/>
                    <a:pt x="88" y="94"/>
                  </a:cubicBezTo>
                  <a:close/>
                </a:path>
              </a:pathLst>
            </a:custGeom>
            <a:solidFill>
              <a:srgbClr val="8FB969"/>
            </a:solidFill>
            <a:ln>
              <a:noFill/>
            </a:ln>
          </p:spPr>
          <p:txBody>
            <a:bodyPr anchor="ctr"/>
            <a:lstStyle/>
            <a:p>
              <a:pPr algn="ctr"/>
              <a:endParaRPr>
                <a:solidFill>
                  <a:schemeClr val="bg1"/>
                </a:solidFill>
                <a:cs typeface="+mn-ea"/>
                <a:sym typeface="+mn-lt"/>
              </a:endParaRPr>
            </a:p>
          </p:txBody>
        </p:sp>
      </p:grpSp>
      <p:sp>
        <p:nvSpPr>
          <p:cNvPr id="14" name="文本框 57"/>
          <p:cNvSpPr txBox="1"/>
          <p:nvPr/>
        </p:nvSpPr>
        <p:spPr>
          <a:xfrm>
            <a:off x="3828244" y="4284263"/>
            <a:ext cx="1826888" cy="340519"/>
          </a:xfrm>
          <a:prstGeom prst="roundRect">
            <a:avLst/>
          </a:prstGeom>
          <a:solidFill>
            <a:srgbClr val="4C6B32"/>
          </a:solidFill>
        </p:spPr>
        <p:txBody>
          <a:bodyPr wrap="none">
            <a:normAutofit fontScale="95000"/>
          </a:bodyPr>
          <a:lstStyle/>
          <a:p>
            <a:pPr algn="ctr"/>
            <a:r>
              <a:rPr lang="zh-CN" altLang="en-US" sz="1400" dirty="0">
                <a:solidFill>
                  <a:schemeClr val="bg1"/>
                </a:solidFill>
                <a:cs typeface="+mn-ea"/>
                <a:sym typeface="+mn-lt"/>
              </a:rPr>
              <a:t>输入标题文本</a:t>
            </a:r>
          </a:p>
        </p:txBody>
      </p:sp>
      <p:grpSp>
        <p:nvGrpSpPr>
          <p:cNvPr id="29" name="组合 28"/>
          <p:cNvGrpSpPr>
            <a:grpSpLocks noChangeAspect="1"/>
          </p:cNvGrpSpPr>
          <p:nvPr/>
        </p:nvGrpSpPr>
        <p:grpSpPr>
          <a:xfrm>
            <a:off x="6274935" y="1561333"/>
            <a:ext cx="2300981" cy="2292561"/>
            <a:chOff x="6281271" y="2603315"/>
            <a:chExt cx="1735138" cy="1728788"/>
          </a:xfrm>
          <a:solidFill>
            <a:schemeClr val="accent3"/>
          </a:solidFill>
        </p:grpSpPr>
        <p:sp>
          <p:nvSpPr>
            <p:cNvPr id="35" name="任意多边形: 形状 34"/>
            <p:cNvSpPr/>
            <p:nvPr/>
          </p:nvSpPr>
          <p:spPr bwMode="auto">
            <a:xfrm>
              <a:off x="6306671" y="3062103"/>
              <a:ext cx="1214438" cy="1270000"/>
            </a:xfrm>
            <a:custGeom>
              <a:avLst/>
              <a:gdLst>
                <a:gd name="T0" fmla="*/ 71 w 540"/>
                <a:gd name="T1" fmla="*/ 536 h 564"/>
                <a:gd name="T2" fmla="*/ 24 w 540"/>
                <a:gd name="T3" fmla="*/ 488 h 564"/>
                <a:gd name="T4" fmla="*/ 24 w 540"/>
                <a:gd name="T5" fmla="*/ 0 h 564"/>
                <a:gd name="T6" fmla="*/ 0 w 540"/>
                <a:gd name="T7" fmla="*/ 0 h 564"/>
                <a:gd name="T8" fmla="*/ 0 w 540"/>
                <a:gd name="T9" fmla="*/ 489 h 564"/>
                <a:gd name="T10" fmla="*/ 72 w 540"/>
                <a:gd name="T11" fmla="*/ 564 h 564"/>
                <a:gd name="T12" fmla="*/ 540 w 540"/>
                <a:gd name="T13" fmla="*/ 564 h 564"/>
                <a:gd name="T14" fmla="*/ 540 w 540"/>
                <a:gd name="T15" fmla="*/ 536 h 564"/>
                <a:gd name="T16" fmla="*/ 71 w 540"/>
                <a:gd name="T17" fmla="*/ 536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 h="564">
                  <a:moveTo>
                    <a:pt x="71" y="536"/>
                  </a:moveTo>
                  <a:cubicBezTo>
                    <a:pt x="44" y="536"/>
                    <a:pt x="24" y="515"/>
                    <a:pt x="24" y="488"/>
                  </a:cubicBezTo>
                  <a:cubicBezTo>
                    <a:pt x="24" y="0"/>
                    <a:pt x="24" y="0"/>
                    <a:pt x="24" y="0"/>
                  </a:cubicBezTo>
                  <a:cubicBezTo>
                    <a:pt x="0" y="0"/>
                    <a:pt x="0" y="0"/>
                    <a:pt x="0" y="0"/>
                  </a:cubicBezTo>
                  <a:cubicBezTo>
                    <a:pt x="0" y="489"/>
                    <a:pt x="0" y="489"/>
                    <a:pt x="0" y="489"/>
                  </a:cubicBezTo>
                  <a:cubicBezTo>
                    <a:pt x="0" y="529"/>
                    <a:pt x="32" y="564"/>
                    <a:pt x="72" y="564"/>
                  </a:cubicBezTo>
                  <a:cubicBezTo>
                    <a:pt x="540" y="564"/>
                    <a:pt x="540" y="564"/>
                    <a:pt x="540" y="564"/>
                  </a:cubicBezTo>
                  <a:cubicBezTo>
                    <a:pt x="540" y="536"/>
                    <a:pt x="540" y="536"/>
                    <a:pt x="540" y="536"/>
                  </a:cubicBezTo>
                  <a:lnTo>
                    <a:pt x="71" y="536"/>
                  </a:ln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36" name="任意多边形: 形状 35"/>
            <p:cNvSpPr/>
            <p:nvPr/>
          </p:nvSpPr>
          <p:spPr bwMode="auto">
            <a:xfrm>
              <a:off x="6755934" y="2674753"/>
              <a:ext cx="1206500" cy="1243013"/>
            </a:xfrm>
            <a:custGeom>
              <a:avLst/>
              <a:gdLst>
                <a:gd name="T0" fmla="*/ 461 w 536"/>
                <a:gd name="T1" fmla="*/ 24 h 552"/>
                <a:gd name="T2" fmla="*/ 508 w 536"/>
                <a:gd name="T3" fmla="*/ 70 h 552"/>
                <a:gd name="T4" fmla="*/ 508 w 536"/>
                <a:gd name="T5" fmla="*/ 552 h 552"/>
                <a:gd name="T6" fmla="*/ 536 w 536"/>
                <a:gd name="T7" fmla="*/ 552 h 552"/>
                <a:gd name="T8" fmla="*/ 536 w 536"/>
                <a:gd name="T9" fmla="*/ 72 h 552"/>
                <a:gd name="T10" fmla="*/ 462 w 536"/>
                <a:gd name="T11" fmla="*/ 0 h 552"/>
                <a:gd name="T12" fmla="*/ 0 w 536"/>
                <a:gd name="T13" fmla="*/ 0 h 552"/>
                <a:gd name="T14" fmla="*/ 0 w 536"/>
                <a:gd name="T15" fmla="*/ 24 h 552"/>
                <a:gd name="T16" fmla="*/ 461 w 536"/>
                <a:gd name="T17" fmla="*/ 24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6" h="552">
                  <a:moveTo>
                    <a:pt x="461" y="24"/>
                  </a:moveTo>
                  <a:cubicBezTo>
                    <a:pt x="488" y="24"/>
                    <a:pt x="508" y="44"/>
                    <a:pt x="508" y="70"/>
                  </a:cubicBezTo>
                  <a:cubicBezTo>
                    <a:pt x="508" y="552"/>
                    <a:pt x="508" y="552"/>
                    <a:pt x="508" y="552"/>
                  </a:cubicBezTo>
                  <a:cubicBezTo>
                    <a:pt x="536" y="552"/>
                    <a:pt x="536" y="552"/>
                    <a:pt x="536" y="552"/>
                  </a:cubicBezTo>
                  <a:cubicBezTo>
                    <a:pt x="536" y="72"/>
                    <a:pt x="536" y="72"/>
                    <a:pt x="536" y="72"/>
                  </a:cubicBezTo>
                  <a:cubicBezTo>
                    <a:pt x="536" y="32"/>
                    <a:pt x="502" y="0"/>
                    <a:pt x="462" y="0"/>
                  </a:cubicBezTo>
                  <a:cubicBezTo>
                    <a:pt x="0" y="0"/>
                    <a:pt x="0" y="0"/>
                    <a:pt x="0" y="0"/>
                  </a:cubicBezTo>
                  <a:cubicBezTo>
                    <a:pt x="0" y="24"/>
                    <a:pt x="0" y="24"/>
                    <a:pt x="0" y="24"/>
                  </a:cubicBezTo>
                  <a:lnTo>
                    <a:pt x="461" y="24"/>
                  </a:ln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37" name="任意多边形: 形状 36"/>
            <p:cNvSpPr/>
            <p:nvPr/>
          </p:nvSpPr>
          <p:spPr bwMode="auto">
            <a:xfrm>
              <a:off x="6281271" y="2603315"/>
              <a:ext cx="315913" cy="265113"/>
            </a:xfrm>
            <a:custGeom>
              <a:avLst/>
              <a:gdLst>
                <a:gd name="T0" fmla="*/ 68 w 140"/>
                <a:gd name="T1" fmla="*/ 4 h 118"/>
                <a:gd name="T2" fmla="*/ 80 w 140"/>
                <a:gd name="T3" fmla="*/ 0 h 118"/>
                <a:gd name="T4" fmla="*/ 95 w 140"/>
                <a:gd name="T5" fmla="*/ 7 h 118"/>
                <a:gd name="T6" fmla="*/ 107 w 140"/>
                <a:gd name="T7" fmla="*/ 20 h 118"/>
                <a:gd name="T8" fmla="*/ 127 w 140"/>
                <a:gd name="T9" fmla="*/ 62 h 118"/>
                <a:gd name="T10" fmla="*/ 140 w 140"/>
                <a:gd name="T11" fmla="*/ 106 h 118"/>
                <a:gd name="T12" fmla="*/ 132 w 140"/>
                <a:gd name="T13" fmla="*/ 113 h 118"/>
                <a:gd name="T14" fmla="*/ 125 w 140"/>
                <a:gd name="T15" fmla="*/ 118 h 118"/>
                <a:gd name="T16" fmla="*/ 123 w 140"/>
                <a:gd name="T17" fmla="*/ 118 h 118"/>
                <a:gd name="T18" fmla="*/ 121 w 140"/>
                <a:gd name="T19" fmla="*/ 118 h 118"/>
                <a:gd name="T20" fmla="*/ 85 w 140"/>
                <a:gd name="T21" fmla="*/ 63 h 118"/>
                <a:gd name="T22" fmla="*/ 78 w 140"/>
                <a:gd name="T23" fmla="*/ 53 h 118"/>
                <a:gd name="T24" fmla="*/ 72 w 140"/>
                <a:gd name="T25" fmla="*/ 43 h 118"/>
                <a:gd name="T26" fmla="*/ 63 w 140"/>
                <a:gd name="T27" fmla="*/ 16 h 118"/>
                <a:gd name="T28" fmla="*/ 68 w 140"/>
                <a:gd name="T29" fmla="*/ 4 h 118"/>
                <a:gd name="T30" fmla="*/ 5 w 140"/>
                <a:gd name="T31" fmla="*/ 4 h 118"/>
                <a:gd name="T32" fmla="*/ 17 w 140"/>
                <a:gd name="T33" fmla="*/ 0 h 118"/>
                <a:gd name="T34" fmla="*/ 32 w 140"/>
                <a:gd name="T35" fmla="*/ 7 h 118"/>
                <a:gd name="T36" fmla="*/ 45 w 140"/>
                <a:gd name="T37" fmla="*/ 20 h 118"/>
                <a:gd name="T38" fmla="*/ 64 w 140"/>
                <a:gd name="T39" fmla="*/ 62 h 118"/>
                <a:gd name="T40" fmla="*/ 77 w 140"/>
                <a:gd name="T41" fmla="*/ 106 h 118"/>
                <a:gd name="T42" fmla="*/ 69 w 140"/>
                <a:gd name="T43" fmla="*/ 113 h 118"/>
                <a:gd name="T44" fmla="*/ 61 w 140"/>
                <a:gd name="T45" fmla="*/ 118 h 118"/>
                <a:gd name="T46" fmla="*/ 59 w 140"/>
                <a:gd name="T47" fmla="*/ 118 h 118"/>
                <a:gd name="T48" fmla="*/ 57 w 140"/>
                <a:gd name="T49" fmla="*/ 118 h 118"/>
                <a:gd name="T50" fmla="*/ 22 w 140"/>
                <a:gd name="T51" fmla="*/ 63 h 118"/>
                <a:gd name="T52" fmla="*/ 15 w 140"/>
                <a:gd name="T53" fmla="*/ 53 h 118"/>
                <a:gd name="T54" fmla="*/ 8 w 140"/>
                <a:gd name="T55" fmla="*/ 43 h 118"/>
                <a:gd name="T56" fmla="*/ 0 w 140"/>
                <a:gd name="T57" fmla="*/ 16 h 118"/>
                <a:gd name="T58" fmla="*/ 5 w 140"/>
                <a:gd name="T59" fmla="*/ 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0" h="118">
                  <a:moveTo>
                    <a:pt x="68" y="4"/>
                  </a:moveTo>
                  <a:cubicBezTo>
                    <a:pt x="72" y="1"/>
                    <a:pt x="76" y="0"/>
                    <a:pt x="80" y="0"/>
                  </a:cubicBezTo>
                  <a:cubicBezTo>
                    <a:pt x="84" y="0"/>
                    <a:pt x="89" y="2"/>
                    <a:pt x="95" y="7"/>
                  </a:cubicBezTo>
                  <a:cubicBezTo>
                    <a:pt x="101" y="12"/>
                    <a:pt x="105" y="16"/>
                    <a:pt x="107" y="20"/>
                  </a:cubicBezTo>
                  <a:cubicBezTo>
                    <a:pt x="115" y="32"/>
                    <a:pt x="121" y="45"/>
                    <a:pt x="127" y="62"/>
                  </a:cubicBezTo>
                  <a:cubicBezTo>
                    <a:pt x="133" y="78"/>
                    <a:pt x="137" y="93"/>
                    <a:pt x="140" y="106"/>
                  </a:cubicBezTo>
                  <a:cubicBezTo>
                    <a:pt x="139" y="107"/>
                    <a:pt x="136" y="109"/>
                    <a:pt x="132" y="113"/>
                  </a:cubicBezTo>
                  <a:cubicBezTo>
                    <a:pt x="128" y="117"/>
                    <a:pt x="126" y="118"/>
                    <a:pt x="125" y="118"/>
                  </a:cubicBezTo>
                  <a:cubicBezTo>
                    <a:pt x="124" y="118"/>
                    <a:pt x="123" y="118"/>
                    <a:pt x="123" y="118"/>
                  </a:cubicBezTo>
                  <a:cubicBezTo>
                    <a:pt x="122" y="118"/>
                    <a:pt x="121" y="118"/>
                    <a:pt x="121" y="118"/>
                  </a:cubicBezTo>
                  <a:cubicBezTo>
                    <a:pt x="108" y="101"/>
                    <a:pt x="96" y="83"/>
                    <a:pt x="85" y="63"/>
                  </a:cubicBezTo>
                  <a:cubicBezTo>
                    <a:pt x="83" y="60"/>
                    <a:pt x="81" y="56"/>
                    <a:pt x="78" y="53"/>
                  </a:cubicBezTo>
                  <a:cubicBezTo>
                    <a:pt x="76" y="50"/>
                    <a:pt x="74" y="46"/>
                    <a:pt x="72" y="43"/>
                  </a:cubicBezTo>
                  <a:cubicBezTo>
                    <a:pt x="66" y="35"/>
                    <a:pt x="63" y="25"/>
                    <a:pt x="63" y="16"/>
                  </a:cubicBezTo>
                  <a:cubicBezTo>
                    <a:pt x="63" y="11"/>
                    <a:pt x="65" y="7"/>
                    <a:pt x="68" y="4"/>
                  </a:cubicBezTo>
                  <a:close/>
                  <a:moveTo>
                    <a:pt x="5" y="4"/>
                  </a:moveTo>
                  <a:cubicBezTo>
                    <a:pt x="8" y="1"/>
                    <a:pt x="12" y="0"/>
                    <a:pt x="17" y="0"/>
                  </a:cubicBezTo>
                  <a:cubicBezTo>
                    <a:pt x="22" y="0"/>
                    <a:pt x="27" y="2"/>
                    <a:pt x="32" y="7"/>
                  </a:cubicBezTo>
                  <a:cubicBezTo>
                    <a:pt x="38" y="12"/>
                    <a:pt x="42" y="16"/>
                    <a:pt x="45" y="20"/>
                  </a:cubicBezTo>
                  <a:cubicBezTo>
                    <a:pt x="52" y="32"/>
                    <a:pt x="58" y="45"/>
                    <a:pt x="64" y="62"/>
                  </a:cubicBezTo>
                  <a:cubicBezTo>
                    <a:pt x="70" y="78"/>
                    <a:pt x="74" y="93"/>
                    <a:pt x="77" y="106"/>
                  </a:cubicBezTo>
                  <a:cubicBezTo>
                    <a:pt x="76" y="107"/>
                    <a:pt x="73" y="109"/>
                    <a:pt x="69" y="113"/>
                  </a:cubicBezTo>
                  <a:cubicBezTo>
                    <a:pt x="65" y="117"/>
                    <a:pt x="63" y="118"/>
                    <a:pt x="61" y="118"/>
                  </a:cubicBezTo>
                  <a:cubicBezTo>
                    <a:pt x="61" y="118"/>
                    <a:pt x="60" y="118"/>
                    <a:pt x="59" y="118"/>
                  </a:cubicBezTo>
                  <a:cubicBezTo>
                    <a:pt x="58" y="118"/>
                    <a:pt x="58" y="118"/>
                    <a:pt x="57" y="118"/>
                  </a:cubicBezTo>
                  <a:cubicBezTo>
                    <a:pt x="44" y="101"/>
                    <a:pt x="32" y="83"/>
                    <a:pt x="22" y="63"/>
                  </a:cubicBezTo>
                  <a:cubicBezTo>
                    <a:pt x="20" y="60"/>
                    <a:pt x="17" y="56"/>
                    <a:pt x="15" y="53"/>
                  </a:cubicBezTo>
                  <a:cubicBezTo>
                    <a:pt x="13" y="50"/>
                    <a:pt x="11" y="46"/>
                    <a:pt x="8" y="43"/>
                  </a:cubicBezTo>
                  <a:cubicBezTo>
                    <a:pt x="3" y="35"/>
                    <a:pt x="0" y="25"/>
                    <a:pt x="0" y="16"/>
                  </a:cubicBezTo>
                  <a:cubicBezTo>
                    <a:pt x="0" y="11"/>
                    <a:pt x="2" y="7"/>
                    <a:pt x="5" y="4"/>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38" name="任意多边形: 形状 37"/>
            <p:cNvSpPr/>
            <p:nvPr/>
          </p:nvSpPr>
          <p:spPr bwMode="auto">
            <a:xfrm>
              <a:off x="7702084" y="4057465"/>
              <a:ext cx="314325" cy="266700"/>
            </a:xfrm>
            <a:custGeom>
              <a:avLst/>
              <a:gdLst>
                <a:gd name="T0" fmla="*/ 72 w 140"/>
                <a:gd name="T1" fmla="*/ 114 h 119"/>
                <a:gd name="T2" fmla="*/ 60 w 140"/>
                <a:gd name="T3" fmla="*/ 119 h 119"/>
                <a:gd name="T4" fmla="*/ 45 w 140"/>
                <a:gd name="T5" fmla="*/ 112 h 119"/>
                <a:gd name="T6" fmla="*/ 32 w 140"/>
                <a:gd name="T7" fmla="*/ 99 h 119"/>
                <a:gd name="T8" fmla="*/ 13 w 140"/>
                <a:gd name="T9" fmla="*/ 57 h 119"/>
                <a:gd name="T10" fmla="*/ 0 w 140"/>
                <a:gd name="T11" fmla="*/ 13 h 119"/>
                <a:gd name="T12" fmla="*/ 8 w 140"/>
                <a:gd name="T13" fmla="*/ 6 h 119"/>
                <a:gd name="T14" fmla="*/ 15 w 140"/>
                <a:gd name="T15" fmla="*/ 0 h 119"/>
                <a:gd name="T16" fmla="*/ 17 w 140"/>
                <a:gd name="T17" fmla="*/ 1 h 119"/>
                <a:gd name="T18" fmla="*/ 19 w 140"/>
                <a:gd name="T19" fmla="*/ 1 h 119"/>
                <a:gd name="T20" fmla="*/ 55 w 140"/>
                <a:gd name="T21" fmla="*/ 55 h 119"/>
                <a:gd name="T22" fmla="*/ 61 w 140"/>
                <a:gd name="T23" fmla="*/ 66 h 119"/>
                <a:gd name="T24" fmla="*/ 68 w 140"/>
                <a:gd name="T25" fmla="*/ 75 h 119"/>
                <a:gd name="T26" fmla="*/ 77 w 140"/>
                <a:gd name="T27" fmla="*/ 103 h 119"/>
                <a:gd name="T28" fmla="*/ 72 w 140"/>
                <a:gd name="T29" fmla="*/ 114 h 119"/>
                <a:gd name="T30" fmla="*/ 135 w 140"/>
                <a:gd name="T31" fmla="*/ 114 h 119"/>
                <a:gd name="T32" fmla="*/ 123 w 140"/>
                <a:gd name="T33" fmla="*/ 119 h 119"/>
                <a:gd name="T34" fmla="*/ 108 w 140"/>
                <a:gd name="T35" fmla="*/ 112 h 119"/>
                <a:gd name="T36" fmla="*/ 95 w 140"/>
                <a:gd name="T37" fmla="*/ 99 h 119"/>
                <a:gd name="T38" fmla="*/ 76 w 140"/>
                <a:gd name="T39" fmla="*/ 57 h 119"/>
                <a:gd name="T40" fmla="*/ 63 w 140"/>
                <a:gd name="T41" fmla="*/ 13 h 119"/>
                <a:gd name="T42" fmla="*/ 71 w 140"/>
                <a:gd name="T43" fmla="*/ 6 h 119"/>
                <a:gd name="T44" fmla="*/ 79 w 140"/>
                <a:gd name="T45" fmla="*/ 0 h 119"/>
                <a:gd name="T46" fmla="*/ 81 w 140"/>
                <a:gd name="T47" fmla="*/ 1 h 119"/>
                <a:gd name="T48" fmla="*/ 83 w 140"/>
                <a:gd name="T49" fmla="*/ 1 h 119"/>
                <a:gd name="T50" fmla="*/ 118 w 140"/>
                <a:gd name="T51" fmla="*/ 55 h 119"/>
                <a:gd name="T52" fmla="*/ 125 w 140"/>
                <a:gd name="T53" fmla="*/ 66 h 119"/>
                <a:gd name="T54" fmla="*/ 132 w 140"/>
                <a:gd name="T55" fmla="*/ 75 h 119"/>
                <a:gd name="T56" fmla="*/ 140 w 140"/>
                <a:gd name="T57" fmla="*/ 103 h 119"/>
                <a:gd name="T58" fmla="*/ 135 w 140"/>
                <a:gd name="T59" fmla="*/ 11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0" h="119">
                  <a:moveTo>
                    <a:pt x="72" y="114"/>
                  </a:moveTo>
                  <a:cubicBezTo>
                    <a:pt x="68" y="117"/>
                    <a:pt x="64" y="119"/>
                    <a:pt x="60" y="119"/>
                  </a:cubicBezTo>
                  <a:cubicBezTo>
                    <a:pt x="56" y="119"/>
                    <a:pt x="51" y="116"/>
                    <a:pt x="45" y="112"/>
                  </a:cubicBezTo>
                  <a:cubicBezTo>
                    <a:pt x="39" y="107"/>
                    <a:pt x="35" y="103"/>
                    <a:pt x="32" y="99"/>
                  </a:cubicBezTo>
                  <a:cubicBezTo>
                    <a:pt x="25" y="87"/>
                    <a:pt x="19" y="73"/>
                    <a:pt x="13" y="57"/>
                  </a:cubicBezTo>
                  <a:cubicBezTo>
                    <a:pt x="7" y="41"/>
                    <a:pt x="3" y="26"/>
                    <a:pt x="0" y="13"/>
                  </a:cubicBezTo>
                  <a:cubicBezTo>
                    <a:pt x="1" y="12"/>
                    <a:pt x="4" y="9"/>
                    <a:pt x="8" y="6"/>
                  </a:cubicBezTo>
                  <a:cubicBezTo>
                    <a:pt x="12" y="2"/>
                    <a:pt x="14" y="0"/>
                    <a:pt x="15" y="0"/>
                  </a:cubicBezTo>
                  <a:cubicBezTo>
                    <a:pt x="16" y="0"/>
                    <a:pt x="17" y="0"/>
                    <a:pt x="17" y="1"/>
                  </a:cubicBezTo>
                  <a:cubicBezTo>
                    <a:pt x="18" y="1"/>
                    <a:pt x="19" y="1"/>
                    <a:pt x="19" y="1"/>
                  </a:cubicBezTo>
                  <a:cubicBezTo>
                    <a:pt x="32" y="18"/>
                    <a:pt x="44" y="36"/>
                    <a:pt x="55" y="55"/>
                  </a:cubicBezTo>
                  <a:cubicBezTo>
                    <a:pt x="57" y="59"/>
                    <a:pt x="59" y="62"/>
                    <a:pt x="61" y="66"/>
                  </a:cubicBezTo>
                  <a:cubicBezTo>
                    <a:pt x="64" y="69"/>
                    <a:pt x="66" y="72"/>
                    <a:pt x="68" y="75"/>
                  </a:cubicBezTo>
                  <a:cubicBezTo>
                    <a:pt x="74" y="84"/>
                    <a:pt x="77" y="93"/>
                    <a:pt x="77" y="103"/>
                  </a:cubicBezTo>
                  <a:cubicBezTo>
                    <a:pt x="77" y="108"/>
                    <a:pt x="75" y="112"/>
                    <a:pt x="72" y="114"/>
                  </a:cubicBezTo>
                  <a:close/>
                  <a:moveTo>
                    <a:pt x="135" y="114"/>
                  </a:moveTo>
                  <a:cubicBezTo>
                    <a:pt x="132" y="117"/>
                    <a:pt x="128" y="119"/>
                    <a:pt x="123" y="119"/>
                  </a:cubicBezTo>
                  <a:cubicBezTo>
                    <a:pt x="118" y="119"/>
                    <a:pt x="113" y="116"/>
                    <a:pt x="108" y="112"/>
                  </a:cubicBezTo>
                  <a:cubicBezTo>
                    <a:pt x="102" y="107"/>
                    <a:pt x="98" y="103"/>
                    <a:pt x="95" y="99"/>
                  </a:cubicBezTo>
                  <a:cubicBezTo>
                    <a:pt x="88" y="87"/>
                    <a:pt x="82" y="73"/>
                    <a:pt x="76" y="57"/>
                  </a:cubicBezTo>
                  <a:cubicBezTo>
                    <a:pt x="70" y="41"/>
                    <a:pt x="66" y="26"/>
                    <a:pt x="63" y="13"/>
                  </a:cubicBezTo>
                  <a:cubicBezTo>
                    <a:pt x="64" y="12"/>
                    <a:pt x="67" y="9"/>
                    <a:pt x="71" y="6"/>
                  </a:cubicBezTo>
                  <a:cubicBezTo>
                    <a:pt x="75" y="2"/>
                    <a:pt x="77" y="0"/>
                    <a:pt x="79" y="0"/>
                  </a:cubicBezTo>
                  <a:cubicBezTo>
                    <a:pt x="79" y="0"/>
                    <a:pt x="80" y="0"/>
                    <a:pt x="81" y="1"/>
                  </a:cubicBezTo>
                  <a:cubicBezTo>
                    <a:pt x="82" y="1"/>
                    <a:pt x="82" y="1"/>
                    <a:pt x="83" y="1"/>
                  </a:cubicBezTo>
                  <a:cubicBezTo>
                    <a:pt x="96" y="18"/>
                    <a:pt x="108" y="36"/>
                    <a:pt x="118" y="55"/>
                  </a:cubicBezTo>
                  <a:cubicBezTo>
                    <a:pt x="120" y="59"/>
                    <a:pt x="123" y="62"/>
                    <a:pt x="125" y="66"/>
                  </a:cubicBezTo>
                  <a:cubicBezTo>
                    <a:pt x="127" y="69"/>
                    <a:pt x="129" y="72"/>
                    <a:pt x="132" y="75"/>
                  </a:cubicBezTo>
                  <a:cubicBezTo>
                    <a:pt x="137" y="84"/>
                    <a:pt x="140" y="93"/>
                    <a:pt x="140" y="103"/>
                  </a:cubicBezTo>
                  <a:cubicBezTo>
                    <a:pt x="140" y="108"/>
                    <a:pt x="138" y="112"/>
                    <a:pt x="135" y="114"/>
                  </a:cubicBezTo>
                  <a:close/>
                </a:path>
              </a:pathLst>
            </a:custGeom>
            <a:solidFill>
              <a:srgbClr val="8FB969"/>
            </a:solidFill>
            <a:ln>
              <a:noFill/>
            </a:ln>
          </p:spPr>
          <p:txBody>
            <a:bodyPr anchor="ctr"/>
            <a:lstStyle/>
            <a:p>
              <a:pPr algn="ctr"/>
              <a:endParaRPr>
                <a:solidFill>
                  <a:schemeClr val="bg1"/>
                </a:solidFill>
                <a:cs typeface="+mn-ea"/>
                <a:sym typeface="+mn-lt"/>
              </a:endParaRPr>
            </a:p>
          </p:txBody>
        </p:sp>
      </p:grpSp>
      <p:sp>
        <p:nvSpPr>
          <p:cNvPr id="12" name="文本框 55"/>
          <p:cNvSpPr txBox="1"/>
          <p:nvPr/>
        </p:nvSpPr>
        <p:spPr>
          <a:xfrm>
            <a:off x="6482274" y="4284263"/>
            <a:ext cx="1826888" cy="340519"/>
          </a:xfrm>
          <a:prstGeom prst="roundRect">
            <a:avLst/>
          </a:prstGeom>
          <a:solidFill>
            <a:srgbClr val="4C6B32"/>
          </a:solidFill>
        </p:spPr>
        <p:txBody>
          <a:bodyPr wrap="none">
            <a:normAutofit fontScale="95000"/>
          </a:bodyPr>
          <a:lstStyle/>
          <a:p>
            <a:pPr algn="ctr"/>
            <a:r>
              <a:rPr lang="zh-CN" altLang="en-US" sz="1400" dirty="0">
                <a:solidFill>
                  <a:schemeClr val="bg1"/>
                </a:solidFill>
                <a:cs typeface="+mn-ea"/>
                <a:sym typeface="+mn-lt"/>
              </a:rPr>
              <a:t>输入标题文本</a:t>
            </a:r>
          </a:p>
        </p:txBody>
      </p:sp>
      <p:grpSp>
        <p:nvGrpSpPr>
          <p:cNvPr id="30" name="组合 29"/>
          <p:cNvGrpSpPr>
            <a:grpSpLocks noChangeAspect="1"/>
          </p:cNvGrpSpPr>
          <p:nvPr/>
        </p:nvGrpSpPr>
        <p:grpSpPr>
          <a:xfrm>
            <a:off x="8904934" y="1607748"/>
            <a:ext cx="2371327" cy="2292559"/>
            <a:chOff x="7437438" y="2505804"/>
            <a:chExt cx="1816100" cy="1755775"/>
          </a:xfrm>
          <a:solidFill>
            <a:schemeClr val="accent4"/>
          </a:solidFill>
        </p:grpSpPr>
        <p:sp>
          <p:nvSpPr>
            <p:cNvPr id="31" name="任意多边形: 形状 30"/>
            <p:cNvSpPr/>
            <p:nvPr/>
          </p:nvSpPr>
          <p:spPr bwMode="auto">
            <a:xfrm>
              <a:off x="7489825" y="2550254"/>
              <a:ext cx="1160463" cy="1252538"/>
            </a:xfrm>
            <a:custGeom>
              <a:avLst/>
              <a:gdLst>
                <a:gd name="T0" fmla="*/ 24 w 516"/>
                <a:gd name="T1" fmla="*/ 536 h 556"/>
                <a:gd name="T2" fmla="*/ 24 w 516"/>
                <a:gd name="T3" fmla="*/ 223 h 556"/>
                <a:gd name="T4" fmla="*/ 222 w 516"/>
                <a:gd name="T5" fmla="*/ 24 h 556"/>
                <a:gd name="T6" fmla="*/ 516 w 516"/>
                <a:gd name="T7" fmla="*/ 24 h 556"/>
                <a:gd name="T8" fmla="*/ 516 w 516"/>
                <a:gd name="T9" fmla="*/ 0 h 556"/>
                <a:gd name="T10" fmla="*/ 222 w 516"/>
                <a:gd name="T11" fmla="*/ 0 h 556"/>
                <a:gd name="T12" fmla="*/ 0 w 516"/>
                <a:gd name="T13" fmla="*/ 223 h 556"/>
                <a:gd name="T14" fmla="*/ 0 w 516"/>
                <a:gd name="T15" fmla="*/ 536 h 556"/>
                <a:gd name="T16" fmla="*/ 0 w 516"/>
                <a:gd name="T17" fmla="*/ 556 h 556"/>
                <a:gd name="T18" fmla="*/ 25 w 516"/>
                <a:gd name="T19" fmla="*/ 556 h 556"/>
                <a:gd name="T20" fmla="*/ 24 w 516"/>
                <a:gd name="T21" fmla="*/ 53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6" h="556">
                  <a:moveTo>
                    <a:pt x="24" y="536"/>
                  </a:moveTo>
                  <a:cubicBezTo>
                    <a:pt x="24" y="223"/>
                    <a:pt x="24" y="223"/>
                    <a:pt x="24" y="223"/>
                  </a:cubicBezTo>
                  <a:cubicBezTo>
                    <a:pt x="24" y="114"/>
                    <a:pt x="113" y="24"/>
                    <a:pt x="222" y="24"/>
                  </a:cubicBezTo>
                  <a:cubicBezTo>
                    <a:pt x="516" y="24"/>
                    <a:pt x="516" y="24"/>
                    <a:pt x="516" y="24"/>
                  </a:cubicBezTo>
                  <a:cubicBezTo>
                    <a:pt x="516" y="0"/>
                    <a:pt x="516" y="0"/>
                    <a:pt x="516" y="0"/>
                  </a:cubicBezTo>
                  <a:cubicBezTo>
                    <a:pt x="222" y="0"/>
                    <a:pt x="222" y="0"/>
                    <a:pt x="222" y="0"/>
                  </a:cubicBezTo>
                  <a:cubicBezTo>
                    <a:pt x="99" y="0"/>
                    <a:pt x="0" y="100"/>
                    <a:pt x="0" y="223"/>
                  </a:cubicBezTo>
                  <a:cubicBezTo>
                    <a:pt x="0" y="536"/>
                    <a:pt x="0" y="536"/>
                    <a:pt x="0" y="536"/>
                  </a:cubicBezTo>
                  <a:cubicBezTo>
                    <a:pt x="0" y="542"/>
                    <a:pt x="0" y="548"/>
                    <a:pt x="0" y="556"/>
                  </a:cubicBezTo>
                  <a:cubicBezTo>
                    <a:pt x="25" y="556"/>
                    <a:pt x="25" y="556"/>
                    <a:pt x="25" y="556"/>
                  </a:cubicBezTo>
                  <a:cubicBezTo>
                    <a:pt x="25" y="548"/>
                    <a:pt x="24" y="542"/>
                    <a:pt x="24" y="536"/>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32" name="任意多边形: 形状 31"/>
            <p:cNvSpPr/>
            <p:nvPr/>
          </p:nvSpPr>
          <p:spPr bwMode="auto">
            <a:xfrm>
              <a:off x="8056563" y="3010629"/>
              <a:ext cx="1143000" cy="1250950"/>
            </a:xfrm>
            <a:custGeom>
              <a:avLst/>
              <a:gdLst>
                <a:gd name="T0" fmla="*/ 484 w 508"/>
                <a:gd name="T1" fmla="*/ 19 h 556"/>
                <a:gd name="T2" fmla="*/ 484 w 508"/>
                <a:gd name="T3" fmla="*/ 332 h 556"/>
                <a:gd name="T4" fmla="*/ 284 w 508"/>
                <a:gd name="T5" fmla="*/ 532 h 556"/>
                <a:gd name="T6" fmla="*/ 0 w 508"/>
                <a:gd name="T7" fmla="*/ 532 h 556"/>
                <a:gd name="T8" fmla="*/ 0 w 508"/>
                <a:gd name="T9" fmla="*/ 556 h 556"/>
                <a:gd name="T10" fmla="*/ 284 w 508"/>
                <a:gd name="T11" fmla="*/ 556 h 556"/>
                <a:gd name="T12" fmla="*/ 508 w 508"/>
                <a:gd name="T13" fmla="*/ 332 h 556"/>
                <a:gd name="T14" fmla="*/ 508 w 508"/>
                <a:gd name="T15" fmla="*/ 19 h 556"/>
                <a:gd name="T16" fmla="*/ 506 w 508"/>
                <a:gd name="T17" fmla="*/ 0 h 556"/>
                <a:gd name="T18" fmla="*/ 481 w 508"/>
                <a:gd name="T19" fmla="*/ 0 h 556"/>
                <a:gd name="T20" fmla="*/ 484 w 508"/>
                <a:gd name="T21" fmla="*/ 19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8" h="556">
                  <a:moveTo>
                    <a:pt x="484" y="19"/>
                  </a:moveTo>
                  <a:cubicBezTo>
                    <a:pt x="484" y="332"/>
                    <a:pt x="484" y="332"/>
                    <a:pt x="484" y="332"/>
                  </a:cubicBezTo>
                  <a:cubicBezTo>
                    <a:pt x="484" y="441"/>
                    <a:pt x="393" y="532"/>
                    <a:pt x="284" y="532"/>
                  </a:cubicBezTo>
                  <a:cubicBezTo>
                    <a:pt x="0" y="532"/>
                    <a:pt x="0" y="532"/>
                    <a:pt x="0" y="532"/>
                  </a:cubicBezTo>
                  <a:cubicBezTo>
                    <a:pt x="0" y="556"/>
                    <a:pt x="0" y="556"/>
                    <a:pt x="0" y="556"/>
                  </a:cubicBezTo>
                  <a:cubicBezTo>
                    <a:pt x="284" y="556"/>
                    <a:pt x="284" y="556"/>
                    <a:pt x="284" y="556"/>
                  </a:cubicBezTo>
                  <a:cubicBezTo>
                    <a:pt x="407" y="556"/>
                    <a:pt x="508" y="455"/>
                    <a:pt x="508" y="332"/>
                  </a:cubicBezTo>
                  <a:cubicBezTo>
                    <a:pt x="508" y="19"/>
                    <a:pt x="508" y="19"/>
                    <a:pt x="508" y="19"/>
                  </a:cubicBezTo>
                  <a:cubicBezTo>
                    <a:pt x="508" y="12"/>
                    <a:pt x="507" y="8"/>
                    <a:pt x="506" y="0"/>
                  </a:cubicBezTo>
                  <a:cubicBezTo>
                    <a:pt x="481" y="0"/>
                    <a:pt x="481" y="0"/>
                    <a:pt x="481" y="0"/>
                  </a:cubicBezTo>
                  <a:cubicBezTo>
                    <a:pt x="481" y="8"/>
                    <a:pt x="484" y="12"/>
                    <a:pt x="484" y="19"/>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33" name="任意多边形: 形状 32"/>
            <p:cNvSpPr/>
            <p:nvPr/>
          </p:nvSpPr>
          <p:spPr bwMode="auto">
            <a:xfrm>
              <a:off x="8778875" y="2505804"/>
              <a:ext cx="474663" cy="360363"/>
            </a:xfrm>
            <a:custGeom>
              <a:avLst/>
              <a:gdLst>
                <a:gd name="T0" fmla="*/ 98 w 211"/>
                <a:gd name="T1" fmla="*/ 38 h 160"/>
                <a:gd name="T2" fmla="*/ 62 w 211"/>
                <a:gd name="T3" fmla="*/ 122 h 160"/>
                <a:gd name="T4" fmla="*/ 9 w 211"/>
                <a:gd name="T5" fmla="*/ 160 h 160"/>
                <a:gd name="T6" fmla="*/ 0 w 211"/>
                <a:gd name="T7" fmla="*/ 156 h 160"/>
                <a:gd name="T8" fmla="*/ 12 w 211"/>
                <a:gd name="T9" fmla="*/ 143 h 160"/>
                <a:gd name="T10" fmla="*/ 26 w 211"/>
                <a:gd name="T11" fmla="*/ 127 h 160"/>
                <a:gd name="T12" fmla="*/ 49 w 211"/>
                <a:gd name="T13" fmla="*/ 84 h 160"/>
                <a:gd name="T14" fmla="*/ 34 w 211"/>
                <a:gd name="T15" fmla="*/ 53 h 160"/>
                <a:gd name="T16" fmla="*/ 19 w 211"/>
                <a:gd name="T17" fmla="*/ 33 h 160"/>
                <a:gd name="T18" fmla="*/ 51 w 211"/>
                <a:gd name="T19" fmla="*/ 0 h 160"/>
                <a:gd name="T20" fmla="*/ 83 w 211"/>
                <a:gd name="T21" fmla="*/ 11 h 160"/>
                <a:gd name="T22" fmla="*/ 98 w 211"/>
                <a:gd name="T23" fmla="*/ 38 h 160"/>
                <a:gd name="T24" fmla="*/ 211 w 211"/>
                <a:gd name="T25" fmla="*/ 38 h 160"/>
                <a:gd name="T26" fmla="*/ 175 w 211"/>
                <a:gd name="T27" fmla="*/ 122 h 160"/>
                <a:gd name="T28" fmla="*/ 127 w 211"/>
                <a:gd name="T29" fmla="*/ 160 h 160"/>
                <a:gd name="T30" fmla="*/ 114 w 211"/>
                <a:gd name="T31" fmla="*/ 157 h 160"/>
                <a:gd name="T32" fmla="*/ 138 w 211"/>
                <a:gd name="T33" fmla="*/ 127 h 160"/>
                <a:gd name="T34" fmla="*/ 162 w 211"/>
                <a:gd name="T35" fmla="*/ 83 h 160"/>
                <a:gd name="T36" fmla="*/ 147 w 211"/>
                <a:gd name="T37" fmla="*/ 53 h 160"/>
                <a:gd name="T38" fmla="*/ 132 w 211"/>
                <a:gd name="T39" fmla="*/ 33 h 160"/>
                <a:gd name="T40" fmla="*/ 165 w 211"/>
                <a:gd name="T41" fmla="*/ 0 h 160"/>
                <a:gd name="T42" fmla="*/ 197 w 211"/>
                <a:gd name="T43" fmla="*/ 11 h 160"/>
                <a:gd name="T44" fmla="*/ 211 w 211"/>
                <a:gd name="T45"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1" h="160">
                  <a:moveTo>
                    <a:pt x="98" y="38"/>
                  </a:moveTo>
                  <a:cubicBezTo>
                    <a:pt x="98" y="69"/>
                    <a:pt x="86" y="97"/>
                    <a:pt x="62" y="122"/>
                  </a:cubicBezTo>
                  <a:cubicBezTo>
                    <a:pt x="38" y="147"/>
                    <a:pt x="20" y="160"/>
                    <a:pt x="9" y="160"/>
                  </a:cubicBezTo>
                  <a:cubicBezTo>
                    <a:pt x="3" y="160"/>
                    <a:pt x="0" y="158"/>
                    <a:pt x="0" y="156"/>
                  </a:cubicBezTo>
                  <a:cubicBezTo>
                    <a:pt x="3" y="153"/>
                    <a:pt x="7" y="148"/>
                    <a:pt x="12" y="143"/>
                  </a:cubicBezTo>
                  <a:cubicBezTo>
                    <a:pt x="16" y="138"/>
                    <a:pt x="21" y="132"/>
                    <a:pt x="26" y="127"/>
                  </a:cubicBezTo>
                  <a:cubicBezTo>
                    <a:pt x="41" y="110"/>
                    <a:pt x="49" y="96"/>
                    <a:pt x="49" y="84"/>
                  </a:cubicBezTo>
                  <a:cubicBezTo>
                    <a:pt x="49" y="73"/>
                    <a:pt x="44" y="62"/>
                    <a:pt x="34" y="53"/>
                  </a:cubicBezTo>
                  <a:cubicBezTo>
                    <a:pt x="24" y="44"/>
                    <a:pt x="19" y="38"/>
                    <a:pt x="19" y="33"/>
                  </a:cubicBezTo>
                  <a:cubicBezTo>
                    <a:pt x="19" y="11"/>
                    <a:pt x="30" y="0"/>
                    <a:pt x="51" y="0"/>
                  </a:cubicBezTo>
                  <a:cubicBezTo>
                    <a:pt x="62" y="0"/>
                    <a:pt x="73" y="4"/>
                    <a:pt x="83" y="11"/>
                  </a:cubicBezTo>
                  <a:cubicBezTo>
                    <a:pt x="93" y="18"/>
                    <a:pt x="98" y="27"/>
                    <a:pt x="98" y="38"/>
                  </a:cubicBezTo>
                  <a:close/>
                  <a:moveTo>
                    <a:pt x="211" y="38"/>
                  </a:moveTo>
                  <a:cubicBezTo>
                    <a:pt x="211" y="69"/>
                    <a:pt x="199" y="97"/>
                    <a:pt x="175" y="122"/>
                  </a:cubicBezTo>
                  <a:cubicBezTo>
                    <a:pt x="151" y="147"/>
                    <a:pt x="135" y="160"/>
                    <a:pt x="127" y="160"/>
                  </a:cubicBezTo>
                  <a:cubicBezTo>
                    <a:pt x="118" y="160"/>
                    <a:pt x="114" y="159"/>
                    <a:pt x="114" y="157"/>
                  </a:cubicBezTo>
                  <a:cubicBezTo>
                    <a:pt x="114" y="155"/>
                    <a:pt x="122" y="145"/>
                    <a:pt x="138" y="127"/>
                  </a:cubicBezTo>
                  <a:cubicBezTo>
                    <a:pt x="154" y="108"/>
                    <a:pt x="162" y="94"/>
                    <a:pt x="162" y="83"/>
                  </a:cubicBezTo>
                  <a:cubicBezTo>
                    <a:pt x="162" y="72"/>
                    <a:pt x="157" y="62"/>
                    <a:pt x="147" y="53"/>
                  </a:cubicBezTo>
                  <a:cubicBezTo>
                    <a:pt x="137" y="44"/>
                    <a:pt x="132" y="38"/>
                    <a:pt x="132" y="33"/>
                  </a:cubicBezTo>
                  <a:cubicBezTo>
                    <a:pt x="132" y="11"/>
                    <a:pt x="143" y="0"/>
                    <a:pt x="165" y="0"/>
                  </a:cubicBezTo>
                  <a:cubicBezTo>
                    <a:pt x="176" y="0"/>
                    <a:pt x="187" y="4"/>
                    <a:pt x="197" y="11"/>
                  </a:cubicBezTo>
                  <a:cubicBezTo>
                    <a:pt x="206" y="18"/>
                    <a:pt x="211" y="27"/>
                    <a:pt x="211" y="38"/>
                  </a:cubicBezTo>
                  <a:close/>
                </a:path>
              </a:pathLst>
            </a:custGeom>
            <a:solidFill>
              <a:srgbClr val="8FB969"/>
            </a:solidFill>
            <a:ln>
              <a:noFill/>
            </a:ln>
          </p:spPr>
          <p:txBody>
            <a:bodyPr anchor="ctr"/>
            <a:lstStyle/>
            <a:p>
              <a:pPr algn="ctr"/>
              <a:endParaRPr>
                <a:solidFill>
                  <a:schemeClr val="bg1"/>
                </a:solidFill>
                <a:cs typeface="+mn-ea"/>
                <a:sym typeface="+mn-lt"/>
              </a:endParaRPr>
            </a:p>
          </p:txBody>
        </p:sp>
        <p:sp>
          <p:nvSpPr>
            <p:cNvPr id="34" name="任意多边形: 形状 33"/>
            <p:cNvSpPr/>
            <p:nvPr/>
          </p:nvSpPr>
          <p:spPr bwMode="auto">
            <a:xfrm>
              <a:off x="7437438" y="3859214"/>
              <a:ext cx="477838" cy="360363"/>
            </a:xfrm>
            <a:custGeom>
              <a:avLst/>
              <a:gdLst>
                <a:gd name="T0" fmla="*/ 113 w 212"/>
                <a:gd name="T1" fmla="*/ 122 h 160"/>
                <a:gd name="T2" fmla="*/ 150 w 212"/>
                <a:gd name="T3" fmla="*/ 38 h 160"/>
                <a:gd name="T4" fmla="*/ 203 w 212"/>
                <a:gd name="T5" fmla="*/ 0 h 160"/>
                <a:gd name="T6" fmla="*/ 212 w 212"/>
                <a:gd name="T7" fmla="*/ 4 h 160"/>
                <a:gd name="T8" fmla="*/ 200 w 212"/>
                <a:gd name="T9" fmla="*/ 17 h 160"/>
                <a:gd name="T10" fmla="*/ 186 w 212"/>
                <a:gd name="T11" fmla="*/ 33 h 160"/>
                <a:gd name="T12" fmla="*/ 162 w 212"/>
                <a:gd name="T13" fmla="*/ 76 h 160"/>
                <a:gd name="T14" fmla="*/ 177 w 212"/>
                <a:gd name="T15" fmla="*/ 107 h 160"/>
                <a:gd name="T16" fmla="*/ 193 w 212"/>
                <a:gd name="T17" fmla="*/ 127 h 160"/>
                <a:gd name="T18" fmla="*/ 160 w 212"/>
                <a:gd name="T19" fmla="*/ 160 h 160"/>
                <a:gd name="T20" fmla="*/ 128 w 212"/>
                <a:gd name="T21" fmla="*/ 149 h 160"/>
                <a:gd name="T22" fmla="*/ 113 w 212"/>
                <a:gd name="T23" fmla="*/ 122 h 160"/>
                <a:gd name="T24" fmla="*/ 0 w 212"/>
                <a:gd name="T25" fmla="*/ 122 h 160"/>
                <a:gd name="T26" fmla="*/ 36 w 212"/>
                <a:gd name="T27" fmla="*/ 38 h 160"/>
                <a:gd name="T28" fmla="*/ 85 w 212"/>
                <a:gd name="T29" fmla="*/ 0 h 160"/>
                <a:gd name="T30" fmla="*/ 98 w 212"/>
                <a:gd name="T31" fmla="*/ 3 h 160"/>
                <a:gd name="T32" fmla="*/ 74 w 212"/>
                <a:gd name="T33" fmla="*/ 33 h 160"/>
                <a:gd name="T34" fmla="*/ 50 w 212"/>
                <a:gd name="T35" fmla="*/ 77 h 160"/>
                <a:gd name="T36" fmla="*/ 65 w 212"/>
                <a:gd name="T37" fmla="*/ 107 h 160"/>
                <a:gd name="T38" fmla="*/ 80 w 212"/>
                <a:gd name="T39" fmla="*/ 127 h 160"/>
                <a:gd name="T40" fmla="*/ 46 w 212"/>
                <a:gd name="T41" fmla="*/ 160 h 160"/>
                <a:gd name="T42" fmla="*/ 15 w 212"/>
                <a:gd name="T43" fmla="*/ 149 h 160"/>
                <a:gd name="T44" fmla="*/ 0 w 212"/>
                <a:gd name="T45" fmla="*/ 12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2" h="160">
                  <a:moveTo>
                    <a:pt x="113" y="122"/>
                  </a:moveTo>
                  <a:cubicBezTo>
                    <a:pt x="113" y="91"/>
                    <a:pt x="125" y="63"/>
                    <a:pt x="150" y="38"/>
                  </a:cubicBezTo>
                  <a:cubicBezTo>
                    <a:pt x="174" y="13"/>
                    <a:pt x="191" y="0"/>
                    <a:pt x="203" y="0"/>
                  </a:cubicBezTo>
                  <a:cubicBezTo>
                    <a:pt x="209" y="0"/>
                    <a:pt x="212" y="2"/>
                    <a:pt x="212" y="4"/>
                  </a:cubicBezTo>
                  <a:cubicBezTo>
                    <a:pt x="209" y="7"/>
                    <a:pt x="205" y="12"/>
                    <a:pt x="200" y="17"/>
                  </a:cubicBezTo>
                  <a:cubicBezTo>
                    <a:pt x="195" y="22"/>
                    <a:pt x="190" y="28"/>
                    <a:pt x="186" y="33"/>
                  </a:cubicBezTo>
                  <a:cubicBezTo>
                    <a:pt x="170" y="50"/>
                    <a:pt x="162" y="64"/>
                    <a:pt x="162" y="76"/>
                  </a:cubicBezTo>
                  <a:cubicBezTo>
                    <a:pt x="162" y="87"/>
                    <a:pt x="167" y="98"/>
                    <a:pt x="177" y="107"/>
                  </a:cubicBezTo>
                  <a:cubicBezTo>
                    <a:pt x="188" y="115"/>
                    <a:pt x="193" y="122"/>
                    <a:pt x="193" y="127"/>
                  </a:cubicBezTo>
                  <a:cubicBezTo>
                    <a:pt x="193" y="149"/>
                    <a:pt x="182" y="160"/>
                    <a:pt x="160" y="160"/>
                  </a:cubicBezTo>
                  <a:cubicBezTo>
                    <a:pt x="149" y="160"/>
                    <a:pt x="138" y="156"/>
                    <a:pt x="128" y="149"/>
                  </a:cubicBezTo>
                  <a:cubicBezTo>
                    <a:pt x="118" y="142"/>
                    <a:pt x="113" y="133"/>
                    <a:pt x="113" y="122"/>
                  </a:cubicBezTo>
                  <a:close/>
                  <a:moveTo>
                    <a:pt x="0" y="122"/>
                  </a:moveTo>
                  <a:cubicBezTo>
                    <a:pt x="0" y="91"/>
                    <a:pt x="12" y="63"/>
                    <a:pt x="36" y="38"/>
                  </a:cubicBezTo>
                  <a:cubicBezTo>
                    <a:pt x="60" y="13"/>
                    <a:pt x="76" y="0"/>
                    <a:pt x="85" y="0"/>
                  </a:cubicBezTo>
                  <a:cubicBezTo>
                    <a:pt x="93" y="0"/>
                    <a:pt x="98" y="1"/>
                    <a:pt x="98" y="3"/>
                  </a:cubicBezTo>
                  <a:cubicBezTo>
                    <a:pt x="98" y="5"/>
                    <a:pt x="90" y="15"/>
                    <a:pt x="74" y="33"/>
                  </a:cubicBezTo>
                  <a:cubicBezTo>
                    <a:pt x="58" y="52"/>
                    <a:pt x="50" y="66"/>
                    <a:pt x="50" y="77"/>
                  </a:cubicBezTo>
                  <a:cubicBezTo>
                    <a:pt x="50" y="88"/>
                    <a:pt x="55" y="98"/>
                    <a:pt x="65" y="107"/>
                  </a:cubicBezTo>
                  <a:cubicBezTo>
                    <a:pt x="75" y="115"/>
                    <a:pt x="80" y="122"/>
                    <a:pt x="80" y="127"/>
                  </a:cubicBezTo>
                  <a:cubicBezTo>
                    <a:pt x="80" y="149"/>
                    <a:pt x="69" y="160"/>
                    <a:pt x="46" y="160"/>
                  </a:cubicBezTo>
                  <a:cubicBezTo>
                    <a:pt x="35" y="160"/>
                    <a:pt x="25" y="156"/>
                    <a:pt x="15" y="149"/>
                  </a:cubicBezTo>
                  <a:cubicBezTo>
                    <a:pt x="5" y="142"/>
                    <a:pt x="0" y="133"/>
                    <a:pt x="0" y="122"/>
                  </a:cubicBezTo>
                  <a:close/>
                </a:path>
              </a:pathLst>
            </a:custGeom>
            <a:solidFill>
              <a:srgbClr val="8FB969"/>
            </a:solidFill>
            <a:ln>
              <a:noFill/>
            </a:ln>
          </p:spPr>
          <p:txBody>
            <a:bodyPr anchor="ctr"/>
            <a:lstStyle/>
            <a:p>
              <a:pPr algn="ctr"/>
              <a:endParaRPr>
                <a:solidFill>
                  <a:schemeClr val="bg1"/>
                </a:solidFill>
                <a:cs typeface="+mn-ea"/>
                <a:sym typeface="+mn-lt"/>
              </a:endParaRPr>
            </a:p>
          </p:txBody>
        </p:sp>
      </p:grpSp>
      <p:sp>
        <p:nvSpPr>
          <p:cNvPr id="10" name="文本框 53"/>
          <p:cNvSpPr txBox="1"/>
          <p:nvPr/>
        </p:nvSpPr>
        <p:spPr>
          <a:xfrm>
            <a:off x="9123006" y="4284263"/>
            <a:ext cx="1826889" cy="340519"/>
          </a:xfrm>
          <a:prstGeom prst="roundRect">
            <a:avLst/>
          </a:prstGeom>
          <a:solidFill>
            <a:srgbClr val="4C6B32"/>
          </a:solidFill>
        </p:spPr>
        <p:txBody>
          <a:bodyPr wrap="none">
            <a:normAutofit fontScale="95000"/>
          </a:bodyPr>
          <a:lstStyle/>
          <a:p>
            <a:pPr algn="ctr"/>
            <a:r>
              <a:rPr lang="zh-CN" altLang="en-US" sz="1400" dirty="0">
                <a:solidFill>
                  <a:schemeClr val="bg1"/>
                </a:solidFill>
                <a:cs typeface="+mn-ea"/>
                <a:sym typeface="+mn-lt"/>
              </a:rPr>
              <a:t>输入标题文本</a:t>
            </a:r>
          </a:p>
        </p:txBody>
      </p:sp>
      <p:sp>
        <p:nvSpPr>
          <p:cNvPr id="50" name="矩形 49"/>
          <p:cNvSpPr/>
          <p:nvPr/>
        </p:nvSpPr>
        <p:spPr>
          <a:xfrm>
            <a:off x="4112616" y="1987512"/>
            <a:ext cx="1282771" cy="235963"/>
          </a:xfrm>
          <a:prstGeom prst="rect">
            <a:avLst/>
          </a:prstGeom>
          <a:ln w="12700">
            <a:miter lim="400000"/>
          </a:ln>
        </p:spPr>
        <p:txBody>
          <a:bodyPr wrap="none" lIns="25400" tIns="25400" rIns="25400" bIns="25400" anchor="ctr">
            <a:noAutofit/>
          </a:bodyPr>
          <a:lstStyle/>
          <a:p>
            <a:pPr algn="ctr">
              <a:lnSpc>
                <a:spcPct val="110000"/>
              </a:lnSpc>
            </a:pPr>
            <a:r>
              <a:rPr lang="zh-CN" altLang="en-US" b="1" spc="40" dirty="0">
                <a:solidFill>
                  <a:schemeClr val="bg1"/>
                </a:solidFill>
                <a:cs typeface="+mn-ea"/>
                <a:sym typeface="+mn-lt"/>
              </a:rPr>
              <a:t>输入标题文本</a:t>
            </a:r>
          </a:p>
        </p:txBody>
      </p:sp>
      <p:sp>
        <p:nvSpPr>
          <p:cNvPr id="51" name="矩形 50"/>
          <p:cNvSpPr/>
          <p:nvPr/>
        </p:nvSpPr>
        <p:spPr>
          <a:xfrm>
            <a:off x="3647089" y="2374806"/>
            <a:ext cx="2041692" cy="915151"/>
          </a:xfrm>
          <a:prstGeom prst="rect">
            <a:avLst/>
          </a:prstGeom>
          <a:ln w="12700">
            <a:miter lim="400000"/>
          </a:ln>
        </p:spPr>
        <p:txBody>
          <a:bodyPr wrap="square" lIns="72000" tIns="72000" rIns="72000" bIns="72000" anchor="ctr" anchorCtr="1">
            <a:normAutofit/>
          </a:bodyPr>
          <a:lstStyle/>
          <a:p>
            <a:pPr algn="ctr">
              <a:lnSpc>
                <a:spcPct val="120000"/>
              </a:lnSpc>
            </a:pPr>
            <a:r>
              <a:rPr sz="1400" spc="40" dirty="0">
                <a:solidFill>
                  <a:schemeClr val="bg1"/>
                </a:solidFill>
                <a:cs typeface="+mn-ea"/>
                <a:sym typeface="+mn-lt"/>
              </a:rPr>
              <a:t>单击在此输入您的内容单击在此输入您的内容单击在此输入您的内容</a:t>
            </a:r>
          </a:p>
        </p:txBody>
      </p:sp>
      <p:sp>
        <p:nvSpPr>
          <p:cNvPr id="52" name="矩形 51"/>
          <p:cNvSpPr/>
          <p:nvPr/>
        </p:nvSpPr>
        <p:spPr>
          <a:xfrm>
            <a:off x="6820805" y="2002342"/>
            <a:ext cx="1282771" cy="235963"/>
          </a:xfrm>
          <a:prstGeom prst="rect">
            <a:avLst/>
          </a:prstGeom>
          <a:ln w="12700">
            <a:miter lim="400000"/>
          </a:ln>
        </p:spPr>
        <p:txBody>
          <a:bodyPr wrap="none" lIns="25400" tIns="25400" rIns="25400" bIns="25400" anchor="ctr">
            <a:noAutofit/>
          </a:bodyPr>
          <a:lstStyle/>
          <a:p>
            <a:pPr algn="ctr">
              <a:lnSpc>
                <a:spcPct val="110000"/>
              </a:lnSpc>
            </a:pPr>
            <a:r>
              <a:rPr lang="zh-CN" altLang="en-US" b="1" spc="40" dirty="0">
                <a:solidFill>
                  <a:schemeClr val="bg1"/>
                </a:solidFill>
                <a:cs typeface="+mn-ea"/>
                <a:sym typeface="+mn-lt"/>
              </a:rPr>
              <a:t>输入标题文本</a:t>
            </a:r>
          </a:p>
        </p:txBody>
      </p:sp>
      <p:sp>
        <p:nvSpPr>
          <p:cNvPr id="53" name="矩形 52"/>
          <p:cNvSpPr/>
          <p:nvPr/>
        </p:nvSpPr>
        <p:spPr>
          <a:xfrm>
            <a:off x="6355278" y="2389636"/>
            <a:ext cx="2041692" cy="915151"/>
          </a:xfrm>
          <a:prstGeom prst="rect">
            <a:avLst/>
          </a:prstGeom>
          <a:ln w="12700">
            <a:miter lim="400000"/>
          </a:ln>
        </p:spPr>
        <p:txBody>
          <a:bodyPr wrap="square" lIns="72000" tIns="72000" rIns="72000" bIns="72000" anchor="ctr" anchorCtr="1">
            <a:normAutofit/>
          </a:bodyPr>
          <a:lstStyle/>
          <a:p>
            <a:pPr algn="ctr">
              <a:lnSpc>
                <a:spcPct val="120000"/>
              </a:lnSpc>
            </a:pPr>
            <a:r>
              <a:rPr sz="1400" spc="40" dirty="0">
                <a:solidFill>
                  <a:schemeClr val="bg1"/>
                </a:solidFill>
                <a:cs typeface="+mn-ea"/>
                <a:sym typeface="+mn-lt"/>
              </a:rPr>
              <a:t>单击在此输入您的内容单击在此输入您的内容单击在此输入您的内容</a:t>
            </a:r>
          </a:p>
        </p:txBody>
      </p:sp>
      <p:sp>
        <p:nvSpPr>
          <p:cNvPr id="54" name="矩形 53"/>
          <p:cNvSpPr/>
          <p:nvPr/>
        </p:nvSpPr>
        <p:spPr>
          <a:xfrm>
            <a:off x="9484833" y="2048792"/>
            <a:ext cx="1282771" cy="235963"/>
          </a:xfrm>
          <a:prstGeom prst="rect">
            <a:avLst/>
          </a:prstGeom>
          <a:ln w="12700">
            <a:miter lim="400000"/>
          </a:ln>
        </p:spPr>
        <p:txBody>
          <a:bodyPr wrap="none" lIns="25400" tIns="25400" rIns="25400" bIns="25400" anchor="ctr">
            <a:noAutofit/>
          </a:bodyPr>
          <a:lstStyle/>
          <a:p>
            <a:pPr algn="ctr">
              <a:lnSpc>
                <a:spcPct val="110000"/>
              </a:lnSpc>
            </a:pPr>
            <a:r>
              <a:rPr lang="zh-CN" altLang="en-US" b="1" spc="40" dirty="0">
                <a:solidFill>
                  <a:schemeClr val="bg1"/>
                </a:solidFill>
                <a:cs typeface="+mn-ea"/>
                <a:sym typeface="+mn-lt"/>
              </a:rPr>
              <a:t>输入标题文本</a:t>
            </a:r>
          </a:p>
        </p:txBody>
      </p:sp>
      <p:sp>
        <p:nvSpPr>
          <p:cNvPr id="55" name="矩形 54"/>
          <p:cNvSpPr/>
          <p:nvPr/>
        </p:nvSpPr>
        <p:spPr>
          <a:xfrm>
            <a:off x="9019306" y="2436086"/>
            <a:ext cx="2041692" cy="915151"/>
          </a:xfrm>
          <a:prstGeom prst="rect">
            <a:avLst/>
          </a:prstGeom>
          <a:ln w="12700">
            <a:miter lim="400000"/>
          </a:ln>
        </p:spPr>
        <p:txBody>
          <a:bodyPr wrap="square" lIns="72000" tIns="72000" rIns="72000" bIns="72000" anchor="ctr" anchorCtr="1">
            <a:normAutofit/>
          </a:bodyPr>
          <a:lstStyle/>
          <a:p>
            <a:pPr algn="ctr">
              <a:lnSpc>
                <a:spcPct val="120000"/>
              </a:lnSpc>
            </a:pPr>
            <a:r>
              <a:rPr sz="1400" spc="40" dirty="0">
                <a:solidFill>
                  <a:schemeClr val="bg1"/>
                </a:solidFill>
                <a:cs typeface="+mn-ea"/>
                <a:sym typeface="+mn-lt"/>
              </a:rPr>
              <a:t>单击在此输入您的内容单击在此输入您的内容单击在此输入您的内容</a:t>
            </a:r>
          </a:p>
        </p:txBody>
      </p:sp>
      <p:sp>
        <p:nvSpPr>
          <p:cNvPr id="56" name="文本框 60"/>
          <p:cNvSpPr txBox="1"/>
          <p:nvPr/>
        </p:nvSpPr>
        <p:spPr bwMode="auto">
          <a:xfrm>
            <a:off x="3735466" y="4916400"/>
            <a:ext cx="2012444" cy="574231"/>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ctr">
              <a:lnSpc>
                <a:spcPct val="120000"/>
              </a:lnSpc>
              <a:defRPr/>
            </a:pPr>
            <a:r>
              <a:rPr sz="1400" dirty="0">
                <a:solidFill>
                  <a:schemeClr val="bg1"/>
                </a:solidFill>
                <a:cs typeface="+mn-ea"/>
                <a:sym typeface="+mn-lt"/>
              </a:rPr>
              <a:t>单击在此输入您的内容单击在此输入您的内容单击在此输入您的内容</a:t>
            </a:r>
          </a:p>
        </p:txBody>
      </p:sp>
      <p:sp>
        <p:nvSpPr>
          <p:cNvPr id="58" name="文本框 60"/>
          <p:cNvSpPr txBox="1"/>
          <p:nvPr/>
        </p:nvSpPr>
        <p:spPr bwMode="auto">
          <a:xfrm>
            <a:off x="6308618" y="4916400"/>
            <a:ext cx="2012444" cy="574231"/>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ctr">
              <a:lnSpc>
                <a:spcPct val="120000"/>
              </a:lnSpc>
              <a:defRPr/>
            </a:pPr>
            <a:r>
              <a:rPr sz="1400" dirty="0">
                <a:solidFill>
                  <a:schemeClr val="bg1"/>
                </a:solidFill>
                <a:cs typeface="+mn-ea"/>
                <a:sym typeface="+mn-lt"/>
              </a:rPr>
              <a:t>单击在此输入您的内容单击在此输入您的内容单击在此输入您的内容</a:t>
            </a:r>
          </a:p>
        </p:txBody>
      </p:sp>
      <p:sp>
        <p:nvSpPr>
          <p:cNvPr id="59" name="文本框 60"/>
          <p:cNvSpPr txBox="1"/>
          <p:nvPr/>
        </p:nvSpPr>
        <p:spPr bwMode="auto">
          <a:xfrm>
            <a:off x="9118259" y="4916400"/>
            <a:ext cx="2012444" cy="574231"/>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ctr">
              <a:lnSpc>
                <a:spcPct val="120000"/>
              </a:lnSpc>
              <a:defRPr/>
            </a:pPr>
            <a:r>
              <a:rPr sz="1400" dirty="0">
                <a:solidFill>
                  <a:schemeClr val="bg1"/>
                </a:solidFill>
                <a:cs typeface="+mn-ea"/>
                <a:sym typeface="+mn-lt"/>
              </a:rPr>
              <a:t>单击在此输入您的内容单击在此输入您的内容单击在此输入您的内容</a:t>
            </a:r>
          </a:p>
        </p:txBody>
      </p:sp>
      <p:sp>
        <p:nvSpPr>
          <p:cNvPr id="57"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60" name="组合 59"/>
          <p:cNvGrpSpPr/>
          <p:nvPr/>
        </p:nvGrpSpPr>
        <p:grpSpPr>
          <a:xfrm>
            <a:off x="181614" y="5953567"/>
            <a:ext cx="1149349" cy="761365"/>
            <a:chOff x="181614" y="5953567"/>
            <a:chExt cx="1149349" cy="761365"/>
          </a:xfrm>
        </p:grpSpPr>
        <p:sp>
          <p:nvSpPr>
            <p:cNvPr id="61"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2"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63" name="组合 62"/>
          <p:cNvGrpSpPr/>
          <p:nvPr/>
        </p:nvGrpSpPr>
        <p:grpSpPr>
          <a:xfrm flipH="1">
            <a:off x="10898377" y="5954979"/>
            <a:ext cx="1149349" cy="761365"/>
            <a:chOff x="10898377" y="5954979"/>
            <a:chExt cx="1149349" cy="761365"/>
          </a:xfrm>
        </p:grpSpPr>
        <p:sp>
          <p:nvSpPr>
            <p:cNvPr id="64"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5"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66" name="组合 65"/>
          <p:cNvGrpSpPr/>
          <p:nvPr/>
        </p:nvGrpSpPr>
        <p:grpSpPr>
          <a:xfrm flipH="1" flipV="1">
            <a:off x="10898377" y="107479"/>
            <a:ext cx="1149349" cy="761365"/>
            <a:chOff x="10898377" y="5954979"/>
            <a:chExt cx="1149349" cy="761365"/>
          </a:xfrm>
        </p:grpSpPr>
        <p:sp>
          <p:nvSpPr>
            <p:cNvPr id="67"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8"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69" name="文本框 68"/>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70" name="文本框 69"/>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千图PPT彼岸天：ID 8661124库_组合 11"/>
          <p:cNvGrpSpPr/>
          <p:nvPr>
            <p:custDataLst>
              <p:tags r:id="rId1"/>
            </p:custDataLst>
          </p:nvPr>
        </p:nvGrpSpPr>
        <p:grpSpPr>
          <a:xfrm>
            <a:off x="8846135" y="3269510"/>
            <a:ext cx="2716973" cy="865549"/>
            <a:chOff x="5638262" y="1519657"/>
            <a:chExt cx="2710829" cy="689199"/>
          </a:xfrm>
        </p:grpSpPr>
        <p:sp>
          <p:nvSpPr>
            <p:cNvPr id="30" name="文本框 36"/>
            <p:cNvSpPr txBox="1"/>
            <p:nvPr/>
          </p:nvSpPr>
          <p:spPr>
            <a:xfrm>
              <a:off x="5638263" y="1519657"/>
              <a:ext cx="1381863" cy="220562"/>
            </a:xfrm>
            <a:prstGeom prst="rect">
              <a:avLst/>
            </a:prstGeom>
            <a:noFill/>
          </p:spPr>
          <p:txBody>
            <a:bodyPr wrap="none" lIns="0" tIns="0" rIns="0" bIns="0" anchor="ctr">
              <a:spAutoFit/>
            </a:bodyPr>
            <a:lstStyle/>
            <a:p>
              <a:r>
                <a:rPr lang="zh-CN" altLang="en-US" b="1" dirty="0">
                  <a:solidFill>
                    <a:schemeClr val="bg1"/>
                  </a:solidFill>
                  <a:cs typeface="+mn-ea"/>
                  <a:sym typeface="+mn-lt"/>
                </a:rPr>
                <a:t>输入标题文本</a:t>
              </a:r>
            </a:p>
          </p:txBody>
        </p:sp>
        <p:sp>
          <p:nvSpPr>
            <p:cNvPr id="31" name="文本框 37"/>
            <p:cNvSpPr txBox="1"/>
            <p:nvPr/>
          </p:nvSpPr>
          <p:spPr>
            <a:xfrm>
              <a:off x="5638262" y="1797140"/>
              <a:ext cx="2710829" cy="411716"/>
            </a:xfrm>
            <a:prstGeom prst="rect">
              <a:avLst/>
            </a:prstGeom>
            <a:noFill/>
          </p:spPr>
          <p:txBody>
            <a:bodyPr wrap="square" lIns="0" tIns="0" rIns="0" bIns="0" anchor="t">
              <a:spAutoFit/>
            </a:bodyPr>
            <a:lstStyle/>
            <a:p>
              <a:pPr>
                <a:lnSpc>
                  <a:spcPct val="120000"/>
                </a:lnSpc>
              </a:pPr>
              <a:r>
                <a:rPr sz="1400" dirty="0">
                  <a:solidFill>
                    <a:schemeClr val="bg1"/>
                  </a:solidFill>
                  <a:cs typeface="+mn-ea"/>
                  <a:sym typeface="+mn-lt"/>
                </a:rPr>
                <a:t>单击在此输入您的内容单击在此输入您的内容单击在此输入您的内容</a:t>
              </a:r>
            </a:p>
          </p:txBody>
        </p:sp>
      </p:grpSp>
      <p:grpSp>
        <p:nvGrpSpPr>
          <p:cNvPr id="13" name="千图PPT彼岸天：ID 8661124库_组合 12"/>
          <p:cNvGrpSpPr/>
          <p:nvPr>
            <p:custDataLst>
              <p:tags r:id="rId2"/>
            </p:custDataLst>
          </p:nvPr>
        </p:nvGrpSpPr>
        <p:grpSpPr>
          <a:xfrm>
            <a:off x="682907" y="2606988"/>
            <a:ext cx="2678108" cy="908741"/>
            <a:chOff x="5631244" y="1519656"/>
            <a:chExt cx="2672051" cy="723591"/>
          </a:xfrm>
        </p:grpSpPr>
        <p:sp>
          <p:nvSpPr>
            <p:cNvPr id="28" name="文本框 39"/>
            <p:cNvSpPr txBox="1"/>
            <p:nvPr/>
          </p:nvSpPr>
          <p:spPr>
            <a:xfrm>
              <a:off x="6906322" y="1519656"/>
              <a:ext cx="1381863" cy="220562"/>
            </a:xfrm>
            <a:prstGeom prst="rect">
              <a:avLst/>
            </a:prstGeom>
            <a:noFill/>
          </p:spPr>
          <p:txBody>
            <a:bodyPr wrap="none" lIns="0" tIns="0" rIns="0" bIns="0" anchor="ctr">
              <a:spAutoFit/>
            </a:bodyPr>
            <a:lstStyle/>
            <a:p>
              <a:pPr algn="r"/>
              <a:r>
                <a:rPr lang="zh-CN" altLang="en-US" b="1" dirty="0">
                  <a:solidFill>
                    <a:schemeClr val="bg1"/>
                  </a:solidFill>
                  <a:cs typeface="+mn-ea"/>
                  <a:sym typeface="+mn-lt"/>
                </a:rPr>
                <a:t>输入标题文本</a:t>
              </a:r>
            </a:p>
          </p:txBody>
        </p:sp>
        <p:sp>
          <p:nvSpPr>
            <p:cNvPr id="29" name="文本框 40"/>
            <p:cNvSpPr txBox="1"/>
            <p:nvPr/>
          </p:nvSpPr>
          <p:spPr>
            <a:xfrm>
              <a:off x="5631244" y="1831531"/>
              <a:ext cx="2672051" cy="411716"/>
            </a:xfrm>
            <a:prstGeom prst="rect">
              <a:avLst/>
            </a:prstGeom>
            <a:noFill/>
          </p:spPr>
          <p:txBody>
            <a:bodyPr wrap="square" lIns="0" tIns="0" rIns="0" bIns="0" anchor="t">
              <a:spAutoFit/>
            </a:bodyPr>
            <a:lstStyle/>
            <a:p>
              <a:pPr algn="r">
                <a:lnSpc>
                  <a:spcPct val="120000"/>
                </a:lnSpc>
              </a:pPr>
              <a:r>
                <a:rPr sz="1400" dirty="0">
                  <a:solidFill>
                    <a:schemeClr val="bg1"/>
                  </a:solidFill>
                  <a:cs typeface="+mn-ea"/>
                  <a:sym typeface="+mn-lt"/>
                </a:rPr>
                <a:t>单击在此输入您的内容单击在此输入您的内容单击在此输入您的内容</a:t>
              </a:r>
            </a:p>
          </p:txBody>
        </p:sp>
      </p:grpSp>
      <p:grpSp>
        <p:nvGrpSpPr>
          <p:cNvPr id="2" name="千图PPT彼岸天：ID 8661124库_组合 1"/>
          <p:cNvGrpSpPr/>
          <p:nvPr>
            <p:custDataLst>
              <p:tags r:id="rId3"/>
            </p:custDataLst>
          </p:nvPr>
        </p:nvGrpSpPr>
        <p:grpSpPr>
          <a:xfrm>
            <a:off x="3686133" y="1054597"/>
            <a:ext cx="4866399" cy="4835019"/>
            <a:chOff x="3742903" y="1344548"/>
            <a:chExt cx="4866399" cy="4835018"/>
          </a:xfrm>
        </p:grpSpPr>
        <p:sp>
          <p:nvSpPr>
            <p:cNvPr id="4" name="任意多边形: 形状 3"/>
            <p:cNvSpPr/>
            <p:nvPr/>
          </p:nvSpPr>
          <p:spPr bwMode="auto">
            <a:xfrm rot="16200000">
              <a:off x="5685435" y="2023943"/>
              <a:ext cx="2346593" cy="1443637"/>
            </a:xfrm>
            <a:custGeom>
              <a:avLst/>
              <a:gdLst/>
              <a:ahLst/>
              <a:cxnLst>
                <a:cxn ang="0">
                  <a:pos x="1039" y="0"/>
                </a:cxn>
                <a:cxn ang="0">
                  <a:pos x="750" y="0"/>
                </a:cxn>
                <a:cxn ang="0">
                  <a:pos x="741" y="0"/>
                </a:cxn>
                <a:cxn ang="0">
                  <a:pos x="674" y="0"/>
                </a:cxn>
                <a:cxn ang="0">
                  <a:pos x="686" y="40"/>
                </a:cxn>
                <a:cxn ang="0">
                  <a:pos x="615" y="111"/>
                </a:cxn>
                <a:cxn ang="0">
                  <a:pos x="543" y="40"/>
                </a:cxn>
                <a:cxn ang="0">
                  <a:pos x="555" y="0"/>
                </a:cxn>
                <a:cxn ang="0">
                  <a:pos x="479" y="0"/>
                </a:cxn>
                <a:cxn ang="0">
                  <a:pos x="112" y="367"/>
                </a:cxn>
                <a:cxn ang="0">
                  <a:pos x="112" y="443"/>
                </a:cxn>
                <a:cxn ang="0">
                  <a:pos x="72" y="431"/>
                </a:cxn>
                <a:cxn ang="0">
                  <a:pos x="0" y="503"/>
                </a:cxn>
                <a:cxn ang="0">
                  <a:pos x="72" y="574"/>
                </a:cxn>
                <a:cxn ang="0">
                  <a:pos x="112" y="562"/>
                </a:cxn>
                <a:cxn ang="0">
                  <a:pos x="112" y="638"/>
                </a:cxn>
                <a:cxn ang="0">
                  <a:pos x="681" y="289"/>
                </a:cxn>
                <a:cxn ang="0">
                  <a:pos x="1039" y="289"/>
                </a:cxn>
                <a:cxn ang="0">
                  <a:pos x="1039" y="0"/>
                </a:cxn>
              </a:cxnLst>
              <a:rect l="0" t="0" r="r" b="b"/>
              <a:pathLst>
                <a:path w="1039" h="638">
                  <a:moveTo>
                    <a:pt x="1039" y="0"/>
                  </a:moveTo>
                  <a:cubicBezTo>
                    <a:pt x="750" y="0"/>
                    <a:pt x="750" y="0"/>
                    <a:pt x="750" y="0"/>
                  </a:cubicBezTo>
                  <a:cubicBezTo>
                    <a:pt x="741" y="0"/>
                    <a:pt x="741" y="0"/>
                    <a:pt x="741" y="0"/>
                  </a:cubicBezTo>
                  <a:cubicBezTo>
                    <a:pt x="674" y="0"/>
                    <a:pt x="674" y="0"/>
                    <a:pt x="674" y="0"/>
                  </a:cubicBezTo>
                  <a:cubicBezTo>
                    <a:pt x="682" y="11"/>
                    <a:pt x="686" y="25"/>
                    <a:pt x="686" y="40"/>
                  </a:cubicBezTo>
                  <a:cubicBezTo>
                    <a:pt x="686" y="79"/>
                    <a:pt x="654" y="111"/>
                    <a:pt x="615" y="111"/>
                  </a:cubicBezTo>
                  <a:cubicBezTo>
                    <a:pt x="575" y="111"/>
                    <a:pt x="543" y="79"/>
                    <a:pt x="543" y="40"/>
                  </a:cubicBezTo>
                  <a:cubicBezTo>
                    <a:pt x="543" y="25"/>
                    <a:pt x="547" y="11"/>
                    <a:pt x="555" y="0"/>
                  </a:cubicBezTo>
                  <a:cubicBezTo>
                    <a:pt x="479" y="0"/>
                    <a:pt x="479" y="0"/>
                    <a:pt x="479" y="0"/>
                  </a:cubicBezTo>
                  <a:cubicBezTo>
                    <a:pt x="479" y="202"/>
                    <a:pt x="314" y="367"/>
                    <a:pt x="112" y="367"/>
                  </a:cubicBezTo>
                  <a:cubicBezTo>
                    <a:pt x="112" y="443"/>
                    <a:pt x="112" y="443"/>
                    <a:pt x="112" y="443"/>
                  </a:cubicBezTo>
                  <a:cubicBezTo>
                    <a:pt x="100" y="435"/>
                    <a:pt x="87" y="431"/>
                    <a:pt x="72" y="431"/>
                  </a:cubicBezTo>
                  <a:cubicBezTo>
                    <a:pt x="32" y="431"/>
                    <a:pt x="0" y="463"/>
                    <a:pt x="0" y="503"/>
                  </a:cubicBezTo>
                  <a:cubicBezTo>
                    <a:pt x="0" y="542"/>
                    <a:pt x="32" y="574"/>
                    <a:pt x="72" y="574"/>
                  </a:cubicBezTo>
                  <a:cubicBezTo>
                    <a:pt x="87" y="574"/>
                    <a:pt x="100" y="570"/>
                    <a:pt x="112" y="562"/>
                  </a:cubicBezTo>
                  <a:cubicBezTo>
                    <a:pt x="112" y="638"/>
                    <a:pt x="112" y="638"/>
                    <a:pt x="112" y="638"/>
                  </a:cubicBezTo>
                  <a:cubicBezTo>
                    <a:pt x="360" y="638"/>
                    <a:pt x="575" y="496"/>
                    <a:pt x="681" y="289"/>
                  </a:cubicBezTo>
                  <a:cubicBezTo>
                    <a:pt x="1039" y="289"/>
                    <a:pt x="1039" y="289"/>
                    <a:pt x="1039" y="289"/>
                  </a:cubicBezTo>
                  <a:lnTo>
                    <a:pt x="1039" y="0"/>
                  </a:lnTo>
                  <a:close/>
                </a:path>
              </a:pathLst>
            </a:custGeom>
            <a:solidFill>
              <a:srgbClr val="4C6B32"/>
            </a:solidFill>
            <a:ln w="9525">
              <a:solidFill>
                <a:schemeClr val="bg1"/>
              </a:solidFill>
              <a:round/>
            </a:ln>
          </p:spPr>
          <p:txBody>
            <a:bodyPr anchor="ctr"/>
            <a:lstStyle/>
            <a:p>
              <a:pPr algn="ctr"/>
              <a:endParaRPr>
                <a:solidFill>
                  <a:schemeClr val="bg1"/>
                </a:solidFill>
                <a:cs typeface="+mn-ea"/>
                <a:sym typeface="+mn-lt"/>
              </a:endParaRPr>
            </a:p>
          </p:txBody>
        </p:sp>
        <p:sp>
          <p:nvSpPr>
            <p:cNvPr id="5" name="任意多边形: 形状 4"/>
            <p:cNvSpPr/>
            <p:nvPr/>
          </p:nvSpPr>
          <p:spPr bwMode="auto">
            <a:xfrm rot="10800000">
              <a:off x="4034645" y="2223314"/>
              <a:ext cx="2346594" cy="1443637"/>
            </a:xfrm>
            <a:custGeom>
              <a:avLst/>
              <a:gdLst/>
              <a:ahLst/>
              <a:cxnLst>
                <a:cxn ang="0">
                  <a:pos x="1039" y="0"/>
                </a:cxn>
                <a:cxn ang="0">
                  <a:pos x="750" y="0"/>
                </a:cxn>
                <a:cxn ang="0">
                  <a:pos x="741" y="0"/>
                </a:cxn>
                <a:cxn ang="0">
                  <a:pos x="674" y="0"/>
                </a:cxn>
                <a:cxn ang="0">
                  <a:pos x="686" y="40"/>
                </a:cxn>
                <a:cxn ang="0">
                  <a:pos x="615" y="111"/>
                </a:cxn>
                <a:cxn ang="0">
                  <a:pos x="543" y="40"/>
                </a:cxn>
                <a:cxn ang="0">
                  <a:pos x="555" y="0"/>
                </a:cxn>
                <a:cxn ang="0">
                  <a:pos x="479" y="0"/>
                </a:cxn>
                <a:cxn ang="0">
                  <a:pos x="112" y="367"/>
                </a:cxn>
                <a:cxn ang="0">
                  <a:pos x="112" y="443"/>
                </a:cxn>
                <a:cxn ang="0">
                  <a:pos x="72" y="431"/>
                </a:cxn>
                <a:cxn ang="0">
                  <a:pos x="0" y="503"/>
                </a:cxn>
                <a:cxn ang="0">
                  <a:pos x="72" y="574"/>
                </a:cxn>
                <a:cxn ang="0">
                  <a:pos x="112" y="562"/>
                </a:cxn>
                <a:cxn ang="0">
                  <a:pos x="112" y="638"/>
                </a:cxn>
                <a:cxn ang="0">
                  <a:pos x="681" y="289"/>
                </a:cxn>
                <a:cxn ang="0">
                  <a:pos x="1039" y="289"/>
                </a:cxn>
                <a:cxn ang="0">
                  <a:pos x="1039" y="0"/>
                </a:cxn>
              </a:cxnLst>
              <a:rect l="0" t="0" r="r" b="b"/>
              <a:pathLst>
                <a:path w="1039" h="638">
                  <a:moveTo>
                    <a:pt x="1039" y="0"/>
                  </a:moveTo>
                  <a:cubicBezTo>
                    <a:pt x="750" y="0"/>
                    <a:pt x="750" y="0"/>
                    <a:pt x="750" y="0"/>
                  </a:cubicBezTo>
                  <a:cubicBezTo>
                    <a:pt x="741" y="0"/>
                    <a:pt x="741" y="0"/>
                    <a:pt x="741" y="0"/>
                  </a:cubicBezTo>
                  <a:cubicBezTo>
                    <a:pt x="674" y="0"/>
                    <a:pt x="674" y="0"/>
                    <a:pt x="674" y="0"/>
                  </a:cubicBezTo>
                  <a:cubicBezTo>
                    <a:pt x="682" y="11"/>
                    <a:pt x="686" y="25"/>
                    <a:pt x="686" y="40"/>
                  </a:cubicBezTo>
                  <a:cubicBezTo>
                    <a:pt x="686" y="79"/>
                    <a:pt x="654" y="111"/>
                    <a:pt x="615" y="111"/>
                  </a:cubicBezTo>
                  <a:cubicBezTo>
                    <a:pt x="575" y="111"/>
                    <a:pt x="543" y="79"/>
                    <a:pt x="543" y="40"/>
                  </a:cubicBezTo>
                  <a:cubicBezTo>
                    <a:pt x="543" y="25"/>
                    <a:pt x="547" y="11"/>
                    <a:pt x="555" y="0"/>
                  </a:cubicBezTo>
                  <a:cubicBezTo>
                    <a:pt x="479" y="0"/>
                    <a:pt x="479" y="0"/>
                    <a:pt x="479" y="0"/>
                  </a:cubicBezTo>
                  <a:cubicBezTo>
                    <a:pt x="479" y="202"/>
                    <a:pt x="314" y="367"/>
                    <a:pt x="112" y="367"/>
                  </a:cubicBezTo>
                  <a:cubicBezTo>
                    <a:pt x="112" y="443"/>
                    <a:pt x="112" y="443"/>
                    <a:pt x="112" y="443"/>
                  </a:cubicBezTo>
                  <a:cubicBezTo>
                    <a:pt x="100" y="435"/>
                    <a:pt x="87" y="431"/>
                    <a:pt x="72" y="431"/>
                  </a:cubicBezTo>
                  <a:cubicBezTo>
                    <a:pt x="32" y="431"/>
                    <a:pt x="0" y="463"/>
                    <a:pt x="0" y="503"/>
                  </a:cubicBezTo>
                  <a:cubicBezTo>
                    <a:pt x="0" y="542"/>
                    <a:pt x="32" y="574"/>
                    <a:pt x="72" y="574"/>
                  </a:cubicBezTo>
                  <a:cubicBezTo>
                    <a:pt x="87" y="574"/>
                    <a:pt x="100" y="570"/>
                    <a:pt x="112" y="562"/>
                  </a:cubicBezTo>
                  <a:cubicBezTo>
                    <a:pt x="112" y="638"/>
                    <a:pt x="112" y="638"/>
                    <a:pt x="112" y="638"/>
                  </a:cubicBezTo>
                  <a:cubicBezTo>
                    <a:pt x="360" y="638"/>
                    <a:pt x="575" y="496"/>
                    <a:pt x="681" y="289"/>
                  </a:cubicBezTo>
                  <a:cubicBezTo>
                    <a:pt x="1039" y="289"/>
                    <a:pt x="1039" y="289"/>
                    <a:pt x="1039" y="289"/>
                  </a:cubicBezTo>
                  <a:lnTo>
                    <a:pt x="1039" y="0"/>
                  </a:lnTo>
                  <a:close/>
                </a:path>
              </a:pathLst>
            </a:custGeom>
            <a:solidFill>
              <a:srgbClr val="8FB969"/>
            </a:solidFill>
            <a:ln w="9525">
              <a:solidFill>
                <a:schemeClr val="bg1"/>
              </a:solidFill>
              <a:round/>
            </a:ln>
          </p:spPr>
          <p:txBody>
            <a:bodyPr anchor="ctr"/>
            <a:lstStyle/>
            <a:p>
              <a:pPr algn="ctr"/>
              <a:endParaRPr>
                <a:solidFill>
                  <a:schemeClr val="bg1"/>
                </a:solidFill>
                <a:cs typeface="+mn-ea"/>
                <a:sym typeface="+mn-lt"/>
              </a:endParaRPr>
            </a:p>
          </p:txBody>
        </p:sp>
        <p:sp>
          <p:nvSpPr>
            <p:cNvPr id="6" name="任意多边形: 形状 5"/>
            <p:cNvSpPr/>
            <p:nvPr/>
          </p:nvSpPr>
          <p:spPr bwMode="auto">
            <a:xfrm>
              <a:off x="5880817" y="3668559"/>
              <a:ext cx="2346594" cy="1443637"/>
            </a:xfrm>
            <a:custGeom>
              <a:avLst/>
              <a:gdLst/>
              <a:ahLst/>
              <a:cxnLst>
                <a:cxn ang="0">
                  <a:pos x="1039" y="0"/>
                </a:cxn>
                <a:cxn ang="0">
                  <a:pos x="750" y="0"/>
                </a:cxn>
                <a:cxn ang="0">
                  <a:pos x="741" y="0"/>
                </a:cxn>
                <a:cxn ang="0">
                  <a:pos x="674" y="0"/>
                </a:cxn>
                <a:cxn ang="0">
                  <a:pos x="686" y="40"/>
                </a:cxn>
                <a:cxn ang="0">
                  <a:pos x="615" y="111"/>
                </a:cxn>
                <a:cxn ang="0">
                  <a:pos x="543" y="40"/>
                </a:cxn>
                <a:cxn ang="0">
                  <a:pos x="555" y="0"/>
                </a:cxn>
                <a:cxn ang="0">
                  <a:pos x="479" y="0"/>
                </a:cxn>
                <a:cxn ang="0">
                  <a:pos x="112" y="367"/>
                </a:cxn>
                <a:cxn ang="0">
                  <a:pos x="112" y="443"/>
                </a:cxn>
                <a:cxn ang="0">
                  <a:pos x="72" y="431"/>
                </a:cxn>
                <a:cxn ang="0">
                  <a:pos x="0" y="503"/>
                </a:cxn>
                <a:cxn ang="0">
                  <a:pos x="72" y="574"/>
                </a:cxn>
                <a:cxn ang="0">
                  <a:pos x="112" y="562"/>
                </a:cxn>
                <a:cxn ang="0">
                  <a:pos x="112" y="638"/>
                </a:cxn>
                <a:cxn ang="0">
                  <a:pos x="681" y="289"/>
                </a:cxn>
                <a:cxn ang="0">
                  <a:pos x="1039" y="289"/>
                </a:cxn>
                <a:cxn ang="0">
                  <a:pos x="1039" y="0"/>
                </a:cxn>
              </a:cxnLst>
              <a:rect l="0" t="0" r="r" b="b"/>
              <a:pathLst>
                <a:path w="1039" h="638">
                  <a:moveTo>
                    <a:pt x="1039" y="0"/>
                  </a:moveTo>
                  <a:cubicBezTo>
                    <a:pt x="750" y="0"/>
                    <a:pt x="750" y="0"/>
                    <a:pt x="750" y="0"/>
                  </a:cubicBezTo>
                  <a:cubicBezTo>
                    <a:pt x="741" y="0"/>
                    <a:pt x="741" y="0"/>
                    <a:pt x="741" y="0"/>
                  </a:cubicBezTo>
                  <a:cubicBezTo>
                    <a:pt x="674" y="0"/>
                    <a:pt x="674" y="0"/>
                    <a:pt x="674" y="0"/>
                  </a:cubicBezTo>
                  <a:cubicBezTo>
                    <a:pt x="682" y="11"/>
                    <a:pt x="686" y="25"/>
                    <a:pt x="686" y="40"/>
                  </a:cubicBezTo>
                  <a:cubicBezTo>
                    <a:pt x="686" y="79"/>
                    <a:pt x="654" y="111"/>
                    <a:pt x="615" y="111"/>
                  </a:cubicBezTo>
                  <a:cubicBezTo>
                    <a:pt x="575" y="111"/>
                    <a:pt x="543" y="79"/>
                    <a:pt x="543" y="40"/>
                  </a:cubicBezTo>
                  <a:cubicBezTo>
                    <a:pt x="543" y="25"/>
                    <a:pt x="547" y="11"/>
                    <a:pt x="555" y="0"/>
                  </a:cubicBezTo>
                  <a:cubicBezTo>
                    <a:pt x="479" y="0"/>
                    <a:pt x="479" y="0"/>
                    <a:pt x="479" y="0"/>
                  </a:cubicBezTo>
                  <a:cubicBezTo>
                    <a:pt x="479" y="202"/>
                    <a:pt x="314" y="367"/>
                    <a:pt x="112" y="367"/>
                  </a:cubicBezTo>
                  <a:cubicBezTo>
                    <a:pt x="112" y="443"/>
                    <a:pt x="112" y="443"/>
                    <a:pt x="112" y="443"/>
                  </a:cubicBezTo>
                  <a:cubicBezTo>
                    <a:pt x="100" y="435"/>
                    <a:pt x="87" y="431"/>
                    <a:pt x="72" y="431"/>
                  </a:cubicBezTo>
                  <a:cubicBezTo>
                    <a:pt x="32" y="431"/>
                    <a:pt x="0" y="463"/>
                    <a:pt x="0" y="503"/>
                  </a:cubicBezTo>
                  <a:cubicBezTo>
                    <a:pt x="0" y="542"/>
                    <a:pt x="32" y="574"/>
                    <a:pt x="72" y="574"/>
                  </a:cubicBezTo>
                  <a:cubicBezTo>
                    <a:pt x="87" y="574"/>
                    <a:pt x="100" y="570"/>
                    <a:pt x="112" y="562"/>
                  </a:cubicBezTo>
                  <a:cubicBezTo>
                    <a:pt x="112" y="638"/>
                    <a:pt x="112" y="638"/>
                    <a:pt x="112" y="638"/>
                  </a:cubicBezTo>
                  <a:cubicBezTo>
                    <a:pt x="360" y="638"/>
                    <a:pt x="575" y="496"/>
                    <a:pt x="681" y="289"/>
                  </a:cubicBezTo>
                  <a:cubicBezTo>
                    <a:pt x="1039" y="289"/>
                    <a:pt x="1039" y="289"/>
                    <a:pt x="1039" y="289"/>
                  </a:cubicBezTo>
                  <a:lnTo>
                    <a:pt x="1039" y="0"/>
                  </a:lnTo>
                  <a:close/>
                </a:path>
              </a:pathLst>
            </a:custGeom>
            <a:solidFill>
              <a:srgbClr val="8FB969"/>
            </a:solidFill>
            <a:ln w="9525">
              <a:solidFill>
                <a:schemeClr val="bg1"/>
              </a:solidFill>
              <a:round/>
            </a:ln>
          </p:spPr>
          <p:txBody>
            <a:bodyPr anchor="ctr"/>
            <a:lstStyle/>
            <a:p>
              <a:pPr algn="ctr"/>
              <a:endParaRPr>
                <a:solidFill>
                  <a:schemeClr val="bg1"/>
                </a:solidFill>
                <a:cs typeface="+mn-ea"/>
                <a:sym typeface="+mn-lt"/>
              </a:endParaRPr>
            </a:p>
          </p:txBody>
        </p:sp>
        <p:sp>
          <p:nvSpPr>
            <p:cNvPr id="7" name="任意多边形: 形状 6"/>
            <p:cNvSpPr/>
            <p:nvPr/>
          </p:nvSpPr>
          <p:spPr bwMode="auto">
            <a:xfrm rot="5400000">
              <a:off x="4238003" y="3867929"/>
              <a:ext cx="2346593" cy="1443637"/>
            </a:xfrm>
            <a:custGeom>
              <a:avLst/>
              <a:gdLst/>
              <a:ahLst/>
              <a:cxnLst>
                <a:cxn ang="0">
                  <a:pos x="1039" y="0"/>
                </a:cxn>
                <a:cxn ang="0">
                  <a:pos x="750" y="0"/>
                </a:cxn>
                <a:cxn ang="0">
                  <a:pos x="741" y="0"/>
                </a:cxn>
                <a:cxn ang="0">
                  <a:pos x="674" y="0"/>
                </a:cxn>
                <a:cxn ang="0">
                  <a:pos x="686" y="40"/>
                </a:cxn>
                <a:cxn ang="0">
                  <a:pos x="615" y="111"/>
                </a:cxn>
                <a:cxn ang="0">
                  <a:pos x="543" y="40"/>
                </a:cxn>
                <a:cxn ang="0">
                  <a:pos x="555" y="0"/>
                </a:cxn>
                <a:cxn ang="0">
                  <a:pos x="479" y="0"/>
                </a:cxn>
                <a:cxn ang="0">
                  <a:pos x="112" y="367"/>
                </a:cxn>
                <a:cxn ang="0">
                  <a:pos x="112" y="443"/>
                </a:cxn>
                <a:cxn ang="0">
                  <a:pos x="72" y="431"/>
                </a:cxn>
                <a:cxn ang="0">
                  <a:pos x="0" y="503"/>
                </a:cxn>
                <a:cxn ang="0">
                  <a:pos x="72" y="574"/>
                </a:cxn>
                <a:cxn ang="0">
                  <a:pos x="112" y="562"/>
                </a:cxn>
                <a:cxn ang="0">
                  <a:pos x="112" y="638"/>
                </a:cxn>
                <a:cxn ang="0">
                  <a:pos x="681" y="289"/>
                </a:cxn>
                <a:cxn ang="0">
                  <a:pos x="1039" y="289"/>
                </a:cxn>
                <a:cxn ang="0">
                  <a:pos x="1039" y="0"/>
                </a:cxn>
              </a:cxnLst>
              <a:rect l="0" t="0" r="r" b="b"/>
              <a:pathLst>
                <a:path w="1039" h="638">
                  <a:moveTo>
                    <a:pt x="1039" y="0"/>
                  </a:moveTo>
                  <a:cubicBezTo>
                    <a:pt x="750" y="0"/>
                    <a:pt x="750" y="0"/>
                    <a:pt x="750" y="0"/>
                  </a:cubicBezTo>
                  <a:cubicBezTo>
                    <a:pt x="741" y="0"/>
                    <a:pt x="741" y="0"/>
                    <a:pt x="741" y="0"/>
                  </a:cubicBezTo>
                  <a:cubicBezTo>
                    <a:pt x="674" y="0"/>
                    <a:pt x="674" y="0"/>
                    <a:pt x="674" y="0"/>
                  </a:cubicBezTo>
                  <a:cubicBezTo>
                    <a:pt x="682" y="11"/>
                    <a:pt x="686" y="25"/>
                    <a:pt x="686" y="40"/>
                  </a:cubicBezTo>
                  <a:cubicBezTo>
                    <a:pt x="686" y="79"/>
                    <a:pt x="654" y="111"/>
                    <a:pt x="615" y="111"/>
                  </a:cubicBezTo>
                  <a:cubicBezTo>
                    <a:pt x="575" y="111"/>
                    <a:pt x="543" y="79"/>
                    <a:pt x="543" y="40"/>
                  </a:cubicBezTo>
                  <a:cubicBezTo>
                    <a:pt x="543" y="25"/>
                    <a:pt x="547" y="11"/>
                    <a:pt x="555" y="0"/>
                  </a:cubicBezTo>
                  <a:cubicBezTo>
                    <a:pt x="479" y="0"/>
                    <a:pt x="479" y="0"/>
                    <a:pt x="479" y="0"/>
                  </a:cubicBezTo>
                  <a:cubicBezTo>
                    <a:pt x="479" y="202"/>
                    <a:pt x="314" y="367"/>
                    <a:pt x="112" y="367"/>
                  </a:cubicBezTo>
                  <a:cubicBezTo>
                    <a:pt x="112" y="443"/>
                    <a:pt x="112" y="443"/>
                    <a:pt x="112" y="443"/>
                  </a:cubicBezTo>
                  <a:cubicBezTo>
                    <a:pt x="100" y="435"/>
                    <a:pt x="87" y="431"/>
                    <a:pt x="72" y="431"/>
                  </a:cubicBezTo>
                  <a:cubicBezTo>
                    <a:pt x="32" y="431"/>
                    <a:pt x="0" y="463"/>
                    <a:pt x="0" y="503"/>
                  </a:cubicBezTo>
                  <a:cubicBezTo>
                    <a:pt x="0" y="542"/>
                    <a:pt x="32" y="574"/>
                    <a:pt x="72" y="574"/>
                  </a:cubicBezTo>
                  <a:cubicBezTo>
                    <a:pt x="87" y="574"/>
                    <a:pt x="100" y="570"/>
                    <a:pt x="112" y="562"/>
                  </a:cubicBezTo>
                  <a:cubicBezTo>
                    <a:pt x="112" y="638"/>
                    <a:pt x="112" y="638"/>
                    <a:pt x="112" y="638"/>
                  </a:cubicBezTo>
                  <a:cubicBezTo>
                    <a:pt x="360" y="638"/>
                    <a:pt x="575" y="496"/>
                    <a:pt x="681" y="289"/>
                  </a:cubicBezTo>
                  <a:cubicBezTo>
                    <a:pt x="1039" y="289"/>
                    <a:pt x="1039" y="289"/>
                    <a:pt x="1039" y="289"/>
                  </a:cubicBezTo>
                  <a:lnTo>
                    <a:pt x="1039" y="0"/>
                  </a:lnTo>
                  <a:close/>
                </a:path>
              </a:pathLst>
            </a:custGeom>
            <a:solidFill>
              <a:srgbClr val="7FA35C"/>
            </a:solidFill>
            <a:ln w="9525">
              <a:solidFill>
                <a:schemeClr val="bg1"/>
              </a:solidFill>
              <a:round/>
            </a:ln>
          </p:spPr>
          <p:txBody>
            <a:bodyPr anchor="ctr"/>
            <a:lstStyle/>
            <a:p>
              <a:pPr algn="ctr"/>
              <a:endParaRPr>
                <a:solidFill>
                  <a:schemeClr val="bg1"/>
                </a:solidFill>
                <a:cs typeface="+mn-ea"/>
                <a:sym typeface="+mn-lt"/>
              </a:endParaRPr>
            </a:p>
          </p:txBody>
        </p:sp>
        <p:sp>
          <p:nvSpPr>
            <p:cNvPr id="8" name="文本框 31"/>
            <p:cNvSpPr txBox="1"/>
            <p:nvPr/>
          </p:nvSpPr>
          <p:spPr>
            <a:xfrm rot="19326756">
              <a:off x="4956284" y="2759955"/>
              <a:ext cx="1204283" cy="347877"/>
            </a:xfrm>
            <a:prstGeom prst="rect">
              <a:avLst/>
            </a:prstGeom>
            <a:noFill/>
          </p:spPr>
          <p:txBody>
            <a:bodyPr wrap="none">
              <a:prstTxWarp prst="textArchUp">
                <a:avLst/>
              </a:prstTxWarp>
              <a:spAutoFit/>
            </a:bodyPr>
            <a:lstStyle/>
            <a:p>
              <a:pPr algn="ctr"/>
              <a:r>
                <a:rPr lang="zh-CN" altLang="en-US" sz="1600" b="1" dirty="0">
                  <a:solidFill>
                    <a:schemeClr val="bg1"/>
                  </a:solidFill>
                  <a:cs typeface="+mn-ea"/>
                  <a:sym typeface="+mn-lt"/>
                </a:rPr>
                <a:t>关键词</a:t>
              </a:r>
            </a:p>
          </p:txBody>
        </p:sp>
        <p:sp>
          <p:nvSpPr>
            <p:cNvPr id="9" name="文本框 32"/>
            <p:cNvSpPr txBox="1"/>
            <p:nvPr/>
          </p:nvSpPr>
          <p:spPr>
            <a:xfrm rot="3461138">
              <a:off x="6278397" y="2963313"/>
              <a:ext cx="1204283" cy="347877"/>
            </a:xfrm>
            <a:prstGeom prst="rect">
              <a:avLst/>
            </a:prstGeom>
            <a:noFill/>
          </p:spPr>
          <p:txBody>
            <a:bodyPr wrap="none">
              <a:prstTxWarp prst="textArchUp">
                <a:avLst/>
              </a:prstTxWarp>
              <a:spAutoFit/>
            </a:bodyPr>
            <a:lstStyle/>
            <a:p>
              <a:pPr algn="ctr"/>
              <a:r>
                <a:rPr lang="zh-CN" altLang="en-US" sz="1600" b="1">
                  <a:solidFill>
                    <a:schemeClr val="bg1"/>
                  </a:solidFill>
                  <a:cs typeface="+mn-ea"/>
                  <a:sym typeface="+mn-lt"/>
                </a:rPr>
                <a:t>关键词</a:t>
              </a:r>
            </a:p>
          </p:txBody>
        </p:sp>
        <p:sp>
          <p:nvSpPr>
            <p:cNvPr id="10" name="文本框 33"/>
            <p:cNvSpPr txBox="1"/>
            <p:nvPr/>
          </p:nvSpPr>
          <p:spPr>
            <a:xfrm rot="19475660">
              <a:off x="6153281" y="4312903"/>
              <a:ext cx="1204283" cy="347877"/>
            </a:xfrm>
            <a:prstGeom prst="rect">
              <a:avLst/>
            </a:prstGeom>
            <a:solidFill>
              <a:srgbClr val="8FB969"/>
            </a:solidFill>
          </p:spPr>
          <p:txBody>
            <a:bodyPr wrap="none">
              <a:prstTxWarp prst="textArchDown">
                <a:avLst/>
              </a:prstTxWarp>
              <a:spAutoFit/>
            </a:bodyPr>
            <a:lstStyle/>
            <a:p>
              <a:pPr algn="ctr"/>
              <a:r>
                <a:rPr lang="zh-CN" altLang="en-US" sz="1600" b="1">
                  <a:solidFill>
                    <a:schemeClr val="bg1"/>
                  </a:solidFill>
                  <a:cs typeface="+mn-ea"/>
                  <a:sym typeface="+mn-lt"/>
                </a:rPr>
                <a:t>关键词</a:t>
              </a:r>
            </a:p>
          </p:txBody>
        </p:sp>
        <p:sp>
          <p:nvSpPr>
            <p:cNvPr id="11" name="文本框 34"/>
            <p:cNvSpPr txBox="1"/>
            <p:nvPr/>
          </p:nvSpPr>
          <p:spPr>
            <a:xfrm rot="3275660">
              <a:off x="4756752" y="4157394"/>
              <a:ext cx="1204283" cy="347877"/>
            </a:xfrm>
            <a:prstGeom prst="rect">
              <a:avLst/>
            </a:prstGeom>
            <a:solidFill>
              <a:srgbClr val="7FA35C"/>
            </a:solidFill>
          </p:spPr>
          <p:txBody>
            <a:bodyPr wrap="none">
              <a:prstTxWarp prst="textArchDown">
                <a:avLst/>
              </a:prstTxWarp>
              <a:spAutoFit/>
            </a:bodyPr>
            <a:lstStyle/>
            <a:p>
              <a:pPr algn="ctr"/>
              <a:r>
                <a:rPr lang="zh-CN" altLang="en-US" sz="1600" b="1" dirty="0">
                  <a:solidFill>
                    <a:schemeClr val="bg1"/>
                  </a:solidFill>
                  <a:cs typeface="+mn-ea"/>
                  <a:sym typeface="+mn-lt"/>
                </a:rPr>
                <a:t>关键词</a:t>
              </a:r>
            </a:p>
          </p:txBody>
        </p:sp>
        <p:sp>
          <p:nvSpPr>
            <p:cNvPr id="16" name="椭圆 15"/>
            <p:cNvSpPr/>
            <p:nvPr/>
          </p:nvSpPr>
          <p:spPr>
            <a:xfrm>
              <a:off x="6042999" y="1344548"/>
              <a:ext cx="844204" cy="844204"/>
            </a:xfrm>
            <a:prstGeom prst="ellipse">
              <a:avLst/>
            </a:prstGeom>
            <a:solidFill>
              <a:srgbClr val="4C6B3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7" name="椭圆 16"/>
            <p:cNvSpPr/>
            <p:nvPr/>
          </p:nvSpPr>
          <p:spPr>
            <a:xfrm>
              <a:off x="7765098" y="3637598"/>
              <a:ext cx="844204" cy="844204"/>
            </a:xfrm>
            <a:prstGeom prst="ellipse">
              <a:avLst/>
            </a:prstGeom>
            <a:solidFill>
              <a:srgbClr val="7FA35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8" name="椭圆 17"/>
            <p:cNvSpPr/>
            <p:nvPr/>
          </p:nvSpPr>
          <p:spPr>
            <a:xfrm>
              <a:off x="3742903" y="2997804"/>
              <a:ext cx="844204" cy="844204"/>
            </a:xfrm>
            <a:prstGeom prst="ellipse">
              <a:avLst/>
            </a:prstGeom>
            <a:solidFill>
              <a:srgbClr val="7FA35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19" name="椭圆 18"/>
            <p:cNvSpPr/>
            <p:nvPr/>
          </p:nvSpPr>
          <p:spPr>
            <a:xfrm>
              <a:off x="5417352" y="5335362"/>
              <a:ext cx="844204" cy="844204"/>
            </a:xfrm>
            <a:prstGeom prst="ellipse">
              <a:avLst/>
            </a:prstGeom>
            <a:solidFill>
              <a:srgbClr val="7FA35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0" name="任意多边形: 形状 19"/>
            <p:cNvSpPr/>
            <p:nvPr/>
          </p:nvSpPr>
          <p:spPr>
            <a:xfrm>
              <a:off x="6261556" y="1580590"/>
              <a:ext cx="407090" cy="406446"/>
            </a:xfrm>
            <a:custGeom>
              <a:avLst/>
              <a:gdLst>
                <a:gd name="connsiteX0" fmla="*/ 93088 w 338674"/>
                <a:gd name="connsiteY0" fmla="*/ 211138 h 338138"/>
                <a:gd name="connsiteX1" fmla="*/ 57592 w 338674"/>
                <a:gd name="connsiteY1" fmla="*/ 236117 h 338138"/>
                <a:gd name="connsiteX2" fmla="*/ 43131 w 338674"/>
                <a:gd name="connsiteY2" fmla="*/ 295276 h 338138"/>
                <a:gd name="connsiteX3" fmla="*/ 102290 w 338674"/>
                <a:gd name="connsiteY3" fmla="*/ 280815 h 338138"/>
                <a:gd name="connsiteX4" fmla="*/ 127269 w 338674"/>
                <a:gd name="connsiteY4" fmla="*/ 245319 h 338138"/>
                <a:gd name="connsiteX5" fmla="*/ 93088 w 338674"/>
                <a:gd name="connsiteY5" fmla="*/ 211138 h 338138"/>
                <a:gd name="connsiteX6" fmla="*/ 214717 w 338674"/>
                <a:gd name="connsiteY6" fmla="*/ 100013 h 338138"/>
                <a:gd name="connsiteX7" fmla="*/ 231817 w 338674"/>
                <a:gd name="connsiteY7" fmla="*/ 106590 h 338138"/>
                <a:gd name="connsiteX8" fmla="*/ 238394 w 338674"/>
                <a:gd name="connsiteY8" fmla="*/ 123690 h 338138"/>
                <a:gd name="connsiteX9" fmla="*/ 231817 w 338674"/>
                <a:gd name="connsiteY9" fmla="*/ 139474 h 338138"/>
                <a:gd name="connsiteX10" fmla="*/ 214717 w 338674"/>
                <a:gd name="connsiteY10" fmla="*/ 146051 h 338138"/>
                <a:gd name="connsiteX11" fmla="*/ 198933 w 338674"/>
                <a:gd name="connsiteY11" fmla="*/ 139474 h 338138"/>
                <a:gd name="connsiteX12" fmla="*/ 192356 w 338674"/>
                <a:gd name="connsiteY12" fmla="*/ 123690 h 338138"/>
                <a:gd name="connsiteX13" fmla="*/ 198933 w 338674"/>
                <a:gd name="connsiteY13" fmla="*/ 106590 h 338138"/>
                <a:gd name="connsiteX14" fmla="*/ 214717 w 338674"/>
                <a:gd name="connsiteY14" fmla="*/ 100013 h 338138"/>
                <a:gd name="connsiteX15" fmla="*/ 214581 w 338674"/>
                <a:gd name="connsiteY15" fmla="*/ 76200 h 338138"/>
                <a:gd name="connsiteX16" fmla="*/ 181508 w 338674"/>
                <a:gd name="connsiteY16" fmla="*/ 89429 h 338138"/>
                <a:gd name="connsiteX17" fmla="*/ 166956 w 338674"/>
                <a:gd name="connsiteY17" fmla="*/ 123825 h 338138"/>
                <a:gd name="connsiteX18" fmla="*/ 181508 w 338674"/>
                <a:gd name="connsiteY18" fmla="*/ 156898 h 338138"/>
                <a:gd name="connsiteX19" fmla="*/ 214581 w 338674"/>
                <a:gd name="connsiteY19" fmla="*/ 171450 h 338138"/>
                <a:gd name="connsiteX20" fmla="*/ 248977 w 338674"/>
                <a:gd name="connsiteY20" fmla="*/ 156898 h 338138"/>
                <a:gd name="connsiteX21" fmla="*/ 262206 w 338674"/>
                <a:gd name="connsiteY21" fmla="*/ 123825 h 338138"/>
                <a:gd name="connsiteX22" fmla="*/ 248977 w 338674"/>
                <a:gd name="connsiteY22" fmla="*/ 89429 h 338138"/>
                <a:gd name="connsiteX23" fmla="*/ 214581 w 338674"/>
                <a:gd name="connsiteY23" fmla="*/ 76200 h 338138"/>
                <a:gd name="connsiteX24" fmla="*/ 229407 w 338674"/>
                <a:gd name="connsiteY24" fmla="*/ 28575 h 338138"/>
                <a:gd name="connsiteX25" fmla="*/ 309831 w 338674"/>
                <a:gd name="connsiteY25" fmla="*/ 108930 h 338138"/>
                <a:gd name="connsiteX26" fmla="*/ 257094 w 338674"/>
                <a:gd name="connsiteY26" fmla="*/ 191919 h 338138"/>
                <a:gd name="connsiteX27" fmla="*/ 266323 w 338674"/>
                <a:gd name="connsiteY27" fmla="*/ 212996 h 338138"/>
                <a:gd name="connsiteX28" fmla="*/ 274233 w 338674"/>
                <a:gd name="connsiteY28" fmla="*/ 234072 h 338138"/>
                <a:gd name="connsiteX29" fmla="*/ 271597 w 338674"/>
                <a:gd name="connsiteY29" fmla="*/ 243293 h 338138"/>
                <a:gd name="connsiteX30" fmla="*/ 204357 w 338674"/>
                <a:gd name="connsiteY30" fmla="*/ 332869 h 338138"/>
                <a:gd name="connsiteX31" fmla="*/ 195128 w 338674"/>
                <a:gd name="connsiteY31" fmla="*/ 338138 h 338138"/>
                <a:gd name="connsiteX32" fmla="*/ 189854 w 338674"/>
                <a:gd name="connsiteY32" fmla="*/ 336821 h 338138"/>
                <a:gd name="connsiteX33" fmla="*/ 184580 w 338674"/>
                <a:gd name="connsiteY33" fmla="*/ 322331 h 338138"/>
                <a:gd name="connsiteX34" fmla="*/ 193809 w 338674"/>
                <a:gd name="connsiteY34" fmla="*/ 260418 h 338138"/>
                <a:gd name="connsiteX35" fmla="*/ 187217 w 338674"/>
                <a:gd name="connsiteY35" fmla="*/ 235390 h 338138"/>
                <a:gd name="connsiteX36" fmla="*/ 175351 w 338674"/>
                <a:gd name="connsiteY36" fmla="*/ 236707 h 338138"/>
                <a:gd name="connsiteX37" fmla="*/ 167440 w 338674"/>
                <a:gd name="connsiteY37" fmla="*/ 260418 h 338138"/>
                <a:gd name="connsiteX38" fmla="*/ 158211 w 338674"/>
                <a:gd name="connsiteY38" fmla="*/ 269639 h 338138"/>
                <a:gd name="connsiteX39" fmla="*/ 155574 w 338674"/>
                <a:gd name="connsiteY39" fmla="*/ 269639 h 338138"/>
                <a:gd name="connsiteX40" fmla="*/ 147664 w 338674"/>
                <a:gd name="connsiteY40" fmla="*/ 265687 h 338138"/>
                <a:gd name="connsiteX41" fmla="*/ 145027 w 338674"/>
                <a:gd name="connsiteY41" fmla="*/ 264370 h 338138"/>
                <a:gd name="connsiteX42" fmla="*/ 116021 w 338674"/>
                <a:gd name="connsiteY42" fmla="*/ 301254 h 338138"/>
                <a:gd name="connsiteX43" fmla="*/ 32960 w 338674"/>
                <a:gd name="connsiteY43" fmla="*/ 319696 h 338138"/>
                <a:gd name="connsiteX44" fmla="*/ 30323 w 338674"/>
                <a:gd name="connsiteY44" fmla="*/ 319696 h 338138"/>
                <a:gd name="connsiteX45" fmla="*/ 18457 w 338674"/>
                <a:gd name="connsiteY45" fmla="*/ 307841 h 338138"/>
                <a:gd name="connsiteX46" fmla="*/ 36915 w 338674"/>
                <a:gd name="connsiteY46" fmla="*/ 222217 h 338138"/>
                <a:gd name="connsiteX47" fmla="*/ 73832 w 338674"/>
                <a:gd name="connsiteY47" fmla="*/ 193236 h 338138"/>
                <a:gd name="connsiteX48" fmla="*/ 72513 w 338674"/>
                <a:gd name="connsiteY48" fmla="*/ 190602 h 338138"/>
                <a:gd name="connsiteX49" fmla="*/ 68558 w 338674"/>
                <a:gd name="connsiteY49" fmla="*/ 180064 h 338138"/>
                <a:gd name="connsiteX50" fmla="*/ 77787 w 338674"/>
                <a:gd name="connsiteY50" fmla="*/ 170842 h 338138"/>
                <a:gd name="connsiteX51" fmla="*/ 101519 w 338674"/>
                <a:gd name="connsiteY51" fmla="*/ 162939 h 338138"/>
                <a:gd name="connsiteX52" fmla="*/ 102837 w 338674"/>
                <a:gd name="connsiteY52" fmla="*/ 151083 h 338138"/>
                <a:gd name="connsiteX53" fmla="*/ 77787 w 338674"/>
                <a:gd name="connsiteY53" fmla="*/ 144497 h 338138"/>
                <a:gd name="connsiteX54" fmla="*/ 69876 w 338674"/>
                <a:gd name="connsiteY54" fmla="*/ 143179 h 338138"/>
                <a:gd name="connsiteX55" fmla="*/ 15820 w 338674"/>
                <a:gd name="connsiteY55" fmla="*/ 153718 h 338138"/>
                <a:gd name="connsiteX56" fmla="*/ 1318 w 338674"/>
                <a:gd name="connsiteY56" fmla="*/ 148449 h 338138"/>
                <a:gd name="connsiteX57" fmla="*/ 5273 w 338674"/>
                <a:gd name="connsiteY57" fmla="*/ 133958 h 338138"/>
                <a:gd name="connsiteX58" fmla="*/ 94926 w 338674"/>
                <a:gd name="connsiteY58" fmla="*/ 66776 h 338138"/>
                <a:gd name="connsiteX59" fmla="*/ 104155 w 338674"/>
                <a:gd name="connsiteY59" fmla="*/ 64142 h 338138"/>
                <a:gd name="connsiteX60" fmla="*/ 125250 w 338674"/>
                <a:gd name="connsiteY60" fmla="*/ 72045 h 338138"/>
                <a:gd name="connsiteX61" fmla="*/ 146345 w 338674"/>
                <a:gd name="connsiteY61" fmla="*/ 81266 h 338138"/>
                <a:gd name="connsiteX62" fmla="*/ 229407 w 338674"/>
                <a:gd name="connsiteY62" fmla="*/ 28575 h 338138"/>
                <a:gd name="connsiteX63" fmla="*/ 313616 w 338674"/>
                <a:gd name="connsiteY63" fmla="*/ 0 h 338138"/>
                <a:gd name="connsiteX64" fmla="*/ 333399 w 338674"/>
                <a:gd name="connsiteY64" fmla="*/ 9202 h 338138"/>
                <a:gd name="connsiteX65" fmla="*/ 337355 w 338674"/>
                <a:gd name="connsiteY65" fmla="*/ 30237 h 338138"/>
                <a:gd name="connsiteX66" fmla="*/ 321529 w 338674"/>
                <a:gd name="connsiteY66" fmla="*/ 84138 h 338138"/>
                <a:gd name="connsiteX67" fmla="*/ 254268 w 338674"/>
                <a:gd name="connsiteY67" fmla="*/ 17090 h 338138"/>
                <a:gd name="connsiteX68" fmla="*/ 308341 w 338674"/>
                <a:gd name="connsiteY68" fmla="*/ 1314 h 338138"/>
                <a:gd name="connsiteX69" fmla="*/ 313616 w 338674"/>
                <a:gd name="connsiteY69"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38674" h="338138">
                  <a:moveTo>
                    <a:pt x="93088" y="211138"/>
                  </a:moveTo>
                  <a:cubicBezTo>
                    <a:pt x="83885" y="213768"/>
                    <a:pt x="68109" y="221655"/>
                    <a:pt x="57592" y="236117"/>
                  </a:cubicBezTo>
                  <a:cubicBezTo>
                    <a:pt x="47075" y="249263"/>
                    <a:pt x="44446" y="276871"/>
                    <a:pt x="43131" y="295276"/>
                  </a:cubicBezTo>
                  <a:cubicBezTo>
                    <a:pt x="65480" y="293962"/>
                    <a:pt x="90458" y="290018"/>
                    <a:pt x="102290" y="280815"/>
                  </a:cubicBezTo>
                  <a:cubicBezTo>
                    <a:pt x="116752" y="270298"/>
                    <a:pt x="124640" y="254522"/>
                    <a:pt x="127269" y="245319"/>
                  </a:cubicBezTo>
                  <a:cubicBezTo>
                    <a:pt x="93088" y="211138"/>
                    <a:pt x="93088" y="211138"/>
                    <a:pt x="93088" y="211138"/>
                  </a:cubicBezTo>
                  <a:close/>
                  <a:moveTo>
                    <a:pt x="214717" y="100013"/>
                  </a:moveTo>
                  <a:cubicBezTo>
                    <a:pt x="221294" y="100013"/>
                    <a:pt x="226556" y="102644"/>
                    <a:pt x="231817" y="106590"/>
                  </a:cubicBezTo>
                  <a:cubicBezTo>
                    <a:pt x="235763" y="111852"/>
                    <a:pt x="238394" y="117113"/>
                    <a:pt x="238394" y="123690"/>
                  </a:cubicBezTo>
                  <a:cubicBezTo>
                    <a:pt x="238394" y="128951"/>
                    <a:pt x="235763" y="135528"/>
                    <a:pt x="231817" y="139474"/>
                  </a:cubicBezTo>
                  <a:cubicBezTo>
                    <a:pt x="226556" y="143421"/>
                    <a:pt x="221294" y="146051"/>
                    <a:pt x="214717" y="146051"/>
                  </a:cubicBezTo>
                  <a:cubicBezTo>
                    <a:pt x="209456" y="146051"/>
                    <a:pt x="202879" y="143421"/>
                    <a:pt x="198933" y="139474"/>
                  </a:cubicBezTo>
                  <a:cubicBezTo>
                    <a:pt x="194987" y="135528"/>
                    <a:pt x="192356" y="128951"/>
                    <a:pt x="192356" y="123690"/>
                  </a:cubicBezTo>
                  <a:cubicBezTo>
                    <a:pt x="192356" y="117113"/>
                    <a:pt x="194987" y="111852"/>
                    <a:pt x="198933" y="106590"/>
                  </a:cubicBezTo>
                  <a:cubicBezTo>
                    <a:pt x="202879" y="102644"/>
                    <a:pt x="209456" y="100013"/>
                    <a:pt x="214717" y="100013"/>
                  </a:cubicBezTo>
                  <a:close/>
                  <a:moveTo>
                    <a:pt x="214581" y="76200"/>
                  </a:moveTo>
                  <a:cubicBezTo>
                    <a:pt x="202675" y="76200"/>
                    <a:pt x="190768" y="81491"/>
                    <a:pt x="181508" y="89429"/>
                  </a:cubicBezTo>
                  <a:cubicBezTo>
                    <a:pt x="172248" y="98689"/>
                    <a:pt x="166956" y="110596"/>
                    <a:pt x="166956" y="123825"/>
                  </a:cubicBezTo>
                  <a:cubicBezTo>
                    <a:pt x="166956" y="135731"/>
                    <a:pt x="172248" y="147638"/>
                    <a:pt x="181508" y="156898"/>
                  </a:cubicBezTo>
                  <a:cubicBezTo>
                    <a:pt x="190768" y="166159"/>
                    <a:pt x="202675" y="171450"/>
                    <a:pt x="214581" y="171450"/>
                  </a:cubicBezTo>
                  <a:cubicBezTo>
                    <a:pt x="227810" y="171450"/>
                    <a:pt x="239717" y="166159"/>
                    <a:pt x="248977" y="156898"/>
                  </a:cubicBezTo>
                  <a:cubicBezTo>
                    <a:pt x="256914" y="147638"/>
                    <a:pt x="262206" y="135731"/>
                    <a:pt x="262206" y="123825"/>
                  </a:cubicBezTo>
                  <a:cubicBezTo>
                    <a:pt x="262206" y="110596"/>
                    <a:pt x="256914" y="98689"/>
                    <a:pt x="248977" y="89429"/>
                  </a:cubicBezTo>
                  <a:cubicBezTo>
                    <a:pt x="239717" y="81491"/>
                    <a:pt x="227810" y="76200"/>
                    <a:pt x="214581" y="76200"/>
                  </a:cubicBezTo>
                  <a:close/>
                  <a:moveTo>
                    <a:pt x="229407" y="28575"/>
                  </a:moveTo>
                  <a:cubicBezTo>
                    <a:pt x="309831" y="108930"/>
                    <a:pt x="309831" y="108930"/>
                    <a:pt x="309831" y="108930"/>
                  </a:cubicBezTo>
                  <a:cubicBezTo>
                    <a:pt x="297965" y="137910"/>
                    <a:pt x="280826" y="166891"/>
                    <a:pt x="257094" y="191919"/>
                  </a:cubicBezTo>
                  <a:cubicBezTo>
                    <a:pt x="259731" y="197188"/>
                    <a:pt x="263686" y="205092"/>
                    <a:pt x="266323" y="212996"/>
                  </a:cubicBezTo>
                  <a:cubicBezTo>
                    <a:pt x="272915" y="227486"/>
                    <a:pt x="272915" y="232755"/>
                    <a:pt x="274233" y="234072"/>
                  </a:cubicBezTo>
                  <a:cubicBezTo>
                    <a:pt x="274233" y="236707"/>
                    <a:pt x="274233" y="240659"/>
                    <a:pt x="271597" y="243293"/>
                  </a:cubicBezTo>
                  <a:cubicBezTo>
                    <a:pt x="204357" y="332869"/>
                    <a:pt x="204357" y="332869"/>
                    <a:pt x="204357" y="332869"/>
                  </a:cubicBezTo>
                  <a:cubicBezTo>
                    <a:pt x="203038" y="336821"/>
                    <a:pt x="199083" y="338138"/>
                    <a:pt x="195128" y="338138"/>
                  </a:cubicBezTo>
                  <a:cubicBezTo>
                    <a:pt x="193809" y="338138"/>
                    <a:pt x="191172" y="338138"/>
                    <a:pt x="189854" y="336821"/>
                  </a:cubicBezTo>
                  <a:cubicBezTo>
                    <a:pt x="184580" y="334186"/>
                    <a:pt x="181943" y="327600"/>
                    <a:pt x="184580" y="322331"/>
                  </a:cubicBezTo>
                  <a:cubicBezTo>
                    <a:pt x="184580" y="321013"/>
                    <a:pt x="197764" y="285447"/>
                    <a:pt x="193809" y="260418"/>
                  </a:cubicBezTo>
                  <a:cubicBezTo>
                    <a:pt x="192491" y="249880"/>
                    <a:pt x="189854" y="241976"/>
                    <a:pt x="187217" y="235390"/>
                  </a:cubicBezTo>
                  <a:cubicBezTo>
                    <a:pt x="183261" y="236707"/>
                    <a:pt x="179306" y="236707"/>
                    <a:pt x="175351" y="236707"/>
                  </a:cubicBezTo>
                  <a:cubicBezTo>
                    <a:pt x="167440" y="260418"/>
                    <a:pt x="167440" y="260418"/>
                    <a:pt x="167440" y="260418"/>
                  </a:cubicBezTo>
                  <a:cubicBezTo>
                    <a:pt x="166122" y="264370"/>
                    <a:pt x="163485" y="268322"/>
                    <a:pt x="158211" y="269639"/>
                  </a:cubicBezTo>
                  <a:cubicBezTo>
                    <a:pt x="158211" y="269639"/>
                    <a:pt x="156893" y="269639"/>
                    <a:pt x="155574" y="269639"/>
                  </a:cubicBezTo>
                  <a:cubicBezTo>
                    <a:pt x="152937" y="269639"/>
                    <a:pt x="148982" y="268322"/>
                    <a:pt x="147664" y="265687"/>
                  </a:cubicBezTo>
                  <a:cubicBezTo>
                    <a:pt x="145027" y="264370"/>
                    <a:pt x="145027" y="264370"/>
                    <a:pt x="145027" y="264370"/>
                  </a:cubicBezTo>
                  <a:cubicBezTo>
                    <a:pt x="139753" y="276226"/>
                    <a:pt x="130524" y="290716"/>
                    <a:pt x="116021" y="301254"/>
                  </a:cubicBezTo>
                  <a:cubicBezTo>
                    <a:pt x="92290" y="318379"/>
                    <a:pt x="46144" y="319696"/>
                    <a:pt x="32960" y="319696"/>
                  </a:cubicBezTo>
                  <a:cubicBezTo>
                    <a:pt x="30323" y="319696"/>
                    <a:pt x="30323" y="319696"/>
                    <a:pt x="30323" y="319696"/>
                  </a:cubicBezTo>
                  <a:cubicBezTo>
                    <a:pt x="23731" y="319696"/>
                    <a:pt x="18457" y="314427"/>
                    <a:pt x="18457" y="307841"/>
                  </a:cubicBezTo>
                  <a:cubicBezTo>
                    <a:pt x="18457" y="302571"/>
                    <a:pt x="17139" y="248563"/>
                    <a:pt x="36915" y="222217"/>
                  </a:cubicBezTo>
                  <a:cubicBezTo>
                    <a:pt x="47463" y="207727"/>
                    <a:pt x="61966" y="198506"/>
                    <a:pt x="73832" y="193236"/>
                  </a:cubicBezTo>
                  <a:cubicBezTo>
                    <a:pt x="72513" y="190602"/>
                    <a:pt x="72513" y="190602"/>
                    <a:pt x="72513" y="190602"/>
                  </a:cubicBezTo>
                  <a:cubicBezTo>
                    <a:pt x="69876" y="187967"/>
                    <a:pt x="68558" y="184015"/>
                    <a:pt x="68558" y="180064"/>
                  </a:cubicBezTo>
                  <a:cubicBezTo>
                    <a:pt x="69876" y="174794"/>
                    <a:pt x="73832" y="172160"/>
                    <a:pt x="77787" y="170842"/>
                  </a:cubicBezTo>
                  <a:cubicBezTo>
                    <a:pt x="101519" y="162939"/>
                    <a:pt x="101519" y="162939"/>
                    <a:pt x="101519" y="162939"/>
                  </a:cubicBezTo>
                  <a:cubicBezTo>
                    <a:pt x="101519" y="158987"/>
                    <a:pt x="102837" y="155035"/>
                    <a:pt x="102837" y="151083"/>
                  </a:cubicBezTo>
                  <a:cubicBezTo>
                    <a:pt x="96245" y="148449"/>
                    <a:pt x="88334" y="145814"/>
                    <a:pt x="77787" y="144497"/>
                  </a:cubicBezTo>
                  <a:cubicBezTo>
                    <a:pt x="75150" y="144497"/>
                    <a:pt x="72513" y="143179"/>
                    <a:pt x="69876" y="143179"/>
                  </a:cubicBezTo>
                  <a:cubicBezTo>
                    <a:pt x="46144" y="143179"/>
                    <a:pt x="15820" y="153718"/>
                    <a:pt x="15820" y="153718"/>
                  </a:cubicBezTo>
                  <a:cubicBezTo>
                    <a:pt x="10547" y="156352"/>
                    <a:pt x="3955" y="153718"/>
                    <a:pt x="1318" y="148449"/>
                  </a:cubicBezTo>
                  <a:cubicBezTo>
                    <a:pt x="-1319" y="143179"/>
                    <a:pt x="-1" y="136593"/>
                    <a:pt x="5273" y="133958"/>
                  </a:cubicBezTo>
                  <a:cubicBezTo>
                    <a:pt x="94926" y="66776"/>
                    <a:pt x="94926" y="66776"/>
                    <a:pt x="94926" y="66776"/>
                  </a:cubicBezTo>
                  <a:cubicBezTo>
                    <a:pt x="97563" y="64142"/>
                    <a:pt x="101519" y="64142"/>
                    <a:pt x="104155" y="64142"/>
                  </a:cubicBezTo>
                  <a:cubicBezTo>
                    <a:pt x="105474" y="65459"/>
                    <a:pt x="110748" y="65459"/>
                    <a:pt x="125250" y="72045"/>
                  </a:cubicBezTo>
                  <a:cubicBezTo>
                    <a:pt x="133161" y="74680"/>
                    <a:pt x="141072" y="78632"/>
                    <a:pt x="146345" y="81266"/>
                  </a:cubicBezTo>
                  <a:cubicBezTo>
                    <a:pt x="171395" y="57555"/>
                    <a:pt x="200401" y="40430"/>
                    <a:pt x="229407" y="28575"/>
                  </a:cubicBezTo>
                  <a:close/>
                  <a:moveTo>
                    <a:pt x="313616" y="0"/>
                  </a:moveTo>
                  <a:cubicBezTo>
                    <a:pt x="321529" y="0"/>
                    <a:pt x="328124" y="3944"/>
                    <a:pt x="333399" y="9202"/>
                  </a:cubicBezTo>
                  <a:cubicBezTo>
                    <a:pt x="338674" y="15776"/>
                    <a:pt x="339993" y="23664"/>
                    <a:pt x="337355" y="30237"/>
                  </a:cubicBezTo>
                  <a:cubicBezTo>
                    <a:pt x="334718" y="44698"/>
                    <a:pt x="329442" y="64418"/>
                    <a:pt x="321529" y="84138"/>
                  </a:cubicBezTo>
                  <a:lnTo>
                    <a:pt x="254268" y="17090"/>
                  </a:lnTo>
                  <a:cubicBezTo>
                    <a:pt x="274051" y="9202"/>
                    <a:pt x="293834" y="3944"/>
                    <a:pt x="308341" y="1314"/>
                  </a:cubicBezTo>
                  <a:cubicBezTo>
                    <a:pt x="309660" y="0"/>
                    <a:pt x="312297" y="0"/>
                    <a:pt x="313616" y="0"/>
                  </a:cubicBez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1" name="任意多边形: 形状 20"/>
            <p:cNvSpPr/>
            <p:nvPr/>
          </p:nvSpPr>
          <p:spPr>
            <a:xfrm>
              <a:off x="7983655" y="3831612"/>
              <a:ext cx="407090" cy="406446"/>
            </a:xfrm>
            <a:custGeom>
              <a:avLst/>
              <a:gdLst>
                <a:gd name="connsiteX0" fmla="*/ 93088 w 338674"/>
                <a:gd name="connsiteY0" fmla="*/ 211138 h 338138"/>
                <a:gd name="connsiteX1" fmla="*/ 57592 w 338674"/>
                <a:gd name="connsiteY1" fmla="*/ 236117 h 338138"/>
                <a:gd name="connsiteX2" fmla="*/ 43131 w 338674"/>
                <a:gd name="connsiteY2" fmla="*/ 295276 h 338138"/>
                <a:gd name="connsiteX3" fmla="*/ 102290 w 338674"/>
                <a:gd name="connsiteY3" fmla="*/ 280815 h 338138"/>
                <a:gd name="connsiteX4" fmla="*/ 127269 w 338674"/>
                <a:gd name="connsiteY4" fmla="*/ 245319 h 338138"/>
                <a:gd name="connsiteX5" fmla="*/ 93088 w 338674"/>
                <a:gd name="connsiteY5" fmla="*/ 211138 h 338138"/>
                <a:gd name="connsiteX6" fmla="*/ 214717 w 338674"/>
                <a:gd name="connsiteY6" fmla="*/ 100013 h 338138"/>
                <a:gd name="connsiteX7" fmla="*/ 231817 w 338674"/>
                <a:gd name="connsiteY7" fmla="*/ 106590 h 338138"/>
                <a:gd name="connsiteX8" fmla="*/ 238394 w 338674"/>
                <a:gd name="connsiteY8" fmla="*/ 123690 h 338138"/>
                <a:gd name="connsiteX9" fmla="*/ 231817 w 338674"/>
                <a:gd name="connsiteY9" fmla="*/ 139474 h 338138"/>
                <a:gd name="connsiteX10" fmla="*/ 214717 w 338674"/>
                <a:gd name="connsiteY10" fmla="*/ 146051 h 338138"/>
                <a:gd name="connsiteX11" fmla="*/ 198933 w 338674"/>
                <a:gd name="connsiteY11" fmla="*/ 139474 h 338138"/>
                <a:gd name="connsiteX12" fmla="*/ 192356 w 338674"/>
                <a:gd name="connsiteY12" fmla="*/ 123690 h 338138"/>
                <a:gd name="connsiteX13" fmla="*/ 198933 w 338674"/>
                <a:gd name="connsiteY13" fmla="*/ 106590 h 338138"/>
                <a:gd name="connsiteX14" fmla="*/ 214717 w 338674"/>
                <a:gd name="connsiteY14" fmla="*/ 100013 h 338138"/>
                <a:gd name="connsiteX15" fmla="*/ 214581 w 338674"/>
                <a:gd name="connsiteY15" fmla="*/ 76200 h 338138"/>
                <a:gd name="connsiteX16" fmla="*/ 181508 w 338674"/>
                <a:gd name="connsiteY16" fmla="*/ 89429 h 338138"/>
                <a:gd name="connsiteX17" fmla="*/ 166956 w 338674"/>
                <a:gd name="connsiteY17" fmla="*/ 123825 h 338138"/>
                <a:gd name="connsiteX18" fmla="*/ 181508 w 338674"/>
                <a:gd name="connsiteY18" fmla="*/ 156898 h 338138"/>
                <a:gd name="connsiteX19" fmla="*/ 214581 w 338674"/>
                <a:gd name="connsiteY19" fmla="*/ 171450 h 338138"/>
                <a:gd name="connsiteX20" fmla="*/ 248977 w 338674"/>
                <a:gd name="connsiteY20" fmla="*/ 156898 h 338138"/>
                <a:gd name="connsiteX21" fmla="*/ 262206 w 338674"/>
                <a:gd name="connsiteY21" fmla="*/ 123825 h 338138"/>
                <a:gd name="connsiteX22" fmla="*/ 248977 w 338674"/>
                <a:gd name="connsiteY22" fmla="*/ 89429 h 338138"/>
                <a:gd name="connsiteX23" fmla="*/ 214581 w 338674"/>
                <a:gd name="connsiteY23" fmla="*/ 76200 h 338138"/>
                <a:gd name="connsiteX24" fmla="*/ 229407 w 338674"/>
                <a:gd name="connsiteY24" fmla="*/ 28575 h 338138"/>
                <a:gd name="connsiteX25" fmla="*/ 309831 w 338674"/>
                <a:gd name="connsiteY25" fmla="*/ 108930 h 338138"/>
                <a:gd name="connsiteX26" fmla="*/ 257094 w 338674"/>
                <a:gd name="connsiteY26" fmla="*/ 191919 h 338138"/>
                <a:gd name="connsiteX27" fmla="*/ 266323 w 338674"/>
                <a:gd name="connsiteY27" fmla="*/ 212996 h 338138"/>
                <a:gd name="connsiteX28" fmla="*/ 274233 w 338674"/>
                <a:gd name="connsiteY28" fmla="*/ 234072 h 338138"/>
                <a:gd name="connsiteX29" fmla="*/ 271597 w 338674"/>
                <a:gd name="connsiteY29" fmla="*/ 243293 h 338138"/>
                <a:gd name="connsiteX30" fmla="*/ 204357 w 338674"/>
                <a:gd name="connsiteY30" fmla="*/ 332869 h 338138"/>
                <a:gd name="connsiteX31" fmla="*/ 195128 w 338674"/>
                <a:gd name="connsiteY31" fmla="*/ 338138 h 338138"/>
                <a:gd name="connsiteX32" fmla="*/ 189854 w 338674"/>
                <a:gd name="connsiteY32" fmla="*/ 336821 h 338138"/>
                <a:gd name="connsiteX33" fmla="*/ 184580 w 338674"/>
                <a:gd name="connsiteY33" fmla="*/ 322331 h 338138"/>
                <a:gd name="connsiteX34" fmla="*/ 193809 w 338674"/>
                <a:gd name="connsiteY34" fmla="*/ 260418 h 338138"/>
                <a:gd name="connsiteX35" fmla="*/ 187217 w 338674"/>
                <a:gd name="connsiteY35" fmla="*/ 235390 h 338138"/>
                <a:gd name="connsiteX36" fmla="*/ 175351 w 338674"/>
                <a:gd name="connsiteY36" fmla="*/ 236707 h 338138"/>
                <a:gd name="connsiteX37" fmla="*/ 167440 w 338674"/>
                <a:gd name="connsiteY37" fmla="*/ 260418 h 338138"/>
                <a:gd name="connsiteX38" fmla="*/ 158211 w 338674"/>
                <a:gd name="connsiteY38" fmla="*/ 269639 h 338138"/>
                <a:gd name="connsiteX39" fmla="*/ 155574 w 338674"/>
                <a:gd name="connsiteY39" fmla="*/ 269639 h 338138"/>
                <a:gd name="connsiteX40" fmla="*/ 147664 w 338674"/>
                <a:gd name="connsiteY40" fmla="*/ 265687 h 338138"/>
                <a:gd name="connsiteX41" fmla="*/ 145027 w 338674"/>
                <a:gd name="connsiteY41" fmla="*/ 264370 h 338138"/>
                <a:gd name="connsiteX42" fmla="*/ 116021 w 338674"/>
                <a:gd name="connsiteY42" fmla="*/ 301254 h 338138"/>
                <a:gd name="connsiteX43" fmla="*/ 32960 w 338674"/>
                <a:gd name="connsiteY43" fmla="*/ 319696 h 338138"/>
                <a:gd name="connsiteX44" fmla="*/ 30323 w 338674"/>
                <a:gd name="connsiteY44" fmla="*/ 319696 h 338138"/>
                <a:gd name="connsiteX45" fmla="*/ 18457 w 338674"/>
                <a:gd name="connsiteY45" fmla="*/ 307841 h 338138"/>
                <a:gd name="connsiteX46" fmla="*/ 36915 w 338674"/>
                <a:gd name="connsiteY46" fmla="*/ 222217 h 338138"/>
                <a:gd name="connsiteX47" fmla="*/ 73832 w 338674"/>
                <a:gd name="connsiteY47" fmla="*/ 193236 h 338138"/>
                <a:gd name="connsiteX48" fmla="*/ 72513 w 338674"/>
                <a:gd name="connsiteY48" fmla="*/ 190602 h 338138"/>
                <a:gd name="connsiteX49" fmla="*/ 68558 w 338674"/>
                <a:gd name="connsiteY49" fmla="*/ 180064 h 338138"/>
                <a:gd name="connsiteX50" fmla="*/ 77787 w 338674"/>
                <a:gd name="connsiteY50" fmla="*/ 170842 h 338138"/>
                <a:gd name="connsiteX51" fmla="*/ 101519 w 338674"/>
                <a:gd name="connsiteY51" fmla="*/ 162939 h 338138"/>
                <a:gd name="connsiteX52" fmla="*/ 102837 w 338674"/>
                <a:gd name="connsiteY52" fmla="*/ 151083 h 338138"/>
                <a:gd name="connsiteX53" fmla="*/ 77787 w 338674"/>
                <a:gd name="connsiteY53" fmla="*/ 144497 h 338138"/>
                <a:gd name="connsiteX54" fmla="*/ 69876 w 338674"/>
                <a:gd name="connsiteY54" fmla="*/ 143179 h 338138"/>
                <a:gd name="connsiteX55" fmla="*/ 15820 w 338674"/>
                <a:gd name="connsiteY55" fmla="*/ 153718 h 338138"/>
                <a:gd name="connsiteX56" fmla="*/ 1318 w 338674"/>
                <a:gd name="connsiteY56" fmla="*/ 148449 h 338138"/>
                <a:gd name="connsiteX57" fmla="*/ 5273 w 338674"/>
                <a:gd name="connsiteY57" fmla="*/ 133958 h 338138"/>
                <a:gd name="connsiteX58" fmla="*/ 94926 w 338674"/>
                <a:gd name="connsiteY58" fmla="*/ 66776 h 338138"/>
                <a:gd name="connsiteX59" fmla="*/ 104155 w 338674"/>
                <a:gd name="connsiteY59" fmla="*/ 64142 h 338138"/>
                <a:gd name="connsiteX60" fmla="*/ 125250 w 338674"/>
                <a:gd name="connsiteY60" fmla="*/ 72045 h 338138"/>
                <a:gd name="connsiteX61" fmla="*/ 146345 w 338674"/>
                <a:gd name="connsiteY61" fmla="*/ 81266 h 338138"/>
                <a:gd name="connsiteX62" fmla="*/ 229407 w 338674"/>
                <a:gd name="connsiteY62" fmla="*/ 28575 h 338138"/>
                <a:gd name="connsiteX63" fmla="*/ 313616 w 338674"/>
                <a:gd name="connsiteY63" fmla="*/ 0 h 338138"/>
                <a:gd name="connsiteX64" fmla="*/ 333399 w 338674"/>
                <a:gd name="connsiteY64" fmla="*/ 9202 h 338138"/>
                <a:gd name="connsiteX65" fmla="*/ 337355 w 338674"/>
                <a:gd name="connsiteY65" fmla="*/ 30237 h 338138"/>
                <a:gd name="connsiteX66" fmla="*/ 321529 w 338674"/>
                <a:gd name="connsiteY66" fmla="*/ 84138 h 338138"/>
                <a:gd name="connsiteX67" fmla="*/ 254268 w 338674"/>
                <a:gd name="connsiteY67" fmla="*/ 17090 h 338138"/>
                <a:gd name="connsiteX68" fmla="*/ 308341 w 338674"/>
                <a:gd name="connsiteY68" fmla="*/ 1314 h 338138"/>
                <a:gd name="connsiteX69" fmla="*/ 313616 w 338674"/>
                <a:gd name="connsiteY69"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38674" h="338138">
                  <a:moveTo>
                    <a:pt x="93088" y="211138"/>
                  </a:moveTo>
                  <a:cubicBezTo>
                    <a:pt x="83885" y="213768"/>
                    <a:pt x="68109" y="221655"/>
                    <a:pt x="57592" y="236117"/>
                  </a:cubicBezTo>
                  <a:cubicBezTo>
                    <a:pt x="47075" y="249263"/>
                    <a:pt x="44446" y="276871"/>
                    <a:pt x="43131" y="295276"/>
                  </a:cubicBezTo>
                  <a:cubicBezTo>
                    <a:pt x="65480" y="293962"/>
                    <a:pt x="90458" y="290018"/>
                    <a:pt x="102290" y="280815"/>
                  </a:cubicBezTo>
                  <a:cubicBezTo>
                    <a:pt x="116752" y="270298"/>
                    <a:pt x="124640" y="254522"/>
                    <a:pt x="127269" y="245319"/>
                  </a:cubicBezTo>
                  <a:cubicBezTo>
                    <a:pt x="93088" y="211138"/>
                    <a:pt x="93088" y="211138"/>
                    <a:pt x="93088" y="211138"/>
                  </a:cubicBezTo>
                  <a:close/>
                  <a:moveTo>
                    <a:pt x="214717" y="100013"/>
                  </a:moveTo>
                  <a:cubicBezTo>
                    <a:pt x="221294" y="100013"/>
                    <a:pt x="226556" y="102644"/>
                    <a:pt x="231817" y="106590"/>
                  </a:cubicBezTo>
                  <a:cubicBezTo>
                    <a:pt x="235763" y="111852"/>
                    <a:pt x="238394" y="117113"/>
                    <a:pt x="238394" y="123690"/>
                  </a:cubicBezTo>
                  <a:cubicBezTo>
                    <a:pt x="238394" y="128951"/>
                    <a:pt x="235763" y="135528"/>
                    <a:pt x="231817" y="139474"/>
                  </a:cubicBezTo>
                  <a:cubicBezTo>
                    <a:pt x="226556" y="143421"/>
                    <a:pt x="221294" y="146051"/>
                    <a:pt x="214717" y="146051"/>
                  </a:cubicBezTo>
                  <a:cubicBezTo>
                    <a:pt x="209456" y="146051"/>
                    <a:pt x="202879" y="143421"/>
                    <a:pt x="198933" y="139474"/>
                  </a:cubicBezTo>
                  <a:cubicBezTo>
                    <a:pt x="194987" y="135528"/>
                    <a:pt x="192356" y="128951"/>
                    <a:pt x="192356" y="123690"/>
                  </a:cubicBezTo>
                  <a:cubicBezTo>
                    <a:pt x="192356" y="117113"/>
                    <a:pt x="194987" y="111852"/>
                    <a:pt x="198933" y="106590"/>
                  </a:cubicBezTo>
                  <a:cubicBezTo>
                    <a:pt x="202879" y="102644"/>
                    <a:pt x="209456" y="100013"/>
                    <a:pt x="214717" y="100013"/>
                  </a:cubicBezTo>
                  <a:close/>
                  <a:moveTo>
                    <a:pt x="214581" y="76200"/>
                  </a:moveTo>
                  <a:cubicBezTo>
                    <a:pt x="202675" y="76200"/>
                    <a:pt x="190768" y="81491"/>
                    <a:pt x="181508" y="89429"/>
                  </a:cubicBezTo>
                  <a:cubicBezTo>
                    <a:pt x="172248" y="98689"/>
                    <a:pt x="166956" y="110596"/>
                    <a:pt x="166956" y="123825"/>
                  </a:cubicBezTo>
                  <a:cubicBezTo>
                    <a:pt x="166956" y="135731"/>
                    <a:pt x="172248" y="147638"/>
                    <a:pt x="181508" y="156898"/>
                  </a:cubicBezTo>
                  <a:cubicBezTo>
                    <a:pt x="190768" y="166159"/>
                    <a:pt x="202675" y="171450"/>
                    <a:pt x="214581" y="171450"/>
                  </a:cubicBezTo>
                  <a:cubicBezTo>
                    <a:pt x="227810" y="171450"/>
                    <a:pt x="239717" y="166159"/>
                    <a:pt x="248977" y="156898"/>
                  </a:cubicBezTo>
                  <a:cubicBezTo>
                    <a:pt x="256914" y="147638"/>
                    <a:pt x="262206" y="135731"/>
                    <a:pt x="262206" y="123825"/>
                  </a:cubicBezTo>
                  <a:cubicBezTo>
                    <a:pt x="262206" y="110596"/>
                    <a:pt x="256914" y="98689"/>
                    <a:pt x="248977" y="89429"/>
                  </a:cubicBezTo>
                  <a:cubicBezTo>
                    <a:pt x="239717" y="81491"/>
                    <a:pt x="227810" y="76200"/>
                    <a:pt x="214581" y="76200"/>
                  </a:cubicBezTo>
                  <a:close/>
                  <a:moveTo>
                    <a:pt x="229407" y="28575"/>
                  </a:moveTo>
                  <a:cubicBezTo>
                    <a:pt x="309831" y="108930"/>
                    <a:pt x="309831" y="108930"/>
                    <a:pt x="309831" y="108930"/>
                  </a:cubicBezTo>
                  <a:cubicBezTo>
                    <a:pt x="297965" y="137910"/>
                    <a:pt x="280826" y="166891"/>
                    <a:pt x="257094" y="191919"/>
                  </a:cubicBezTo>
                  <a:cubicBezTo>
                    <a:pt x="259731" y="197188"/>
                    <a:pt x="263686" y="205092"/>
                    <a:pt x="266323" y="212996"/>
                  </a:cubicBezTo>
                  <a:cubicBezTo>
                    <a:pt x="272915" y="227486"/>
                    <a:pt x="272915" y="232755"/>
                    <a:pt x="274233" y="234072"/>
                  </a:cubicBezTo>
                  <a:cubicBezTo>
                    <a:pt x="274233" y="236707"/>
                    <a:pt x="274233" y="240659"/>
                    <a:pt x="271597" y="243293"/>
                  </a:cubicBezTo>
                  <a:cubicBezTo>
                    <a:pt x="204357" y="332869"/>
                    <a:pt x="204357" y="332869"/>
                    <a:pt x="204357" y="332869"/>
                  </a:cubicBezTo>
                  <a:cubicBezTo>
                    <a:pt x="203038" y="336821"/>
                    <a:pt x="199083" y="338138"/>
                    <a:pt x="195128" y="338138"/>
                  </a:cubicBezTo>
                  <a:cubicBezTo>
                    <a:pt x="193809" y="338138"/>
                    <a:pt x="191172" y="338138"/>
                    <a:pt x="189854" y="336821"/>
                  </a:cubicBezTo>
                  <a:cubicBezTo>
                    <a:pt x="184580" y="334186"/>
                    <a:pt x="181943" y="327600"/>
                    <a:pt x="184580" y="322331"/>
                  </a:cubicBezTo>
                  <a:cubicBezTo>
                    <a:pt x="184580" y="321013"/>
                    <a:pt x="197764" y="285447"/>
                    <a:pt x="193809" y="260418"/>
                  </a:cubicBezTo>
                  <a:cubicBezTo>
                    <a:pt x="192491" y="249880"/>
                    <a:pt x="189854" y="241976"/>
                    <a:pt x="187217" y="235390"/>
                  </a:cubicBezTo>
                  <a:cubicBezTo>
                    <a:pt x="183261" y="236707"/>
                    <a:pt x="179306" y="236707"/>
                    <a:pt x="175351" y="236707"/>
                  </a:cubicBezTo>
                  <a:cubicBezTo>
                    <a:pt x="167440" y="260418"/>
                    <a:pt x="167440" y="260418"/>
                    <a:pt x="167440" y="260418"/>
                  </a:cubicBezTo>
                  <a:cubicBezTo>
                    <a:pt x="166122" y="264370"/>
                    <a:pt x="163485" y="268322"/>
                    <a:pt x="158211" y="269639"/>
                  </a:cubicBezTo>
                  <a:cubicBezTo>
                    <a:pt x="158211" y="269639"/>
                    <a:pt x="156893" y="269639"/>
                    <a:pt x="155574" y="269639"/>
                  </a:cubicBezTo>
                  <a:cubicBezTo>
                    <a:pt x="152937" y="269639"/>
                    <a:pt x="148982" y="268322"/>
                    <a:pt x="147664" y="265687"/>
                  </a:cubicBezTo>
                  <a:cubicBezTo>
                    <a:pt x="145027" y="264370"/>
                    <a:pt x="145027" y="264370"/>
                    <a:pt x="145027" y="264370"/>
                  </a:cubicBezTo>
                  <a:cubicBezTo>
                    <a:pt x="139753" y="276226"/>
                    <a:pt x="130524" y="290716"/>
                    <a:pt x="116021" y="301254"/>
                  </a:cubicBezTo>
                  <a:cubicBezTo>
                    <a:pt x="92290" y="318379"/>
                    <a:pt x="46144" y="319696"/>
                    <a:pt x="32960" y="319696"/>
                  </a:cubicBezTo>
                  <a:cubicBezTo>
                    <a:pt x="30323" y="319696"/>
                    <a:pt x="30323" y="319696"/>
                    <a:pt x="30323" y="319696"/>
                  </a:cubicBezTo>
                  <a:cubicBezTo>
                    <a:pt x="23731" y="319696"/>
                    <a:pt x="18457" y="314427"/>
                    <a:pt x="18457" y="307841"/>
                  </a:cubicBezTo>
                  <a:cubicBezTo>
                    <a:pt x="18457" y="302571"/>
                    <a:pt x="17139" y="248563"/>
                    <a:pt x="36915" y="222217"/>
                  </a:cubicBezTo>
                  <a:cubicBezTo>
                    <a:pt x="47463" y="207727"/>
                    <a:pt x="61966" y="198506"/>
                    <a:pt x="73832" y="193236"/>
                  </a:cubicBezTo>
                  <a:cubicBezTo>
                    <a:pt x="72513" y="190602"/>
                    <a:pt x="72513" y="190602"/>
                    <a:pt x="72513" y="190602"/>
                  </a:cubicBezTo>
                  <a:cubicBezTo>
                    <a:pt x="69876" y="187967"/>
                    <a:pt x="68558" y="184015"/>
                    <a:pt x="68558" y="180064"/>
                  </a:cubicBezTo>
                  <a:cubicBezTo>
                    <a:pt x="69876" y="174794"/>
                    <a:pt x="73832" y="172160"/>
                    <a:pt x="77787" y="170842"/>
                  </a:cubicBezTo>
                  <a:cubicBezTo>
                    <a:pt x="101519" y="162939"/>
                    <a:pt x="101519" y="162939"/>
                    <a:pt x="101519" y="162939"/>
                  </a:cubicBezTo>
                  <a:cubicBezTo>
                    <a:pt x="101519" y="158987"/>
                    <a:pt x="102837" y="155035"/>
                    <a:pt x="102837" y="151083"/>
                  </a:cubicBezTo>
                  <a:cubicBezTo>
                    <a:pt x="96245" y="148449"/>
                    <a:pt x="88334" y="145814"/>
                    <a:pt x="77787" y="144497"/>
                  </a:cubicBezTo>
                  <a:cubicBezTo>
                    <a:pt x="75150" y="144497"/>
                    <a:pt x="72513" y="143179"/>
                    <a:pt x="69876" y="143179"/>
                  </a:cubicBezTo>
                  <a:cubicBezTo>
                    <a:pt x="46144" y="143179"/>
                    <a:pt x="15820" y="153718"/>
                    <a:pt x="15820" y="153718"/>
                  </a:cubicBezTo>
                  <a:cubicBezTo>
                    <a:pt x="10547" y="156352"/>
                    <a:pt x="3955" y="153718"/>
                    <a:pt x="1318" y="148449"/>
                  </a:cubicBezTo>
                  <a:cubicBezTo>
                    <a:pt x="-1319" y="143179"/>
                    <a:pt x="-1" y="136593"/>
                    <a:pt x="5273" y="133958"/>
                  </a:cubicBezTo>
                  <a:cubicBezTo>
                    <a:pt x="94926" y="66776"/>
                    <a:pt x="94926" y="66776"/>
                    <a:pt x="94926" y="66776"/>
                  </a:cubicBezTo>
                  <a:cubicBezTo>
                    <a:pt x="97563" y="64142"/>
                    <a:pt x="101519" y="64142"/>
                    <a:pt x="104155" y="64142"/>
                  </a:cubicBezTo>
                  <a:cubicBezTo>
                    <a:pt x="105474" y="65459"/>
                    <a:pt x="110748" y="65459"/>
                    <a:pt x="125250" y="72045"/>
                  </a:cubicBezTo>
                  <a:cubicBezTo>
                    <a:pt x="133161" y="74680"/>
                    <a:pt x="141072" y="78632"/>
                    <a:pt x="146345" y="81266"/>
                  </a:cubicBezTo>
                  <a:cubicBezTo>
                    <a:pt x="171395" y="57555"/>
                    <a:pt x="200401" y="40430"/>
                    <a:pt x="229407" y="28575"/>
                  </a:cubicBezTo>
                  <a:close/>
                  <a:moveTo>
                    <a:pt x="313616" y="0"/>
                  </a:moveTo>
                  <a:cubicBezTo>
                    <a:pt x="321529" y="0"/>
                    <a:pt x="328124" y="3944"/>
                    <a:pt x="333399" y="9202"/>
                  </a:cubicBezTo>
                  <a:cubicBezTo>
                    <a:pt x="338674" y="15776"/>
                    <a:pt x="339993" y="23664"/>
                    <a:pt x="337355" y="30237"/>
                  </a:cubicBezTo>
                  <a:cubicBezTo>
                    <a:pt x="334718" y="44698"/>
                    <a:pt x="329442" y="64418"/>
                    <a:pt x="321529" y="84138"/>
                  </a:cubicBezTo>
                  <a:lnTo>
                    <a:pt x="254268" y="17090"/>
                  </a:lnTo>
                  <a:cubicBezTo>
                    <a:pt x="274051" y="9202"/>
                    <a:pt x="293834" y="3944"/>
                    <a:pt x="308341" y="1314"/>
                  </a:cubicBezTo>
                  <a:cubicBezTo>
                    <a:pt x="309660" y="0"/>
                    <a:pt x="312297" y="0"/>
                    <a:pt x="313616" y="0"/>
                  </a:cubicBez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2" name="任意多边形: 形状 21"/>
            <p:cNvSpPr/>
            <p:nvPr/>
          </p:nvSpPr>
          <p:spPr>
            <a:xfrm>
              <a:off x="3956851" y="3237729"/>
              <a:ext cx="407090" cy="406446"/>
            </a:xfrm>
            <a:custGeom>
              <a:avLst/>
              <a:gdLst>
                <a:gd name="connsiteX0" fmla="*/ 93088 w 338674"/>
                <a:gd name="connsiteY0" fmla="*/ 211138 h 338138"/>
                <a:gd name="connsiteX1" fmla="*/ 57592 w 338674"/>
                <a:gd name="connsiteY1" fmla="*/ 236117 h 338138"/>
                <a:gd name="connsiteX2" fmla="*/ 43131 w 338674"/>
                <a:gd name="connsiteY2" fmla="*/ 295276 h 338138"/>
                <a:gd name="connsiteX3" fmla="*/ 102290 w 338674"/>
                <a:gd name="connsiteY3" fmla="*/ 280815 h 338138"/>
                <a:gd name="connsiteX4" fmla="*/ 127269 w 338674"/>
                <a:gd name="connsiteY4" fmla="*/ 245319 h 338138"/>
                <a:gd name="connsiteX5" fmla="*/ 93088 w 338674"/>
                <a:gd name="connsiteY5" fmla="*/ 211138 h 338138"/>
                <a:gd name="connsiteX6" fmla="*/ 214717 w 338674"/>
                <a:gd name="connsiteY6" fmla="*/ 100013 h 338138"/>
                <a:gd name="connsiteX7" fmla="*/ 231817 w 338674"/>
                <a:gd name="connsiteY7" fmla="*/ 106590 h 338138"/>
                <a:gd name="connsiteX8" fmla="*/ 238394 w 338674"/>
                <a:gd name="connsiteY8" fmla="*/ 123690 h 338138"/>
                <a:gd name="connsiteX9" fmla="*/ 231817 w 338674"/>
                <a:gd name="connsiteY9" fmla="*/ 139474 h 338138"/>
                <a:gd name="connsiteX10" fmla="*/ 214717 w 338674"/>
                <a:gd name="connsiteY10" fmla="*/ 146051 h 338138"/>
                <a:gd name="connsiteX11" fmla="*/ 198933 w 338674"/>
                <a:gd name="connsiteY11" fmla="*/ 139474 h 338138"/>
                <a:gd name="connsiteX12" fmla="*/ 192356 w 338674"/>
                <a:gd name="connsiteY12" fmla="*/ 123690 h 338138"/>
                <a:gd name="connsiteX13" fmla="*/ 198933 w 338674"/>
                <a:gd name="connsiteY13" fmla="*/ 106590 h 338138"/>
                <a:gd name="connsiteX14" fmla="*/ 214717 w 338674"/>
                <a:gd name="connsiteY14" fmla="*/ 100013 h 338138"/>
                <a:gd name="connsiteX15" fmla="*/ 214581 w 338674"/>
                <a:gd name="connsiteY15" fmla="*/ 76200 h 338138"/>
                <a:gd name="connsiteX16" fmla="*/ 181508 w 338674"/>
                <a:gd name="connsiteY16" fmla="*/ 89429 h 338138"/>
                <a:gd name="connsiteX17" fmla="*/ 166956 w 338674"/>
                <a:gd name="connsiteY17" fmla="*/ 123825 h 338138"/>
                <a:gd name="connsiteX18" fmla="*/ 181508 w 338674"/>
                <a:gd name="connsiteY18" fmla="*/ 156898 h 338138"/>
                <a:gd name="connsiteX19" fmla="*/ 214581 w 338674"/>
                <a:gd name="connsiteY19" fmla="*/ 171450 h 338138"/>
                <a:gd name="connsiteX20" fmla="*/ 248977 w 338674"/>
                <a:gd name="connsiteY20" fmla="*/ 156898 h 338138"/>
                <a:gd name="connsiteX21" fmla="*/ 262206 w 338674"/>
                <a:gd name="connsiteY21" fmla="*/ 123825 h 338138"/>
                <a:gd name="connsiteX22" fmla="*/ 248977 w 338674"/>
                <a:gd name="connsiteY22" fmla="*/ 89429 h 338138"/>
                <a:gd name="connsiteX23" fmla="*/ 214581 w 338674"/>
                <a:gd name="connsiteY23" fmla="*/ 76200 h 338138"/>
                <a:gd name="connsiteX24" fmla="*/ 229407 w 338674"/>
                <a:gd name="connsiteY24" fmla="*/ 28575 h 338138"/>
                <a:gd name="connsiteX25" fmla="*/ 309831 w 338674"/>
                <a:gd name="connsiteY25" fmla="*/ 108930 h 338138"/>
                <a:gd name="connsiteX26" fmla="*/ 257094 w 338674"/>
                <a:gd name="connsiteY26" fmla="*/ 191919 h 338138"/>
                <a:gd name="connsiteX27" fmla="*/ 266323 w 338674"/>
                <a:gd name="connsiteY27" fmla="*/ 212996 h 338138"/>
                <a:gd name="connsiteX28" fmla="*/ 274233 w 338674"/>
                <a:gd name="connsiteY28" fmla="*/ 234072 h 338138"/>
                <a:gd name="connsiteX29" fmla="*/ 271597 w 338674"/>
                <a:gd name="connsiteY29" fmla="*/ 243293 h 338138"/>
                <a:gd name="connsiteX30" fmla="*/ 204357 w 338674"/>
                <a:gd name="connsiteY30" fmla="*/ 332869 h 338138"/>
                <a:gd name="connsiteX31" fmla="*/ 195128 w 338674"/>
                <a:gd name="connsiteY31" fmla="*/ 338138 h 338138"/>
                <a:gd name="connsiteX32" fmla="*/ 189854 w 338674"/>
                <a:gd name="connsiteY32" fmla="*/ 336821 h 338138"/>
                <a:gd name="connsiteX33" fmla="*/ 184580 w 338674"/>
                <a:gd name="connsiteY33" fmla="*/ 322331 h 338138"/>
                <a:gd name="connsiteX34" fmla="*/ 193809 w 338674"/>
                <a:gd name="connsiteY34" fmla="*/ 260418 h 338138"/>
                <a:gd name="connsiteX35" fmla="*/ 187217 w 338674"/>
                <a:gd name="connsiteY35" fmla="*/ 235390 h 338138"/>
                <a:gd name="connsiteX36" fmla="*/ 175351 w 338674"/>
                <a:gd name="connsiteY36" fmla="*/ 236707 h 338138"/>
                <a:gd name="connsiteX37" fmla="*/ 167440 w 338674"/>
                <a:gd name="connsiteY37" fmla="*/ 260418 h 338138"/>
                <a:gd name="connsiteX38" fmla="*/ 158211 w 338674"/>
                <a:gd name="connsiteY38" fmla="*/ 269639 h 338138"/>
                <a:gd name="connsiteX39" fmla="*/ 155574 w 338674"/>
                <a:gd name="connsiteY39" fmla="*/ 269639 h 338138"/>
                <a:gd name="connsiteX40" fmla="*/ 147664 w 338674"/>
                <a:gd name="connsiteY40" fmla="*/ 265687 h 338138"/>
                <a:gd name="connsiteX41" fmla="*/ 145027 w 338674"/>
                <a:gd name="connsiteY41" fmla="*/ 264370 h 338138"/>
                <a:gd name="connsiteX42" fmla="*/ 116021 w 338674"/>
                <a:gd name="connsiteY42" fmla="*/ 301254 h 338138"/>
                <a:gd name="connsiteX43" fmla="*/ 32960 w 338674"/>
                <a:gd name="connsiteY43" fmla="*/ 319696 h 338138"/>
                <a:gd name="connsiteX44" fmla="*/ 30323 w 338674"/>
                <a:gd name="connsiteY44" fmla="*/ 319696 h 338138"/>
                <a:gd name="connsiteX45" fmla="*/ 18457 w 338674"/>
                <a:gd name="connsiteY45" fmla="*/ 307841 h 338138"/>
                <a:gd name="connsiteX46" fmla="*/ 36915 w 338674"/>
                <a:gd name="connsiteY46" fmla="*/ 222217 h 338138"/>
                <a:gd name="connsiteX47" fmla="*/ 73832 w 338674"/>
                <a:gd name="connsiteY47" fmla="*/ 193236 h 338138"/>
                <a:gd name="connsiteX48" fmla="*/ 72513 w 338674"/>
                <a:gd name="connsiteY48" fmla="*/ 190602 h 338138"/>
                <a:gd name="connsiteX49" fmla="*/ 68558 w 338674"/>
                <a:gd name="connsiteY49" fmla="*/ 180064 h 338138"/>
                <a:gd name="connsiteX50" fmla="*/ 77787 w 338674"/>
                <a:gd name="connsiteY50" fmla="*/ 170842 h 338138"/>
                <a:gd name="connsiteX51" fmla="*/ 101519 w 338674"/>
                <a:gd name="connsiteY51" fmla="*/ 162939 h 338138"/>
                <a:gd name="connsiteX52" fmla="*/ 102837 w 338674"/>
                <a:gd name="connsiteY52" fmla="*/ 151083 h 338138"/>
                <a:gd name="connsiteX53" fmla="*/ 77787 w 338674"/>
                <a:gd name="connsiteY53" fmla="*/ 144497 h 338138"/>
                <a:gd name="connsiteX54" fmla="*/ 69876 w 338674"/>
                <a:gd name="connsiteY54" fmla="*/ 143179 h 338138"/>
                <a:gd name="connsiteX55" fmla="*/ 15820 w 338674"/>
                <a:gd name="connsiteY55" fmla="*/ 153718 h 338138"/>
                <a:gd name="connsiteX56" fmla="*/ 1318 w 338674"/>
                <a:gd name="connsiteY56" fmla="*/ 148449 h 338138"/>
                <a:gd name="connsiteX57" fmla="*/ 5273 w 338674"/>
                <a:gd name="connsiteY57" fmla="*/ 133958 h 338138"/>
                <a:gd name="connsiteX58" fmla="*/ 94926 w 338674"/>
                <a:gd name="connsiteY58" fmla="*/ 66776 h 338138"/>
                <a:gd name="connsiteX59" fmla="*/ 104155 w 338674"/>
                <a:gd name="connsiteY59" fmla="*/ 64142 h 338138"/>
                <a:gd name="connsiteX60" fmla="*/ 125250 w 338674"/>
                <a:gd name="connsiteY60" fmla="*/ 72045 h 338138"/>
                <a:gd name="connsiteX61" fmla="*/ 146345 w 338674"/>
                <a:gd name="connsiteY61" fmla="*/ 81266 h 338138"/>
                <a:gd name="connsiteX62" fmla="*/ 229407 w 338674"/>
                <a:gd name="connsiteY62" fmla="*/ 28575 h 338138"/>
                <a:gd name="connsiteX63" fmla="*/ 313616 w 338674"/>
                <a:gd name="connsiteY63" fmla="*/ 0 h 338138"/>
                <a:gd name="connsiteX64" fmla="*/ 333399 w 338674"/>
                <a:gd name="connsiteY64" fmla="*/ 9202 h 338138"/>
                <a:gd name="connsiteX65" fmla="*/ 337355 w 338674"/>
                <a:gd name="connsiteY65" fmla="*/ 30237 h 338138"/>
                <a:gd name="connsiteX66" fmla="*/ 321529 w 338674"/>
                <a:gd name="connsiteY66" fmla="*/ 84138 h 338138"/>
                <a:gd name="connsiteX67" fmla="*/ 254268 w 338674"/>
                <a:gd name="connsiteY67" fmla="*/ 17090 h 338138"/>
                <a:gd name="connsiteX68" fmla="*/ 308341 w 338674"/>
                <a:gd name="connsiteY68" fmla="*/ 1314 h 338138"/>
                <a:gd name="connsiteX69" fmla="*/ 313616 w 338674"/>
                <a:gd name="connsiteY69"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38674" h="338138">
                  <a:moveTo>
                    <a:pt x="93088" y="211138"/>
                  </a:moveTo>
                  <a:cubicBezTo>
                    <a:pt x="83885" y="213768"/>
                    <a:pt x="68109" y="221655"/>
                    <a:pt x="57592" y="236117"/>
                  </a:cubicBezTo>
                  <a:cubicBezTo>
                    <a:pt x="47075" y="249263"/>
                    <a:pt x="44446" y="276871"/>
                    <a:pt x="43131" y="295276"/>
                  </a:cubicBezTo>
                  <a:cubicBezTo>
                    <a:pt x="65480" y="293962"/>
                    <a:pt x="90458" y="290018"/>
                    <a:pt x="102290" y="280815"/>
                  </a:cubicBezTo>
                  <a:cubicBezTo>
                    <a:pt x="116752" y="270298"/>
                    <a:pt x="124640" y="254522"/>
                    <a:pt x="127269" y="245319"/>
                  </a:cubicBezTo>
                  <a:cubicBezTo>
                    <a:pt x="93088" y="211138"/>
                    <a:pt x="93088" y="211138"/>
                    <a:pt x="93088" y="211138"/>
                  </a:cubicBezTo>
                  <a:close/>
                  <a:moveTo>
                    <a:pt x="214717" y="100013"/>
                  </a:moveTo>
                  <a:cubicBezTo>
                    <a:pt x="221294" y="100013"/>
                    <a:pt x="226556" y="102644"/>
                    <a:pt x="231817" y="106590"/>
                  </a:cubicBezTo>
                  <a:cubicBezTo>
                    <a:pt x="235763" y="111852"/>
                    <a:pt x="238394" y="117113"/>
                    <a:pt x="238394" y="123690"/>
                  </a:cubicBezTo>
                  <a:cubicBezTo>
                    <a:pt x="238394" y="128951"/>
                    <a:pt x="235763" y="135528"/>
                    <a:pt x="231817" y="139474"/>
                  </a:cubicBezTo>
                  <a:cubicBezTo>
                    <a:pt x="226556" y="143421"/>
                    <a:pt x="221294" y="146051"/>
                    <a:pt x="214717" y="146051"/>
                  </a:cubicBezTo>
                  <a:cubicBezTo>
                    <a:pt x="209456" y="146051"/>
                    <a:pt x="202879" y="143421"/>
                    <a:pt x="198933" y="139474"/>
                  </a:cubicBezTo>
                  <a:cubicBezTo>
                    <a:pt x="194987" y="135528"/>
                    <a:pt x="192356" y="128951"/>
                    <a:pt x="192356" y="123690"/>
                  </a:cubicBezTo>
                  <a:cubicBezTo>
                    <a:pt x="192356" y="117113"/>
                    <a:pt x="194987" y="111852"/>
                    <a:pt x="198933" y="106590"/>
                  </a:cubicBezTo>
                  <a:cubicBezTo>
                    <a:pt x="202879" y="102644"/>
                    <a:pt x="209456" y="100013"/>
                    <a:pt x="214717" y="100013"/>
                  </a:cubicBezTo>
                  <a:close/>
                  <a:moveTo>
                    <a:pt x="214581" y="76200"/>
                  </a:moveTo>
                  <a:cubicBezTo>
                    <a:pt x="202675" y="76200"/>
                    <a:pt x="190768" y="81491"/>
                    <a:pt x="181508" y="89429"/>
                  </a:cubicBezTo>
                  <a:cubicBezTo>
                    <a:pt x="172248" y="98689"/>
                    <a:pt x="166956" y="110596"/>
                    <a:pt x="166956" y="123825"/>
                  </a:cubicBezTo>
                  <a:cubicBezTo>
                    <a:pt x="166956" y="135731"/>
                    <a:pt x="172248" y="147638"/>
                    <a:pt x="181508" y="156898"/>
                  </a:cubicBezTo>
                  <a:cubicBezTo>
                    <a:pt x="190768" y="166159"/>
                    <a:pt x="202675" y="171450"/>
                    <a:pt x="214581" y="171450"/>
                  </a:cubicBezTo>
                  <a:cubicBezTo>
                    <a:pt x="227810" y="171450"/>
                    <a:pt x="239717" y="166159"/>
                    <a:pt x="248977" y="156898"/>
                  </a:cubicBezTo>
                  <a:cubicBezTo>
                    <a:pt x="256914" y="147638"/>
                    <a:pt x="262206" y="135731"/>
                    <a:pt x="262206" y="123825"/>
                  </a:cubicBezTo>
                  <a:cubicBezTo>
                    <a:pt x="262206" y="110596"/>
                    <a:pt x="256914" y="98689"/>
                    <a:pt x="248977" y="89429"/>
                  </a:cubicBezTo>
                  <a:cubicBezTo>
                    <a:pt x="239717" y="81491"/>
                    <a:pt x="227810" y="76200"/>
                    <a:pt x="214581" y="76200"/>
                  </a:cubicBezTo>
                  <a:close/>
                  <a:moveTo>
                    <a:pt x="229407" y="28575"/>
                  </a:moveTo>
                  <a:cubicBezTo>
                    <a:pt x="309831" y="108930"/>
                    <a:pt x="309831" y="108930"/>
                    <a:pt x="309831" y="108930"/>
                  </a:cubicBezTo>
                  <a:cubicBezTo>
                    <a:pt x="297965" y="137910"/>
                    <a:pt x="280826" y="166891"/>
                    <a:pt x="257094" y="191919"/>
                  </a:cubicBezTo>
                  <a:cubicBezTo>
                    <a:pt x="259731" y="197188"/>
                    <a:pt x="263686" y="205092"/>
                    <a:pt x="266323" y="212996"/>
                  </a:cubicBezTo>
                  <a:cubicBezTo>
                    <a:pt x="272915" y="227486"/>
                    <a:pt x="272915" y="232755"/>
                    <a:pt x="274233" y="234072"/>
                  </a:cubicBezTo>
                  <a:cubicBezTo>
                    <a:pt x="274233" y="236707"/>
                    <a:pt x="274233" y="240659"/>
                    <a:pt x="271597" y="243293"/>
                  </a:cubicBezTo>
                  <a:cubicBezTo>
                    <a:pt x="204357" y="332869"/>
                    <a:pt x="204357" y="332869"/>
                    <a:pt x="204357" y="332869"/>
                  </a:cubicBezTo>
                  <a:cubicBezTo>
                    <a:pt x="203038" y="336821"/>
                    <a:pt x="199083" y="338138"/>
                    <a:pt x="195128" y="338138"/>
                  </a:cubicBezTo>
                  <a:cubicBezTo>
                    <a:pt x="193809" y="338138"/>
                    <a:pt x="191172" y="338138"/>
                    <a:pt x="189854" y="336821"/>
                  </a:cubicBezTo>
                  <a:cubicBezTo>
                    <a:pt x="184580" y="334186"/>
                    <a:pt x="181943" y="327600"/>
                    <a:pt x="184580" y="322331"/>
                  </a:cubicBezTo>
                  <a:cubicBezTo>
                    <a:pt x="184580" y="321013"/>
                    <a:pt x="197764" y="285447"/>
                    <a:pt x="193809" y="260418"/>
                  </a:cubicBezTo>
                  <a:cubicBezTo>
                    <a:pt x="192491" y="249880"/>
                    <a:pt x="189854" y="241976"/>
                    <a:pt x="187217" y="235390"/>
                  </a:cubicBezTo>
                  <a:cubicBezTo>
                    <a:pt x="183261" y="236707"/>
                    <a:pt x="179306" y="236707"/>
                    <a:pt x="175351" y="236707"/>
                  </a:cubicBezTo>
                  <a:cubicBezTo>
                    <a:pt x="167440" y="260418"/>
                    <a:pt x="167440" y="260418"/>
                    <a:pt x="167440" y="260418"/>
                  </a:cubicBezTo>
                  <a:cubicBezTo>
                    <a:pt x="166122" y="264370"/>
                    <a:pt x="163485" y="268322"/>
                    <a:pt x="158211" y="269639"/>
                  </a:cubicBezTo>
                  <a:cubicBezTo>
                    <a:pt x="158211" y="269639"/>
                    <a:pt x="156893" y="269639"/>
                    <a:pt x="155574" y="269639"/>
                  </a:cubicBezTo>
                  <a:cubicBezTo>
                    <a:pt x="152937" y="269639"/>
                    <a:pt x="148982" y="268322"/>
                    <a:pt x="147664" y="265687"/>
                  </a:cubicBezTo>
                  <a:cubicBezTo>
                    <a:pt x="145027" y="264370"/>
                    <a:pt x="145027" y="264370"/>
                    <a:pt x="145027" y="264370"/>
                  </a:cubicBezTo>
                  <a:cubicBezTo>
                    <a:pt x="139753" y="276226"/>
                    <a:pt x="130524" y="290716"/>
                    <a:pt x="116021" y="301254"/>
                  </a:cubicBezTo>
                  <a:cubicBezTo>
                    <a:pt x="92290" y="318379"/>
                    <a:pt x="46144" y="319696"/>
                    <a:pt x="32960" y="319696"/>
                  </a:cubicBezTo>
                  <a:cubicBezTo>
                    <a:pt x="30323" y="319696"/>
                    <a:pt x="30323" y="319696"/>
                    <a:pt x="30323" y="319696"/>
                  </a:cubicBezTo>
                  <a:cubicBezTo>
                    <a:pt x="23731" y="319696"/>
                    <a:pt x="18457" y="314427"/>
                    <a:pt x="18457" y="307841"/>
                  </a:cubicBezTo>
                  <a:cubicBezTo>
                    <a:pt x="18457" y="302571"/>
                    <a:pt x="17139" y="248563"/>
                    <a:pt x="36915" y="222217"/>
                  </a:cubicBezTo>
                  <a:cubicBezTo>
                    <a:pt x="47463" y="207727"/>
                    <a:pt x="61966" y="198506"/>
                    <a:pt x="73832" y="193236"/>
                  </a:cubicBezTo>
                  <a:cubicBezTo>
                    <a:pt x="72513" y="190602"/>
                    <a:pt x="72513" y="190602"/>
                    <a:pt x="72513" y="190602"/>
                  </a:cubicBezTo>
                  <a:cubicBezTo>
                    <a:pt x="69876" y="187967"/>
                    <a:pt x="68558" y="184015"/>
                    <a:pt x="68558" y="180064"/>
                  </a:cubicBezTo>
                  <a:cubicBezTo>
                    <a:pt x="69876" y="174794"/>
                    <a:pt x="73832" y="172160"/>
                    <a:pt x="77787" y="170842"/>
                  </a:cubicBezTo>
                  <a:cubicBezTo>
                    <a:pt x="101519" y="162939"/>
                    <a:pt x="101519" y="162939"/>
                    <a:pt x="101519" y="162939"/>
                  </a:cubicBezTo>
                  <a:cubicBezTo>
                    <a:pt x="101519" y="158987"/>
                    <a:pt x="102837" y="155035"/>
                    <a:pt x="102837" y="151083"/>
                  </a:cubicBezTo>
                  <a:cubicBezTo>
                    <a:pt x="96245" y="148449"/>
                    <a:pt x="88334" y="145814"/>
                    <a:pt x="77787" y="144497"/>
                  </a:cubicBezTo>
                  <a:cubicBezTo>
                    <a:pt x="75150" y="144497"/>
                    <a:pt x="72513" y="143179"/>
                    <a:pt x="69876" y="143179"/>
                  </a:cubicBezTo>
                  <a:cubicBezTo>
                    <a:pt x="46144" y="143179"/>
                    <a:pt x="15820" y="153718"/>
                    <a:pt x="15820" y="153718"/>
                  </a:cubicBezTo>
                  <a:cubicBezTo>
                    <a:pt x="10547" y="156352"/>
                    <a:pt x="3955" y="153718"/>
                    <a:pt x="1318" y="148449"/>
                  </a:cubicBezTo>
                  <a:cubicBezTo>
                    <a:pt x="-1319" y="143179"/>
                    <a:pt x="-1" y="136593"/>
                    <a:pt x="5273" y="133958"/>
                  </a:cubicBezTo>
                  <a:cubicBezTo>
                    <a:pt x="94926" y="66776"/>
                    <a:pt x="94926" y="66776"/>
                    <a:pt x="94926" y="66776"/>
                  </a:cubicBezTo>
                  <a:cubicBezTo>
                    <a:pt x="97563" y="64142"/>
                    <a:pt x="101519" y="64142"/>
                    <a:pt x="104155" y="64142"/>
                  </a:cubicBezTo>
                  <a:cubicBezTo>
                    <a:pt x="105474" y="65459"/>
                    <a:pt x="110748" y="65459"/>
                    <a:pt x="125250" y="72045"/>
                  </a:cubicBezTo>
                  <a:cubicBezTo>
                    <a:pt x="133161" y="74680"/>
                    <a:pt x="141072" y="78632"/>
                    <a:pt x="146345" y="81266"/>
                  </a:cubicBezTo>
                  <a:cubicBezTo>
                    <a:pt x="171395" y="57555"/>
                    <a:pt x="200401" y="40430"/>
                    <a:pt x="229407" y="28575"/>
                  </a:cubicBezTo>
                  <a:close/>
                  <a:moveTo>
                    <a:pt x="313616" y="0"/>
                  </a:moveTo>
                  <a:cubicBezTo>
                    <a:pt x="321529" y="0"/>
                    <a:pt x="328124" y="3944"/>
                    <a:pt x="333399" y="9202"/>
                  </a:cubicBezTo>
                  <a:cubicBezTo>
                    <a:pt x="338674" y="15776"/>
                    <a:pt x="339993" y="23664"/>
                    <a:pt x="337355" y="30237"/>
                  </a:cubicBezTo>
                  <a:cubicBezTo>
                    <a:pt x="334718" y="44698"/>
                    <a:pt x="329442" y="64418"/>
                    <a:pt x="321529" y="84138"/>
                  </a:cubicBezTo>
                  <a:lnTo>
                    <a:pt x="254268" y="17090"/>
                  </a:lnTo>
                  <a:cubicBezTo>
                    <a:pt x="274051" y="9202"/>
                    <a:pt x="293834" y="3944"/>
                    <a:pt x="308341" y="1314"/>
                  </a:cubicBezTo>
                  <a:cubicBezTo>
                    <a:pt x="309660" y="0"/>
                    <a:pt x="312297" y="0"/>
                    <a:pt x="313616" y="0"/>
                  </a:cubicBez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3" name="任意多边形: 形状 22"/>
            <p:cNvSpPr/>
            <p:nvPr/>
          </p:nvSpPr>
          <p:spPr>
            <a:xfrm>
              <a:off x="5645979" y="5554241"/>
              <a:ext cx="407090" cy="406446"/>
            </a:xfrm>
            <a:custGeom>
              <a:avLst/>
              <a:gdLst>
                <a:gd name="connsiteX0" fmla="*/ 93088 w 338674"/>
                <a:gd name="connsiteY0" fmla="*/ 211138 h 338138"/>
                <a:gd name="connsiteX1" fmla="*/ 57592 w 338674"/>
                <a:gd name="connsiteY1" fmla="*/ 236117 h 338138"/>
                <a:gd name="connsiteX2" fmla="*/ 43131 w 338674"/>
                <a:gd name="connsiteY2" fmla="*/ 295276 h 338138"/>
                <a:gd name="connsiteX3" fmla="*/ 102290 w 338674"/>
                <a:gd name="connsiteY3" fmla="*/ 280815 h 338138"/>
                <a:gd name="connsiteX4" fmla="*/ 127269 w 338674"/>
                <a:gd name="connsiteY4" fmla="*/ 245319 h 338138"/>
                <a:gd name="connsiteX5" fmla="*/ 93088 w 338674"/>
                <a:gd name="connsiteY5" fmla="*/ 211138 h 338138"/>
                <a:gd name="connsiteX6" fmla="*/ 214717 w 338674"/>
                <a:gd name="connsiteY6" fmla="*/ 100013 h 338138"/>
                <a:gd name="connsiteX7" fmla="*/ 231817 w 338674"/>
                <a:gd name="connsiteY7" fmla="*/ 106590 h 338138"/>
                <a:gd name="connsiteX8" fmla="*/ 238394 w 338674"/>
                <a:gd name="connsiteY8" fmla="*/ 123690 h 338138"/>
                <a:gd name="connsiteX9" fmla="*/ 231817 w 338674"/>
                <a:gd name="connsiteY9" fmla="*/ 139474 h 338138"/>
                <a:gd name="connsiteX10" fmla="*/ 214717 w 338674"/>
                <a:gd name="connsiteY10" fmla="*/ 146051 h 338138"/>
                <a:gd name="connsiteX11" fmla="*/ 198933 w 338674"/>
                <a:gd name="connsiteY11" fmla="*/ 139474 h 338138"/>
                <a:gd name="connsiteX12" fmla="*/ 192356 w 338674"/>
                <a:gd name="connsiteY12" fmla="*/ 123690 h 338138"/>
                <a:gd name="connsiteX13" fmla="*/ 198933 w 338674"/>
                <a:gd name="connsiteY13" fmla="*/ 106590 h 338138"/>
                <a:gd name="connsiteX14" fmla="*/ 214717 w 338674"/>
                <a:gd name="connsiteY14" fmla="*/ 100013 h 338138"/>
                <a:gd name="connsiteX15" fmla="*/ 214581 w 338674"/>
                <a:gd name="connsiteY15" fmla="*/ 76200 h 338138"/>
                <a:gd name="connsiteX16" fmla="*/ 181508 w 338674"/>
                <a:gd name="connsiteY16" fmla="*/ 89429 h 338138"/>
                <a:gd name="connsiteX17" fmla="*/ 166956 w 338674"/>
                <a:gd name="connsiteY17" fmla="*/ 123825 h 338138"/>
                <a:gd name="connsiteX18" fmla="*/ 181508 w 338674"/>
                <a:gd name="connsiteY18" fmla="*/ 156898 h 338138"/>
                <a:gd name="connsiteX19" fmla="*/ 214581 w 338674"/>
                <a:gd name="connsiteY19" fmla="*/ 171450 h 338138"/>
                <a:gd name="connsiteX20" fmla="*/ 248977 w 338674"/>
                <a:gd name="connsiteY20" fmla="*/ 156898 h 338138"/>
                <a:gd name="connsiteX21" fmla="*/ 262206 w 338674"/>
                <a:gd name="connsiteY21" fmla="*/ 123825 h 338138"/>
                <a:gd name="connsiteX22" fmla="*/ 248977 w 338674"/>
                <a:gd name="connsiteY22" fmla="*/ 89429 h 338138"/>
                <a:gd name="connsiteX23" fmla="*/ 214581 w 338674"/>
                <a:gd name="connsiteY23" fmla="*/ 76200 h 338138"/>
                <a:gd name="connsiteX24" fmla="*/ 229407 w 338674"/>
                <a:gd name="connsiteY24" fmla="*/ 28575 h 338138"/>
                <a:gd name="connsiteX25" fmla="*/ 309831 w 338674"/>
                <a:gd name="connsiteY25" fmla="*/ 108930 h 338138"/>
                <a:gd name="connsiteX26" fmla="*/ 257094 w 338674"/>
                <a:gd name="connsiteY26" fmla="*/ 191919 h 338138"/>
                <a:gd name="connsiteX27" fmla="*/ 266323 w 338674"/>
                <a:gd name="connsiteY27" fmla="*/ 212996 h 338138"/>
                <a:gd name="connsiteX28" fmla="*/ 274233 w 338674"/>
                <a:gd name="connsiteY28" fmla="*/ 234072 h 338138"/>
                <a:gd name="connsiteX29" fmla="*/ 271597 w 338674"/>
                <a:gd name="connsiteY29" fmla="*/ 243293 h 338138"/>
                <a:gd name="connsiteX30" fmla="*/ 204357 w 338674"/>
                <a:gd name="connsiteY30" fmla="*/ 332869 h 338138"/>
                <a:gd name="connsiteX31" fmla="*/ 195128 w 338674"/>
                <a:gd name="connsiteY31" fmla="*/ 338138 h 338138"/>
                <a:gd name="connsiteX32" fmla="*/ 189854 w 338674"/>
                <a:gd name="connsiteY32" fmla="*/ 336821 h 338138"/>
                <a:gd name="connsiteX33" fmla="*/ 184580 w 338674"/>
                <a:gd name="connsiteY33" fmla="*/ 322331 h 338138"/>
                <a:gd name="connsiteX34" fmla="*/ 193809 w 338674"/>
                <a:gd name="connsiteY34" fmla="*/ 260418 h 338138"/>
                <a:gd name="connsiteX35" fmla="*/ 187217 w 338674"/>
                <a:gd name="connsiteY35" fmla="*/ 235390 h 338138"/>
                <a:gd name="connsiteX36" fmla="*/ 175351 w 338674"/>
                <a:gd name="connsiteY36" fmla="*/ 236707 h 338138"/>
                <a:gd name="connsiteX37" fmla="*/ 167440 w 338674"/>
                <a:gd name="connsiteY37" fmla="*/ 260418 h 338138"/>
                <a:gd name="connsiteX38" fmla="*/ 158211 w 338674"/>
                <a:gd name="connsiteY38" fmla="*/ 269639 h 338138"/>
                <a:gd name="connsiteX39" fmla="*/ 155574 w 338674"/>
                <a:gd name="connsiteY39" fmla="*/ 269639 h 338138"/>
                <a:gd name="connsiteX40" fmla="*/ 147664 w 338674"/>
                <a:gd name="connsiteY40" fmla="*/ 265687 h 338138"/>
                <a:gd name="connsiteX41" fmla="*/ 145027 w 338674"/>
                <a:gd name="connsiteY41" fmla="*/ 264370 h 338138"/>
                <a:gd name="connsiteX42" fmla="*/ 116021 w 338674"/>
                <a:gd name="connsiteY42" fmla="*/ 301254 h 338138"/>
                <a:gd name="connsiteX43" fmla="*/ 32960 w 338674"/>
                <a:gd name="connsiteY43" fmla="*/ 319696 h 338138"/>
                <a:gd name="connsiteX44" fmla="*/ 30323 w 338674"/>
                <a:gd name="connsiteY44" fmla="*/ 319696 h 338138"/>
                <a:gd name="connsiteX45" fmla="*/ 18457 w 338674"/>
                <a:gd name="connsiteY45" fmla="*/ 307841 h 338138"/>
                <a:gd name="connsiteX46" fmla="*/ 36915 w 338674"/>
                <a:gd name="connsiteY46" fmla="*/ 222217 h 338138"/>
                <a:gd name="connsiteX47" fmla="*/ 73832 w 338674"/>
                <a:gd name="connsiteY47" fmla="*/ 193236 h 338138"/>
                <a:gd name="connsiteX48" fmla="*/ 72513 w 338674"/>
                <a:gd name="connsiteY48" fmla="*/ 190602 h 338138"/>
                <a:gd name="connsiteX49" fmla="*/ 68558 w 338674"/>
                <a:gd name="connsiteY49" fmla="*/ 180064 h 338138"/>
                <a:gd name="connsiteX50" fmla="*/ 77787 w 338674"/>
                <a:gd name="connsiteY50" fmla="*/ 170842 h 338138"/>
                <a:gd name="connsiteX51" fmla="*/ 101519 w 338674"/>
                <a:gd name="connsiteY51" fmla="*/ 162939 h 338138"/>
                <a:gd name="connsiteX52" fmla="*/ 102837 w 338674"/>
                <a:gd name="connsiteY52" fmla="*/ 151083 h 338138"/>
                <a:gd name="connsiteX53" fmla="*/ 77787 w 338674"/>
                <a:gd name="connsiteY53" fmla="*/ 144497 h 338138"/>
                <a:gd name="connsiteX54" fmla="*/ 69876 w 338674"/>
                <a:gd name="connsiteY54" fmla="*/ 143179 h 338138"/>
                <a:gd name="connsiteX55" fmla="*/ 15820 w 338674"/>
                <a:gd name="connsiteY55" fmla="*/ 153718 h 338138"/>
                <a:gd name="connsiteX56" fmla="*/ 1318 w 338674"/>
                <a:gd name="connsiteY56" fmla="*/ 148449 h 338138"/>
                <a:gd name="connsiteX57" fmla="*/ 5273 w 338674"/>
                <a:gd name="connsiteY57" fmla="*/ 133958 h 338138"/>
                <a:gd name="connsiteX58" fmla="*/ 94926 w 338674"/>
                <a:gd name="connsiteY58" fmla="*/ 66776 h 338138"/>
                <a:gd name="connsiteX59" fmla="*/ 104155 w 338674"/>
                <a:gd name="connsiteY59" fmla="*/ 64142 h 338138"/>
                <a:gd name="connsiteX60" fmla="*/ 125250 w 338674"/>
                <a:gd name="connsiteY60" fmla="*/ 72045 h 338138"/>
                <a:gd name="connsiteX61" fmla="*/ 146345 w 338674"/>
                <a:gd name="connsiteY61" fmla="*/ 81266 h 338138"/>
                <a:gd name="connsiteX62" fmla="*/ 229407 w 338674"/>
                <a:gd name="connsiteY62" fmla="*/ 28575 h 338138"/>
                <a:gd name="connsiteX63" fmla="*/ 313616 w 338674"/>
                <a:gd name="connsiteY63" fmla="*/ 0 h 338138"/>
                <a:gd name="connsiteX64" fmla="*/ 333399 w 338674"/>
                <a:gd name="connsiteY64" fmla="*/ 9202 h 338138"/>
                <a:gd name="connsiteX65" fmla="*/ 337355 w 338674"/>
                <a:gd name="connsiteY65" fmla="*/ 30237 h 338138"/>
                <a:gd name="connsiteX66" fmla="*/ 321529 w 338674"/>
                <a:gd name="connsiteY66" fmla="*/ 84138 h 338138"/>
                <a:gd name="connsiteX67" fmla="*/ 254268 w 338674"/>
                <a:gd name="connsiteY67" fmla="*/ 17090 h 338138"/>
                <a:gd name="connsiteX68" fmla="*/ 308341 w 338674"/>
                <a:gd name="connsiteY68" fmla="*/ 1314 h 338138"/>
                <a:gd name="connsiteX69" fmla="*/ 313616 w 338674"/>
                <a:gd name="connsiteY69"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38674" h="338138">
                  <a:moveTo>
                    <a:pt x="93088" y="211138"/>
                  </a:moveTo>
                  <a:cubicBezTo>
                    <a:pt x="83885" y="213768"/>
                    <a:pt x="68109" y="221655"/>
                    <a:pt x="57592" y="236117"/>
                  </a:cubicBezTo>
                  <a:cubicBezTo>
                    <a:pt x="47075" y="249263"/>
                    <a:pt x="44446" y="276871"/>
                    <a:pt x="43131" y="295276"/>
                  </a:cubicBezTo>
                  <a:cubicBezTo>
                    <a:pt x="65480" y="293962"/>
                    <a:pt x="90458" y="290018"/>
                    <a:pt x="102290" y="280815"/>
                  </a:cubicBezTo>
                  <a:cubicBezTo>
                    <a:pt x="116752" y="270298"/>
                    <a:pt x="124640" y="254522"/>
                    <a:pt x="127269" y="245319"/>
                  </a:cubicBezTo>
                  <a:cubicBezTo>
                    <a:pt x="93088" y="211138"/>
                    <a:pt x="93088" y="211138"/>
                    <a:pt x="93088" y="211138"/>
                  </a:cubicBezTo>
                  <a:close/>
                  <a:moveTo>
                    <a:pt x="214717" y="100013"/>
                  </a:moveTo>
                  <a:cubicBezTo>
                    <a:pt x="221294" y="100013"/>
                    <a:pt x="226556" y="102644"/>
                    <a:pt x="231817" y="106590"/>
                  </a:cubicBezTo>
                  <a:cubicBezTo>
                    <a:pt x="235763" y="111852"/>
                    <a:pt x="238394" y="117113"/>
                    <a:pt x="238394" y="123690"/>
                  </a:cubicBezTo>
                  <a:cubicBezTo>
                    <a:pt x="238394" y="128951"/>
                    <a:pt x="235763" y="135528"/>
                    <a:pt x="231817" y="139474"/>
                  </a:cubicBezTo>
                  <a:cubicBezTo>
                    <a:pt x="226556" y="143421"/>
                    <a:pt x="221294" y="146051"/>
                    <a:pt x="214717" y="146051"/>
                  </a:cubicBezTo>
                  <a:cubicBezTo>
                    <a:pt x="209456" y="146051"/>
                    <a:pt x="202879" y="143421"/>
                    <a:pt x="198933" y="139474"/>
                  </a:cubicBezTo>
                  <a:cubicBezTo>
                    <a:pt x="194987" y="135528"/>
                    <a:pt x="192356" y="128951"/>
                    <a:pt x="192356" y="123690"/>
                  </a:cubicBezTo>
                  <a:cubicBezTo>
                    <a:pt x="192356" y="117113"/>
                    <a:pt x="194987" y="111852"/>
                    <a:pt x="198933" y="106590"/>
                  </a:cubicBezTo>
                  <a:cubicBezTo>
                    <a:pt x="202879" y="102644"/>
                    <a:pt x="209456" y="100013"/>
                    <a:pt x="214717" y="100013"/>
                  </a:cubicBezTo>
                  <a:close/>
                  <a:moveTo>
                    <a:pt x="214581" y="76200"/>
                  </a:moveTo>
                  <a:cubicBezTo>
                    <a:pt x="202675" y="76200"/>
                    <a:pt x="190768" y="81491"/>
                    <a:pt x="181508" y="89429"/>
                  </a:cubicBezTo>
                  <a:cubicBezTo>
                    <a:pt x="172248" y="98689"/>
                    <a:pt x="166956" y="110596"/>
                    <a:pt x="166956" y="123825"/>
                  </a:cubicBezTo>
                  <a:cubicBezTo>
                    <a:pt x="166956" y="135731"/>
                    <a:pt x="172248" y="147638"/>
                    <a:pt x="181508" y="156898"/>
                  </a:cubicBezTo>
                  <a:cubicBezTo>
                    <a:pt x="190768" y="166159"/>
                    <a:pt x="202675" y="171450"/>
                    <a:pt x="214581" y="171450"/>
                  </a:cubicBezTo>
                  <a:cubicBezTo>
                    <a:pt x="227810" y="171450"/>
                    <a:pt x="239717" y="166159"/>
                    <a:pt x="248977" y="156898"/>
                  </a:cubicBezTo>
                  <a:cubicBezTo>
                    <a:pt x="256914" y="147638"/>
                    <a:pt x="262206" y="135731"/>
                    <a:pt x="262206" y="123825"/>
                  </a:cubicBezTo>
                  <a:cubicBezTo>
                    <a:pt x="262206" y="110596"/>
                    <a:pt x="256914" y="98689"/>
                    <a:pt x="248977" y="89429"/>
                  </a:cubicBezTo>
                  <a:cubicBezTo>
                    <a:pt x="239717" y="81491"/>
                    <a:pt x="227810" y="76200"/>
                    <a:pt x="214581" y="76200"/>
                  </a:cubicBezTo>
                  <a:close/>
                  <a:moveTo>
                    <a:pt x="229407" y="28575"/>
                  </a:moveTo>
                  <a:cubicBezTo>
                    <a:pt x="309831" y="108930"/>
                    <a:pt x="309831" y="108930"/>
                    <a:pt x="309831" y="108930"/>
                  </a:cubicBezTo>
                  <a:cubicBezTo>
                    <a:pt x="297965" y="137910"/>
                    <a:pt x="280826" y="166891"/>
                    <a:pt x="257094" y="191919"/>
                  </a:cubicBezTo>
                  <a:cubicBezTo>
                    <a:pt x="259731" y="197188"/>
                    <a:pt x="263686" y="205092"/>
                    <a:pt x="266323" y="212996"/>
                  </a:cubicBezTo>
                  <a:cubicBezTo>
                    <a:pt x="272915" y="227486"/>
                    <a:pt x="272915" y="232755"/>
                    <a:pt x="274233" y="234072"/>
                  </a:cubicBezTo>
                  <a:cubicBezTo>
                    <a:pt x="274233" y="236707"/>
                    <a:pt x="274233" y="240659"/>
                    <a:pt x="271597" y="243293"/>
                  </a:cubicBezTo>
                  <a:cubicBezTo>
                    <a:pt x="204357" y="332869"/>
                    <a:pt x="204357" y="332869"/>
                    <a:pt x="204357" y="332869"/>
                  </a:cubicBezTo>
                  <a:cubicBezTo>
                    <a:pt x="203038" y="336821"/>
                    <a:pt x="199083" y="338138"/>
                    <a:pt x="195128" y="338138"/>
                  </a:cubicBezTo>
                  <a:cubicBezTo>
                    <a:pt x="193809" y="338138"/>
                    <a:pt x="191172" y="338138"/>
                    <a:pt x="189854" y="336821"/>
                  </a:cubicBezTo>
                  <a:cubicBezTo>
                    <a:pt x="184580" y="334186"/>
                    <a:pt x="181943" y="327600"/>
                    <a:pt x="184580" y="322331"/>
                  </a:cubicBezTo>
                  <a:cubicBezTo>
                    <a:pt x="184580" y="321013"/>
                    <a:pt x="197764" y="285447"/>
                    <a:pt x="193809" y="260418"/>
                  </a:cubicBezTo>
                  <a:cubicBezTo>
                    <a:pt x="192491" y="249880"/>
                    <a:pt x="189854" y="241976"/>
                    <a:pt x="187217" y="235390"/>
                  </a:cubicBezTo>
                  <a:cubicBezTo>
                    <a:pt x="183261" y="236707"/>
                    <a:pt x="179306" y="236707"/>
                    <a:pt x="175351" y="236707"/>
                  </a:cubicBezTo>
                  <a:cubicBezTo>
                    <a:pt x="167440" y="260418"/>
                    <a:pt x="167440" y="260418"/>
                    <a:pt x="167440" y="260418"/>
                  </a:cubicBezTo>
                  <a:cubicBezTo>
                    <a:pt x="166122" y="264370"/>
                    <a:pt x="163485" y="268322"/>
                    <a:pt x="158211" y="269639"/>
                  </a:cubicBezTo>
                  <a:cubicBezTo>
                    <a:pt x="158211" y="269639"/>
                    <a:pt x="156893" y="269639"/>
                    <a:pt x="155574" y="269639"/>
                  </a:cubicBezTo>
                  <a:cubicBezTo>
                    <a:pt x="152937" y="269639"/>
                    <a:pt x="148982" y="268322"/>
                    <a:pt x="147664" y="265687"/>
                  </a:cubicBezTo>
                  <a:cubicBezTo>
                    <a:pt x="145027" y="264370"/>
                    <a:pt x="145027" y="264370"/>
                    <a:pt x="145027" y="264370"/>
                  </a:cubicBezTo>
                  <a:cubicBezTo>
                    <a:pt x="139753" y="276226"/>
                    <a:pt x="130524" y="290716"/>
                    <a:pt x="116021" y="301254"/>
                  </a:cubicBezTo>
                  <a:cubicBezTo>
                    <a:pt x="92290" y="318379"/>
                    <a:pt x="46144" y="319696"/>
                    <a:pt x="32960" y="319696"/>
                  </a:cubicBezTo>
                  <a:cubicBezTo>
                    <a:pt x="30323" y="319696"/>
                    <a:pt x="30323" y="319696"/>
                    <a:pt x="30323" y="319696"/>
                  </a:cubicBezTo>
                  <a:cubicBezTo>
                    <a:pt x="23731" y="319696"/>
                    <a:pt x="18457" y="314427"/>
                    <a:pt x="18457" y="307841"/>
                  </a:cubicBezTo>
                  <a:cubicBezTo>
                    <a:pt x="18457" y="302571"/>
                    <a:pt x="17139" y="248563"/>
                    <a:pt x="36915" y="222217"/>
                  </a:cubicBezTo>
                  <a:cubicBezTo>
                    <a:pt x="47463" y="207727"/>
                    <a:pt x="61966" y="198506"/>
                    <a:pt x="73832" y="193236"/>
                  </a:cubicBezTo>
                  <a:cubicBezTo>
                    <a:pt x="72513" y="190602"/>
                    <a:pt x="72513" y="190602"/>
                    <a:pt x="72513" y="190602"/>
                  </a:cubicBezTo>
                  <a:cubicBezTo>
                    <a:pt x="69876" y="187967"/>
                    <a:pt x="68558" y="184015"/>
                    <a:pt x="68558" y="180064"/>
                  </a:cubicBezTo>
                  <a:cubicBezTo>
                    <a:pt x="69876" y="174794"/>
                    <a:pt x="73832" y="172160"/>
                    <a:pt x="77787" y="170842"/>
                  </a:cubicBezTo>
                  <a:cubicBezTo>
                    <a:pt x="101519" y="162939"/>
                    <a:pt x="101519" y="162939"/>
                    <a:pt x="101519" y="162939"/>
                  </a:cubicBezTo>
                  <a:cubicBezTo>
                    <a:pt x="101519" y="158987"/>
                    <a:pt x="102837" y="155035"/>
                    <a:pt x="102837" y="151083"/>
                  </a:cubicBezTo>
                  <a:cubicBezTo>
                    <a:pt x="96245" y="148449"/>
                    <a:pt x="88334" y="145814"/>
                    <a:pt x="77787" y="144497"/>
                  </a:cubicBezTo>
                  <a:cubicBezTo>
                    <a:pt x="75150" y="144497"/>
                    <a:pt x="72513" y="143179"/>
                    <a:pt x="69876" y="143179"/>
                  </a:cubicBezTo>
                  <a:cubicBezTo>
                    <a:pt x="46144" y="143179"/>
                    <a:pt x="15820" y="153718"/>
                    <a:pt x="15820" y="153718"/>
                  </a:cubicBezTo>
                  <a:cubicBezTo>
                    <a:pt x="10547" y="156352"/>
                    <a:pt x="3955" y="153718"/>
                    <a:pt x="1318" y="148449"/>
                  </a:cubicBezTo>
                  <a:cubicBezTo>
                    <a:pt x="-1319" y="143179"/>
                    <a:pt x="-1" y="136593"/>
                    <a:pt x="5273" y="133958"/>
                  </a:cubicBezTo>
                  <a:cubicBezTo>
                    <a:pt x="94926" y="66776"/>
                    <a:pt x="94926" y="66776"/>
                    <a:pt x="94926" y="66776"/>
                  </a:cubicBezTo>
                  <a:cubicBezTo>
                    <a:pt x="97563" y="64142"/>
                    <a:pt x="101519" y="64142"/>
                    <a:pt x="104155" y="64142"/>
                  </a:cubicBezTo>
                  <a:cubicBezTo>
                    <a:pt x="105474" y="65459"/>
                    <a:pt x="110748" y="65459"/>
                    <a:pt x="125250" y="72045"/>
                  </a:cubicBezTo>
                  <a:cubicBezTo>
                    <a:pt x="133161" y="74680"/>
                    <a:pt x="141072" y="78632"/>
                    <a:pt x="146345" y="81266"/>
                  </a:cubicBezTo>
                  <a:cubicBezTo>
                    <a:pt x="171395" y="57555"/>
                    <a:pt x="200401" y="40430"/>
                    <a:pt x="229407" y="28575"/>
                  </a:cubicBezTo>
                  <a:close/>
                  <a:moveTo>
                    <a:pt x="313616" y="0"/>
                  </a:moveTo>
                  <a:cubicBezTo>
                    <a:pt x="321529" y="0"/>
                    <a:pt x="328124" y="3944"/>
                    <a:pt x="333399" y="9202"/>
                  </a:cubicBezTo>
                  <a:cubicBezTo>
                    <a:pt x="338674" y="15776"/>
                    <a:pt x="339993" y="23664"/>
                    <a:pt x="337355" y="30237"/>
                  </a:cubicBezTo>
                  <a:cubicBezTo>
                    <a:pt x="334718" y="44698"/>
                    <a:pt x="329442" y="64418"/>
                    <a:pt x="321529" y="84138"/>
                  </a:cubicBezTo>
                  <a:lnTo>
                    <a:pt x="254268" y="17090"/>
                  </a:lnTo>
                  <a:cubicBezTo>
                    <a:pt x="274051" y="9202"/>
                    <a:pt x="293834" y="3944"/>
                    <a:pt x="308341" y="1314"/>
                  </a:cubicBezTo>
                  <a:cubicBezTo>
                    <a:pt x="309660" y="0"/>
                    <a:pt x="312297" y="0"/>
                    <a:pt x="313616" y="0"/>
                  </a:cubicBez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grpSp>
      <p:grpSp>
        <p:nvGrpSpPr>
          <p:cNvPr id="32" name="千图PPT彼岸天：ID 8661124库_组合 11"/>
          <p:cNvGrpSpPr/>
          <p:nvPr>
            <p:custDataLst>
              <p:tags r:id="rId4"/>
            </p:custDataLst>
          </p:nvPr>
        </p:nvGrpSpPr>
        <p:grpSpPr>
          <a:xfrm>
            <a:off x="7167536" y="1154710"/>
            <a:ext cx="2716973" cy="865549"/>
            <a:chOff x="5638262" y="1519657"/>
            <a:chExt cx="2710827" cy="689199"/>
          </a:xfrm>
        </p:grpSpPr>
        <p:sp>
          <p:nvSpPr>
            <p:cNvPr id="33" name="文本框 36"/>
            <p:cNvSpPr txBox="1"/>
            <p:nvPr/>
          </p:nvSpPr>
          <p:spPr>
            <a:xfrm>
              <a:off x="5638263" y="1519657"/>
              <a:ext cx="1381862" cy="220562"/>
            </a:xfrm>
            <a:prstGeom prst="rect">
              <a:avLst/>
            </a:prstGeom>
            <a:noFill/>
          </p:spPr>
          <p:txBody>
            <a:bodyPr wrap="none" lIns="0" tIns="0" rIns="0" bIns="0" anchor="ctr">
              <a:spAutoFit/>
            </a:bodyPr>
            <a:lstStyle/>
            <a:p>
              <a:r>
                <a:rPr lang="zh-CN" altLang="en-US" b="1" dirty="0">
                  <a:solidFill>
                    <a:schemeClr val="bg1"/>
                  </a:solidFill>
                  <a:cs typeface="+mn-ea"/>
                  <a:sym typeface="+mn-lt"/>
                </a:rPr>
                <a:t>输入标题文本</a:t>
              </a:r>
            </a:p>
          </p:txBody>
        </p:sp>
        <p:sp>
          <p:nvSpPr>
            <p:cNvPr id="34" name="文本框 37"/>
            <p:cNvSpPr txBox="1"/>
            <p:nvPr/>
          </p:nvSpPr>
          <p:spPr>
            <a:xfrm>
              <a:off x="5638262" y="1797140"/>
              <a:ext cx="2710827" cy="411716"/>
            </a:xfrm>
            <a:prstGeom prst="rect">
              <a:avLst/>
            </a:prstGeom>
            <a:noFill/>
          </p:spPr>
          <p:txBody>
            <a:bodyPr wrap="square" lIns="0" tIns="0" rIns="0" bIns="0" anchor="t">
              <a:spAutoFit/>
            </a:bodyPr>
            <a:lstStyle/>
            <a:p>
              <a:pPr>
                <a:lnSpc>
                  <a:spcPct val="120000"/>
                </a:lnSpc>
              </a:pPr>
              <a:r>
                <a:rPr sz="1400" dirty="0">
                  <a:solidFill>
                    <a:schemeClr val="bg1"/>
                  </a:solidFill>
                  <a:cs typeface="+mn-ea"/>
                  <a:sym typeface="+mn-lt"/>
                </a:rPr>
                <a:t>单击在此输入您的内容单击在此输入您的内容单击在此输入您的内容</a:t>
              </a:r>
            </a:p>
          </p:txBody>
        </p:sp>
      </p:grpSp>
      <p:grpSp>
        <p:nvGrpSpPr>
          <p:cNvPr id="38" name="千图PPT彼岸天：ID 8661124库_组合 12"/>
          <p:cNvGrpSpPr/>
          <p:nvPr>
            <p:custDataLst>
              <p:tags r:id="rId5"/>
            </p:custDataLst>
          </p:nvPr>
        </p:nvGrpSpPr>
        <p:grpSpPr>
          <a:xfrm>
            <a:off x="2377181" y="4811848"/>
            <a:ext cx="2763157" cy="908741"/>
            <a:chOff x="5546388" y="1519656"/>
            <a:chExt cx="2756907" cy="723591"/>
          </a:xfrm>
        </p:grpSpPr>
        <p:sp>
          <p:nvSpPr>
            <p:cNvPr id="39" name="文本框 39"/>
            <p:cNvSpPr txBox="1"/>
            <p:nvPr/>
          </p:nvSpPr>
          <p:spPr>
            <a:xfrm>
              <a:off x="6906323" y="1519656"/>
              <a:ext cx="1381862" cy="220562"/>
            </a:xfrm>
            <a:prstGeom prst="rect">
              <a:avLst/>
            </a:prstGeom>
            <a:noFill/>
          </p:spPr>
          <p:txBody>
            <a:bodyPr wrap="none" lIns="0" tIns="0" rIns="0" bIns="0" anchor="ctr">
              <a:spAutoFit/>
            </a:bodyPr>
            <a:lstStyle/>
            <a:p>
              <a:pPr algn="r"/>
              <a:r>
                <a:rPr lang="zh-CN" altLang="en-US" b="1" dirty="0">
                  <a:solidFill>
                    <a:schemeClr val="bg1"/>
                  </a:solidFill>
                  <a:cs typeface="+mn-ea"/>
                  <a:sym typeface="+mn-lt"/>
                </a:rPr>
                <a:t>输入标题文本</a:t>
              </a:r>
            </a:p>
          </p:txBody>
        </p:sp>
        <p:sp>
          <p:nvSpPr>
            <p:cNvPr id="40" name="文本框 40"/>
            <p:cNvSpPr txBox="1"/>
            <p:nvPr/>
          </p:nvSpPr>
          <p:spPr>
            <a:xfrm>
              <a:off x="5546388" y="1831531"/>
              <a:ext cx="2756907" cy="411716"/>
            </a:xfrm>
            <a:prstGeom prst="rect">
              <a:avLst/>
            </a:prstGeom>
            <a:noFill/>
          </p:spPr>
          <p:txBody>
            <a:bodyPr wrap="square" lIns="0" tIns="0" rIns="0" bIns="0" anchor="t">
              <a:spAutoFit/>
            </a:bodyPr>
            <a:lstStyle/>
            <a:p>
              <a:pPr algn="r">
                <a:lnSpc>
                  <a:spcPct val="120000"/>
                </a:lnSpc>
              </a:pPr>
              <a:r>
                <a:rPr sz="1400" dirty="0">
                  <a:solidFill>
                    <a:schemeClr val="bg1"/>
                  </a:solidFill>
                  <a:cs typeface="+mn-ea"/>
                  <a:sym typeface="+mn-lt"/>
                </a:rPr>
                <a:t>单击在此输入您的内容单击在此输入您的内容单击在此输入您的内容</a:t>
              </a:r>
            </a:p>
          </p:txBody>
        </p:sp>
      </p:grpSp>
      <p:sp>
        <p:nvSpPr>
          <p:cNvPr id="35"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36" name="组合 35"/>
          <p:cNvGrpSpPr/>
          <p:nvPr/>
        </p:nvGrpSpPr>
        <p:grpSpPr>
          <a:xfrm>
            <a:off x="181614" y="5953567"/>
            <a:ext cx="1149349" cy="761365"/>
            <a:chOff x="181614" y="5953567"/>
            <a:chExt cx="1149349" cy="761365"/>
          </a:xfrm>
        </p:grpSpPr>
        <p:sp>
          <p:nvSpPr>
            <p:cNvPr id="37"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1"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42" name="组合 41"/>
          <p:cNvGrpSpPr/>
          <p:nvPr/>
        </p:nvGrpSpPr>
        <p:grpSpPr>
          <a:xfrm flipH="1">
            <a:off x="10898377" y="5954979"/>
            <a:ext cx="1149349" cy="761365"/>
            <a:chOff x="10898377" y="5954979"/>
            <a:chExt cx="1149349" cy="761365"/>
          </a:xfrm>
        </p:grpSpPr>
        <p:sp>
          <p:nvSpPr>
            <p:cNvPr id="43"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4"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45" name="组合 44"/>
          <p:cNvGrpSpPr/>
          <p:nvPr/>
        </p:nvGrpSpPr>
        <p:grpSpPr>
          <a:xfrm flipH="1" flipV="1">
            <a:off x="10898377" y="107479"/>
            <a:ext cx="1149349" cy="761365"/>
            <a:chOff x="10898377" y="5954979"/>
            <a:chExt cx="1149349" cy="761365"/>
          </a:xfrm>
        </p:grpSpPr>
        <p:sp>
          <p:nvSpPr>
            <p:cNvPr id="46"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7"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48" name="文本框 47"/>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49" name="文本框 48"/>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rotWithShape="1">
          <a:blip r:embed="rId3" cstate="print">
            <a:extLst>
              <a:ext uri="{28A0092B-C50C-407E-A947-70E740481C1C}">
                <a14:useLocalDpi xmlns:a14="http://schemas.microsoft.com/office/drawing/2010/main" val="0"/>
              </a:ext>
            </a:extLst>
          </a:blip>
          <a:srcRect l="4106" r="3036" b="8364"/>
          <a:stretch>
            <a:fillRect/>
          </a:stretch>
        </p:blipFill>
        <p:spPr>
          <a:xfrm>
            <a:off x="-1" y="0"/>
            <a:ext cx="12192001" cy="6858000"/>
          </a:xfrm>
          <a:prstGeom prst="rect">
            <a:avLst/>
          </a:prstGeom>
        </p:spPr>
      </p:pic>
      <p:sp>
        <p:nvSpPr>
          <p:cNvPr id="8" name="菱形 7"/>
          <p:cNvSpPr/>
          <p:nvPr/>
        </p:nvSpPr>
        <p:spPr>
          <a:xfrm>
            <a:off x="1783905" y="1662270"/>
            <a:ext cx="2493819" cy="2327564"/>
          </a:xfrm>
          <a:prstGeom prst="diamon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sz="2000">
              <a:solidFill>
                <a:schemeClr val="bg1"/>
              </a:solidFill>
              <a:cs typeface="+mn-ea"/>
              <a:sym typeface="+mn-lt"/>
            </a:endParaRPr>
          </a:p>
        </p:txBody>
      </p:sp>
      <p:grpSp>
        <p:nvGrpSpPr>
          <p:cNvPr id="7" name="组合 6"/>
          <p:cNvGrpSpPr/>
          <p:nvPr/>
        </p:nvGrpSpPr>
        <p:grpSpPr>
          <a:xfrm>
            <a:off x="4035622" y="2612139"/>
            <a:ext cx="4120747" cy="2218464"/>
            <a:chOff x="4478805" y="2205074"/>
            <a:chExt cx="4120747" cy="2218464"/>
          </a:xfrm>
        </p:grpSpPr>
        <p:sp>
          <p:nvSpPr>
            <p:cNvPr id="3" name="文本框 2"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txBox="1"/>
            <p:nvPr/>
          </p:nvSpPr>
          <p:spPr>
            <a:xfrm>
              <a:off x="4478805" y="3777207"/>
              <a:ext cx="4120747" cy="646331"/>
            </a:xfrm>
            <a:prstGeom prst="rect">
              <a:avLst/>
            </a:prstGeom>
            <a:noFill/>
          </p:spPr>
          <p:txBody>
            <a:bodyPr wrap="square" rtlCol="0" anchor="ctr">
              <a:spAutoFit/>
            </a:bodyPr>
            <a:lstStyle/>
            <a:p>
              <a:pPr algn="ctr"/>
              <a:r>
                <a:rPr lang="zh-CN" altLang="en-US" sz="3600" dirty="0">
                  <a:solidFill>
                    <a:schemeClr val="bg1"/>
                  </a:solidFill>
                  <a:cs typeface="+mn-ea"/>
                  <a:sym typeface="+mn-lt"/>
                </a:rPr>
                <a:t>环保承诺、签字</a:t>
              </a:r>
            </a:p>
          </p:txBody>
        </p:sp>
        <p:sp>
          <p:nvSpPr>
            <p:cNvPr id="4" name="矩形 3"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p:nvPr/>
          </p:nvSpPr>
          <p:spPr>
            <a:xfrm>
              <a:off x="5677565" y="3199102"/>
              <a:ext cx="1723229" cy="461665"/>
            </a:xfrm>
            <a:prstGeom prst="rect">
              <a:avLst/>
            </a:prstGeom>
          </p:spPr>
          <p:txBody>
            <a:bodyPr wrap="none">
              <a:spAutoFit/>
            </a:bodyPr>
            <a:lstStyle/>
            <a:p>
              <a:pPr lvl="0" algn="ctr">
                <a:defRPr/>
              </a:pPr>
              <a:r>
                <a:rPr lang="en-US" altLang="zh-CN" sz="2400" dirty="0">
                  <a:solidFill>
                    <a:schemeClr val="bg1"/>
                  </a:solidFill>
                  <a:cs typeface="+mn-ea"/>
                  <a:sym typeface="+mn-lt"/>
                </a:rPr>
                <a:t>PART ONE</a:t>
              </a:r>
              <a:endParaRPr lang="zh-CN" altLang="en-US" sz="2400" dirty="0">
                <a:solidFill>
                  <a:schemeClr val="bg1"/>
                </a:solidFill>
                <a:cs typeface="+mn-ea"/>
                <a:sym typeface="+mn-lt"/>
              </a:endParaRPr>
            </a:p>
          </p:txBody>
        </p:sp>
        <p:sp>
          <p:nvSpPr>
            <p:cNvPr id="9" name="文本框 8"/>
            <p:cNvSpPr txBox="1"/>
            <p:nvPr/>
          </p:nvSpPr>
          <p:spPr>
            <a:xfrm>
              <a:off x="5927286" y="2205074"/>
              <a:ext cx="1223787" cy="923330"/>
            </a:xfrm>
            <a:prstGeom prst="rect">
              <a:avLst/>
            </a:prstGeom>
            <a:noFill/>
          </p:spPr>
          <p:txBody>
            <a:bodyPr wrap="square" rtlCol="0" anchor="b">
              <a:spAutoFit/>
            </a:bodyPr>
            <a:lstStyle/>
            <a:p>
              <a:pPr algn="ctr"/>
              <a:r>
                <a:rPr lang="en-US" altLang="zh-CN" sz="5400" dirty="0">
                  <a:solidFill>
                    <a:schemeClr val="bg1"/>
                  </a:solidFill>
                  <a:cs typeface="+mn-ea"/>
                  <a:sym typeface="+mn-lt"/>
                </a:rPr>
                <a:t>02</a:t>
              </a:r>
              <a:endParaRPr lang="zh-CN" altLang="en-US" sz="5400" dirty="0">
                <a:solidFill>
                  <a:schemeClr val="bg1"/>
                </a:solidFill>
                <a:cs typeface="+mn-ea"/>
                <a:sym typeface="+mn-lt"/>
              </a:endParaRPr>
            </a:p>
          </p:txBody>
        </p:sp>
      </p:grpSp>
      <p:grpSp>
        <p:nvGrpSpPr>
          <p:cNvPr id="2" name="组合 1"/>
          <p:cNvGrpSpPr/>
          <p:nvPr/>
        </p:nvGrpSpPr>
        <p:grpSpPr>
          <a:xfrm>
            <a:off x="2830343" y="501024"/>
            <a:ext cx="6531315" cy="2988703"/>
            <a:chOff x="3578957" y="1755316"/>
            <a:chExt cx="4552700" cy="2083297"/>
          </a:xfrm>
        </p:grpSpPr>
        <p:sp>
          <p:nvSpPr>
            <p:cNvPr id="13" name="Freeform 32"/>
            <p:cNvSpPr/>
            <p:nvPr/>
          </p:nvSpPr>
          <p:spPr bwMode="auto">
            <a:xfrm>
              <a:off x="7223657" y="2384542"/>
              <a:ext cx="908000" cy="714336"/>
            </a:xfrm>
            <a:custGeom>
              <a:avLst/>
              <a:gdLst>
                <a:gd name="T0" fmla="*/ 181 w 291"/>
                <a:gd name="T1" fmla="*/ 192 h 229"/>
                <a:gd name="T2" fmla="*/ 291 w 291"/>
                <a:gd name="T3" fmla="*/ 48 h 229"/>
                <a:gd name="T4" fmla="*/ 110 w 291"/>
                <a:gd name="T5" fmla="*/ 36 h 229"/>
                <a:gd name="T6" fmla="*/ 0 w 291"/>
                <a:gd name="T7" fmla="*/ 180 h 229"/>
                <a:gd name="T8" fmla="*/ 181 w 291"/>
                <a:gd name="T9" fmla="*/ 192 h 229"/>
              </a:gdLst>
              <a:ahLst/>
              <a:cxnLst>
                <a:cxn ang="0">
                  <a:pos x="T0" y="T1"/>
                </a:cxn>
                <a:cxn ang="0">
                  <a:pos x="T2" y="T3"/>
                </a:cxn>
                <a:cxn ang="0">
                  <a:pos x="T4" y="T5"/>
                </a:cxn>
                <a:cxn ang="0">
                  <a:pos x="T6" y="T7"/>
                </a:cxn>
                <a:cxn ang="0">
                  <a:pos x="T8" y="T9"/>
                </a:cxn>
              </a:cxnLst>
              <a:rect l="0" t="0" r="r" b="b"/>
              <a:pathLst>
                <a:path w="291" h="229">
                  <a:moveTo>
                    <a:pt x="181" y="192"/>
                  </a:moveTo>
                  <a:cubicBezTo>
                    <a:pt x="261" y="156"/>
                    <a:pt x="291" y="48"/>
                    <a:pt x="291" y="48"/>
                  </a:cubicBezTo>
                  <a:cubicBezTo>
                    <a:pt x="291" y="48"/>
                    <a:pt x="191" y="0"/>
                    <a:pt x="110" y="36"/>
                  </a:cubicBezTo>
                  <a:cubicBezTo>
                    <a:pt x="30" y="73"/>
                    <a:pt x="0" y="180"/>
                    <a:pt x="0" y="180"/>
                  </a:cubicBezTo>
                  <a:cubicBezTo>
                    <a:pt x="0" y="180"/>
                    <a:pt x="100" y="229"/>
                    <a:pt x="181" y="192"/>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5" name="Freeform 34"/>
            <p:cNvSpPr/>
            <p:nvPr/>
          </p:nvSpPr>
          <p:spPr bwMode="auto">
            <a:xfrm>
              <a:off x="6137866" y="2165479"/>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7" name="Freeform 52"/>
            <p:cNvSpPr/>
            <p:nvPr/>
          </p:nvSpPr>
          <p:spPr bwMode="auto">
            <a:xfrm>
              <a:off x="3578957" y="2402004"/>
              <a:ext cx="936574" cy="693700"/>
            </a:xfrm>
            <a:custGeom>
              <a:avLst/>
              <a:gdLst>
                <a:gd name="T0" fmla="*/ 180 w 300"/>
                <a:gd name="T1" fmla="*/ 30 h 222"/>
                <a:gd name="T2" fmla="*/ 0 w 300"/>
                <a:gd name="T3" fmla="*/ 54 h 222"/>
                <a:gd name="T4" fmla="*/ 0 w 300"/>
                <a:gd name="T5" fmla="*/ 54 h 222"/>
                <a:gd name="T6" fmla="*/ 120 w 300"/>
                <a:gd name="T7" fmla="*/ 191 h 222"/>
                <a:gd name="T8" fmla="*/ 300 w 300"/>
                <a:gd name="T9" fmla="*/ 167 h 222"/>
                <a:gd name="T10" fmla="*/ 299 w 300"/>
                <a:gd name="T11" fmla="*/ 165 h 222"/>
                <a:gd name="T12" fmla="*/ 180 w 300"/>
                <a:gd name="T13" fmla="*/ 30 h 222"/>
              </a:gdLst>
              <a:ahLst/>
              <a:cxnLst>
                <a:cxn ang="0">
                  <a:pos x="T0" y="T1"/>
                </a:cxn>
                <a:cxn ang="0">
                  <a:pos x="T2" y="T3"/>
                </a:cxn>
                <a:cxn ang="0">
                  <a:pos x="T4" y="T5"/>
                </a:cxn>
                <a:cxn ang="0">
                  <a:pos x="T6" y="T7"/>
                </a:cxn>
                <a:cxn ang="0">
                  <a:pos x="T8" y="T9"/>
                </a:cxn>
                <a:cxn ang="0">
                  <a:pos x="T10" y="T11"/>
                </a:cxn>
                <a:cxn ang="0">
                  <a:pos x="T12" y="T13"/>
                </a:cxn>
              </a:cxnLst>
              <a:rect l="0" t="0" r="r" b="b"/>
              <a:pathLst>
                <a:path w="300" h="222">
                  <a:moveTo>
                    <a:pt x="180" y="30"/>
                  </a:moveTo>
                  <a:cubicBezTo>
                    <a:pt x="99" y="0"/>
                    <a:pt x="5" y="51"/>
                    <a:pt x="0" y="54"/>
                  </a:cubicBezTo>
                  <a:cubicBezTo>
                    <a:pt x="0" y="54"/>
                    <a:pt x="0" y="54"/>
                    <a:pt x="0" y="54"/>
                  </a:cubicBezTo>
                  <a:cubicBezTo>
                    <a:pt x="0" y="54"/>
                    <a:pt x="37" y="160"/>
                    <a:pt x="120" y="191"/>
                  </a:cubicBezTo>
                  <a:cubicBezTo>
                    <a:pt x="203" y="222"/>
                    <a:pt x="300" y="167"/>
                    <a:pt x="300" y="167"/>
                  </a:cubicBezTo>
                  <a:cubicBezTo>
                    <a:pt x="300" y="167"/>
                    <a:pt x="299" y="166"/>
                    <a:pt x="299" y="165"/>
                  </a:cubicBezTo>
                  <a:cubicBezTo>
                    <a:pt x="294" y="153"/>
                    <a:pt x="257" y="59"/>
                    <a:pt x="180" y="3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19" name="Freeform 54"/>
            <p:cNvSpPr/>
            <p:nvPr/>
          </p:nvSpPr>
          <p:spPr bwMode="auto">
            <a:xfrm>
              <a:off x="4571090" y="2146430"/>
              <a:ext cx="968322" cy="1049280"/>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0" name="Freeform 55"/>
            <p:cNvSpPr/>
            <p:nvPr/>
          </p:nvSpPr>
          <p:spPr bwMode="auto">
            <a:xfrm>
              <a:off x="4034545"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2" name="Freeform 55"/>
            <p:cNvSpPr/>
            <p:nvPr/>
          </p:nvSpPr>
          <p:spPr bwMode="auto">
            <a:xfrm>
              <a:off x="6298761" y="3108403"/>
              <a:ext cx="1360413" cy="73021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6" name="Freeform 34"/>
            <p:cNvSpPr/>
            <p:nvPr/>
          </p:nvSpPr>
          <p:spPr bwMode="auto">
            <a:xfrm rot="18875474">
              <a:off x="5333048" y="1754522"/>
              <a:ext cx="1044518" cy="1046106"/>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千图PPT彼岸天：ID 8661124库_组合 1"/>
          <p:cNvGrpSpPr/>
          <p:nvPr>
            <p:custDataLst>
              <p:tags r:id="rId1"/>
            </p:custDataLst>
          </p:nvPr>
        </p:nvGrpSpPr>
        <p:grpSpPr>
          <a:xfrm>
            <a:off x="6098569" y="1801546"/>
            <a:ext cx="3752443" cy="3495151"/>
            <a:chOff x="7251508" y="1808820"/>
            <a:chExt cx="3752442" cy="3495151"/>
          </a:xfrm>
        </p:grpSpPr>
        <p:sp>
          <p:nvSpPr>
            <p:cNvPr id="4" name="任意多边形: 形状 3"/>
            <p:cNvSpPr/>
            <p:nvPr/>
          </p:nvSpPr>
          <p:spPr>
            <a:xfrm>
              <a:off x="8391562" y="2281313"/>
              <a:ext cx="569406" cy="2340224"/>
            </a:xfrm>
            <a:custGeom>
              <a:avLst/>
              <a:gdLst/>
              <a:ahLst/>
              <a:cxnLst>
                <a:cxn ang="0">
                  <a:pos x="wd2" y="hd2"/>
                </a:cxn>
                <a:cxn ang="5400000">
                  <a:pos x="wd2" y="hd2"/>
                </a:cxn>
                <a:cxn ang="10800000">
                  <a:pos x="wd2" y="hd2"/>
                </a:cxn>
                <a:cxn ang="16200000">
                  <a:pos x="wd2" y="hd2"/>
                </a:cxn>
              </a:cxnLst>
              <a:rect l="0" t="0" r="r" b="b"/>
              <a:pathLst>
                <a:path w="16290" h="21600" extrusionOk="0">
                  <a:moveTo>
                    <a:pt x="16290" y="21600"/>
                  </a:moveTo>
                  <a:cubicBezTo>
                    <a:pt x="-3815" y="14910"/>
                    <a:pt x="-5310" y="7710"/>
                    <a:pt x="11804" y="0"/>
                  </a:cubicBezTo>
                </a:path>
              </a:pathLst>
            </a:custGeom>
            <a:ln>
              <a:solidFill>
                <a:srgbClr val="CFCFCF"/>
              </a:solidFill>
              <a:miter lim="400000"/>
            </a:ln>
          </p:spPr>
          <p:txBody>
            <a:bodyPr anchor="ctr"/>
            <a:lstStyle/>
            <a:p>
              <a:pPr algn="ctr"/>
              <a:endParaRPr>
                <a:solidFill>
                  <a:schemeClr val="bg1"/>
                </a:solidFill>
                <a:cs typeface="+mn-ea"/>
                <a:sym typeface="+mn-lt"/>
              </a:endParaRPr>
            </a:p>
          </p:txBody>
        </p:sp>
        <p:sp>
          <p:nvSpPr>
            <p:cNvPr id="5" name="任意多边形: 形状 4"/>
            <p:cNvSpPr/>
            <p:nvPr/>
          </p:nvSpPr>
          <p:spPr>
            <a:xfrm>
              <a:off x="7463378" y="1808820"/>
              <a:ext cx="869896" cy="3495151"/>
            </a:xfrm>
            <a:custGeom>
              <a:avLst/>
              <a:gdLst/>
              <a:ahLst/>
              <a:cxnLst>
                <a:cxn ang="0">
                  <a:pos x="wd2" y="hd2"/>
                </a:cxn>
                <a:cxn ang="5400000">
                  <a:pos x="wd2" y="hd2"/>
                </a:cxn>
                <a:cxn ang="10800000">
                  <a:pos x="wd2" y="hd2"/>
                </a:cxn>
                <a:cxn ang="16200000">
                  <a:pos x="wd2" y="hd2"/>
                </a:cxn>
              </a:cxnLst>
              <a:rect l="0" t="0" r="r" b="b"/>
              <a:pathLst>
                <a:path w="16328" h="21600" extrusionOk="0">
                  <a:moveTo>
                    <a:pt x="16328" y="21600"/>
                  </a:moveTo>
                  <a:cubicBezTo>
                    <a:pt x="-3516" y="15007"/>
                    <a:pt x="-5272" y="7807"/>
                    <a:pt x="11059" y="0"/>
                  </a:cubicBezTo>
                </a:path>
              </a:pathLst>
            </a:custGeom>
            <a:ln>
              <a:solidFill>
                <a:srgbClr val="CFCFCF"/>
              </a:solidFill>
              <a:miter lim="400000"/>
            </a:ln>
          </p:spPr>
          <p:txBody>
            <a:bodyPr anchor="ctr"/>
            <a:lstStyle/>
            <a:p>
              <a:pPr algn="ctr"/>
              <a:endParaRPr>
                <a:solidFill>
                  <a:schemeClr val="bg1"/>
                </a:solidFill>
                <a:cs typeface="+mn-ea"/>
                <a:sym typeface="+mn-lt"/>
              </a:endParaRPr>
            </a:p>
          </p:txBody>
        </p:sp>
        <p:sp>
          <p:nvSpPr>
            <p:cNvPr id="6" name="直接连接符 5"/>
            <p:cNvSpPr/>
            <p:nvPr/>
          </p:nvSpPr>
          <p:spPr>
            <a:xfrm>
              <a:off x="7296470" y="2210363"/>
              <a:ext cx="1878033" cy="1240099"/>
            </a:xfrm>
            <a:prstGeom prst="line">
              <a:avLst/>
            </a:prstGeom>
            <a:ln>
              <a:solidFill>
                <a:srgbClr val="CFCFCF"/>
              </a:solidFill>
              <a:miter lim="400000"/>
            </a:ln>
          </p:spPr>
          <p:txBody>
            <a:bodyPr anchor="ctr"/>
            <a:lstStyle/>
            <a:p>
              <a:pPr algn="ctr"/>
              <a:endParaRPr>
                <a:solidFill>
                  <a:schemeClr val="bg1"/>
                </a:solidFill>
                <a:cs typeface="+mn-ea"/>
                <a:sym typeface="+mn-lt"/>
              </a:endParaRPr>
            </a:p>
          </p:txBody>
        </p:sp>
        <p:sp>
          <p:nvSpPr>
            <p:cNvPr id="7" name="直接连接符 6"/>
            <p:cNvSpPr/>
            <p:nvPr/>
          </p:nvSpPr>
          <p:spPr>
            <a:xfrm flipH="1">
              <a:off x="7291746" y="3454217"/>
              <a:ext cx="1887481" cy="1165588"/>
            </a:xfrm>
            <a:prstGeom prst="line">
              <a:avLst/>
            </a:prstGeom>
            <a:ln>
              <a:solidFill>
                <a:srgbClr val="CFCFCF"/>
              </a:solidFill>
              <a:miter lim="400000"/>
            </a:ln>
          </p:spPr>
          <p:txBody>
            <a:bodyPr anchor="ctr"/>
            <a:lstStyle/>
            <a:p>
              <a:pPr algn="ctr"/>
              <a:endParaRPr>
                <a:solidFill>
                  <a:schemeClr val="bg1"/>
                </a:solidFill>
                <a:cs typeface="+mn-ea"/>
                <a:sym typeface="+mn-lt"/>
              </a:endParaRPr>
            </a:p>
          </p:txBody>
        </p:sp>
        <p:sp>
          <p:nvSpPr>
            <p:cNvPr id="8" name="任意多边形: 形状 7"/>
            <p:cNvSpPr/>
            <p:nvPr/>
          </p:nvSpPr>
          <p:spPr>
            <a:xfrm flipH="1">
              <a:off x="8257069" y="2768253"/>
              <a:ext cx="403060" cy="403060"/>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8FB969"/>
            </a:solidFill>
            <a:ln w="12700">
              <a:miter lim="400000"/>
            </a:ln>
          </p:spPr>
          <p:txBody>
            <a:bodyPr anchor="ctr"/>
            <a:lstStyle/>
            <a:p>
              <a:pPr algn="ctr"/>
              <a:endParaRPr>
                <a:solidFill>
                  <a:schemeClr val="bg1"/>
                </a:solidFill>
                <a:cs typeface="+mn-ea"/>
                <a:sym typeface="+mn-lt"/>
              </a:endParaRPr>
            </a:p>
          </p:txBody>
        </p:sp>
        <p:sp>
          <p:nvSpPr>
            <p:cNvPr id="9" name="任意多边形: 形状 8"/>
            <p:cNvSpPr/>
            <p:nvPr/>
          </p:nvSpPr>
          <p:spPr>
            <a:xfrm flipH="1">
              <a:off x="8257069" y="3715681"/>
              <a:ext cx="403060" cy="403062"/>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8FB969"/>
            </a:solidFill>
            <a:ln w="12700">
              <a:miter lim="400000"/>
            </a:ln>
          </p:spPr>
          <p:txBody>
            <a:bodyPr anchor="ctr"/>
            <a:lstStyle/>
            <a:p>
              <a:pPr algn="ctr"/>
              <a:endParaRPr>
                <a:solidFill>
                  <a:schemeClr val="bg1"/>
                </a:solidFill>
                <a:cs typeface="+mn-ea"/>
                <a:sym typeface="+mn-lt"/>
              </a:endParaRPr>
            </a:p>
          </p:txBody>
        </p:sp>
        <p:sp>
          <p:nvSpPr>
            <p:cNvPr id="10" name="任意多边形: 形状 9"/>
            <p:cNvSpPr/>
            <p:nvPr/>
          </p:nvSpPr>
          <p:spPr>
            <a:xfrm flipH="1">
              <a:off x="7489386" y="2260394"/>
              <a:ext cx="403060" cy="403060"/>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8FB969"/>
            </a:solidFill>
            <a:ln w="12700">
              <a:miter lim="400000"/>
            </a:ln>
          </p:spPr>
          <p:txBody>
            <a:bodyPr anchor="ctr"/>
            <a:lstStyle/>
            <a:p>
              <a:pPr algn="ctr"/>
              <a:endParaRPr>
                <a:solidFill>
                  <a:schemeClr val="bg1"/>
                </a:solidFill>
                <a:cs typeface="+mn-ea"/>
                <a:sym typeface="+mn-lt"/>
              </a:endParaRPr>
            </a:p>
          </p:txBody>
        </p:sp>
        <p:sp>
          <p:nvSpPr>
            <p:cNvPr id="11" name="任意多边形: 形状 10"/>
            <p:cNvSpPr/>
            <p:nvPr/>
          </p:nvSpPr>
          <p:spPr>
            <a:xfrm flipH="1">
              <a:off x="7251508" y="3230383"/>
              <a:ext cx="403060" cy="403060"/>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8FB969"/>
            </a:solidFill>
            <a:ln w="12700">
              <a:miter lim="400000"/>
            </a:ln>
          </p:spPr>
          <p:txBody>
            <a:bodyPr anchor="ctr"/>
            <a:lstStyle/>
            <a:p>
              <a:pPr algn="ctr"/>
              <a:endParaRPr>
                <a:solidFill>
                  <a:schemeClr val="bg1"/>
                </a:solidFill>
                <a:cs typeface="+mn-ea"/>
                <a:sym typeface="+mn-lt"/>
              </a:endParaRPr>
            </a:p>
          </p:txBody>
        </p:sp>
        <p:sp>
          <p:nvSpPr>
            <p:cNvPr id="12" name="任意多边形: 形状 11"/>
            <p:cNvSpPr/>
            <p:nvPr/>
          </p:nvSpPr>
          <p:spPr>
            <a:xfrm flipH="1">
              <a:off x="7489386" y="4200371"/>
              <a:ext cx="403060" cy="403062"/>
            </a:xfrm>
            <a:custGeom>
              <a:avLst/>
              <a:gdLst/>
              <a:ahLst/>
              <a:cxnLst>
                <a:cxn ang="0">
                  <a:pos x="wd2" y="hd2"/>
                </a:cxn>
                <a:cxn ang="5400000">
                  <a:pos x="wd2" y="hd2"/>
                </a:cxn>
                <a:cxn ang="10800000">
                  <a:pos x="wd2" y="hd2"/>
                </a:cxn>
                <a:cxn ang="16200000">
                  <a:pos x="wd2" y="hd2"/>
                </a:cxn>
              </a:cxnLst>
              <a:rect l="0" t="0" r="r" b="b"/>
              <a:pathLst>
                <a:path w="21600" h="21600" extrusionOk="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8FB969"/>
            </a:solidFill>
            <a:ln w="12700">
              <a:miter lim="400000"/>
            </a:ln>
          </p:spPr>
          <p:txBody>
            <a:bodyPr anchor="ctr"/>
            <a:lstStyle/>
            <a:p>
              <a:pPr algn="ctr"/>
              <a:endParaRPr>
                <a:solidFill>
                  <a:schemeClr val="bg1"/>
                </a:solidFill>
                <a:cs typeface="+mn-ea"/>
                <a:sym typeface="+mn-lt"/>
              </a:endParaRPr>
            </a:p>
          </p:txBody>
        </p:sp>
        <p:sp>
          <p:nvSpPr>
            <p:cNvPr id="13" name="椭圆 12"/>
            <p:cNvSpPr/>
            <p:nvPr/>
          </p:nvSpPr>
          <p:spPr>
            <a:xfrm flipH="1">
              <a:off x="9142793" y="2501334"/>
              <a:ext cx="1861157" cy="1861157"/>
            </a:xfrm>
            <a:prstGeom prst="ellipse">
              <a:avLst/>
            </a:prstGeom>
            <a:solidFill>
              <a:srgbClr val="4C6B32"/>
            </a:solidFill>
            <a:ln w="12700">
              <a:miter lim="400000"/>
            </a:ln>
          </p:spPr>
          <p:txBody>
            <a:bodyPr wrap="none" lIns="19049" tIns="19049" rIns="19049" bIns="19049" anchor="ctr">
              <a:normAutofit/>
            </a:bodyPr>
            <a:lstStyle/>
            <a:p>
              <a:pPr algn="ctr">
                <a:defRPr sz="3200">
                  <a:solidFill>
                    <a:srgbClr val="FFFFFF"/>
                  </a:solidFill>
                </a:defRPr>
              </a:pPr>
              <a:r>
                <a:rPr lang="zh-CN" altLang="en-US" sz="2000" b="1" dirty="0">
                  <a:solidFill>
                    <a:schemeClr val="bg1"/>
                  </a:solidFill>
                  <a:cs typeface="+mn-ea"/>
                  <a:sym typeface="+mn-lt"/>
                </a:rPr>
                <a:t>标题</a:t>
              </a:r>
              <a:br>
                <a:rPr lang="zh-CN" altLang="en-US" sz="2000" b="1" dirty="0">
                  <a:solidFill>
                    <a:schemeClr val="bg1"/>
                  </a:solidFill>
                  <a:cs typeface="+mn-ea"/>
                  <a:sym typeface="+mn-lt"/>
                </a:rPr>
              </a:br>
              <a:r>
                <a:rPr lang="zh-CN" altLang="en-US" sz="2000" b="1" dirty="0">
                  <a:solidFill>
                    <a:schemeClr val="bg1"/>
                  </a:solidFill>
                  <a:cs typeface="+mn-ea"/>
                  <a:sym typeface="+mn-lt"/>
                </a:rPr>
                <a:t>文本预设</a:t>
              </a:r>
            </a:p>
          </p:txBody>
        </p:sp>
        <p:sp>
          <p:nvSpPr>
            <p:cNvPr id="14" name="矩形 13"/>
            <p:cNvSpPr/>
            <p:nvPr/>
          </p:nvSpPr>
          <p:spPr>
            <a:xfrm>
              <a:off x="8302865" y="2854747"/>
              <a:ext cx="311468" cy="230073"/>
            </a:xfrm>
            <a:prstGeom prst="rect">
              <a:avLst/>
            </a:prstGeom>
            <a:ln w="12700">
              <a:miter lim="400000"/>
            </a:ln>
          </p:spPr>
          <p:txBody>
            <a:bodyPr lIns="25400" tIns="25400" rIns="25400" bIns="25400" anchor="ctr">
              <a:normAutofit fontScale="90000" lnSpcReduction="20000"/>
            </a:bodyPr>
            <a:lstStyle/>
            <a:p>
              <a:pPr algn="ctr"/>
              <a:r>
                <a:rPr lang="en-US" sz="1600" b="1">
                  <a:solidFill>
                    <a:schemeClr val="bg1"/>
                  </a:solidFill>
                  <a:cs typeface="+mn-ea"/>
                  <a:sym typeface="+mn-lt"/>
                </a:rPr>
                <a:t>A</a:t>
              </a:r>
              <a:endParaRPr lang="en-US" sz="1600" b="1" dirty="0">
                <a:solidFill>
                  <a:schemeClr val="bg1"/>
                </a:solidFill>
                <a:cs typeface="+mn-ea"/>
                <a:sym typeface="+mn-lt"/>
              </a:endParaRPr>
            </a:p>
          </p:txBody>
        </p:sp>
        <p:sp>
          <p:nvSpPr>
            <p:cNvPr id="15" name="矩形 14"/>
            <p:cNvSpPr/>
            <p:nvPr/>
          </p:nvSpPr>
          <p:spPr>
            <a:xfrm>
              <a:off x="8302865" y="3789041"/>
              <a:ext cx="311468" cy="243208"/>
            </a:xfrm>
            <a:prstGeom prst="rect">
              <a:avLst/>
            </a:prstGeom>
            <a:ln w="12700">
              <a:miter lim="400000"/>
            </a:ln>
          </p:spPr>
          <p:txBody>
            <a:bodyPr lIns="25400" tIns="25400" rIns="25400" bIns="25400" anchor="ctr">
              <a:normAutofit fontScale="87500" lnSpcReduction="10000"/>
            </a:bodyPr>
            <a:lstStyle/>
            <a:p>
              <a:pPr algn="ctr"/>
              <a:r>
                <a:rPr lang="en-US" sz="1600" b="1">
                  <a:solidFill>
                    <a:schemeClr val="bg1"/>
                  </a:solidFill>
                  <a:cs typeface="+mn-ea"/>
                  <a:sym typeface="+mn-lt"/>
                </a:rPr>
                <a:t>A</a:t>
              </a:r>
              <a:endParaRPr lang="en-US" sz="1600" b="1" dirty="0">
                <a:solidFill>
                  <a:schemeClr val="bg1"/>
                </a:solidFill>
                <a:cs typeface="+mn-ea"/>
                <a:sym typeface="+mn-lt"/>
              </a:endParaRPr>
            </a:p>
          </p:txBody>
        </p:sp>
        <p:sp>
          <p:nvSpPr>
            <p:cNvPr id="16" name="矩形 15"/>
            <p:cNvSpPr/>
            <p:nvPr/>
          </p:nvSpPr>
          <p:spPr>
            <a:xfrm>
              <a:off x="7355827" y="3316875"/>
              <a:ext cx="311468" cy="230073"/>
            </a:xfrm>
            <a:prstGeom prst="rect">
              <a:avLst/>
            </a:prstGeom>
            <a:ln w="12700">
              <a:miter lim="400000"/>
            </a:ln>
          </p:spPr>
          <p:txBody>
            <a:bodyPr lIns="25400" tIns="25400" rIns="25400" bIns="25400" anchor="ctr">
              <a:normAutofit fontScale="87500" lnSpcReduction="10000"/>
            </a:bodyPr>
            <a:lstStyle/>
            <a:p>
              <a:r>
                <a:rPr lang="en-US" sz="1500">
                  <a:solidFill>
                    <a:schemeClr val="bg1"/>
                  </a:solidFill>
                  <a:cs typeface="+mn-ea"/>
                  <a:sym typeface="+mn-lt"/>
                </a:rPr>
                <a:t>B</a:t>
              </a:r>
            </a:p>
          </p:txBody>
        </p:sp>
        <p:sp>
          <p:nvSpPr>
            <p:cNvPr id="17" name="矩形 16"/>
            <p:cNvSpPr/>
            <p:nvPr/>
          </p:nvSpPr>
          <p:spPr>
            <a:xfrm>
              <a:off x="7593705" y="2346887"/>
              <a:ext cx="311468" cy="230073"/>
            </a:xfrm>
            <a:prstGeom prst="rect">
              <a:avLst/>
            </a:prstGeom>
            <a:ln w="12700">
              <a:miter lim="400000"/>
            </a:ln>
          </p:spPr>
          <p:txBody>
            <a:bodyPr lIns="25400" tIns="25400" rIns="25400" bIns="25400" anchor="ctr">
              <a:normAutofit fontScale="87500" lnSpcReduction="10000"/>
            </a:bodyPr>
            <a:lstStyle/>
            <a:p>
              <a:r>
                <a:rPr lang="en-US" sz="1500">
                  <a:solidFill>
                    <a:schemeClr val="bg1"/>
                  </a:solidFill>
                  <a:cs typeface="+mn-ea"/>
                  <a:sym typeface="+mn-lt"/>
                </a:rPr>
                <a:t>B</a:t>
              </a:r>
              <a:endParaRPr lang="en-US" sz="1500" dirty="0">
                <a:solidFill>
                  <a:schemeClr val="bg1"/>
                </a:solidFill>
                <a:cs typeface="+mn-ea"/>
                <a:sym typeface="+mn-lt"/>
              </a:endParaRPr>
            </a:p>
          </p:txBody>
        </p:sp>
        <p:sp>
          <p:nvSpPr>
            <p:cNvPr id="18" name="矩形 17"/>
            <p:cNvSpPr/>
            <p:nvPr/>
          </p:nvSpPr>
          <p:spPr>
            <a:xfrm>
              <a:off x="7593705" y="4286865"/>
              <a:ext cx="311468" cy="230073"/>
            </a:xfrm>
            <a:prstGeom prst="rect">
              <a:avLst/>
            </a:prstGeom>
            <a:ln w="12700">
              <a:miter lim="400000"/>
            </a:ln>
          </p:spPr>
          <p:txBody>
            <a:bodyPr lIns="25400" tIns="25400" rIns="25400" bIns="25400" anchor="ctr">
              <a:normAutofit fontScale="87500" lnSpcReduction="10000"/>
            </a:bodyPr>
            <a:lstStyle/>
            <a:p>
              <a:r>
                <a:rPr lang="en-US" sz="1500">
                  <a:solidFill>
                    <a:schemeClr val="bg1"/>
                  </a:solidFill>
                  <a:cs typeface="+mn-ea"/>
                  <a:sym typeface="+mn-lt"/>
                </a:rPr>
                <a:t>B</a:t>
              </a:r>
            </a:p>
          </p:txBody>
        </p:sp>
      </p:grpSp>
      <p:grpSp>
        <p:nvGrpSpPr>
          <p:cNvPr id="36" name="千图PPT彼岸天：ID 8661124库_组合 53"/>
          <p:cNvGrpSpPr/>
          <p:nvPr>
            <p:custDataLst>
              <p:tags r:id="rId2"/>
            </p:custDataLst>
          </p:nvPr>
        </p:nvGrpSpPr>
        <p:grpSpPr>
          <a:xfrm>
            <a:off x="2168303" y="1449841"/>
            <a:ext cx="2843223" cy="1044220"/>
            <a:chOff x="4140482" y="1947234"/>
            <a:chExt cx="2843222" cy="1044220"/>
          </a:xfrm>
        </p:grpSpPr>
        <p:sp>
          <p:nvSpPr>
            <p:cNvPr id="37" name="TextBox 65"/>
            <p:cNvSpPr txBox="1"/>
            <p:nvPr/>
          </p:nvSpPr>
          <p:spPr>
            <a:xfrm>
              <a:off x="4140482" y="2346757"/>
              <a:ext cx="2824023"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38" name="Rectangle 66"/>
            <p:cNvSpPr/>
            <p:nvPr/>
          </p:nvSpPr>
          <p:spPr>
            <a:xfrm>
              <a:off x="4603768" y="1947234"/>
              <a:ext cx="2379936" cy="417742"/>
            </a:xfrm>
            <a:prstGeom prst="rect">
              <a:avLst/>
            </a:prstGeom>
          </p:spPr>
          <p:txBody>
            <a:bodyPr wrap="none">
              <a:normAutofit/>
            </a:bodyPr>
            <a:lstStyle/>
            <a:p>
              <a:r>
                <a:rPr lang="zh-CN" altLang="en-US" b="1" dirty="0">
                  <a:solidFill>
                    <a:schemeClr val="bg1"/>
                  </a:solidFill>
                  <a:cs typeface="+mn-ea"/>
                  <a:sym typeface="+mn-lt"/>
                </a:rPr>
                <a:t>输入标题文本</a:t>
              </a:r>
            </a:p>
          </p:txBody>
        </p:sp>
      </p:grpSp>
      <p:grpSp>
        <p:nvGrpSpPr>
          <p:cNvPr id="39" name="千图PPT彼岸天：ID 8661124库_组合 53"/>
          <p:cNvGrpSpPr/>
          <p:nvPr>
            <p:custDataLst>
              <p:tags r:id="rId3"/>
            </p:custDataLst>
          </p:nvPr>
        </p:nvGrpSpPr>
        <p:grpSpPr>
          <a:xfrm>
            <a:off x="2168303" y="4248789"/>
            <a:ext cx="2852823" cy="1062439"/>
            <a:chOff x="4140482" y="1929015"/>
            <a:chExt cx="2852822" cy="1062439"/>
          </a:xfrm>
        </p:grpSpPr>
        <p:sp>
          <p:nvSpPr>
            <p:cNvPr id="40" name="TextBox 65"/>
            <p:cNvSpPr txBox="1"/>
            <p:nvPr/>
          </p:nvSpPr>
          <p:spPr>
            <a:xfrm>
              <a:off x="4140482" y="2346757"/>
              <a:ext cx="2824023"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41" name="Rectangle 66"/>
            <p:cNvSpPr/>
            <p:nvPr/>
          </p:nvSpPr>
          <p:spPr>
            <a:xfrm>
              <a:off x="4613368" y="1929015"/>
              <a:ext cx="2379936" cy="417742"/>
            </a:xfrm>
            <a:prstGeom prst="rect">
              <a:avLst/>
            </a:prstGeom>
          </p:spPr>
          <p:txBody>
            <a:bodyPr wrap="none">
              <a:normAutofit/>
            </a:bodyPr>
            <a:lstStyle/>
            <a:p>
              <a:r>
                <a:rPr lang="zh-CN" altLang="en-US" b="1" dirty="0">
                  <a:solidFill>
                    <a:schemeClr val="bg1"/>
                  </a:solidFill>
                  <a:cs typeface="+mn-ea"/>
                  <a:sym typeface="+mn-lt"/>
                </a:rPr>
                <a:t>输入标题文本</a:t>
              </a:r>
            </a:p>
          </p:txBody>
        </p:sp>
      </p:grpSp>
      <p:grpSp>
        <p:nvGrpSpPr>
          <p:cNvPr id="42" name="千图PPT彼岸天：ID 8661124库_组合 53"/>
          <p:cNvGrpSpPr/>
          <p:nvPr>
            <p:custDataLst>
              <p:tags r:id="rId4"/>
            </p:custDataLst>
          </p:nvPr>
        </p:nvGrpSpPr>
        <p:grpSpPr>
          <a:xfrm>
            <a:off x="2168303" y="2859270"/>
            <a:ext cx="2843223" cy="1044220"/>
            <a:chOff x="4140482" y="1947234"/>
            <a:chExt cx="2843222" cy="1044220"/>
          </a:xfrm>
        </p:grpSpPr>
        <p:sp>
          <p:nvSpPr>
            <p:cNvPr id="43" name="TextBox 65"/>
            <p:cNvSpPr txBox="1"/>
            <p:nvPr/>
          </p:nvSpPr>
          <p:spPr>
            <a:xfrm>
              <a:off x="4140482" y="2346757"/>
              <a:ext cx="2824023" cy="644697"/>
            </a:xfrm>
            <a:prstGeom prst="rect">
              <a:avLst/>
            </a:prstGeom>
            <a:noFill/>
          </p:spPr>
          <p:txBody>
            <a:bodyPr wrap="square" anchor="ctr">
              <a:noAutofit/>
            </a:bodyPr>
            <a:lstStyle/>
            <a:p>
              <a:pPr defTabSz="1624330">
                <a:lnSpc>
                  <a:spcPct val="120000"/>
                </a:lnSpc>
                <a:spcBef>
                  <a:spcPct val="0"/>
                </a:spcBef>
                <a:defRPr/>
              </a:pPr>
              <a:r>
                <a:rPr sz="1400" dirty="0">
                  <a:solidFill>
                    <a:schemeClr val="bg1"/>
                  </a:solidFill>
                  <a:cs typeface="+mn-ea"/>
                  <a:sym typeface="+mn-lt"/>
                </a:rPr>
                <a:t>单击在此输入您的内容单击在此输入您的内容单击在此输入您的内容</a:t>
              </a:r>
            </a:p>
          </p:txBody>
        </p:sp>
        <p:sp>
          <p:nvSpPr>
            <p:cNvPr id="44" name="Rectangle 66"/>
            <p:cNvSpPr/>
            <p:nvPr/>
          </p:nvSpPr>
          <p:spPr>
            <a:xfrm>
              <a:off x="4603768" y="1947234"/>
              <a:ext cx="2379936" cy="417742"/>
            </a:xfrm>
            <a:prstGeom prst="rect">
              <a:avLst/>
            </a:prstGeom>
          </p:spPr>
          <p:txBody>
            <a:bodyPr wrap="none">
              <a:normAutofit/>
            </a:bodyPr>
            <a:lstStyle/>
            <a:p>
              <a:r>
                <a:rPr lang="zh-CN" altLang="en-US" b="1" dirty="0">
                  <a:solidFill>
                    <a:schemeClr val="bg1"/>
                  </a:solidFill>
                  <a:cs typeface="+mn-ea"/>
                  <a:sym typeface="+mn-lt"/>
                </a:rPr>
                <a:t>输入标题文本</a:t>
              </a:r>
            </a:p>
          </p:txBody>
        </p:sp>
      </p:grpSp>
      <p:sp>
        <p:nvSpPr>
          <p:cNvPr id="27"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28" name="组合 27"/>
          <p:cNvGrpSpPr/>
          <p:nvPr/>
        </p:nvGrpSpPr>
        <p:grpSpPr>
          <a:xfrm>
            <a:off x="181614" y="5953567"/>
            <a:ext cx="1149349" cy="761365"/>
            <a:chOff x="181614" y="5953567"/>
            <a:chExt cx="1149349" cy="761365"/>
          </a:xfrm>
        </p:grpSpPr>
        <p:sp>
          <p:nvSpPr>
            <p:cNvPr id="29"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30"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31" name="组合 30"/>
          <p:cNvGrpSpPr/>
          <p:nvPr/>
        </p:nvGrpSpPr>
        <p:grpSpPr>
          <a:xfrm flipH="1">
            <a:off x="10898377" y="5954979"/>
            <a:ext cx="1149349" cy="761365"/>
            <a:chOff x="10898377" y="5954979"/>
            <a:chExt cx="1149349" cy="761365"/>
          </a:xfrm>
        </p:grpSpPr>
        <p:sp>
          <p:nvSpPr>
            <p:cNvPr id="32"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33"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34" name="组合 33"/>
          <p:cNvGrpSpPr/>
          <p:nvPr/>
        </p:nvGrpSpPr>
        <p:grpSpPr>
          <a:xfrm flipH="1" flipV="1">
            <a:off x="10898377" y="107479"/>
            <a:ext cx="1149349" cy="761365"/>
            <a:chOff x="10898377" y="5954979"/>
            <a:chExt cx="1149349" cy="761365"/>
          </a:xfrm>
        </p:grpSpPr>
        <p:sp>
          <p:nvSpPr>
            <p:cNvPr id="35"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45"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46" name="文本框 45"/>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47" name="文本框 46"/>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千图PPT彼岸天：ID 8661124库_组合 7"/>
          <p:cNvGrpSpPr/>
          <p:nvPr>
            <p:custDataLst>
              <p:tags r:id="rId1"/>
            </p:custDataLst>
          </p:nvPr>
        </p:nvGrpSpPr>
        <p:grpSpPr>
          <a:xfrm>
            <a:off x="9258105" y="2360425"/>
            <a:ext cx="2827020" cy="835660"/>
            <a:chOff x="9029821" y="3139323"/>
            <a:chExt cx="2827020" cy="835660"/>
          </a:xfrm>
        </p:grpSpPr>
        <p:sp>
          <p:nvSpPr>
            <p:cNvPr id="42" name="文本框 31"/>
            <p:cNvSpPr txBox="1"/>
            <p:nvPr/>
          </p:nvSpPr>
          <p:spPr>
            <a:xfrm>
              <a:off x="9029821" y="3385703"/>
              <a:ext cx="2827020" cy="589280"/>
            </a:xfrm>
            <a:prstGeom prst="rect">
              <a:avLst/>
            </a:prstGeom>
            <a:noFill/>
          </p:spPr>
          <p:txBody>
            <a:bodyPr wrap="square" lIns="72000" tIns="0" rIns="72000" bIns="0" anchor="ctr" anchorCtr="0">
              <a:noAutofit/>
            </a:bodyPr>
            <a:lstStyle/>
            <a:p>
              <a:pP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45" name="矩形 44"/>
            <p:cNvSpPr/>
            <p:nvPr/>
          </p:nvSpPr>
          <p:spPr>
            <a:xfrm>
              <a:off x="9029821" y="3139323"/>
              <a:ext cx="2457329" cy="246221"/>
            </a:xfrm>
            <a:prstGeom prst="rect">
              <a:avLst/>
            </a:prstGeom>
          </p:spPr>
          <p:txBody>
            <a:bodyPr wrap="none" lIns="72000" tIns="0" rIns="72000" bIns="0">
              <a:noAutofit/>
            </a:bodyPr>
            <a:lstStyle/>
            <a:p>
              <a:pPr defTabSz="1217930">
                <a:defRPr/>
              </a:pPr>
              <a:r>
                <a:rPr lang="zh-CN" altLang="en-US" b="1" dirty="0">
                  <a:solidFill>
                    <a:schemeClr val="bg1"/>
                  </a:solidFill>
                  <a:cs typeface="+mn-ea"/>
                  <a:sym typeface="+mn-lt"/>
                </a:rPr>
                <a:t>输入标题文本</a:t>
              </a:r>
            </a:p>
          </p:txBody>
        </p:sp>
      </p:grpSp>
      <p:grpSp>
        <p:nvGrpSpPr>
          <p:cNvPr id="46" name="千图PPT彼岸天：ID 8661124库_组合 8"/>
          <p:cNvGrpSpPr/>
          <p:nvPr>
            <p:custDataLst>
              <p:tags r:id="rId2"/>
            </p:custDataLst>
          </p:nvPr>
        </p:nvGrpSpPr>
        <p:grpSpPr>
          <a:xfrm>
            <a:off x="243991" y="2355042"/>
            <a:ext cx="2679700" cy="842010"/>
            <a:chOff x="337749" y="3139323"/>
            <a:chExt cx="2679699" cy="842010"/>
          </a:xfrm>
        </p:grpSpPr>
        <p:sp>
          <p:nvSpPr>
            <p:cNvPr id="47" name="文本框 34"/>
            <p:cNvSpPr txBox="1"/>
            <p:nvPr/>
          </p:nvSpPr>
          <p:spPr>
            <a:xfrm>
              <a:off x="337749" y="3392053"/>
              <a:ext cx="2679699" cy="589280"/>
            </a:xfrm>
            <a:prstGeom prst="rect">
              <a:avLst/>
            </a:prstGeom>
            <a:noFill/>
          </p:spPr>
          <p:txBody>
            <a:bodyPr wrap="square" lIns="72000" tIns="0" rIns="72000" bIns="0" anchor="ctr" anchorCtr="0">
              <a:noAutofit/>
            </a:bodyPr>
            <a:lstStyle/>
            <a:p>
              <a:pPr algn="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48" name="矩形 47"/>
            <p:cNvSpPr/>
            <p:nvPr/>
          </p:nvSpPr>
          <p:spPr>
            <a:xfrm>
              <a:off x="609599" y="3139323"/>
              <a:ext cx="2407615" cy="246221"/>
            </a:xfrm>
            <a:prstGeom prst="rect">
              <a:avLst/>
            </a:prstGeom>
          </p:spPr>
          <p:txBody>
            <a:bodyPr wrap="none" lIns="72000" tIns="0" rIns="72000" bIns="0">
              <a:noAutofit/>
            </a:bodyPr>
            <a:lstStyle/>
            <a:p>
              <a:pPr algn="r" defTabSz="1217930">
                <a:defRPr/>
              </a:pPr>
              <a:r>
                <a:rPr lang="zh-CN" altLang="en-US" b="1" dirty="0">
                  <a:solidFill>
                    <a:schemeClr val="bg1"/>
                  </a:solidFill>
                  <a:cs typeface="+mn-ea"/>
                  <a:sym typeface="+mn-lt"/>
                </a:rPr>
                <a:t>输入标题文本</a:t>
              </a:r>
            </a:p>
          </p:txBody>
        </p:sp>
      </p:grpSp>
      <p:grpSp>
        <p:nvGrpSpPr>
          <p:cNvPr id="49" name="千图PPT彼岸天：ID 8661124库_组合 7"/>
          <p:cNvGrpSpPr/>
          <p:nvPr>
            <p:custDataLst>
              <p:tags r:id="rId3"/>
            </p:custDataLst>
          </p:nvPr>
        </p:nvGrpSpPr>
        <p:grpSpPr>
          <a:xfrm>
            <a:off x="9258105" y="4075693"/>
            <a:ext cx="2827020" cy="835660"/>
            <a:chOff x="9029821" y="3139323"/>
            <a:chExt cx="2827020" cy="835660"/>
          </a:xfrm>
        </p:grpSpPr>
        <p:sp>
          <p:nvSpPr>
            <p:cNvPr id="50" name="文本框 31"/>
            <p:cNvSpPr txBox="1"/>
            <p:nvPr/>
          </p:nvSpPr>
          <p:spPr>
            <a:xfrm>
              <a:off x="9029821" y="3385703"/>
              <a:ext cx="2827020" cy="589280"/>
            </a:xfrm>
            <a:prstGeom prst="rect">
              <a:avLst/>
            </a:prstGeom>
            <a:noFill/>
          </p:spPr>
          <p:txBody>
            <a:bodyPr wrap="square" lIns="72000" tIns="0" rIns="72000" bIns="0" anchor="ctr" anchorCtr="0">
              <a:noAutofit/>
            </a:bodyPr>
            <a:lstStyle/>
            <a:p>
              <a:pP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51" name="矩形 50"/>
            <p:cNvSpPr/>
            <p:nvPr/>
          </p:nvSpPr>
          <p:spPr>
            <a:xfrm>
              <a:off x="9029821" y="3139323"/>
              <a:ext cx="2457329" cy="246221"/>
            </a:xfrm>
            <a:prstGeom prst="rect">
              <a:avLst/>
            </a:prstGeom>
          </p:spPr>
          <p:txBody>
            <a:bodyPr wrap="none" lIns="72000" tIns="0" rIns="72000" bIns="0">
              <a:noAutofit/>
            </a:bodyPr>
            <a:lstStyle/>
            <a:p>
              <a:pPr defTabSz="1217930">
                <a:defRPr/>
              </a:pPr>
              <a:r>
                <a:rPr lang="zh-CN" altLang="en-US" b="1" dirty="0">
                  <a:solidFill>
                    <a:schemeClr val="bg1"/>
                  </a:solidFill>
                  <a:cs typeface="+mn-ea"/>
                  <a:sym typeface="+mn-lt"/>
                </a:rPr>
                <a:t>输入标题文本</a:t>
              </a:r>
            </a:p>
          </p:txBody>
        </p:sp>
      </p:grpSp>
      <p:grpSp>
        <p:nvGrpSpPr>
          <p:cNvPr id="52" name="千图PPT彼岸天：ID 8661124库_组合 8"/>
          <p:cNvGrpSpPr/>
          <p:nvPr>
            <p:custDataLst>
              <p:tags r:id="rId4"/>
            </p:custDataLst>
          </p:nvPr>
        </p:nvGrpSpPr>
        <p:grpSpPr>
          <a:xfrm>
            <a:off x="298489" y="4072284"/>
            <a:ext cx="2600325" cy="842010"/>
            <a:chOff x="417124" y="3139323"/>
            <a:chExt cx="2600324" cy="842010"/>
          </a:xfrm>
        </p:grpSpPr>
        <p:sp>
          <p:nvSpPr>
            <p:cNvPr id="53" name="文本框 34"/>
            <p:cNvSpPr txBox="1"/>
            <p:nvPr/>
          </p:nvSpPr>
          <p:spPr>
            <a:xfrm>
              <a:off x="417124" y="3392053"/>
              <a:ext cx="2600324" cy="589280"/>
            </a:xfrm>
            <a:prstGeom prst="rect">
              <a:avLst/>
            </a:prstGeom>
            <a:noFill/>
          </p:spPr>
          <p:txBody>
            <a:bodyPr wrap="square" lIns="72000" tIns="0" rIns="72000" bIns="0" anchor="ctr" anchorCtr="0">
              <a:noAutofit/>
            </a:bodyPr>
            <a:lstStyle/>
            <a:p>
              <a:pPr algn="r" defTabSz="1217930">
                <a:lnSpc>
                  <a:spcPct val="120000"/>
                </a:lnSpc>
                <a:defRPr/>
              </a:pPr>
              <a:r>
                <a:rPr sz="1200" dirty="0">
                  <a:solidFill>
                    <a:schemeClr val="bg1"/>
                  </a:solidFill>
                  <a:cs typeface="+mn-ea"/>
                  <a:sym typeface="+mn-lt"/>
                </a:rPr>
                <a:t>单击在此输入您的内容单击在此输入您的内容单击在此输入您的内容</a:t>
              </a:r>
            </a:p>
          </p:txBody>
        </p:sp>
        <p:sp>
          <p:nvSpPr>
            <p:cNvPr id="54" name="矩形 53"/>
            <p:cNvSpPr/>
            <p:nvPr/>
          </p:nvSpPr>
          <p:spPr>
            <a:xfrm>
              <a:off x="609599" y="3139323"/>
              <a:ext cx="2407615" cy="246221"/>
            </a:xfrm>
            <a:prstGeom prst="rect">
              <a:avLst/>
            </a:prstGeom>
          </p:spPr>
          <p:txBody>
            <a:bodyPr wrap="none" lIns="72000" tIns="0" rIns="72000" bIns="0">
              <a:noAutofit/>
            </a:bodyPr>
            <a:lstStyle/>
            <a:p>
              <a:pPr algn="r" defTabSz="1217930">
                <a:defRPr/>
              </a:pPr>
              <a:r>
                <a:rPr lang="zh-CN" altLang="en-US" b="1" dirty="0">
                  <a:solidFill>
                    <a:schemeClr val="bg1"/>
                  </a:solidFill>
                  <a:cs typeface="+mn-ea"/>
                  <a:sym typeface="+mn-lt"/>
                </a:rPr>
                <a:t>输入标题文本</a:t>
              </a:r>
            </a:p>
          </p:txBody>
        </p:sp>
      </p:grpSp>
      <p:grpSp>
        <p:nvGrpSpPr>
          <p:cNvPr id="2" name="组合 1"/>
          <p:cNvGrpSpPr/>
          <p:nvPr/>
        </p:nvGrpSpPr>
        <p:grpSpPr>
          <a:xfrm>
            <a:off x="2250440" y="954405"/>
            <a:ext cx="7691947" cy="5973445"/>
            <a:chOff x="2250440" y="954405"/>
            <a:chExt cx="7691947" cy="5973445"/>
          </a:xfrm>
        </p:grpSpPr>
        <p:grpSp>
          <p:nvGrpSpPr>
            <p:cNvPr id="37" name="组合 36"/>
            <p:cNvGrpSpPr/>
            <p:nvPr/>
          </p:nvGrpSpPr>
          <p:grpSpPr>
            <a:xfrm>
              <a:off x="2250440" y="954405"/>
              <a:ext cx="7691947" cy="5973445"/>
              <a:chOff x="4980" y="2738"/>
              <a:chExt cx="9298" cy="7221"/>
            </a:xfrm>
          </p:grpSpPr>
          <p:sp>
            <p:nvSpPr>
              <p:cNvPr id="10" name="Shape 4159"/>
              <p:cNvSpPr/>
              <p:nvPr/>
            </p:nvSpPr>
            <p:spPr>
              <a:xfrm rot="2218901">
                <a:off x="12279" y="2738"/>
                <a:ext cx="1999" cy="18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4C6B32"/>
                </a:solidFill>
                <a:miter lim="400000"/>
                <a:headEnd type="triangle"/>
                <a:tailEnd type="oval"/>
              </a:ln>
            </p:spPr>
            <p:txBody>
              <a:bodyPr/>
              <a:lstStyle/>
              <a:p>
                <a:pPr lvl="0"/>
                <a:endParaRPr>
                  <a:solidFill>
                    <a:schemeClr val="bg1"/>
                  </a:solidFill>
                  <a:cs typeface="+mn-ea"/>
                  <a:sym typeface="+mn-lt"/>
                </a:endParaRPr>
              </a:p>
            </p:txBody>
          </p:sp>
          <p:sp>
            <p:nvSpPr>
              <p:cNvPr id="11" name="Shape 4159"/>
              <p:cNvSpPr/>
              <p:nvPr/>
            </p:nvSpPr>
            <p:spPr>
              <a:xfrm rot="20065798" flipV="1">
                <a:off x="12110" y="7622"/>
                <a:ext cx="1999" cy="18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4C6B32"/>
                </a:solidFill>
                <a:miter lim="400000"/>
                <a:headEnd type="triangle"/>
                <a:tailEnd type="oval"/>
              </a:ln>
            </p:spPr>
            <p:txBody>
              <a:bodyPr/>
              <a:lstStyle/>
              <a:p>
                <a:pPr lvl="0"/>
                <a:endParaRPr>
                  <a:solidFill>
                    <a:schemeClr val="bg1"/>
                  </a:solidFill>
                  <a:cs typeface="+mn-ea"/>
                  <a:sym typeface="+mn-lt"/>
                </a:endParaRPr>
              </a:p>
            </p:txBody>
          </p:sp>
          <p:sp>
            <p:nvSpPr>
              <p:cNvPr id="18" name="Shape 4159"/>
              <p:cNvSpPr/>
              <p:nvPr/>
            </p:nvSpPr>
            <p:spPr>
              <a:xfrm rot="19381099" flipH="1">
                <a:off x="4980" y="2738"/>
                <a:ext cx="1999" cy="18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4C6B32"/>
                </a:solidFill>
                <a:miter lim="400000"/>
                <a:headEnd type="triangle"/>
                <a:tailEnd type="oval"/>
              </a:ln>
            </p:spPr>
            <p:txBody>
              <a:bodyPr/>
              <a:lstStyle/>
              <a:p>
                <a:pPr lvl="0"/>
                <a:endParaRPr>
                  <a:solidFill>
                    <a:schemeClr val="bg1"/>
                  </a:solidFill>
                  <a:cs typeface="+mn-ea"/>
                  <a:sym typeface="+mn-lt"/>
                </a:endParaRPr>
              </a:p>
            </p:txBody>
          </p:sp>
          <p:sp>
            <p:nvSpPr>
              <p:cNvPr id="19" name="Shape 4159"/>
              <p:cNvSpPr/>
              <p:nvPr/>
            </p:nvSpPr>
            <p:spPr>
              <a:xfrm rot="1534202" flipH="1" flipV="1">
                <a:off x="5124" y="7622"/>
                <a:ext cx="1999" cy="18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4C6B32"/>
                </a:solidFill>
                <a:miter lim="400000"/>
                <a:headEnd type="triangle"/>
                <a:tailEnd type="oval"/>
              </a:ln>
            </p:spPr>
            <p:txBody>
              <a:bodyPr/>
              <a:lstStyle/>
              <a:p>
                <a:pPr lvl="0"/>
                <a:endParaRPr>
                  <a:solidFill>
                    <a:schemeClr val="bg1"/>
                  </a:solidFill>
                  <a:cs typeface="+mn-ea"/>
                  <a:sym typeface="+mn-lt"/>
                </a:endParaRPr>
              </a:p>
            </p:txBody>
          </p:sp>
          <p:sp>
            <p:nvSpPr>
              <p:cNvPr id="20" name="Freeform 29"/>
              <p:cNvSpPr/>
              <p:nvPr/>
            </p:nvSpPr>
            <p:spPr bwMode="auto">
              <a:xfrm>
                <a:off x="8908" y="6239"/>
                <a:ext cx="1365" cy="3720"/>
              </a:xfrm>
              <a:custGeom>
                <a:avLst/>
                <a:gdLst>
                  <a:gd name="T0" fmla="*/ 183 w 278"/>
                  <a:gd name="T1" fmla="*/ 249 h 757"/>
                  <a:gd name="T2" fmla="*/ 156 w 278"/>
                  <a:gd name="T3" fmla="*/ 0 h 757"/>
                  <a:gd name="T4" fmla="*/ 143 w 278"/>
                  <a:gd name="T5" fmla="*/ 2 h 757"/>
                  <a:gd name="T6" fmla="*/ 122 w 278"/>
                  <a:gd name="T7" fmla="*/ 257 h 757"/>
                  <a:gd name="T8" fmla="*/ 14 w 278"/>
                  <a:gd name="T9" fmla="*/ 198 h 757"/>
                  <a:gd name="T10" fmla="*/ 0 w 278"/>
                  <a:gd name="T11" fmla="*/ 231 h 757"/>
                  <a:gd name="T12" fmla="*/ 111 w 278"/>
                  <a:gd name="T13" fmla="*/ 352 h 757"/>
                  <a:gd name="T14" fmla="*/ 82 w 278"/>
                  <a:gd name="T15" fmla="*/ 753 h 757"/>
                  <a:gd name="T16" fmla="*/ 239 w 278"/>
                  <a:gd name="T17" fmla="*/ 757 h 757"/>
                  <a:gd name="T18" fmla="*/ 194 w 278"/>
                  <a:gd name="T19" fmla="*/ 351 h 757"/>
                  <a:gd name="T20" fmla="*/ 278 w 278"/>
                  <a:gd name="T21" fmla="*/ 238 h 757"/>
                  <a:gd name="T22" fmla="*/ 259 w 278"/>
                  <a:gd name="T23" fmla="*/ 195 h 757"/>
                  <a:gd name="T24" fmla="*/ 183 w 278"/>
                  <a:gd name="T25" fmla="*/ 249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8" h="757">
                    <a:moveTo>
                      <a:pt x="183" y="249"/>
                    </a:moveTo>
                    <a:cubicBezTo>
                      <a:pt x="183" y="249"/>
                      <a:pt x="178" y="167"/>
                      <a:pt x="156" y="0"/>
                    </a:cubicBezTo>
                    <a:cubicBezTo>
                      <a:pt x="152" y="1"/>
                      <a:pt x="148" y="2"/>
                      <a:pt x="143" y="2"/>
                    </a:cubicBezTo>
                    <a:cubicBezTo>
                      <a:pt x="136" y="75"/>
                      <a:pt x="124" y="201"/>
                      <a:pt x="122" y="257"/>
                    </a:cubicBezTo>
                    <a:cubicBezTo>
                      <a:pt x="121" y="263"/>
                      <a:pt x="85" y="221"/>
                      <a:pt x="14" y="198"/>
                    </a:cubicBezTo>
                    <a:cubicBezTo>
                      <a:pt x="10" y="209"/>
                      <a:pt x="5" y="220"/>
                      <a:pt x="0" y="231"/>
                    </a:cubicBezTo>
                    <a:cubicBezTo>
                      <a:pt x="46" y="263"/>
                      <a:pt x="98" y="308"/>
                      <a:pt x="111" y="352"/>
                    </a:cubicBezTo>
                    <a:cubicBezTo>
                      <a:pt x="111" y="352"/>
                      <a:pt x="110" y="624"/>
                      <a:pt x="82" y="753"/>
                    </a:cubicBezTo>
                    <a:cubicBezTo>
                      <a:pt x="82" y="753"/>
                      <a:pt x="179" y="727"/>
                      <a:pt x="239" y="757"/>
                    </a:cubicBezTo>
                    <a:cubicBezTo>
                      <a:pt x="203" y="698"/>
                      <a:pt x="194" y="351"/>
                      <a:pt x="194" y="351"/>
                    </a:cubicBezTo>
                    <a:cubicBezTo>
                      <a:pt x="207" y="304"/>
                      <a:pt x="241" y="266"/>
                      <a:pt x="278" y="238"/>
                    </a:cubicBezTo>
                    <a:cubicBezTo>
                      <a:pt x="271" y="224"/>
                      <a:pt x="264" y="209"/>
                      <a:pt x="259" y="195"/>
                    </a:cubicBezTo>
                    <a:cubicBezTo>
                      <a:pt x="231" y="206"/>
                      <a:pt x="203" y="223"/>
                      <a:pt x="183" y="249"/>
                    </a:cubicBezTo>
                    <a:close/>
                  </a:path>
                </a:pathLst>
              </a:custGeom>
              <a:solidFill>
                <a:schemeClr val="bg1">
                  <a:lumMod val="75000"/>
                </a:schemeClr>
              </a:solidFill>
              <a:ln>
                <a:noFill/>
              </a:ln>
            </p:spPr>
            <p:txBody>
              <a:bodyPr vert="horz" wrap="square" lIns="91435" tIns="45718" rIns="91435" bIns="45718" numCol="1" anchor="t" anchorCtr="0" compatLnSpc="1"/>
              <a:lstStyle/>
              <a:p>
                <a:endParaRPr lang="id-ID">
                  <a:solidFill>
                    <a:schemeClr val="bg1"/>
                  </a:solidFill>
                  <a:cs typeface="+mn-ea"/>
                  <a:sym typeface="+mn-lt"/>
                </a:endParaRPr>
              </a:p>
            </p:txBody>
          </p:sp>
          <p:grpSp>
            <p:nvGrpSpPr>
              <p:cNvPr id="21" name="Group 2"/>
              <p:cNvGrpSpPr/>
              <p:nvPr/>
            </p:nvGrpSpPr>
            <p:grpSpPr>
              <a:xfrm>
                <a:off x="6028" y="3850"/>
                <a:ext cx="7195" cy="4203"/>
                <a:chOff x="3827689" y="2444295"/>
                <a:chExt cx="4568825" cy="2668588"/>
              </a:xfrm>
              <a:solidFill>
                <a:srgbClr val="4C6B32"/>
              </a:solidFill>
            </p:grpSpPr>
            <p:sp>
              <p:nvSpPr>
                <p:cNvPr id="23" name="Freeform 31"/>
                <p:cNvSpPr/>
                <p:nvPr/>
              </p:nvSpPr>
              <p:spPr bwMode="auto">
                <a:xfrm>
                  <a:off x="7459889" y="4195308"/>
                  <a:ext cx="936625" cy="693738"/>
                </a:xfrm>
                <a:custGeom>
                  <a:avLst/>
                  <a:gdLst>
                    <a:gd name="T0" fmla="*/ 180 w 300"/>
                    <a:gd name="T1" fmla="*/ 31 h 222"/>
                    <a:gd name="T2" fmla="*/ 0 w 300"/>
                    <a:gd name="T3" fmla="*/ 55 h 222"/>
                    <a:gd name="T4" fmla="*/ 120 w 300"/>
                    <a:gd name="T5" fmla="*/ 191 h 222"/>
                    <a:gd name="T6" fmla="*/ 300 w 300"/>
                    <a:gd name="T7" fmla="*/ 167 h 222"/>
                    <a:gd name="T8" fmla="*/ 180 w 300"/>
                    <a:gd name="T9" fmla="*/ 31 h 222"/>
                  </a:gdLst>
                  <a:ahLst/>
                  <a:cxnLst>
                    <a:cxn ang="0">
                      <a:pos x="T0" y="T1"/>
                    </a:cxn>
                    <a:cxn ang="0">
                      <a:pos x="T2" y="T3"/>
                    </a:cxn>
                    <a:cxn ang="0">
                      <a:pos x="T4" y="T5"/>
                    </a:cxn>
                    <a:cxn ang="0">
                      <a:pos x="T6" y="T7"/>
                    </a:cxn>
                    <a:cxn ang="0">
                      <a:pos x="T8" y="T9"/>
                    </a:cxn>
                  </a:cxnLst>
                  <a:rect l="0" t="0" r="r" b="b"/>
                  <a:pathLst>
                    <a:path w="300" h="222">
                      <a:moveTo>
                        <a:pt x="180" y="31"/>
                      </a:moveTo>
                      <a:cubicBezTo>
                        <a:pt x="97" y="0"/>
                        <a:pt x="0" y="55"/>
                        <a:pt x="0" y="55"/>
                      </a:cubicBezTo>
                      <a:cubicBezTo>
                        <a:pt x="0" y="55"/>
                        <a:pt x="37" y="160"/>
                        <a:pt x="120" y="191"/>
                      </a:cubicBezTo>
                      <a:cubicBezTo>
                        <a:pt x="202" y="222"/>
                        <a:pt x="300" y="167"/>
                        <a:pt x="300" y="167"/>
                      </a:cubicBezTo>
                      <a:cubicBezTo>
                        <a:pt x="300" y="167"/>
                        <a:pt x="263" y="62"/>
                        <a:pt x="180" y="31"/>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4" name="Freeform 32"/>
                <p:cNvSpPr/>
                <p:nvPr/>
              </p:nvSpPr>
              <p:spPr bwMode="auto">
                <a:xfrm>
                  <a:off x="7472589" y="2682420"/>
                  <a:ext cx="908050" cy="714375"/>
                </a:xfrm>
                <a:custGeom>
                  <a:avLst/>
                  <a:gdLst>
                    <a:gd name="T0" fmla="*/ 181 w 291"/>
                    <a:gd name="T1" fmla="*/ 192 h 229"/>
                    <a:gd name="T2" fmla="*/ 291 w 291"/>
                    <a:gd name="T3" fmla="*/ 48 h 229"/>
                    <a:gd name="T4" fmla="*/ 110 w 291"/>
                    <a:gd name="T5" fmla="*/ 36 h 229"/>
                    <a:gd name="T6" fmla="*/ 0 w 291"/>
                    <a:gd name="T7" fmla="*/ 180 h 229"/>
                    <a:gd name="T8" fmla="*/ 181 w 291"/>
                    <a:gd name="T9" fmla="*/ 192 h 229"/>
                  </a:gdLst>
                  <a:ahLst/>
                  <a:cxnLst>
                    <a:cxn ang="0">
                      <a:pos x="T0" y="T1"/>
                    </a:cxn>
                    <a:cxn ang="0">
                      <a:pos x="T2" y="T3"/>
                    </a:cxn>
                    <a:cxn ang="0">
                      <a:pos x="T4" y="T5"/>
                    </a:cxn>
                    <a:cxn ang="0">
                      <a:pos x="T6" y="T7"/>
                    </a:cxn>
                    <a:cxn ang="0">
                      <a:pos x="T8" y="T9"/>
                    </a:cxn>
                  </a:cxnLst>
                  <a:rect l="0" t="0" r="r" b="b"/>
                  <a:pathLst>
                    <a:path w="291" h="229">
                      <a:moveTo>
                        <a:pt x="181" y="192"/>
                      </a:moveTo>
                      <a:cubicBezTo>
                        <a:pt x="261" y="156"/>
                        <a:pt x="291" y="48"/>
                        <a:pt x="291" y="48"/>
                      </a:cubicBezTo>
                      <a:cubicBezTo>
                        <a:pt x="291" y="48"/>
                        <a:pt x="191" y="0"/>
                        <a:pt x="110" y="36"/>
                      </a:cubicBezTo>
                      <a:cubicBezTo>
                        <a:pt x="30" y="73"/>
                        <a:pt x="0" y="180"/>
                        <a:pt x="0" y="180"/>
                      </a:cubicBezTo>
                      <a:cubicBezTo>
                        <a:pt x="0" y="180"/>
                        <a:pt x="100" y="229"/>
                        <a:pt x="181" y="192"/>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5" name="Freeform 32"/>
                <p:cNvSpPr/>
                <p:nvPr/>
              </p:nvSpPr>
              <p:spPr bwMode="auto">
                <a:xfrm>
                  <a:off x="6386739" y="4068308"/>
                  <a:ext cx="1023938" cy="1044575"/>
                </a:xfrm>
                <a:custGeom>
                  <a:avLst/>
                  <a:gdLst>
                    <a:gd name="T0" fmla="*/ 7 w 328"/>
                    <a:gd name="T1" fmla="*/ 13 h 335"/>
                    <a:gd name="T2" fmla="*/ 25 w 328"/>
                    <a:gd name="T3" fmla="*/ 161 h 335"/>
                    <a:gd name="T4" fmla="*/ 44 w 328"/>
                    <a:gd name="T5" fmla="*/ 204 h 335"/>
                    <a:gd name="T6" fmla="*/ 79 w 328"/>
                    <a:gd name="T7" fmla="*/ 250 h 335"/>
                    <a:gd name="T8" fmla="*/ 315 w 328"/>
                    <a:gd name="T9" fmla="*/ 321 h 335"/>
                    <a:gd name="T10" fmla="*/ 243 w 328"/>
                    <a:gd name="T11" fmla="*/ 85 h 335"/>
                    <a:gd name="T12" fmla="*/ 7 w 328"/>
                    <a:gd name="T13" fmla="*/ 13 h 335"/>
                  </a:gdLst>
                  <a:ahLst/>
                  <a:cxnLst>
                    <a:cxn ang="0">
                      <a:pos x="T0" y="T1"/>
                    </a:cxn>
                    <a:cxn ang="0">
                      <a:pos x="T2" y="T3"/>
                    </a:cxn>
                    <a:cxn ang="0">
                      <a:pos x="T4" y="T5"/>
                    </a:cxn>
                    <a:cxn ang="0">
                      <a:pos x="T6" y="T7"/>
                    </a:cxn>
                    <a:cxn ang="0">
                      <a:pos x="T8" y="T9"/>
                    </a:cxn>
                    <a:cxn ang="0">
                      <a:pos x="T10" y="T11"/>
                    </a:cxn>
                    <a:cxn ang="0">
                      <a:pos x="T12" y="T13"/>
                    </a:cxn>
                  </a:cxnLst>
                  <a:rect l="0" t="0" r="r" b="b"/>
                  <a:pathLst>
                    <a:path w="328" h="335">
                      <a:moveTo>
                        <a:pt x="7" y="13"/>
                      </a:moveTo>
                      <a:cubicBezTo>
                        <a:pt x="7" y="13"/>
                        <a:pt x="0" y="87"/>
                        <a:pt x="25" y="161"/>
                      </a:cubicBezTo>
                      <a:cubicBezTo>
                        <a:pt x="30" y="175"/>
                        <a:pt x="37" y="190"/>
                        <a:pt x="44" y="204"/>
                      </a:cubicBezTo>
                      <a:cubicBezTo>
                        <a:pt x="54" y="220"/>
                        <a:pt x="65" y="236"/>
                        <a:pt x="79" y="250"/>
                      </a:cubicBezTo>
                      <a:cubicBezTo>
                        <a:pt x="164" y="335"/>
                        <a:pt x="315" y="321"/>
                        <a:pt x="315" y="321"/>
                      </a:cubicBezTo>
                      <a:cubicBezTo>
                        <a:pt x="315" y="321"/>
                        <a:pt x="328" y="170"/>
                        <a:pt x="243" y="85"/>
                      </a:cubicBezTo>
                      <a:cubicBezTo>
                        <a:pt x="158" y="0"/>
                        <a:pt x="7" y="13"/>
                        <a:pt x="7" y="13"/>
                      </a:cubicBezTo>
                      <a:close/>
                    </a:path>
                  </a:pathLst>
                </a:custGeom>
                <a:solidFill>
                  <a:srgbClr val="7FA35C"/>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6" name="Freeform 34"/>
                <p:cNvSpPr/>
                <p:nvPr/>
              </p:nvSpPr>
              <p:spPr bwMode="auto">
                <a:xfrm>
                  <a:off x="6386739" y="2463345"/>
                  <a:ext cx="1044575" cy="1046163"/>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7FA35C"/>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8" name="Freeform 52"/>
                <p:cNvSpPr/>
                <p:nvPr/>
              </p:nvSpPr>
              <p:spPr bwMode="auto">
                <a:xfrm>
                  <a:off x="3827689" y="2699883"/>
                  <a:ext cx="936625" cy="693738"/>
                </a:xfrm>
                <a:custGeom>
                  <a:avLst/>
                  <a:gdLst>
                    <a:gd name="T0" fmla="*/ 180 w 300"/>
                    <a:gd name="T1" fmla="*/ 30 h 222"/>
                    <a:gd name="T2" fmla="*/ 0 w 300"/>
                    <a:gd name="T3" fmla="*/ 54 h 222"/>
                    <a:gd name="T4" fmla="*/ 0 w 300"/>
                    <a:gd name="T5" fmla="*/ 54 h 222"/>
                    <a:gd name="T6" fmla="*/ 120 w 300"/>
                    <a:gd name="T7" fmla="*/ 191 h 222"/>
                    <a:gd name="T8" fmla="*/ 300 w 300"/>
                    <a:gd name="T9" fmla="*/ 167 h 222"/>
                    <a:gd name="T10" fmla="*/ 299 w 300"/>
                    <a:gd name="T11" fmla="*/ 165 h 222"/>
                    <a:gd name="T12" fmla="*/ 180 w 300"/>
                    <a:gd name="T13" fmla="*/ 30 h 222"/>
                  </a:gdLst>
                  <a:ahLst/>
                  <a:cxnLst>
                    <a:cxn ang="0">
                      <a:pos x="T0" y="T1"/>
                    </a:cxn>
                    <a:cxn ang="0">
                      <a:pos x="T2" y="T3"/>
                    </a:cxn>
                    <a:cxn ang="0">
                      <a:pos x="T4" y="T5"/>
                    </a:cxn>
                    <a:cxn ang="0">
                      <a:pos x="T6" y="T7"/>
                    </a:cxn>
                    <a:cxn ang="0">
                      <a:pos x="T8" y="T9"/>
                    </a:cxn>
                    <a:cxn ang="0">
                      <a:pos x="T10" y="T11"/>
                    </a:cxn>
                    <a:cxn ang="0">
                      <a:pos x="T12" y="T13"/>
                    </a:cxn>
                  </a:cxnLst>
                  <a:rect l="0" t="0" r="r" b="b"/>
                  <a:pathLst>
                    <a:path w="300" h="222">
                      <a:moveTo>
                        <a:pt x="180" y="30"/>
                      </a:moveTo>
                      <a:cubicBezTo>
                        <a:pt x="99" y="0"/>
                        <a:pt x="5" y="51"/>
                        <a:pt x="0" y="54"/>
                      </a:cubicBezTo>
                      <a:cubicBezTo>
                        <a:pt x="0" y="54"/>
                        <a:pt x="0" y="54"/>
                        <a:pt x="0" y="54"/>
                      </a:cubicBezTo>
                      <a:cubicBezTo>
                        <a:pt x="0" y="54"/>
                        <a:pt x="37" y="160"/>
                        <a:pt x="120" y="191"/>
                      </a:cubicBezTo>
                      <a:cubicBezTo>
                        <a:pt x="203" y="222"/>
                        <a:pt x="300" y="167"/>
                        <a:pt x="300" y="167"/>
                      </a:cubicBezTo>
                      <a:cubicBezTo>
                        <a:pt x="300" y="167"/>
                        <a:pt x="299" y="166"/>
                        <a:pt x="299" y="165"/>
                      </a:cubicBezTo>
                      <a:cubicBezTo>
                        <a:pt x="294" y="153"/>
                        <a:pt x="257" y="59"/>
                        <a:pt x="180" y="30"/>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29" name="Freeform 53"/>
                <p:cNvSpPr/>
                <p:nvPr/>
              </p:nvSpPr>
              <p:spPr bwMode="auto">
                <a:xfrm>
                  <a:off x="3840389" y="4201658"/>
                  <a:ext cx="911225" cy="711200"/>
                </a:xfrm>
                <a:custGeom>
                  <a:avLst/>
                  <a:gdLst>
                    <a:gd name="T0" fmla="*/ 111 w 292"/>
                    <a:gd name="T1" fmla="*/ 35 h 228"/>
                    <a:gd name="T2" fmla="*/ 1 w 292"/>
                    <a:gd name="T3" fmla="*/ 177 h 228"/>
                    <a:gd name="T4" fmla="*/ 0 w 292"/>
                    <a:gd name="T5" fmla="*/ 180 h 228"/>
                    <a:gd name="T6" fmla="*/ 181 w 292"/>
                    <a:gd name="T7" fmla="*/ 192 h 228"/>
                    <a:gd name="T8" fmla="*/ 292 w 292"/>
                    <a:gd name="T9" fmla="*/ 47 h 228"/>
                    <a:gd name="T10" fmla="*/ 291 w 292"/>
                    <a:gd name="T11" fmla="*/ 47 h 228"/>
                    <a:gd name="T12" fmla="*/ 111 w 292"/>
                    <a:gd name="T13" fmla="*/ 35 h 228"/>
                  </a:gdLst>
                  <a:ahLst/>
                  <a:cxnLst>
                    <a:cxn ang="0">
                      <a:pos x="T0" y="T1"/>
                    </a:cxn>
                    <a:cxn ang="0">
                      <a:pos x="T2" y="T3"/>
                    </a:cxn>
                    <a:cxn ang="0">
                      <a:pos x="T4" y="T5"/>
                    </a:cxn>
                    <a:cxn ang="0">
                      <a:pos x="T6" y="T7"/>
                    </a:cxn>
                    <a:cxn ang="0">
                      <a:pos x="T8" y="T9"/>
                    </a:cxn>
                    <a:cxn ang="0">
                      <a:pos x="T10" y="T11"/>
                    </a:cxn>
                    <a:cxn ang="0">
                      <a:pos x="T12" y="T13"/>
                    </a:cxn>
                  </a:cxnLst>
                  <a:rect l="0" t="0" r="r" b="b"/>
                  <a:pathLst>
                    <a:path w="292" h="228">
                      <a:moveTo>
                        <a:pt x="111" y="35"/>
                      </a:moveTo>
                      <a:cubicBezTo>
                        <a:pt x="39" y="68"/>
                        <a:pt x="7" y="158"/>
                        <a:pt x="1" y="177"/>
                      </a:cubicBezTo>
                      <a:cubicBezTo>
                        <a:pt x="1" y="179"/>
                        <a:pt x="0" y="180"/>
                        <a:pt x="0" y="180"/>
                      </a:cubicBezTo>
                      <a:cubicBezTo>
                        <a:pt x="0" y="180"/>
                        <a:pt x="101" y="228"/>
                        <a:pt x="181" y="192"/>
                      </a:cubicBezTo>
                      <a:cubicBezTo>
                        <a:pt x="262" y="155"/>
                        <a:pt x="292" y="47"/>
                        <a:pt x="292" y="47"/>
                      </a:cubicBezTo>
                      <a:cubicBezTo>
                        <a:pt x="292" y="47"/>
                        <a:pt x="291" y="47"/>
                        <a:pt x="291" y="47"/>
                      </a:cubicBezTo>
                      <a:cubicBezTo>
                        <a:pt x="282" y="43"/>
                        <a:pt x="187" y="0"/>
                        <a:pt x="111" y="35"/>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30" name="Freeform 54"/>
                <p:cNvSpPr/>
                <p:nvPr/>
              </p:nvSpPr>
              <p:spPr bwMode="auto">
                <a:xfrm>
                  <a:off x="4819877" y="2444295"/>
                  <a:ext cx="968375" cy="1049338"/>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7FA35C"/>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31" name="Freeform 55"/>
                <p:cNvSpPr/>
                <p:nvPr/>
              </p:nvSpPr>
              <p:spPr bwMode="auto">
                <a:xfrm>
                  <a:off x="4283302" y="3406320"/>
                  <a:ext cx="1360488" cy="73025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32" name="Freeform 56"/>
                <p:cNvSpPr/>
                <p:nvPr/>
              </p:nvSpPr>
              <p:spPr bwMode="auto">
                <a:xfrm>
                  <a:off x="4800827" y="4055608"/>
                  <a:ext cx="968375" cy="1050925"/>
                </a:xfrm>
                <a:custGeom>
                  <a:avLst/>
                  <a:gdLst>
                    <a:gd name="T0" fmla="*/ 310 w 310"/>
                    <a:gd name="T1" fmla="*/ 36 h 337"/>
                    <a:gd name="T2" fmla="*/ 309 w 310"/>
                    <a:gd name="T3" fmla="*/ 14 h 337"/>
                    <a:gd name="T4" fmla="*/ 72 w 310"/>
                    <a:gd name="T5" fmla="*/ 86 h 337"/>
                    <a:gd name="T6" fmla="*/ 0 w 310"/>
                    <a:gd name="T7" fmla="*/ 298 h 337"/>
                    <a:gd name="T8" fmla="*/ 1 w 310"/>
                    <a:gd name="T9" fmla="*/ 323 h 337"/>
                    <a:gd name="T10" fmla="*/ 237 w 310"/>
                    <a:gd name="T11" fmla="*/ 251 h 337"/>
                    <a:gd name="T12" fmla="*/ 274 w 310"/>
                    <a:gd name="T13" fmla="*/ 201 h 337"/>
                    <a:gd name="T14" fmla="*/ 288 w 310"/>
                    <a:gd name="T15" fmla="*/ 168 h 337"/>
                    <a:gd name="T16" fmla="*/ 310 w 310"/>
                    <a:gd name="T17" fmla="*/ 36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37">
                      <a:moveTo>
                        <a:pt x="310" y="36"/>
                      </a:moveTo>
                      <a:cubicBezTo>
                        <a:pt x="310" y="22"/>
                        <a:pt x="309" y="14"/>
                        <a:pt x="309" y="14"/>
                      </a:cubicBezTo>
                      <a:cubicBezTo>
                        <a:pt x="309" y="14"/>
                        <a:pt x="158" y="0"/>
                        <a:pt x="72" y="86"/>
                      </a:cubicBezTo>
                      <a:cubicBezTo>
                        <a:pt x="9" y="150"/>
                        <a:pt x="0" y="251"/>
                        <a:pt x="0" y="298"/>
                      </a:cubicBezTo>
                      <a:cubicBezTo>
                        <a:pt x="0" y="313"/>
                        <a:pt x="1" y="323"/>
                        <a:pt x="1" y="323"/>
                      </a:cubicBezTo>
                      <a:cubicBezTo>
                        <a:pt x="1" y="323"/>
                        <a:pt x="152" y="337"/>
                        <a:pt x="237" y="251"/>
                      </a:cubicBezTo>
                      <a:cubicBezTo>
                        <a:pt x="252" y="236"/>
                        <a:pt x="264" y="219"/>
                        <a:pt x="274" y="201"/>
                      </a:cubicBezTo>
                      <a:cubicBezTo>
                        <a:pt x="279" y="190"/>
                        <a:pt x="284" y="179"/>
                        <a:pt x="288" y="168"/>
                      </a:cubicBezTo>
                      <a:cubicBezTo>
                        <a:pt x="307" y="117"/>
                        <a:pt x="310" y="65"/>
                        <a:pt x="310" y="36"/>
                      </a:cubicBezTo>
                      <a:close/>
                    </a:path>
                  </a:pathLst>
                </a:custGeom>
                <a:solidFill>
                  <a:srgbClr val="7FA35C"/>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33" name="Freeform 55"/>
                <p:cNvSpPr/>
                <p:nvPr/>
              </p:nvSpPr>
              <p:spPr bwMode="auto">
                <a:xfrm>
                  <a:off x="6547642" y="3406320"/>
                  <a:ext cx="1360488" cy="73025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34" name="Group 53"/>
                <p:cNvGrpSpPr/>
                <p:nvPr/>
              </p:nvGrpSpPr>
              <p:grpSpPr>
                <a:xfrm>
                  <a:off x="5959985" y="3684603"/>
                  <a:ext cx="304800" cy="290513"/>
                  <a:chOff x="5935663" y="4418013"/>
                  <a:chExt cx="304800" cy="290513"/>
                </a:xfrm>
                <a:grpFill/>
              </p:grpSpPr>
              <p:sp>
                <p:nvSpPr>
                  <p:cNvPr id="35" name="Freeform 41"/>
                  <p:cNvSpPr/>
                  <p:nvPr/>
                </p:nvSpPr>
                <p:spPr bwMode="auto">
                  <a:xfrm>
                    <a:off x="5945188" y="4418013"/>
                    <a:ext cx="295275" cy="290513"/>
                  </a:xfrm>
                  <a:custGeom>
                    <a:avLst/>
                    <a:gdLst>
                      <a:gd name="T0" fmla="*/ 77 w 95"/>
                      <a:gd name="T1" fmla="*/ 80 h 93"/>
                      <a:gd name="T2" fmla="*/ 77 w 95"/>
                      <a:gd name="T3" fmla="*/ 17 h 93"/>
                      <a:gd name="T4" fmla="*/ 15 w 95"/>
                      <a:gd name="T5" fmla="*/ 17 h 93"/>
                      <a:gd name="T6" fmla="*/ 2 w 95"/>
                      <a:gd name="T7" fmla="*/ 50 h 93"/>
                      <a:gd name="T8" fmla="*/ 8 w 95"/>
                      <a:gd name="T9" fmla="*/ 20 h 93"/>
                      <a:gd name="T10" fmla="*/ 31 w 95"/>
                      <a:gd name="T11" fmla="*/ 7 h 93"/>
                      <a:gd name="T12" fmla="*/ 31 w 95"/>
                      <a:gd name="T13" fmla="*/ 93 h 93"/>
                      <a:gd name="T14" fmla="*/ 40 w 95"/>
                      <a:gd name="T15" fmla="*/ 93 h 93"/>
                      <a:gd name="T16" fmla="*/ 56 w 95"/>
                      <a:gd name="T17" fmla="*/ 91 h 93"/>
                      <a:gd name="T18" fmla="*/ 77 w 95"/>
                      <a:gd name="T19" fmla="*/ 8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3">
                        <a:moveTo>
                          <a:pt x="77" y="80"/>
                        </a:moveTo>
                        <a:cubicBezTo>
                          <a:pt x="95" y="63"/>
                          <a:pt x="95" y="35"/>
                          <a:pt x="77" y="17"/>
                        </a:cubicBezTo>
                        <a:cubicBezTo>
                          <a:pt x="60" y="0"/>
                          <a:pt x="32" y="0"/>
                          <a:pt x="15" y="17"/>
                        </a:cubicBezTo>
                        <a:cubicBezTo>
                          <a:pt x="6" y="26"/>
                          <a:pt x="1" y="38"/>
                          <a:pt x="2" y="50"/>
                        </a:cubicBezTo>
                        <a:cubicBezTo>
                          <a:pt x="2" y="39"/>
                          <a:pt x="0" y="28"/>
                          <a:pt x="8" y="20"/>
                        </a:cubicBezTo>
                        <a:cubicBezTo>
                          <a:pt x="16" y="12"/>
                          <a:pt x="31" y="7"/>
                          <a:pt x="31" y="7"/>
                        </a:cubicBezTo>
                        <a:cubicBezTo>
                          <a:pt x="31" y="93"/>
                          <a:pt x="31" y="93"/>
                          <a:pt x="31" y="93"/>
                        </a:cubicBezTo>
                        <a:cubicBezTo>
                          <a:pt x="31" y="93"/>
                          <a:pt x="39" y="93"/>
                          <a:pt x="40" y="93"/>
                        </a:cubicBezTo>
                        <a:cubicBezTo>
                          <a:pt x="44" y="93"/>
                          <a:pt x="52" y="92"/>
                          <a:pt x="56" y="91"/>
                        </a:cubicBezTo>
                        <a:cubicBezTo>
                          <a:pt x="63" y="89"/>
                          <a:pt x="72" y="85"/>
                          <a:pt x="77" y="80"/>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36" name="Freeform 60"/>
                  <p:cNvSpPr/>
                  <p:nvPr/>
                </p:nvSpPr>
                <p:spPr bwMode="auto">
                  <a:xfrm>
                    <a:off x="5935663" y="4440238"/>
                    <a:ext cx="106363" cy="265113"/>
                  </a:xfrm>
                  <a:custGeom>
                    <a:avLst/>
                    <a:gdLst>
                      <a:gd name="T0" fmla="*/ 11 w 34"/>
                      <a:gd name="T1" fmla="*/ 13 h 89"/>
                      <a:gd name="T2" fmla="*/ 1 w 34"/>
                      <a:gd name="T3" fmla="*/ 43 h 89"/>
                      <a:gd name="T4" fmla="*/ 9 w 34"/>
                      <a:gd name="T5" fmla="*/ 76 h 89"/>
                      <a:gd name="T6" fmla="*/ 34 w 34"/>
                      <a:gd name="T7" fmla="*/ 89 h 89"/>
                      <a:gd name="T8" fmla="*/ 34 w 34"/>
                      <a:gd name="T9" fmla="*/ 86 h 89"/>
                      <a:gd name="T10" fmla="*/ 34 w 34"/>
                      <a:gd name="T11" fmla="*/ 0 h 89"/>
                      <a:gd name="T12" fmla="*/ 11 w 34"/>
                      <a:gd name="T13" fmla="*/ 13 h 89"/>
                    </a:gdLst>
                    <a:ahLst/>
                    <a:cxnLst>
                      <a:cxn ang="0">
                        <a:pos x="T0" y="T1"/>
                      </a:cxn>
                      <a:cxn ang="0">
                        <a:pos x="T2" y="T3"/>
                      </a:cxn>
                      <a:cxn ang="0">
                        <a:pos x="T4" y="T5"/>
                      </a:cxn>
                      <a:cxn ang="0">
                        <a:pos x="T6" y="T7"/>
                      </a:cxn>
                      <a:cxn ang="0">
                        <a:pos x="T8" y="T9"/>
                      </a:cxn>
                      <a:cxn ang="0">
                        <a:pos x="T10" y="T11"/>
                      </a:cxn>
                      <a:cxn ang="0">
                        <a:pos x="T12" y="T13"/>
                      </a:cxn>
                    </a:cxnLst>
                    <a:rect l="0" t="0" r="r" b="b"/>
                    <a:pathLst>
                      <a:path w="34" h="89">
                        <a:moveTo>
                          <a:pt x="11" y="13"/>
                        </a:moveTo>
                        <a:cubicBezTo>
                          <a:pt x="3" y="21"/>
                          <a:pt x="2" y="32"/>
                          <a:pt x="1" y="43"/>
                        </a:cubicBezTo>
                        <a:cubicBezTo>
                          <a:pt x="1" y="55"/>
                          <a:pt x="0" y="67"/>
                          <a:pt x="9" y="76"/>
                        </a:cubicBezTo>
                        <a:cubicBezTo>
                          <a:pt x="18" y="84"/>
                          <a:pt x="34" y="88"/>
                          <a:pt x="34" y="89"/>
                        </a:cubicBezTo>
                        <a:cubicBezTo>
                          <a:pt x="34" y="86"/>
                          <a:pt x="34" y="86"/>
                          <a:pt x="34" y="86"/>
                        </a:cubicBezTo>
                        <a:cubicBezTo>
                          <a:pt x="34" y="0"/>
                          <a:pt x="34" y="0"/>
                          <a:pt x="34" y="0"/>
                        </a:cubicBezTo>
                        <a:cubicBezTo>
                          <a:pt x="34" y="0"/>
                          <a:pt x="19" y="5"/>
                          <a:pt x="11" y="13"/>
                        </a:cubicBezTo>
                        <a:close/>
                      </a:path>
                    </a:pathLst>
                  </a:custGeom>
                  <a:grp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grpSp>
        </p:grpSp>
        <p:sp>
          <p:nvSpPr>
            <p:cNvPr id="55" name="Freeform 34"/>
            <p:cNvSpPr/>
            <p:nvPr/>
          </p:nvSpPr>
          <p:spPr bwMode="auto">
            <a:xfrm rot="18963225">
              <a:off x="5399774" y="1452432"/>
              <a:ext cx="1360857" cy="1363028"/>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sp>
        <p:nvSpPr>
          <p:cNvPr id="56" name="Freeform 54"/>
          <p:cNvSpPr/>
          <p:nvPr/>
        </p:nvSpPr>
        <p:spPr bwMode="auto">
          <a:xfrm rot="10445293">
            <a:off x="181614" y="14306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grpSp>
        <p:nvGrpSpPr>
          <p:cNvPr id="57" name="组合 56"/>
          <p:cNvGrpSpPr/>
          <p:nvPr/>
        </p:nvGrpSpPr>
        <p:grpSpPr>
          <a:xfrm>
            <a:off x="181614" y="5953567"/>
            <a:ext cx="1149349" cy="761365"/>
            <a:chOff x="181614" y="5953567"/>
            <a:chExt cx="1149349" cy="761365"/>
          </a:xfrm>
        </p:grpSpPr>
        <p:sp>
          <p:nvSpPr>
            <p:cNvPr id="58" name="Freeform 54"/>
            <p:cNvSpPr/>
            <p:nvPr/>
          </p:nvSpPr>
          <p:spPr bwMode="auto">
            <a:xfrm rot="11154707" flipH="1">
              <a:off x="181614" y="5953567"/>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59" name="leaf_274888"/>
            <p:cNvSpPr>
              <a:spLocks noChangeAspect="1"/>
            </p:cNvSpPr>
            <p:nvPr/>
          </p:nvSpPr>
          <p:spPr bwMode="auto">
            <a:xfrm rot="16200000">
              <a:off x="930470" y="6154118"/>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60" name="组合 59"/>
          <p:cNvGrpSpPr/>
          <p:nvPr/>
        </p:nvGrpSpPr>
        <p:grpSpPr>
          <a:xfrm flipH="1">
            <a:off x="10898377" y="5954979"/>
            <a:ext cx="1149349" cy="761365"/>
            <a:chOff x="10898377" y="5954979"/>
            <a:chExt cx="1149349" cy="761365"/>
          </a:xfrm>
        </p:grpSpPr>
        <p:sp>
          <p:nvSpPr>
            <p:cNvPr id="61"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2"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grpSp>
        <p:nvGrpSpPr>
          <p:cNvPr id="63" name="组合 62"/>
          <p:cNvGrpSpPr/>
          <p:nvPr/>
        </p:nvGrpSpPr>
        <p:grpSpPr>
          <a:xfrm flipH="1" flipV="1">
            <a:off x="10898377" y="107479"/>
            <a:ext cx="1149349" cy="761365"/>
            <a:chOff x="10898377" y="5954979"/>
            <a:chExt cx="1149349" cy="761365"/>
          </a:xfrm>
        </p:grpSpPr>
        <p:sp>
          <p:nvSpPr>
            <p:cNvPr id="64" name="Freeform 54"/>
            <p:cNvSpPr/>
            <p:nvPr/>
          </p:nvSpPr>
          <p:spPr bwMode="auto">
            <a:xfrm rot="11154707" flipH="1">
              <a:off x="10898377" y="5954979"/>
              <a:ext cx="702945" cy="761365"/>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solidFill>
              <a:srgbClr val="4C6B32"/>
            </a:solidFill>
            <a:ln>
              <a:noFill/>
            </a:ln>
          </p:spPr>
          <p:txBody>
            <a:bodyPr vert="horz" wrap="square" lIns="91435" tIns="45718" rIns="91435" bIns="45718" numCol="1" anchor="t" anchorCtr="0" compatLnSpc="1"/>
            <a:lstStyle/>
            <a:p>
              <a:endParaRPr lang="id-ID" sz="1705">
                <a:solidFill>
                  <a:schemeClr val="bg1"/>
                </a:solidFill>
                <a:cs typeface="+mn-ea"/>
                <a:sym typeface="+mn-lt"/>
              </a:endParaRPr>
            </a:p>
          </p:txBody>
        </p:sp>
        <p:sp>
          <p:nvSpPr>
            <p:cNvPr id="65" name="leaf_274888"/>
            <p:cNvSpPr>
              <a:spLocks noChangeAspect="1"/>
            </p:cNvSpPr>
            <p:nvPr/>
          </p:nvSpPr>
          <p:spPr bwMode="auto">
            <a:xfrm rot="16200000">
              <a:off x="11647233" y="6155530"/>
              <a:ext cx="400796" cy="40019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7639" h="606722">
                  <a:moveTo>
                    <a:pt x="175090" y="457405"/>
                  </a:moveTo>
                  <a:lnTo>
                    <a:pt x="491206" y="457405"/>
                  </a:lnTo>
                  <a:cubicBezTo>
                    <a:pt x="485955" y="463094"/>
                    <a:pt x="480615" y="468693"/>
                    <a:pt x="475009" y="474292"/>
                  </a:cubicBezTo>
                  <a:cubicBezTo>
                    <a:pt x="426772" y="522465"/>
                    <a:pt x="373820" y="558016"/>
                    <a:pt x="317485" y="580058"/>
                  </a:cubicBezTo>
                  <a:cubicBezTo>
                    <a:pt x="272274" y="597745"/>
                    <a:pt x="224839" y="606722"/>
                    <a:pt x="176603" y="606722"/>
                  </a:cubicBezTo>
                  <a:cubicBezTo>
                    <a:pt x="115462" y="606722"/>
                    <a:pt x="68828" y="592324"/>
                    <a:pt x="47914" y="584414"/>
                  </a:cubicBezTo>
                  <a:close/>
                  <a:moveTo>
                    <a:pt x="351391" y="281345"/>
                  </a:moveTo>
                  <a:lnTo>
                    <a:pt x="592961" y="281345"/>
                  </a:lnTo>
                  <a:cubicBezTo>
                    <a:pt x="589490" y="293347"/>
                    <a:pt x="585573" y="305260"/>
                    <a:pt x="580945" y="316995"/>
                  </a:cubicBezTo>
                  <a:cubicBezTo>
                    <a:pt x="566703" y="353267"/>
                    <a:pt x="546854" y="388205"/>
                    <a:pt x="521576" y="421276"/>
                  </a:cubicBezTo>
                  <a:lnTo>
                    <a:pt x="211202" y="421276"/>
                  </a:lnTo>
                  <a:close/>
                  <a:moveTo>
                    <a:pt x="149528" y="116151"/>
                  </a:moveTo>
                  <a:lnTo>
                    <a:pt x="149528" y="431851"/>
                  </a:lnTo>
                  <a:lnTo>
                    <a:pt x="22251" y="558949"/>
                  </a:lnTo>
                  <a:cubicBezTo>
                    <a:pt x="14419" y="538063"/>
                    <a:pt x="0" y="491490"/>
                    <a:pt x="0" y="430518"/>
                  </a:cubicBezTo>
                  <a:cubicBezTo>
                    <a:pt x="0" y="382346"/>
                    <a:pt x="8989" y="334973"/>
                    <a:pt x="26701" y="289733"/>
                  </a:cubicBezTo>
                  <a:cubicBezTo>
                    <a:pt x="48686" y="233472"/>
                    <a:pt x="84377" y="180588"/>
                    <a:pt x="132617" y="132416"/>
                  </a:cubicBezTo>
                  <a:cubicBezTo>
                    <a:pt x="138135" y="126816"/>
                    <a:pt x="143832" y="121395"/>
                    <a:pt x="149528" y="116151"/>
                  </a:cubicBezTo>
                  <a:close/>
                  <a:moveTo>
                    <a:pt x="585300" y="47843"/>
                  </a:moveTo>
                  <a:cubicBezTo>
                    <a:pt x="593221" y="68637"/>
                    <a:pt x="607639" y="115203"/>
                    <a:pt x="607639" y="176255"/>
                  </a:cubicBezTo>
                  <a:cubicBezTo>
                    <a:pt x="607639" y="199537"/>
                    <a:pt x="605503" y="222554"/>
                    <a:pt x="601320" y="245215"/>
                  </a:cubicBezTo>
                  <a:lnTo>
                    <a:pt x="387545" y="245215"/>
                  </a:lnTo>
                  <a:close/>
                  <a:moveTo>
                    <a:pt x="325872" y="14678"/>
                  </a:moveTo>
                  <a:lnTo>
                    <a:pt x="325872" y="255769"/>
                  </a:lnTo>
                  <a:lnTo>
                    <a:pt x="185658" y="395732"/>
                  </a:lnTo>
                  <a:lnTo>
                    <a:pt x="185658" y="85948"/>
                  </a:lnTo>
                  <a:cubicBezTo>
                    <a:pt x="218864" y="60710"/>
                    <a:pt x="253851" y="40893"/>
                    <a:pt x="290173" y="26675"/>
                  </a:cubicBezTo>
                  <a:cubicBezTo>
                    <a:pt x="301924" y="22054"/>
                    <a:pt x="313854" y="18055"/>
                    <a:pt x="325872" y="14678"/>
                  </a:cubicBezTo>
                  <a:close/>
                  <a:moveTo>
                    <a:pt x="431053" y="0"/>
                  </a:moveTo>
                  <a:cubicBezTo>
                    <a:pt x="492186" y="0"/>
                    <a:pt x="538814" y="14396"/>
                    <a:pt x="559725" y="22216"/>
                  </a:cubicBezTo>
                  <a:lnTo>
                    <a:pt x="362001" y="219670"/>
                  </a:lnTo>
                  <a:lnTo>
                    <a:pt x="362001" y="6220"/>
                  </a:lnTo>
                  <a:cubicBezTo>
                    <a:pt x="384781" y="2132"/>
                    <a:pt x="407828" y="0"/>
                    <a:pt x="431053" y="0"/>
                  </a:cubicBezTo>
                  <a:close/>
                </a:path>
              </a:pathLst>
            </a:custGeom>
            <a:solidFill>
              <a:srgbClr val="4C6B32"/>
            </a:solidFill>
            <a:ln>
              <a:noFill/>
            </a:ln>
          </p:spPr>
          <p:txBody>
            <a:bodyPr/>
            <a:lstStyle/>
            <a:p>
              <a:endParaRPr lang="zh-CN" altLang="en-US">
                <a:solidFill>
                  <a:schemeClr val="bg1"/>
                </a:solidFill>
                <a:cs typeface="+mn-ea"/>
                <a:sym typeface="+mn-lt"/>
              </a:endParaRPr>
            </a:p>
          </p:txBody>
        </p:sp>
      </p:grpSp>
      <p:sp>
        <p:nvSpPr>
          <p:cNvPr id="66" name="文本框 65"/>
          <p:cNvSpPr txBox="1"/>
          <p:nvPr/>
        </p:nvSpPr>
        <p:spPr>
          <a:xfrm>
            <a:off x="961409" y="437763"/>
            <a:ext cx="1415772" cy="461665"/>
          </a:xfrm>
          <a:prstGeom prst="rect">
            <a:avLst/>
          </a:prstGeom>
          <a:noFill/>
        </p:spPr>
        <p:txBody>
          <a:bodyPr wrap="none" rtlCol="0">
            <a:spAutoFit/>
          </a:bodyPr>
          <a:lstStyle/>
          <a:p>
            <a:r>
              <a:rPr lang="zh-CN" altLang="en-US" sz="2400" dirty="0">
                <a:solidFill>
                  <a:schemeClr val="bg1"/>
                </a:solidFill>
                <a:cs typeface="+mn-ea"/>
                <a:sym typeface="+mn-lt"/>
              </a:rPr>
              <a:t>输入标题</a:t>
            </a:r>
          </a:p>
        </p:txBody>
      </p:sp>
      <p:sp>
        <p:nvSpPr>
          <p:cNvPr id="67" name="文本框 66"/>
          <p:cNvSpPr txBox="1"/>
          <p:nvPr/>
        </p:nvSpPr>
        <p:spPr>
          <a:xfrm>
            <a:off x="298605" y="298445"/>
            <a:ext cx="546945" cy="461665"/>
          </a:xfrm>
          <a:prstGeom prst="rect">
            <a:avLst/>
          </a:prstGeom>
          <a:noFill/>
        </p:spPr>
        <p:txBody>
          <a:bodyPr wrap="none" rtlCol="0">
            <a:spAutoFit/>
          </a:bodyPr>
          <a:lstStyle/>
          <a:p>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14.xml><?xml version="1.0" encoding="utf-8"?>
<p:tagLst xmlns:a="http://schemas.openxmlformats.org/drawingml/2006/main" xmlns:r="http://schemas.openxmlformats.org/officeDocument/2006/relationships" xmlns:p="http://schemas.openxmlformats.org/presentationml/2006/main">
  <p:tag name="PA" val="v4.0.0"/>
</p:tagLst>
</file>

<file path=ppt/tags/tag15.xml><?xml version="1.0" encoding="utf-8"?>
<p:tagLst xmlns:a="http://schemas.openxmlformats.org/drawingml/2006/main" xmlns:r="http://schemas.openxmlformats.org/officeDocument/2006/relationships" xmlns:p="http://schemas.openxmlformats.org/presentationml/2006/main">
  <p:tag name="PA" val="v4.0.0"/>
</p:tagLst>
</file>

<file path=ppt/tags/tag16.xml><?xml version="1.0" encoding="utf-8"?>
<p:tagLst xmlns:a="http://schemas.openxmlformats.org/drawingml/2006/main" xmlns:r="http://schemas.openxmlformats.org/officeDocument/2006/relationships" xmlns:p="http://schemas.openxmlformats.org/presentationml/2006/main">
  <p:tag name="PA" val="v4.0.0"/>
</p:tagLst>
</file>

<file path=ppt/tags/tag17.xml><?xml version="1.0" encoding="utf-8"?>
<p:tagLst xmlns:a="http://schemas.openxmlformats.org/drawingml/2006/main" xmlns:r="http://schemas.openxmlformats.org/officeDocument/2006/relationships" xmlns:p="http://schemas.openxmlformats.org/presentationml/2006/main">
  <p:tag name="PA" val="v4.0.0"/>
</p:tagLst>
</file>

<file path=ppt/tags/tag18.xml><?xml version="1.0" encoding="utf-8"?>
<p:tagLst xmlns:a="http://schemas.openxmlformats.org/drawingml/2006/main" xmlns:r="http://schemas.openxmlformats.org/officeDocument/2006/relationships" xmlns:p="http://schemas.openxmlformats.org/presentationml/2006/main">
  <p:tag name="PA" val="v4.0.0"/>
</p:tagLst>
</file>

<file path=ppt/tags/tag19.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20.xml><?xml version="1.0" encoding="utf-8"?>
<p:tagLst xmlns:a="http://schemas.openxmlformats.org/drawingml/2006/main" xmlns:r="http://schemas.openxmlformats.org/officeDocument/2006/relationships" xmlns:p="http://schemas.openxmlformats.org/presentationml/2006/main">
  <p:tag name="PA" val="v4.0.0"/>
</p:tagLst>
</file>

<file path=ppt/tags/tag21.xml><?xml version="1.0" encoding="utf-8"?>
<p:tagLst xmlns:a="http://schemas.openxmlformats.org/drawingml/2006/main" xmlns:r="http://schemas.openxmlformats.org/officeDocument/2006/relationships" xmlns:p="http://schemas.openxmlformats.org/presentationml/2006/main">
  <p:tag name="PA" val="v4.0.0"/>
</p:tagLst>
</file>

<file path=ppt/tags/tag22.xml><?xml version="1.0" encoding="utf-8"?>
<p:tagLst xmlns:a="http://schemas.openxmlformats.org/drawingml/2006/main" xmlns:r="http://schemas.openxmlformats.org/officeDocument/2006/relationships" xmlns:p="http://schemas.openxmlformats.org/presentationml/2006/main">
  <p:tag name="PA" val="v4.0.0"/>
</p:tagLst>
</file>

<file path=ppt/tags/tag23.xml><?xml version="1.0" encoding="utf-8"?>
<p:tagLst xmlns:a="http://schemas.openxmlformats.org/drawingml/2006/main" xmlns:r="http://schemas.openxmlformats.org/officeDocument/2006/relationships" xmlns:p="http://schemas.openxmlformats.org/presentationml/2006/main">
  <p:tag name="PA" val="v4.0.0"/>
</p:tagLst>
</file>

<file path=ppt/tags/tag24.xml><?xml version="1.0" encoding="utf-8"?>
<p:tagLst xmlns:a="http://schemas.openxmlformats.org/drawingml/2006/main" xmlns:r="http://schemas.openxmlformats.org/officeDocument/2006/relationships" xmlns:p="http://schemas.openxmlformats.org/presentationml/2006/main">
  <p:tag name="PA" val="v4.0.0"/>
</p:tagLst>
</file>

<file path=ppt/tags/tag25.xml><?xml version="1.0" encoding="utf-8"?>
<p:tagLst xmlns:a="http://schemas.openxmlformats.org/drawingml/2006/main" xmlns:r="http://schemas.openxmlformats.org/officeDocument/2006/relationships" xmlns:p="http://schemas.openxmlformats.org/presentationml/2006/main">
  <p:tag name="PA" val="v4.0.0"/>
</p:tagLst>
</file>

<file path=ppt/tags/tag26.xml><?xml version="1.0" encoding="utf-8"?>
<p:tagLst xmlns:a="http://schemas.openxmlformats.org/drawingml/2006/main" xmlns:r="http://schemas.openxmlformats.org/officeDocument/2006/relationships" xmlns:p="http://schemas.openxmlformats.org/presentationml/2006/main">
  <p:tag name="PA" val="v4.0.0"/>
</p:tagLst>
</file>

<file path=ppt/tags/tag27.xml><?xml version="1.0" encoding="utf-8"?>
<p:tagLst xmlns:a="http://schemas.openxmlformats.org/drawingml/2006/main" xmlns:r="http://schemas.openxmlformats.org/officeDocument/2006/relationships" xmlns:p="http://schemas.openxmlformats.org/presentationml/2006/main">
  <p:tag name="PA" val="v4.0.0"/>
</p:tagLst>
</file>

<file path=ppt/tags/tag28.xml><?xml version="1.0" encoding="utf-8"?>
<p:tagLst xmlns:a="http://schemas.openxmlformats.org/drawingml/2006/main" xmlns:r="http://schemas.openxmlformats.org/officeDocument/2006/relationships" xmlns:p="http://schemas.openxmlformats.org/presentationml/2006/main">
  <p:tag name="PA" val="v4.0.0"/>
</p:tagLst>
</file>

<file path=ppt/tags/tag29.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30.xml><?xml version="1.0" encoding="utf-8"?>
<p:tagLst xmlns:a="http://schemas.openxmlformats.org/drawingml/2006/main" xmlns:r="http://schemas.openxmlformats.org/officeDocument/2006/relationships" xmlns:p="http://schemas.openxmlformats.org/presentationml/2006/main">
  <p:tag name="PA" val="v4.0.0"/>
</p:tagLst>
</file>

<file path=ppt/tags/tag31.xml><?xml version="1.0" encoding="utf-8"?>
<p:tagLst xmlns:a="http://schemas.openxmlformats.org/drawingml/2006/main" xmlns:r="http://schemas.openxmlformats.org/officeDocument/2006/relationships" xmlns:p="http://schemas.openxmlformats.org/presentationml/2006/main">
  <p:tag name="PA" val="v4.0.0"/>
</p:tagLst>
</file>

<file path=ppt/tags/tag32.xml><?xml version="1.0" encoding="utf-8"?>
<p:tagLst xmlns:a="http://schemas.openxmlformats.org/drawingml/2006/main" xmlns:r="http://schemas.openxmlformats.org/officeDocument/2006/relationships" xmlns:p="http://schemas.openxmlformats.org/presentationml/2006/main">
  <p:tag name="PA" val="v4.0.0"/>
</p:tagLst>
</file>

<file path=ppt/tags/tag33.xml><?xml version="1.0" encoding="utf-8"?>
<p:tagLst xmlns:a="http://schemas.openxmlformats.org/drawingml/2006/main" xmlns:r="http://schemas.openxmlformats.org/officeDocument/2006/relationships" xmlns:p="http://schemas.openxmlformats.org/presentationml/2006/main">
  <p:tag name="PA" val="v4.0.0"/>
</p:tagLst>
</file>

<file path=ppt/tags/tag34.xml><?xml version="1.0" encoding="utf-8"?>
<p:tagLst xmlns:a="http://schemas.openxmlformats.org/drawingml/2006/main" xmlns:r="http://schemas.openxmlformats.org/officeDocument/2006/relationships" xmlns:p="http://schemas.openxmlformats.org/presentationml/2006/main">
  <p:tag name="PA" val="v4.0.0"/>
</p:tagLst>
</file>

<file path=ppt/tags/tag35.xml><?xml version="1.0" encoding="utf-8"?>
<p:tagLst xmlns:a="http://schemas.openxmlformats.org/drawingml/2006/main" xmlns:r="http://schemas.openxmlformats.org/officeDocument/2006/relationships" xmlns:p="http://schemas.openxmlformats.org/presentationml/2006/main">
  <p:tag name="PA" val="v4.0.0"/>
</p:tagLst>
</file>

<file path=ppt/tags/tag36.xml><?xml version="1.0" encoding="utf-8"?>
<p:tagLst xmlns:a="http://schemas.openxmlformats.org/drawingml/2006/main" xmlns:r="http://schemas.openxmlformats.org/officeDocument/2006/relationships" xmlns:p="http://schemas.openxmlformats.org/presentationml/2006/main">
  <p:tag name="PA" val="v4.0.0"/>
</p:tagLst>
</file>

<file path=ppt/tags/tag37.xml><?xml version="1.0" encoding="utf-8"?>
<p:tagLst xmlns:a="http://schemas.openxmlformats.org/drawingml/2006/main" xmlns:r="http://schemas.openxmlformats.org/officeDocument/2006/relationships" xmlns:p="http://schemas.openxmlformats.org/presentationml/2006/main">
  <p:tag name="PA" val="v4.0.0"/>
</p:tagLst>
</file>

<file path=ppt/tags/tag38.xml><?xml version="1.0" encoding="utf-8"?>
<p:tagLst xmlns:a="http://schemas.openxmlformats.org/drawingml/2006/main" xmlns:r="http://schemas.openxmlformats.org/officeDocument/2006/relationships" xmlns:p="http://schemas.openxmlformats.org/presentationml/2006/main">
  <p:tag name="PA" val="v4.0.0"/>
</p:tagLst>
</file>

<file path=ppt/tags/tag39.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40.xml><?xml version="1.0" encoding="utf-8"?>
<p:tagLst xmlns:a="http://schemas.openxmlformats.org/drawingml/2006/main" xmlns:r="http://schemas.openxmlformats.org/officeDocument/2006/relationships" xmlns:p="http://schemas.openxmlformats.org/presentationml/2006/main">
  <p:tag name="PA" val="v4.0.0"/>
</p:tagLst>
</file>

<file path=ppt/tags/tag41.xml><?xml version="1.0" encoding="utf-8"?>
<p:tagLst xmlns:a="http://schemas.openxmlformats.org/drawingml/2006/main" xmlns:r="http://schemas.openxmlformats.org/officeDocument/2006/relationships" xmlns:p="http://schemas.openxmlformats.org/presentationml/2006/main">
  <p:tag name="PA" val="v4.0.0"/>
</p:tagLst>
</file>

<file path=ppt/tags/tag42.xml><?xml version="1.0" encoding="utf-8"?>
<p:tagLst xmlns:a="http://schemas.openxmlformats.org/drawingml/2006/main" xmlns:r="http://schemas.openxmlformats.org/officeDocument/2006/relationships" xmlns:p="http://schemas.openxmlformats.org/presentationml/2006/main">
  <p:tag name="PA" val="v4.0.0"/>
</p:tagLst>
</file>

<file path=ppt/tags/tag43.xml><?xml version="1.0" encoding="utf-8"?>
<p:tagLst xmlns:a="http://schemas.openxmlformats.org/drawingml/2006/main" xmlns:r="http://schemas.openxmlformats.org/officeDocument/2006/relationships" xmlns:p="http://schemas.openxmlformats.org/presentationml/2006/main">
  <p:tag name="PA" val="v4.0.0"/>
</p:tagLst>
</file>

<file path=ppt/tags/tag44.xml><?xml version="1.0" encoding="utf-8"?>
<p:tagLst xmlns:a="http://schemas.openxmlformats.org/drawingml/2006/main" xmlns:r="http://schemas.openxmlformats.org/officeDocument/2006/relationships" xmlns:p="http://schemas.openxmlformats.org/presentationml/2006/main">
  <p:tag name="PA" val="v4.0.0"/>
</p:tagLst>
</file>

<file path=ppt/tags/tag45.xml><?xml version="1.0" encoding="utf-8"?>
<p:tagLst xmlns:a="http://schemas.openxmlformats.org/drawingml/2006/main" xmlns:r="http://schemas.openxmlformats.org/officeDocument/2006/relationships" xmlns:p="http://schemas.openxmlformats.org/presentationml/2006/main">
  <p:tag name="PA" val="v4.0.0"/>
</p:tagLst>
</file>

<file path=ppt/tags/tag46.xml><?xml version="1.0" encoding="utf-8"?>
<p:tagLst xmlns:a="http://schemas.openxmlformats.org/drawingml/2006/main" xmlns:r="http://schemas.openxmlformats.org/officeDocument/2006/relationships" xmlns:p="http://schemas.openxmlformats.org/presentationml/2006/main">
  <p:tag name="PA" val="v4.0.0"/>
</p:tagLst>
</file>

<file path=ppt/tags/tag47.xml><?xml version="1.0" encoding="utf-8"?>
<p:tagLst xmlns:a="http://schemas.openxmlformats.org/drawingml/2006/main" xmlns:r="http://schemas.openxmlformats.org/officeDocument/2006/relationships" xmlns:p="http://schemas.openxmlformats.org/presentationml/2006/main">
  <p:tag name="PA" val="v4.0.0"/>
</p:tagLst>
</file>

<file path=ppt/tags/tag48.xml><?xml version="1.0" encoding="utf-8"?>
<p:tagLst xmlns:a="http://schemas.openxmlformats.org/drawingml/2006/main" xmlns:r="http://schemas.openxmlformats.org/officeDocument/2006/relationships" xmlns:p="http://schemas.openxmlformats.org/presentationml/2006/main">
  <p:tag name="PA" val="v4.0.0"/>
</p:tagLst>
</file>

<file path=ppt/tags/tag49.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50.xml><?xml version="1.0" encoding="utf-8"?>
<p:tagLst xmlns:a="http://schemas.openxmlformats.org/drawingml/2006/main" xmlns:r="http://schemas.openxmlformats.org/officeDocument/2006/relationships" xmlns:p="http://schemas.openxmlformats.org/presentationml/2006/main">
  <p:tag name="PA" val="v4.0.0"/>
</p:tagLst>
</file>

<file path=ppt/tags/tag51.xml><?xml version="1.0" encoding="utf-8"?>
<p:tagLst xmlns:a="http://schemas.openxmlformats.org/drawingml/2006/main" xmlns:r="http://schemas.openxmlformats.org/officeDocument/2006/relationships" xmlns:p="http://schemas.openxmlformats.org/presentationml/2006/main">
  <p:tag name="PA" val="v4.0.0"/>
</p:tagLst>
</file>

<file path=ppt/tags/tag52.xml><?xml version="1.0" encoding="utf-8"?>
<p:tagLst xmlns:a="http://schemas.openxmlformats.org/drawingml/2006/main" xmlns:r="http://schemas.openxmlformats.org/officeDocument/2006/relationships" xmlns:p="http://schemas.openxmlformats.org/presentationml/2006/main">
  <p:tag name="PA" val="v4.0.0"/>
</p:tagLst>
</file>

<file path=ppt/tags/tag53.xml><?xml version="1.0" encoding="utf-8"?>
<p:tagLst xmlns:a="http://schemas.openxmlformats.org/drawingml/2006/main" xmlns:r="http://schemas.openxmlformats.org/officeDocument/2006/relationships" xmlns:p="http://schemas.openxmlformats.org/presentationml/2006/main">
  <p:tag name="PA" val="v4.0.0"/>
</p:tagLst>
</file>

<file path=ppt/tags/tag54.xml><?xml version="1.0" encoding="utf-8"?>
<p:tagLst xmlns:a="http://schemas.openxmlformats.org/drawingml/2006/main" xmlns:r="http://schemas.openxmlformats.org/officeDocument/2006/relationships" xmlns:p="http://schemas.openxmlformats.org/presentationml/2006/main">
  <p:tag name="PA" val="v4.0.0"/>
</p:tagLst>
</file>

<file path=ppt/tags/tag55.xml><?xml version="1.0" encoding="utf-8"?>
<p:tagLst xmlns:a="http://schemas.openxmlformats.org/drawingml/2006/main" xmlns:r="http://schemas.openxmlformats.org/officeDocument/2006/relationships" xmlns:p="http://schemas.openxmlformats.org/presentationml/2006/main">
  <p:tag name="PA" val="v4.0.0"/>
</p:tagLst>
</file>

<file path=ppt/tags/tag56.xml><?xml version="1.0" encoding="utf-8"?>
<p:tagLst xmlns:a="http://schemas.openxmlformats.org/drawingml/2006/main" xmlns:r="http://schemas.openxmlformats.org/officeDocument/2006/relationships" xmlns:p="http://schemas.openxmlformats.org/presentationml/2006/main">
  <p:tag name="PA" val="v4.0.0"/>
</p:tagLst>
</file>

<file path=ppt/tags/tag57.xml><?xml version="1.0" encoding="utf-8"?>
<p:tagLst xmlns:a="http://schemas.openxmlformats.org/drawingml/2006/main" xmlns:r="http://schemas.openxmlformats.org/officeDocument/2006/relationships" xmlns:p="http://schemas.openxmlformats.org/presentationml/2006/main">
  <p:tag name="PA" val="v4.0.0"/>
</p:tagLst>
</file>

<file path=ppt/tags/tag58.xml><?xml version="1.0" encoding="utf-8"?>
<p:tagLst xmlns:a="http://schemas.openxmlformats.org/drawingml/2006/main" xmlns:r="http://schemas.openxmlformats.org/officeDocument/2006/relationships" xmlns:p="http://schemas.openxmlformats.org/presentationml/2006/main">
  <p:tag name="PA" val="v4.0.0"/>
</p:tagLst>
</file>

<file path=ppt/tags/tag59.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60.xml><?xml version="1.0" encoding="utf-8"?>
<p:tagLst xmlns:a="http://schemas.openxmlformats.org/drawingml/2006/main" xmlns:r="http://schemas.openxmlformats.org/officeDocument/2006/relationships" xmlns:p="http://schemas.openxmlformats.org/presentationml/2006/main">
  <p:tag name="PA" val="v4.0.0"/>
</p:tagLst>
</file>

<file path=ppt/tags/tag61.xml><?xml version="1.0" encoding="utf-8"?>
<p:tagLst xmlns:a="http://schemas.openxmlformats.org/drawingml/2006/main" xmlns:r="http://schemas.openxmlformats.org/officeDocument/2006/relationships" xmlns:p="http://schemas.openxmlformats.org/presentationml/2006/main">
  <p:tag name="PA" val="v4.0.0"/>
</p:tagLst>
</file>

<file path=ppt/tags/tag62.xml><?xml version="1.0" encoding="utf-8"?>
<p:tagLst xmlns:a="http://schemas.openxmlformats.org/drawingml/2006/main" xmlns:r="http://schemas.openxmlformats.org/officeDocument/2006/relationships" xmlns:p="http://schemas.openxmlformats.org/presentationml/2006/main">
  <p:tag name="PA" val="v4.0.0"/>
</p:tagLst>
</file>

<file path=ppt/tags/tag63.xml><?xml version="1.0" encoding="utf-8"?>
<p:tagLst xmlns:a="http://schemas.openxmlformats.org/drawingml/2006/main" xmlns:r="http://schemas.openxmlformats.org/officeDocument/2006/relationships" xmlns:p="http://schemas.openxmlformats.org/presentationml/2006/main">
  <p:tag name="PA" val="v4.0.0"/>
</p:tagLst>
</file>

<file path=ppt/tags/tag64.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 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zpxvuuuj">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Words>
  <Application>Microsoft Office PowerPoint</Application>
  <PresentationFormat>宽屏</PresentationFormat>
  <Paragraphs>208</Paragraphs>
  <Slides>19</Slides>
  <Notes>16</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19</vt:i4>
      </vt:variant>
    </vt:vector>
  </HeadingPairs>
  <TitlesOfParts>
    <vt:vector size="27" baseType="lpstr">
      <vt:lpstr>等线</vt:lpstr>
      <vt:lpstr>方正卡通简体</vt:lpstr>
      <vt:lpstr>宋体</vt:lpstr>
      <vt:lpstr>微软雅黑</vt:lpstr>
      <vt:lpstr>Arial</vt:lpstr>
      <vt:lpstr>Calibri</vt:lpstr>
      <vt:lpstr> 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2022-03-09T03:24:28Z</dcterms:created>
  <dcterms:modified xsi:type="dcterms:W3CDTF">2023-01-10T06:09:21Z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F48F1B9406AF4F4288FCC3CD30034984</vt:lpwstr>
  </property>
  <property fmtid="{A09F084E-AD41-489F-8076-AA5BE3082BCA}" pid="100">
    <vt:ui4>5</vt:ui4>
  </property>
  <property fmtid="{64440492-4C8B-11D1-8B70-080036B11A03}" pid="11">
    <vt:lpwstr>www.2ppt.com-爱PPT提供资源下载</vt:lpwstr>
  </property>
</Properties>
</file>