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407" r:id="rId2"/>
    <p:sldId id="448" r:id="rId3"/>
    <p:sldId id="449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  <p:sldId id="464" r:id="rId19"/>
    <p:sldId id="465" r:id="rId20"/>
    <p:sldId id="466" r:id="rId21"/>
    <p:sldId id="467" r:id="rId22"/>
    <p:sldId id="468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484" r:id="rId39"/>
    <p:sldId id="485" r:id="rId4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Relationship Id="rId4" Type="http://schemas.openxmlformats.org/officeDocument/2006/relationships/image" Target="../media/image8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image" Target="../media/image91.emf"/><Relationship Id="rId6" Type="http://schemas.openxmlformats.org/officeDocument/2006/relationships/image" Target="../media/image96.emf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image" Target="../media/image97.emf"/><Relationship Id="rId6" Type="http://schemas.openxmlformats.org/officeDocument/2006/relationships/image" Target="../media/image102.emf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7" Type="http://schemas.openxmlformats.org/officeDocument/2006/relationships/image" Target="../media/image109.emf"/><Relationship Id="rId2" Type="http://schemas.openxmlformats.org/officeDocument/2006/relationships/image" Target="../media/image104.emf"/><Relationship Id="rId1" Type="http://schemas.openxmlformats.org/officeDocument/2006/relationships/image" Target="../media/image103.emf"/><Relationship Id="rId6" Type="http://schemas.openxmlformats.org/officeDocument/2006/relationships/image" Target="../media/image108.emf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image" Target="../media/image112.emf"/><Relationship Id="rId7" Type="http://schemas.openxmlformats.org/officeDocument/2006/relationships/image" Target="../media/image116.emf"/><Relationship Id="rId2" Type="http://schemas.openxmlformats.org/officeDocument/2006/relationships/image" Target="../media/image111.emf"/><Relationship Id="rId1" Type="http://schemas.openxmlformats.org/officeDocument/2006/relationships/image" Target="../media/image110.emf"/><Relationship Id="rId6" Type="http://schemas.openxmlformats.org/officeDocument/2006/relationships/image" Target="../media/image115.emf"/><Relationship Id="rId11" Type="http://schemas.openxmlformats.org/officeDocument/2006/relationships/image" Target="../media/image120.emf"/><Relationship Id="rId5" Type="http://schemas.openxmlformats.org/officeDocument/2006/relationships/image" Target="../media/image114.emf"/><Relationship Id="rId10" Type="http://schemas.openxmlformats.org/officeDocument/2006/relationships/image" Target="../media/image119.emf"/><Relationship Id="rId4" Type="http://schemas.openxmlformats.org/officeDocument/2006/relationships/image" Target="../media/image113.emf"/><Relationship Id="rId9" Type="http://schemas.openxmlformats.org/officeDocument/2006/relationships/image" Target="../media/image118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2EBFC-675A-4CAB-B952-F241F5030FA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BAA5A-496A-487C-B7B1-5ADB76D052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AA5A-496A-487C-B7B1-5ADB76D052C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403648" y="1799965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4"/>
          <p:cNvSpPr>
            <a:spLocks noChangeArrowheads="1"/>
          </p:cNvSpPr>
          <p:nvPr/>
        </p:nvSpPr>
        <p:spPr bwMode="auto">
          <a:xfrm>
            <a:off x="0" y="0"/>
            <a:ext cx="9144000" cy="501156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" name="黑色底纹"/>
          <p:cNvSpPr>
            <a:spLocks noChangeArrowheads="1"/>
          </p:cNvSpPr>
          <p:nvPr/>
        </p:nvSpPr>
        <p:spPr bwMode="auto">
          <a:xfrm>
            <a:off x="0" y="6631242"/>
            <a:ext cx="9144000" cy="226759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7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7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7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7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6.e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77.emf"/><Relationship Id="rId4" Type="http://schemas.openxmlformats.org/officeDocument/2006/relationships/image" Target="../media/image75.e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7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8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8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8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8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7.emf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89.emf"/><Relationship Id="rId4" Type="http://schemas.openxmlformats.org/officeDocument/2006/relationships/image" Target="../media/image86.emf"/><Relationship Id="rId9" Type="http://schemas.openxmlformats.org/officeDocument/2006/relationships/oleObject" Target="../embeddings/oleObject8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90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13" Type="http://schemas.openxmlformats.org/officeDocument/2006/relationships/oleObject" Target="../embeddings/oleObject96.bin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9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2.e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94.emf"/><Relationship Id="rId4" Type="http://schemas.openxmlformats.org/officeDocument/2006/relationships/image" Target="../media/image91.e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96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13" Type="http://schemas.openxmlformats.org/officeDocument/2006/relationships/oleObject" Target="../embeddings/oleObject102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0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8.e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100.emf"/><Relationship Id="rId4" Type="http://schemas.openxmlformats.org/officeDocument/2006/relationships/image" Target="../media/image97.e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02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13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07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9.e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04.e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10" Type="http://schemas.openxmlformats.org/officeDocument/2006/relationships/image" Target="../media/image106.emf"/><Relationship Id="rId4" Type="http://schemas.openxmlformats.org/officeDocument/2006/relationships/image" Target="../media/image103.e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08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117.emf"/><Relationship Id="rId3" Type="http://schemas.openxmlformats.org/officeDocument/2006/relationships/oleObject" Target="../embeddings/oleObject110.bin"/><Relationship Id="rId21" Type="http://schemas.openxmlformats.org/officeDocument/2006/relationships/oleObject" Target="../embeddings/oleObject119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14.emf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6.emf"/><Relationship Id="rId20" Type="http://schemas.openxmlformats.org/officeDocument/2006/relationships/image" Target="../media/image118.e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1.emf"/><Relationship Id="rId11" Type="http://schemas.openxmlformats.org/officeDocument/2006/relationships/oleObject" Target="../embeddings/oleObject114.bin"/><Relationship Id="rId24" Type="http://schemas.openxmlformats.org/officeDocument/2006/relationships/image" Target="../media/image120.emf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116.bin"/><Relationship Id="rId23" Type="http://schemas.openxmlformats.org/officeDocument/2006/relationships/oleObject" Target="../embeddings/oleObject120.bin"/><Relationship Id="rId10" Type="http://schemas.openxmlformats.org/officeDocument/2006/relationships/image" Target="../media/image113.emf"/><Relationship Id="rId19" Type="http://schemas.openxmlformats.org/officeDocument/2006/relationships/oleObject" Target="../embeddings/oleObject118.bin"/><Relationship Id="rId4" Type="http://schemas.openxmlformats.org/officeDocument/2006/relationships/image" Target="../media/image110.e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15.emf"/><Relationship Id="rId22" Type="http://schemas.openxmlformats.org/officeDocument/2006/relationships/image" Target="../media/image11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23" Type="http://schemas.openxmlformats.org/officeDocument/2006/relationships/image" Target="../media/image25.e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3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3.emf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e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2.emf"/><Relationship Id="rId20" Type="http://schemas.openxmlformats.org/officeDocument/2006/relationships/image" Target="../media/image34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36.emf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10" Type="http://schemas.openxmlformats.org/officeDocument/2006/relationships/image" Target="../media/image29.e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1.emf"/><Relationship Id="rId22" Type="http://schemas.openxmlformats.org/officeDocument/2006/relationships/image" Target="../media/image3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3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7801" y="3484426"/>
            <a:ext cx="681789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500" dirty="0">
                <a:latin typeface="Times New Roman" panose="02020603050405020304" pitchFamily="18" charset="0"/>
              </a:rPr>
              <a:t>Section Ⅲ</a:t>
            </a:r>
            <a:r>
              <a:rPr lang="zh-CN" altLang="en-US" sz="2500" dirty="0">
                <a:latin typeface="Times New Roman" panose="02020603050405020304" pitchFamily="18" charset="0"/>
              </a:rPr>
              <a:t>　</a:t>
            </a:r>
            <a:r>
              <a:rPr lang="en-US" altLang="zh-CN" sz="2500" dirty="0">
                <a:latin typeface="Times New Roman" panose="02020603050405020304" pitchFamily="18" charset="0"/>
              </a:rPr>
              <a:t>Using language &amp; Developing ideas 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19168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/>
              <a:t>A new start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335007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531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3" imgW="8416290" imgH="4509770" progId="Word.Document.8">
                  <p:embed/>
                </p:oleObj>
              </mc:Choice>
              <mc:Fallback>
                <p:oleObj name="文档" r:id="rId3" imgW="8416290" imgH="450977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5316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57201" y="594526"/>
          <a:ext cx="8266113" cy="5842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文档" r:id="rId3" imgW="8416290" imgH="4959985" progId="Word.Document.8">
                  <p:embed/>
                </p:oleObj>
              </mc:Choice>
              <mc:Fallback>
                <p:oleObj name="文档" r:id="rId3" imgW="8416290" imgH="49599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594526"/>
                        <a:ext cx="8266113" cy="5842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724401" y="14177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14177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114801" y="224090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1" y="224090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870326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6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2860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81001" y="1053758"/>
          <a:ext cx="8266113" cy="5074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文档" r:id="rId3" imgW="8416290" imgH="4304030" progId="Word.Document.8">
                  <p:embed/>
                </p:oleObj>
              </mc:Choice>
              <mc:Fallback>
                <p:oleObj name="文档" r:id="rId3" imgW="8416290" imgH="43040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8"/>
                        <a:ext cx="8266113" cy="5074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447801" y="214943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14943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447801" y="251529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51529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447801" y="306409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06409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447801" y="352141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52141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447801" y="397874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97874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447801" y="443607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443607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733801" y="14177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14177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733801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81001" y="777456"/>
          <a:ext cx="8266113" cy="548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文档" r:id="rId3" imgW="8416290" imgH="4654550" progId="Word.Document.8">
                  <p:embed/>
                </p:oleObj>
              </mc:Choice>
              <mc:Fallback>
                <p:oleObj name="文档" r:id="rId3" imgW="8416290" imgH="46545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777456"/>
                        <a:ext cx="8266113" cy="5487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8006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0292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81001" y="1053758"/>
          <a:ext cx="8266113" cy="490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文档" r:id="rId3" imgW="8416290" imgH="4168775" progId="Word.Document.8">
                  <p:embed/>
                </p:oleObj>
              </mc:Choice>
              <mc:Fallback>
                <p:oleObj name="文档" r:id="rId3" imgW="8416290" imgH="41687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8"/>
                        <a:ext cx="8266113" cy="4908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3716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600201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3124201" y="14177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1" y="14177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8194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3657601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1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3870326" y="352141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6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6" y="352141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914401" y="47104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47104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410201" y="370434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370434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524001" y="105185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05185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524001" y="14177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4177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4478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600201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676401" y="288116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288116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1600201" y="333848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333848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81001" y="685991"/>
          <a:ext cx="8266113" cy="536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文档" r:id="rId3" imgW="8416290" imgH="4554220" progId="Word.Document.8">
                  <p:embed/>
                </p:oleObj>
              </mc:Choice>
              <mc:Fallback>
                <p:oleObj name="文档" r:id="rId3" imgW="8416290" imgH="45542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685991"/>
                        <a:ext cx="8266113" cy="5367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5240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371601" y="242383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242383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1374776" y="2791601"/>
          <a:ext cx="6105525" cy="95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文档" r:id="rId9" imgW="6111875" imgH="793750" progId="Word.Document.8">
                  <p:embed/>
                </p:oleObj>
              </mc:Choice>
              <mc:Fallback>
                <p:oleObj name="文档" r:id="rId9" imgW="6111875" imgH="79375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6" y="2791601"/>
                        <a:ext cx="6105525" cy="950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715001" y="205797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1" y="205797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276601" y="251529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251529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4572001" y="297262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297262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3505201" y="342995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1" y="342995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3124201" y="434460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9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1" y="434460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5715001" y="105185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1" y="105185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66294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2209801" y="27896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1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27896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2514601" y="324702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324702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2057400" y="416167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16167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6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5240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76962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8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3184526" y="2864012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6" y="2864012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2209801" y="324702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0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324702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6324601" y="370434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1" y="370434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4419601" y="461900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461900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81001" y="685991"/>
          <a:ext cx="8207375" cy="579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6" name="文档" r:id="rId3" imgW="8416290" imgH="4952365" progId="Word.Document.8">
                  <p:embed/>
                </p:oleObj>
              </mc:Choice>
              <mc:Fallback>
                <p:oleObj name="文档" r:id="rId3" imgW="8416290" imgH="495236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685991"/>
                        <a:ext cx="8207375" cy="5796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419601" y="114331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114331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7299326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6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1295401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9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1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1981201" y="27896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0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27896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6781800" y="2772546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1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772546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6019801" y="352141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1" y="352141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685801" y="434460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" name="文档" r:id="rId17" imgW="5274310" imgH="396875" progId="Word.Document.8">
                  <p:embed/>
                </p:oleObj>
              </mc:Choice>
              <mc:Fallback>
                <p:oleObj name="文档" r:id="rId17" imgW="5274310" imgH="396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" y="434460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7772401" y="434460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4" name="文档" r:id="rId19" imgW="5274310" imgH="396875" progId="Word.Document.8">
                  <p:embed/>
                </p:oleObj>
              </mc:Choice>
              <mc:Fallback>
                <p:oleObj name="文档" r:id="rId19" imgW="5274310" imgH="39687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1" y="434460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4114801" y="51677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5" name="文档" r:id="rId21" imgW="5274310" imgH="396875" progId="Word.Document.8">
                  <p:embed/>
                </p:oleObj>
              </mc:Choice>
              <mc:Fallback>
                <p:oleObj name="文档" r:id="rId21" imgW="5274310" imgH="39687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1" y="51677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6858001" y="562512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6" name="文档" r:id="rId23" imgW="5274310" imgH="396875" progId="Word.Document.8">
                  <p:embed/>
                </p:oleObj>
              </mc:Choice>
              <mc:Fallback>
                <p:oleObj name="文档" r:id="rId23" imgW="5274310" imgH="396875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1" y="562512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文档" r:id="rId4" imgW="8416290" imgH="4079240" progId="Word.Document.8">
                  <p:embed/>
                </p:oleObj>
              </mc:Choice>
              <mc:Fallback>
                <p:oleObj name="文档" r:id="rId4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524001" y="14920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文档" r:id="rId6" imgW="5274310" imgH="396875" progId="Word.Document.8">
                  <p:embed/>
                </p:oleObj>
              </mc:Choice>
              <mc:Fallback>
                <p:oleObj name="文档" r:id="rId6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4920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175126" y="14920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文档" r:id="rId8" imgW="5274310" imgH="396875" progId="Word.Document.8">
                  <p:embed/>
                </p:oleObj>
              </mc:Choice>
              <mc:Fallback>
                <p:oleObj name="文档" r:id="rId8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6" y="14920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4478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文档" r:id="rId10" imgW="5274310" imgH="396875" progId="Word.Document.8">
                  <p:embed/>
                </p:oleObj>
              </mc:Choice>
              <mc:Fallback>
                <p:oleObj name="文档" r:id="rId10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48768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文档" r:id="rId12" imgW="5274310" imgH="396875" progId="Word.Document.8">
                  <p:embed/>
                </p:oleObj>
              </mc:Choice>
              <mc:Fallback>
                <p:oleObj name="文档" r:id="rId12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447801" y="2406685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文档" r:id="rId14" imgW="5274310" imgH="396875" progId="Word.Document.8">
                  <p:embed/>
                </p:oleObj>
              </mc:Choice>
              <mc:Fallback>
                <p:oleObj name="文档" r:id="rId14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406685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5410201" y="2406685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文档" r:id="rId16" imgW="5274310" imgH="396875" progId="Word.Document.8">
                  <p:embed/>
                </p:oleObj>
              </mc:Choice>
              <mc:Fallback>
                <p:oleObj name="文档" r:id="rId16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2406685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914401" y="2864012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文档" r:id="rId18" imgW="5274310" imgH="396875" progId="Word.Document.8">
                  <p:embed/>
                </p:oleObj>
              </mc:Choice>
              <mc:Fallback>
                <p:oleObj name="文档" r:id="rId18" imgW="5274310" imgH="396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2864012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1676401" y="3321339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文档" r:id="rId20" imgW="5274310" imgH="396875" progId="Word.Document.8">
                  <p:embed/>
                </p:oleObj>
              </mc:Choice>
              <mc:Fallback>
                <p:oleObj name="文档" r:id="rId20" imgW="5274310" imgH="39687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3321339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4343400" y="333848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文档" r:id="rId22" imgW="5274310" imgH="396875" progId="Word.Document.8">
                  <p:embed/>
                </p:oleObj>
              </mc:Choice>
              <mc:Fallback>
                <p:oleObj name="文档" r:id="rId22" imgW="5274310" imgH="39687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33848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554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文档" r:id="rId3" imgW="8416290" imgH="4699000" progId="Word.Document.8">
                  <p:embed/>
                </p:oleObj>
              </mc:Choice>
              <mc:Fallback>
                <p:oleObj name="文档" r:id="rId3" imgW="8416290" imgH="4699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554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447801" y="14920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14920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4478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447801" y="2406685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406685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1447801" y="288116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88116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447801" y="333848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33848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1447801" y="37958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7958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447801" y="42531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文档" r:id="rId17" imgW="5274310" imgH="396875" progId="Word.Document.8">
                  <p:embed/>
                </p:oleObj>
              </mc:Choice>
              <mc:Fallback>
                <p:oleObj name="文档" r:id="rId17" imgW="5274310" imgH="396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42531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1447801" y="47104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文档" r:id="rId19" imgW="5274310" imgH="396875" progId="Word.Document.8">
                  <p:embed/>
                </p:oleObj>
              </mc:Choice>
              <mc:Fallback>
                <p:oleObj name="文档" r:id="rId19" imgW="5274310" imgH="39687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47104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1447801" y="51677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文档" r:id="rId21" imgW="5274310" imgH="396875" progId="Word.Document.8">
                  <p:embed/>
                </p:oleObj>
              </mc:Choice>
              <mc:Fallback>
                <p:oleObj name="文档" r:id="rId21" imgW="5274310" imgH="39687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51677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600201" y="562512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文档" r:id="rId23" imgW="5274310" imgH="396875" progId="Word.Document.8">
                  <p:embed/>
                </p:oleObj>
              </mc:Choice>
              <mc:Fallback>
                <p:oleObj name="文档" r:id="rId23" imgW="5274310" imgH="396875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562512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3716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438401" y="324702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324702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752601" y="42531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42531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81001" y="434460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文档" r:id="rId5" imgW="5274310" imgH="395605" progId="Word.Document.8">
                  <p:embed/>
                </p:oleObj>
              </mc:Choice>
              <mc:Fallback>
                <p:oleObj name="文档" r:id="rId5" imgW="5274310" imgH="39560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434460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81000" y="3429953"/>
          <a:ext cx="8415338" cy="89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文档" r:id="rId5" imgW="8416290" imgH="746125" progId="Word.Document.8">
                  <p:embed/>
                </p:oleObj>
              </mc:Choice>
              <mc:Fallback>
                <p:oleObj name="文档" r:id="rId5" imgW="8416290" imgH="7461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953"/>
                        <a:ext cx="8415338" cy="895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04800" y="4161676"/>
          <a:ext cx="8415338" cy="89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文档" r:id="rId5" imgW="8416290" imgH="746125" progId="Word.Document.8">
                  <p:embed/>
                </p:oleObj>
              </mc:Choice>
              <mc:Fallback>
                <p:oleObj name="文档" r:id="rId5" imgW="8416290" imgH="7461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61676"/>
                        <a:ext cx="8415338" cy="895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全屏显示(4:3)</PresentationFormat>
  <Paragraphs>4</Paragraphs>
  <Slides>39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6" baseType="lpstr"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2019-09-10T06:02:00Z</dcterms:created>
  <dcterms:modified xsi:type="dcterms:W3CDTF">2023-01-16T20:12:29Z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5260AB4982B4412CA0BA475B3545F0FD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