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84" r:id="rId2"/>
    <p:sldId id="285" r:id="rId3"/>
    <p:sldId id="286" r:id="rId4"/>
    <p:sldId id="287" r:id="rId5"/>
    <p:sldId id="288" r:id="rId6"/>
    <p:sldId id="289" r:id="rId7"/>
    <p:sldId id="290" r:id="rId8"/>
    <p:sldId id="291" r:id="rId9"/>
    <p:sldId id="292" r:id="rId10"/>
    <p:sldId id="293" r:id="rId11"/>
    <p:sldId id="294" r:id="rId12"/>
    <p:sldId id="295" r:id="rId13"/>
    <p:sldId id="296" r:id="rId14"/>
    <p:sldId id="297" r:id="rId15"/>
    <p:sldId id="298" r:id="rId16"/>
    <p:sldId id="299" r:id="rId17"/>
    <p:sldId id="300" r:id="rId18"/>
    <p:sldId id="301" r:id="rId19"/>
    <p:sldId id="302" r:id="rId20"/>
    <p:sldId id="303" r:id="rId21"/>
    <p:sldId id="304" r:id="rId22"/>
    <p:sldId id="305" r:id="rId23"/>
  </p:sldIdLst>
  <p:sldSz cx="9144000" cy="6858000" type="screen4x3"/>
  <p:notesSz cx="6858000" cy="9144000"/>
  <p:defaultTextStyle>
    <a:defPPr>
      <a:defRPr lang="zh-CN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EEF13A-DBC1-4EF9-BDD7-DC92A9683514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EF6390-C182-428B-AD71-430215DA181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F6390-C182-428B-AD71-430215DA1815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0BA9E0-EE77-43A3-9227-84051177AC43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973742-B8F4-4168-93B9-F3444F02888D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40A9F7-947A-4DE0-89E4-CB27E80A1540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555D91-C7C7-4D37-AB51-379D095C08AF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9E02C2-0B55-4319-BB9B-76EA69A8F05A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9A8E25-5A3C-4054-B9AD-32B2983F6C5E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CF94FC-2301-4D1A-9B6A-3EEB5A3B579A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92F390-37AD-4FEF-AC23-57E689967616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7F5ED4-4ECF-42CA-8926-82B863385CBA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73F307-B111-4E77-833C-D8763767831C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>
              <a:defRPr sz="1400"/>
            </a:lvl1pPr>
          </a:lstStyle>
          <a:p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DD78B1A1-3AF8-4F32-AF46-5BF734D8EF47}" type="slidenum">
              <a:rPr lang="en-US" altLang="zh-CN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13" Type="http://schemas.openxmlformats.org/officeDocument/2006/relationships/image" Target="../media/image34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12" Type="http://schemas.openxmlformats.org/officeDocument/2006/relationships/image" Target="../media/image33.jpeg"/><Relationship Id="rId17" Type="http://schemas.openxmlformats.org/officeDocument/2006/relationships/image" Target="../media/image38.jpeg"/><Relationship Id="rId2" Type="http://schemas.openxmlformats.org/officeDocument/2006/relationships/image" Target="../media/image23.jpeg"/><Relationship Id="rId16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11" Type="http://schemas.openxmlformats.org/officeDocument/2006/relationships/image" Target="../media/image32.jpeg"/><Relationship Id="rId5" Type="http://schemas.openxmlformats.org/officeDocument/2006/relationships/image" Target="../media/image26.jpeg"/><Relationship Id="rId15" Type="http://schemas.openxmlformats.org/officeDocument/2006/relationships/image" Target="../media/image36.jpeg"/><Relationship Id="rId10" Type="http://schemas.openxmlformats.org/officeDocument/2006/relationships/image" Target="../media/image31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Relationship Id="rId1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图片 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38100"/>
            <a:ext cx="9144000" cy="689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355" name="标题 1"/>
          <p:cNvSpPr txBox="1">
            <a:spLocks noChangeArrowheads="1"/>
          </p:cNvSpPr>
          <p:nvPr/>
        </p:nvSpPr>
        <p:spPr bwMode="auto">
          <a:xfrm>
            <a:off x="-76200" y="434340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nn-NO" altLang="en-US" sz="5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Unit 2  Let’s play sports</a:t>
            </a:r>
            <a:r>
              <a:rPr lang="nn-NO" altLang="en-US" sz="5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nn-NO" altLang="en-US" sz="5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-63500" y="5715000"/>
            <a:ext cx="9131300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矩形 4"/>
          <p:cNvSpPr>
            <a:spLocks noChangeArrowheads="1"/>
          </p:cNvSpPr>
          <p:nvPr/>
        </p:nvSpPr>
        <p:spPr bwMode="auto">
          <a:xfrm>
            <a:off x="684213" y="44450"/>
            <a:ext cx="65452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chemeClr val="hlink"/>
                </a:solidFill>
                <a:latin typeface="Comic Sans MS" panose="030F0702030302020204" pitchFamily="66" charset="0"/>
                <a:ea typeface="方正大黑简体" pitchFamily="1" charset="-122"/>
              </a:rPr>
              <a:t>What sports do they like? (Part A1, P19)</a:t>
            </a:r>
          </a:p>
        </p:txBody>
      </p:sp>
      <p:pic>
        <p:nvPicPr>
          <p:cNvPr id="109571" name="Picture 4" descr="QQ截图2014112317114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31750" y="549275"/>
            <a:ext cx="9131300" cy="627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572" name="矩形 4"/>
          <p:cNvSpPr>
            <a:spLocks noChangeArrowheads="1"/>
          </p:cNvSpPr>
          <p:nvPr/>
        </p:nvSpPr>
        <p:spPr bwMode="auto">
          <a:xfrm>
            <a:off x="2555875" y="1557338"/>
            <a:ext cx="1382713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buFont typeface="Arial" panose="020B0604020202020204" pitchFamily="34" charset="0"/>
              <a:buNone/>
            </a:pPr>
            <a:r>
              <a:rPr lang="en-US" altLang="zh-CN" sz="2000" b="1">
                <a:solidFill>
                  <a:srgbClr val="FF0000"/>
                </a:solidFill>
                <a:latin typeface="Comic Sans MS" panose="030F0702030302020204" pitchFamily="66" charset="0"/>
                <a:ea typeface="方正大黑简体" pitchFamily="1" charset="-122"/>
              </a:rPr>
              <a:t>volleyball</a:t>
            </a:r>
          </a:p>
        </p:txBody>
      </p:sp>
      <p:sp>
        <p:nvSpPr>
          <p:cNvPr id="109573" name="矩形 4"/>
          <p:cNvSpPr>
            <a:spLocks noChangeArrowheads="1"/>
          </p:cNvSpPr>
          <p:nvPr/>
        </p:nvSpPr>
        <p:spPr bwMode="auto">
          <a:xfrm>
            <a:off x="7524750" y="1628775"/>
            <a:ext cx="13811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buFont typeface="Arial" panose="020B0604020202020204" pitchFamily="34" charset="0"/>
              <a:buNone/>
            </a:pPr>
            <a:r>
              <a:rPr lang="en-US" altLang="zh-CN" sz="2000" b="1">
                <a:solidFill>
                  <a:srgbClr val="FF0000"/>
                </a:solidFill>
                <a:latin typeface="Comic Sans MS" panose="030F0702030302020204" pitchFamily="66" charset="0"/>
                <a:ea typeface="方正大黑简体" pitchFamily="1" charset="-122"/>
              </a:rPr>
              <a:t>tennis</a:t>
            </a:r>
          </a:p>
        </p:txBody>
      </p:sp>
      <p:sp>
        <p:nvSpPr>
          <p:cNvPr id="109574" name="矩形 4"/>
          <p:cNvSpPr>
            <a:spLocks noChangeArrowheads="1"/>
          </p:cNvSpPr>
          <p:nvPr/>
        </p:nvSpPr>
        <p:spPr bwMode="auto">
          <a:xfrm>
            <a:off x="2339975" y="4365625"/>
            <a:ext cx="1382713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buFont typeface="Arial" panose="020B0604020202020204" pitchFamily="34" charset="0"/>
              <a:buNone/>
            </a:pPr>
            <a:r>
              <a:rPr lang="en-US" altLang="zh-CN" sz="2000" b="1">
                <a:solidFill>
                  <a:srgbClr val="FF0000"/>
                </a:solidFill>
                <a:latin typeface="Comic Sans MS" panose="030F0702030302020204" pitchFamily="66" charset="0"/>
                <a:ea typeface="方正大黑简体" pitchFamily="1" charset="-122"/>
              </a:rPr>
              <a:t>football</a:t>
            </a:r>
          </a:p>
        </p:txBody>
      </p:sp>
      <p:sp>
        <p:nvSpPr>
          <p:cNvPr id="109575" name="矩形 4"/>
          <p:cNvSpPr>
            <a:spLocks noChangeArrowheads="1"/>
          </p:cNvSpPr>
          <p:nvPr/>
        </p:nvSpPr>
        <p:spPr bwMode="auto">
          <a:xfrm>
            <a:off x="6372225" y="4292600"/>
            <a:ext cx="13827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buFont typeface="Arial" panose="020B0604020202020204" pitchFamily="34" charset="0"/>
              <a:buNone/>
            </a:pPr>
            <a:r>
              <a:rPr lang="en-US" altLang="zh-CN" sz="2000" b="1">
                <a:solidFill>
                  <a:srgbClr val="FF0000"/>
                </a:solidFill>
                <a:latin typeface="Comic Sans MS" panose="030F0702030302020204" pitchFamily="66" charset="0"/>
                <a:ea typeface="方正大黑简体" pitchFamily="1" charset="-122"/>
              </a:rPr>
              <a:t>swimming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9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9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9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09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2" grpId="0" bldLvl="0" autoUpdateAnimBg="0"/>
      <p:bldP spid="109573" grpId="0" bldLvl="0" autoUpdateAnimBg="0"/>
      <p:bldP spid="109574" grpId="0" bldLvl="0" autoUpdateAnimBg="0"/>
      <p:bldP spid="109575" grpId="0" bldLvl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矩形 4"/>
          <p:cNvSpPr>
            <a:spLocks noChangeArrowheads="1"/>
          </p:cNvSpPr>
          <p:nvPr/>
        </p:nvSpPr>
        <p:spPr bwMode="auto">
          <a:xfrm>
            <a:off x="611188" y="188913"/>
            <a:ext cx="1425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>
              <a:buFont typeface="Arial" panose="020B0604020202020204" pitchFamily="34" charset="0"/>
              <a:buNone/>
            </a:pPr>
            <a:r>
              <a:rPr lang="en-US" altLang="zh-CN" sz="2400" b="1" dirty="0" err="1">
                <a:solidFill>
                  <a:schemeClr val="hlink"/>
                </a:solidFill>
                <a:latin typeface="Comic Sans MS" panose="030F0702030302020204" pitchFamily="66" charset="0"/>
                <a:ea typeface="方正大黑简体" pitchFamily="1" charset="-122"/>
              </a:rPr>
              <a:t>Pairwork</a:t>
            </a:r>
            <a:endParaRPr lang="en-US" altLang="zh-CN" sz="2400" b="1" dirty="0">
              <a:solidFill>
                <a:schemeClr val="hlink"/>
              </a:solidFill>
              <a:latin typeface="Comic Sans MS" panose="030F0702030302020204" pitchFamily="66" charset="0"/>
              <a:ea typeface="方正大黑简体" pitchFamily="1" charset="-122"/>
            </a:endParaRPr>
          </a:p>
        </p:txBody>
      </p:sp>
      <p:pic>
        <p:nvPicPr>
          <p:cNvPr id="110595" name="Picture 4" descr="2007090900024431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288" y="836613"/>
            <a:ext cx="136842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596" name="Picture 5" descr="U574P6T12D1874875F44DT2005111121485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619250" y="620713"/>
            <a:ext cx="18002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597" name="Picture 6" descr="2007090900024331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132138" y="692150"/>
            <a:ext cx="1655762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598" name="Picture 7" descr="U574P6T12D1874878F44DT20051111214928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795963" y="692150"/>
            <a:ext cx="1681162" cy="168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599" name="Picture 8" descr="U574P6T12D1874879F44DT20051111214943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692275" y="5086350"/>
            <a:ext cx="1682750" cy="168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600" name="Picture 9" descr="U574P6T12D1874880F44DT20051111215006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23850" y="3860800"/>
            <a:ext cx="1536700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601" name="Picture 10" descr="U574P6T12D1874888F44DT20051111215110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308850" y="765175"/>
            <a:ext cx="1536700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602" name="Picture 11" descr="U574P6T12D1874892F44DT20051111215151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3349625" y="5302250"/>
            <a:ext cx="1463675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603" name="Picture 12" descr="U574P6T12D1874898F44DT20051111215259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4645025" y="765175"/>
            <a:ext cx="1489075" cy="149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604" name="Picture 13" descr="U574P6T12D1874904F44DT20051111215433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468313" y="2492375"/>
            <a:ext cx="1320800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605" name="Picture 14" descr="U574P6T12D1874907F44DT20051111215507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179388" y="5229225"/>
            <a:ext cx="1536700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606" name="Picture 15" descr="U574P6T12D1874912F44DT20051111215615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4932363" y="5302250"/>
            <a:ext cx="1392237" cy="139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607" name="Picture 16" descr="U574P6T12D1874917F44DT20051111215721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6229350" y="5302250"/>
            <a:ext cx="1273175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608" name="Picture 17" descr="U574P6T12D1874932F44DT20051111215952"/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7524750" y="4005263"/>
            <a:ext cx="1203325" cy="120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609" name="Picture 18" descr="U574P6T12D1874911F44DT20051111215602"/>
          <p:cNvPicPr>
            <a:picLocks noChangeAspect="1" noChangeArrowheads="1"/>
          </p:cNvPicPr>
          <p:nvPr/>
        </p:nvPicPr>
        <p:blipFill>
          <a:blip r:embed="rId16" cstate="email"/>
          <a:srcRect/>
          <a:stretch>
            <a:fillRect/>
          </a:stretch>
        </p:blipFill>
        <p:spPr bwMode="auto">
          <a:xfrm>
            <a:off x="7451725" y="2565400"/>
            <a:ext cx="1274763" cy="127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610" name="Picture 19" descr="U574P6T12D1874928F44DT20051111215932"/>
          <p:cNvPicPr>
            <a:picLocks noChangeAspect="1" noChangeArrowheads="1"/>
          </p:cNvPicPr>
          <p:nvPr/>
        </p:nvPicPr>
        <p:blipFill>
          <a:blip r:embed="rId17" cstate="email"/>
          <a:srcRect/>
          <a:stretch>
            <a:fillRect/>
          </a:stretch>
        </p:blipFill>
        <p:spPr bwMode="auto">
          <a:xfrm>
            <a:off x="7596188" y="5373688"/>
            <a:ext cx="1131887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611" name="矩形 4"/>
          <p:cNvSpPr>
            <a:spLocks noChangeArrowheads="1"/>
          </p:cNvSpPr>
          <p:nvPr/>
        </p:nvSpPr>
        <p:spPr bwMode="auto">
          <a:xfrm>
            <a:off x="2051050" y="2709863"/>
            <a:ext cx="5327650" cy="179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rgbClr val="FF0000"/>
                </a:solidFill>
                <a:latin typeface="Comic Sans MS" panose="030F0702030302020204" pitchFamily="66" charset="0"/>
                <a:ea typeface="方正大黑简体" pitchFamily="1" charset="-122"/>
              </a:rPr>
              <a:t>A: What sports do you like?</a:t>
            </a:r>
          </a:p>
          <a:p>
            <a:pPr algn="l"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rgbClr val="FF0000"/>
                </a:solidFill>
                <a:latin typeface="Comic Sans MS" panose="030F0702030302020204" pitchFamily="66" charset="0"/>
                <a:ea typeface="方正大黑简体" pitchFamily="1" charset="-122"/>
              </a:rPr>
              <a:t>B: I like ....</a:t>
            </a:r>
          </a:p>
          <a:p>
            <a:pPr algn="l"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rgbClr val="FF0000"/>
                </a:solidFill>
                <a:latin typeface="Comic Sans MS" panose="030F0702030302020204" pitchFamily="66" charset="0"/>
                <a:ea typeface="方正大黑简体" pitchFamily="1" charset="-122"/>
              </a:rPr>
              <a:t>   What about you?</a:t>
            </a:r>
          </a:p>
          <a:p>
            <a:pPr algn="l"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rgbClr val="FF0000"/>
                </a:solidFill>
                <a:latin typeface="Comic Sans MS" panose="030F0702030302020204" pitchFamily="66" charset="0"/>
                <a:ea typeface="方正大黑简体" pitchFamily="1" charset="-122"/>
              </a:rPr>
              <a:t>A: I enjoy/like/love ....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0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611" grpId="0" bldLvl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矩形 4"/>
          <p:cNvSpPr>
            <a:spLocks noChangeArrowheads="1"/>
          </p:cNvSpPr>
          <p:nvPr/>
        </p:nvSpPr>
        <p:spPr bwMode="auto">
          <a:xfrm>
            <a:off x="611188" y="476250"/>
            <a:ext cx="2832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>
              <a:buFont typeface="Arial" panose="020B0604020202020204" pitchFamily="34" charset="0"/>
              <a:buNone/>
            </a:pPr>
            <a:r>
              <a:rPr lang="en-US" altLang="zh-CN" sz="2400" b="1" dirty="0">
                <a:solidFill>
                  <a:schemeClr val="hlink"/>
                </a:solidFill>
                <a:latin typeface="Comic Sans MS" panose="030F0702030302020204" pitchFamily="66" charset="0"/>
                <a:ea typeface="方正大黑简体" pitchFamily="1" charset="-122"/>
              </a:rPr>
              <a:t>Listen and answer</a:t>
            </a:r>
            <a:endParaRPr lang="en-US" altLang="zh-CN" dirty="0">
              <a:latin typeface="Calibri" panose="020F0502020204030204" pitchFamily="34" charset="0"/>
            </a:endParaRPr>
          </a:p>
        </p:txBody>
      </p:sp>
      <p:sp>
        <p:nvSpPr>
          <p:cNvPr id="111619" name="矩形 4"/>
          <p:cNvSpPr>
            <a:spLocks noChangeArrowheads="1"/>
          </p:cNvSpPr>
          <p:nvPr/>
        </p:nvSpPr>
        <p:spPr bwMode="auto">
          <a:xfrm>
            <a:off x="179388" y="1196975"/>
            <a:ext cx="770413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buFont typeface="Arial" panose="020B0604020202020204" pitchFamily="34" charset="0"/>
              <a:buNone/>
            </a:pPr>
            <a:r>
              <a:rPr lang="en-US" altLang="zh-CN" sz="3200" b="1" dirty="0">
                <a:latin typeface="Comic Sans MS" panose="030F0702030302020204" pitchFamily="66" charset="0"/>
                <a:ea typeface="方正大黑简体" pitchFamily="1" charset="-122"/>
              </a:rPr>
              <a:t>1. How often does Amy go swimming?</a:t>
            </a:r>
            <a:endParaRPr lang="en-US" altLang="zh-CN" dirty="0">
              <a:latin typeface="Calibri" panose="020F0502020204030204" pitchFamily="34" charset="0"/>
            </a:endParaRPr>
          </a:p>
        </p:txBody>
      </p:sp>
      <p:sp>
        <p:nvSpPr>
          <p:cNvPr id="111620" name="矩形 4"/>
          <p:cNvSpPr>
            <a:spLocks noChangeArrowheads="1"/>
          </p:cNvSpPr>
          <p:nvPr/>
        </p:nvSpPr>
        <p:spPr bwMode="auto">
          <a:xfrm>
            <a:off x="755650" y="2060575"/>
            <a:ext cx="64547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>
              <a:buFont typeface="Arial" panose="020B0604020202020204" pitchFamily="34" charset="0"/>
              <a:buNone/>
            </a:pPr>
            <a:r>
              <a:rPr lang="en-US" altLang="zh-CN" sz="3200" b="1" dirty="0">
                <a:solidFill>
                  <a:srgbClr val="FF0000"/>
                </a:solidFill>
                <a:latin typeface="Comic Sans MS" panose="030F0702030302020204" pitchFamily="66" charset="0"/>
                <a:ea typeface="方正大黑简体" pitchFamily="1" charset="-122"/>
              </a:rPr>
              <a:t>She goes swimming every week.</a:t>
            </a:r>
          </a:p>
        </p:txBody>
      </p:sp>
      <p:sp>
        <p:nvSpPr>
          <p:cNvPr id="111621" name="矩形 4"/>
          <p:cNvSpPr>
            <a:spLocks noChangeArrowheads="1"/>
          </p:cNvSpPr>
          <p:nvPr/>
        </p:nvSpPr>
        <p:spPr bwMode="auto">
          <a:xfrm>
            <a:off x="252413" y="3070225"/>
            <a:ext cx="7704137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buFont typeface="Arial" panose="020B0604020202020204" pitchFamily="34" charset="0"/>
              <a:buNone/>
            </a:pPr>
            <a:r>
              <a:rPr lang="en-US" altLang="zh-CN" sz="3200" b="1" dirty="0">
                <a:latin typeface="Comic Sans MS" panose="030F0702030302020204" pitchFamily="66" charset="0"/>
                <a:ea typeface="方正大黑简体" pitchFamily="1" charset="-122"/>
              </a:rPr>
              <a:t>2. What sport does Simon like best?</a:t>
            </a:r>
            <a:endParaRPr lang="en-US" altLang="zh-CN" dirty="0">
              <a:latin typeface="Calibri" panose="020F0502020204030204" pitchFamily="34" charset="0"/>
            </a:endParaRPr>
          </a:p>
        </p:txBody>
      </p:sp>
      <p:sp>
        <p:nvSpPr>
          <p:cNvPr id="111622" name="矩形 4"/>
          <p:cNvSpPr>
            <a:spLocks noChangeArrowheads="1"/>
          </p:cNvSpPr>
          <p:nvPr/>
        </p:nvSpPr>
        <p:spPr bwMode="auto">
          <a:xfrm>
            <a:off x="828675" y="3933825"/>
            <a:ext cx="4672013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>
              <a:buFont typeface="Arial" panose="020B0604020202020204" pitchFamily="34" charset="0"/>
              <a:buNone/>
            </a:pPr>
            <a:r>
              <a:rPr lang="en-US" altLang="zh-CN" sz="3200" b="1" dirty="0">
                <a:solidFill>
                  <a:srgbClr val="FF0000"/>
                </a:solidFill>
                <a:latin typeface="Comic Sans MS" panose="030F0702030302020204" pitchFamily="66" charset="0"/>
                <a:ea typeface="方正大黑简体" pitchFamily="1" charset="-122"/>
              </a:rPr>
              <a:t>He likes football best.</a:t>
            </a:r>
          </a:p>
        </p:txBody>
      </p:sp>
      <p:pic>
        <p:nvPicPr>
          <p:cNvPr id="111623" name="Picture 8" descr="QQ截图2014112317493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653088" y="4149725"/>
            <a:ext cx="3259137" cy="222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1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1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11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11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bldLvl="0" autoUpdateAnimBg="0"/>
      <p:bldP spid="111620" grpId="0" bldLvl="0" autoUpdateAnimBg="0"/>
      <p:bldP spid="111621" grpId="0" bldLvl="0" autoUpdateAnimBg="0"/>
      <p:bldP spid="111622" grpId="0" bldLvl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矩形 4"/>
          <p:cNvSpPr>
            <a:spLocks noChangeArrowheads="1"/>
          </p:cNvSpPr>
          <p:nvPr/>
        </p:nvSpPr>
        <p:spPr bwMode="auto">
          <a:xfrm>
            <a:off x="611188" y="404813"/>
            <a:ext cx="2495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>
              <a:buFont typeface="Arial" panose="020B0604020202020204" pitchFamily="34" charset="0"/>
              <a:buNone/>
            </a:pPr>
            <a:r>
              <a:rPr lang="en-US" altLang="zh-CN" sz="2400" b="1" dirty="0">
                <a:solidFill>
                  <a:schemeClr val="hlink"/>
                </a:solidFill>
                <a:latin typeface="Comic Sans MS" panose="030F0702030302020204" pitchFamily="66" charset="0"/>
                <a:ea typeface="方正大黑简体" pitchFamily="1" charset="-122"/>
              </a:rPr>
              <a:t>Listen and read</a:t>
            </a:r>
            <a:endParaRPr lang="en-US" altLang="zh-CN" dirty="0">
              <a:latin typeface="Calibri" panose="020F0502020204030204" pitchFamily="34" charset="0"/>
            </a:endParaRPr>
          </a:p>
        </p:txBody>
      </p:sp>
      <p:pic>
        <p:nvPicPr>
          <p:cNvPr id="112643" name="Picture 4" descr="QQ截图2014112317522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981075"/>
            <a:ext cx="8018463" cy="564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Line 6"/>
          <p:cNvSpPr>
            <a:spLocks noChangeShapeType="1"/>
          </p:cNvSpPr>
          <p:nvPr/>
        </p:nvSpPr>
        <p:spPr bwMode="auto">
          <a:xfrm>
            <a:off x="2771775" y="4149725"/>
            <a:ext cx="1223963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2646" name="Text Box 7"/>
          <p:cNvSpPr txBox="1">
            <a:spLocks noChangeArrowheads="1"/>
          </p:cNvSpPr>
          <p:nvPr/>
        </p:nvSpPr>
        <p:spPr bwMode="auto">
          <a:xfrm>
            <a:off x="250825" y="4437063"/>
            <a:ext cx="3241675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once a week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twice a week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three times a month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many times a 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day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2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0" grpId="0" animBg="1"/>
      <p:bldP spid="112646" grpId="0" bldLvl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矩形 4"/>
          <p:cNvSpPr>
            <a:spLocks noChangeArrowheads="1"/>
          </p:cNvSpPr>
          <p:nvPr/>
        </p:nvSpPr>
        <p:spPr bwMode="auto">
          <a:xfrm>
            <a:off x="173038" y="1000125"/>
            <a:ext cx="89709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chemeClr val="hlink"/>
                </a:solidFill>
                <a:latin typeface="Comic Sans MS" panose="030F0702030302020204" pitchFamily="66" charset="0"/>
                <a:ea typeface="方正大黑简体" pitchFamily="1" charset="-122"/>
              </a:rPr>
              <a:t>Group work: a report on your groupmates' favourite sports</a:t>
            </a:r>
            <a:endParaRPr lang="en-US" altLang="zh-CN">
              <a:latin typeface="Calibri" panose="020F0502020204030204" pitchFamily="34" charset="0"/>
            </a:endParaRPr>
          </a:p>
        </p:txBody>
      </p:sp>
      <p:sp>
        <p:nvSpPr>
          <p:cNvPr id="113667" name="矩形 4"/>
          <p:cNvSpPr>
            <a:spLocks noChangeArrowheads="1"/>
          </p:cNvSpPr>
          <p:nvPr/>
        </p:nvSpPr>
        <p:spPr bwMode="auto">
          <a:xfrm>
            <a:off x="500063" y="1571625"/>
            <a:ext cx="7488237" cy="517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buFont typeface="Arial" panose="020B0604020202020204" pitchFamily="34" charset="0"/>
              <a:buNone/>
            </a:pPr>
            <a:r>
              <a:rPr lang="en-US" altLang="zh-CN" sz="2800" b="1" dirty="0">
                <a:latin typeface="Comic Sans MS" panose="030F0702030302020204" pitchFamily="66" charset="0"/>
                <a:ea typeface="方正大黑简体" pitchFamily="1" charset="-122"/>
              </a:rPr>
              <a:t>Sample:</a:t>
            </a:r>
          </a:p>
          <a:p>
            <a:pPr algn="l">
              <a:buFont typeface="Arial" panose="020B0604020202020204" pitchFamily="34" charset="0"/>
              <a:buNone/>
            </a:pPr>
            <a:endParaRPr lang="en-US" altLang="zh-CN" sz="2800" b="1" dirty="0">
              <a:latin typeface="Comic Sans MS" panose="030F0702030302020204" pitchFamily="66" charset="0"/>
              <a:ea typeface="方正大黑简体" pitchFamily="1" charset="-122"/>
            </a:endParaRPr>
          </a:p>
          <a:p>
            <a:pPr algn="l"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rgbClr val="FF0000"/>
                </a:solidFill>
                <a:latin typeface="Comic Sans MS" panose="030F0702030302020204" pitchFamily="66" charset="0"/>
                <a:ea typeface="方正大黑简体" pitchFamily="1" charset="-122"/>
              </a:rPr>
              <a:t>My </a:t>
            </a:r>
            <a:r>
              <a:rPr lang="en-US" altLang="zh-CN" sz="2800" b="1" dirty="0" err="1">
                <a:solidFill>
                  <a:srgbClr val="FF0000"/>
                </a:solidFill>
                <a:latin typeface="Comic Sans MS" panose="030F0702030302020204" pitchFamily="66" charset="0"/>
                <a:ea typeface="方正大黑简体" pitchFamily="1" charset="-122"/>
              </a:rPr>
              <a:t>groupmates</a:t>
            </a:r>
            <a:r>
              <a:rPr lang="en-US" altLang="zh-CN" sz="2800" b="1" dirty="0">
                <a:solidFill>
                  <a:srgbClr val="FF0000"/>
                </a:solidFill>
                <a:latin typeface="Comic Sans MS" panose="030F0702030302020204" pitchFamily="66" charset="0"/>
                <a:ea typeface="方正大黑简体" pitchFamily="1" charset="-122"/>
              </a:rPr>
              <a:t> are...</a:t>
            </a:r>
          </a:p>
          <a:p>
            <a:pPr algn="l"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rgbClr val="FF0000"/>
                </a:solidFill>
                <a:latin typeface="Comic Sans MS" panose="030F0702030302020204" pitchFamily="66" charset="0"/>
                <a:ea typeface="方正大黑简体" pitchFamily="1" charset="-122"/>
              </a:rPr>
              <a:t>A likes....He/She plays/goes... every week/twice a week.</a:t>
            </a:r>
          </a:p>
          <a:p>
            <a:pPr algn="l"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rgbClr val="FF0000"/>
                </a:solidFill>
                <a:latin typeface="Comic Sans MS" panose="030F0702030302020204" pitchFamily="66" charset="0"/>
                <a:ea typeface="方正大黑简体" pitchFamily="1" charset="-122"/>
              </a:rPr>
              <a:t>B’s </a:t>
            </a:r>
            <a:r>
              <a:rPr lang="en-US" altLang="zh-CN" sz="2800" b="1" dirty="0" err="1">
                <a:solidFill>
                  <a:srgbClr val="FF0000"/>
                </a:solidFill>
                <a:latin typeface="Comic Sans MS" panose="030F0702030302020204" pitchFamily="66" charset="0"/>
                <a:ea typeface="方正大黑简体" pitchFamily="1" charset="-122"/>
              </a:rPr>
              <a:t>favourite</a:t>
            </a:r>
            <a:r>
              <a:rPr lang="en-US" altLang="zh-CN" sz="2800" b="1" dirty="0">
                <a:solidFill>
                  <a:srgbClr val="FF0000"/>
                </a:solidFill>
                <a:latin typeface="Comic Sans MS" panose="030F0702030302020204" pitchFamily="66" charset="0"/>
                <a:ea typeface="方正大黑简体" pitchFamily="1" charset="-122"/>
              </a:rPr>
              <a:t> sport is .... </a:t>
            </a:r>
            <a:r>
              <a:rPr lang="en-US" altLang="zh-CN" sz="2800" b="1" dirty="0" err="1">
                <a:solidFill>
                  <a:srgbClr val="FF0000"/>
                </a:solidFill>
                <a:latin typeface="Comic Sans MS" panose="030F0702030302020204" pitchFamily="66" charset="0"/>
                <a:ea typeface="方正大黑简体" pitchFamily="1" charset="-122"/>
              </a:rPr>
              <a:t>He/She</a:t>
            </a:r>
            <a:r>
              <a:rPr lang="en-US" altLang="zh-CN" sz="2800" b="1" dirty="0">
                <a:solidFill>
                  <a:srgbClr val="FF0000"/>
                </a:solidFill>
                <a:latin typeface="Comic Sans MS" panose="030F0702030302020204" pitchFamily="66" charset="0"/>
                <a:ea typeface="方正大黑简体" pitchFamily="1" charset="-122"/>
              </a:rPr>
              <a:t> ....</a:t>
            </a:r>
          </a:p>
          <a:p>
            <a:pPr algn="l"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rgbClr val="FF0000"/>
                </a:solidFill>
                <a:latin typeface="Comic Sans MS" panose="030F0702030302020204" pitchFamily="66" charset="0"/>
                <a:ea typeface="方正大黑简体" pitchFamily="1" charset="-122"/>
              </a:rPr>
              <a:t>C enjoys .... </a:t>
            </a:r>
            <a:r>
              <a:rPr lang="en-US" altLang="zh-CN" sz="2800" b="1" dirty="0" err="1">
                <a:solidFill>
                  <a:srgbClr val="FF0000"/>
                </a:solidFill>
                <a:latin typeface="Comic Sans MS" panose="030F0702030302020204" pitchFamily="66" charset="0"/>
                <a:ea typeface="方正大黑简体" pitchFamily="1" charset="-122"/>
              </a:rPr>
              <a:t>He/She</a:t>
            </a:r>
            <a:r>
              <a:rPr lang="en-US" altLang="zh-CN" sz="2800" b="1" dirty="0">
                <a:solidFill>
                  <a:srgbClr val="FF0000"/>
                </a:solidFill>
                <a:latin typeface="Comic Sans MS" panose="030F0702030302020204" pitchFamily="66" charset="0"/>
                <a:ea typeface="方正大黑简体" pitchFamily="1" charset="-122"/>
              </a:rPr>
              <a:t> ....</a:t>
            </a:r>
          </a:p>
          <a:p>
            <a:pPr algn="l"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rgbClr val="FF0000"/>
                </a:solidFill>
                <a:latin typeface="Comic Sans MS" panose="030F0702030302020204" pitchFamily="66" charset="0"/>
                <a:ea typeface="方正大黑简体" pitchFamily="1" charset="-122"/>
              </a:rPr>
              <a:t>I love .... </a:t>
            </a:r>
          </a:p>
          <a:p>
            <a:pPr algn="l"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rgbClr val="FF0000"/>
                </a:solidFill>
                <a:latin typeface="Comic Sans MS" panose="030F0702030302020204" pitchFamily="66" charset="0"/>
                <a:ea typeface="方正大黑简体" pitchFamily="1" charset="-122"/>
              </a:rPr>
              <a:t>We all love sports.</a:t>
            </a:r>
          </a:p>
          <a:p>
            <a:pPr algn="l">
              <a:buFont typeface="Arial" panose="020B0604020202020204" pitchFamily="34" charset="0"/>
              <a:buNone/>
            </a:pPr>
            <a:endParaRPr lang="en-US" altLang="zh-CN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3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7" grpId="0" bldLvl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0" name="Picture 3" descr="QQ截图201411231833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836613"/>
            <a:ext cx="2617788" cy="443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691" name="矩形 4"/>
          <p:cNvSpPr>
            <a:spLocks noChangeArrowheads="1"/>
          </p:cNvSpPr>
          <p:nvPr/>
        </p:nvSpPr>
        <p:spPr bwMode="auto">
          <a:xfrm>
            <a:off x="107950" y="5373688"/>
            <a:ext cx="5184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FF0000"/>
                </a:solidFill>
                <a:latin typeface="Comic Sans MS" panose="030F0702030302020204" pitchFamily="66" charset="0"/>
                <a:ea typeface="方正大黑简体" pitchFamily="1" charset="-122"/>
              </a:rPr>
              <a:t>Hobo likes football very much.</a:t>
            </a:r>
            <a:endParaRPr lang="en-US" altLang="zh-CN" sz="240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pic>
        <p:nvPicPr>
          <p:cNvPr id="114692" name="Picture 5" descr="QQ截图2014112318350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6100" y="1628775"/>
            <a:ext cx="4208463" cy="297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693" name="矩形 4"/>
          <p:cNvSpPr>
            <a:spLocks noChangeArrowheads="1"/>
          </p:cNvSpPr>
          <p:nvPr/>
        </p:nvSpPr>
        <p:spPr bwMode="auto">
          <a:xfrm>
            <a:off x="6084888" y="4797425"/>
            <a:ext cx="93662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buFont typeface="Arial" panose="020B0604020202020204" pitchFamily="34" charset="0"/>
              <a:buNone/>
            </a:pPr>
            <a:r>
              <a:rPr lang="en-US" altLang="zh-CN" sz="8000" b="1">
                <a:solidFill>
                  <a:srgbClr val="FF0000"/>
                </a:solidFill>
                <a:latin typeface="Comic Sans MS" panose="030F0702030302020204" pitchFamily="66" charset="0"/>
                <a:ea typeface="方正大黑简体" pitchFamily="1" charset="-122"/>
              </a:rPr>
              <a:t>?</a:t>
            </a:r>
            <a:endParaRPr lang="en-US" altLang="zh-CN" sz="800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4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4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1" grpId="0" bldLvl="0" autoUpdateAnimBg="0"/>
      <p:bldP spid="114693" grpId="0" bldLvl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矩形 4"/>
          <p:cNvSpPr>
            <a:spLocks noChangeArrowheads="1"/>
          </p:cNvSpPr>
          <p:nvPr/>
        </p:nvSpPr>
        <p:spPr bwMode="auto">
          <a:xfrm>
            <a:off x="179388" y="404813"/>
            <a:ext cx="30527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>
              <a:buFont typeface="Arial" panose="020B0604020202020204" pitchFamily="34" charset="0"/>
              <a:buNone/>
            </a:pPr>
            <a:r>
              <a:rPr lang="en-US" altLang="zh-CN" sz="2400" b="1" dirty="0">
                <a:solidFill>
                  <a:schemeClr val="hlink"/>
                </a:solidFill>
                <a:latin typeface="Comic Sans MS" panose="030F0702030302020204" pitchFamily="66" charset="0"/>
                <a:ea typeface="方正大黑简体" pitchFamily="1" charset="-122"/>
              </a:rPr>
              <a:t>Watch and answer</a:t>
            </a:r>
            <a:endParaRPr lang="en-US" altLang="zh-CN" dirty="0">
              <a:latin typeface="Calibri" panose="020F0502020204030204" pitchFamily="34" charset="0"/>
            </a:endParaRPr>
          </a:p>
        </p:txBody>
      </p:sp>
      <p:sp>
        <p:nvSpPr>
          <p:cNvPr id="115715" name="矩形 4"/>
          <p:cNvSpPr>
            <a:spLocks noChangeArrowheads="1"/>
          </p:cNvSpPr>
          <p:nvPr/>
        </p:nvSpPr>
        <p:spPr bwMode="auto">
          <a:xfrm>
            <a:off x="1260475" y="5013325"/>
            <a:ext cx="74882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buFont typeface="Arial" panose="020B0604020202020204" pitchFamily="34" charset="0"/>
              <a:buNone/>
            </a:pPr>
            <a:r>
              <a:rPr lang="en-US" altLang="zh-CN" sz="2400" b="1" dirty="0">
                <a:latin typeface="Comic Sans MS" panose="030F0702030302020204" pitchFamily="66" charset="0"/>
                <a:ea typeface="方正大黑简体" pitchFamily="1" charset="-122"/>
              </a:rPr>
              <a:t>What is Eddie's </a:t>
            </a:r>
            <a:r>
              <a:rPr lang="en-US" altLang="zh-CN" sz="2400" b="1" dirty="0" err="1">
                <a:latin typeface="Comic Sans MS" panose="030F0702030302020204" pitchFamily="66" charset="0"/>
                <a:ea typeface="方正大黑简体" pitchFamily="1" charset="-122"/>
              </a:rPr>
              <a:t>favourite</a:t>
            </a:r>
            <a:r>
              <a:rPr lang="en-US" altLang="zh-CN" sz="2400" b="1" dirty="0">
                <a:latin typeface="Comic Sans MS" panose="030F0702030302020204" pitchFamily="66" charset="0"/>
                <a:ea typeface="方正大黑简体" pitchFamily="1" charset="-122"/>
              </a:rPr>
              <a:t> sport?</a:t>
            </a:r>
            <a:endParaRPr lang="en-US" altLang="zh-CN" sz="2400" dirty="0">
              <a:latin typeface="Calibri" panose="020F0502020204030204" pitchFamily="34" charset="0"/>
            </a:endParaRPr>
          </a:p>
        </p:txBody>
      </p:sp>
      <p:pic>
        <p:nvPicPr>
          <p:cNvPr id="115716" name="Picture 5" descr="QQ截图2014112318502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125538"/>
            <a:ext cx="8097837" cy="339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5717" name="矩形 4"/>
          <p:cNvSpPr>
            <a:spLocks noChangeArrowheads="1"/>
          </p:cNvSpPr>
          <p:nvPr/>
        </p:nvSpPr>
        <p:spPr bwMode="auto">
          <a:xfrm>
            <a:off x="1331913" y="5518150"/>
            <a:ext cx="7489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buFont typeface="Arial" panose="020B0604020202020204" pitchFamily="34" charset="0"/>
              <a:buNone/>
            </a:pPr>
            <a:r>
              <a:rPr lang="en-US" altLang="zh-CN" sz="2400" b="1" dirty="0">
                <a:solidFill>
                  <a:srgbClr val="FF0000"/>
                </a:solidFill>
                <a:latin typeface="Comic Sans MS" panose="030F0702030302020204" pitchFamily="66" charset="0"/>
                <a:ea typeface="方正大黑简体" pitchFamily="1" charset="-122"/>
              </a:rPr>
              <a:t>He likes walking.</a:t>
            </a:r>
            <a:endParaRPr lang="en-US" altLang="zh-CN" sz="24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5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5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5" grpId="0" bldLvl="0" autoUpdateAnimBg="0"/>
      <p:bldP spid="115717" grpId="0" bldLvl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矩形 4"/>
          <p:cNvSpPr>
            <a:spLocks noChangeArrowheads="1"/>
          </p:cNvSpPr>
          <p:nvPr/>
        </p:nvSpPr>
        <p:spPr bwMode="auto">
          <a:xfrm>
            <a:off x="142875" y="571500"/>
            <a:ext cx="40243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chemeClr val="hlink"/>
                </a:solidFill>
                <a:latin typeface="Comic Sans MS" panose="030F0702030302020204" pitchFamily="66" charset="0"/>
                <a:ea typeface="方正大黑简体" pitchFamily="1" charset="-122"/>
              </a:rPr>
              <a:t> Listen, read and answer</a:t>
            </a:r>
            <a:endParaRPr lang="en-US" altLang="zh-CN">
              <a:latin typeface="Calibri" panose="020F0502020204030204" pitchFamily="34" charset="0"/>
            </a:endParaRPr>
          </a:p>
        </p:txBody>
      </p:sp>
      <p:sp>
        <p:nvSpPr>
          <p:cNvPr id="116739" name="矩形 4"/>
          <p:cNvSpPr>
            <a:spLocks noChangeArrowheads="1"/>
          </p:cNvSpPr>
          <p:nvPr/>
        </p:nvSpPr>
        <p:spPr bwMode="auto">
          <a:xfrm>
            <a:off x="1357313" y="5000625"/>
            <a:ext cx="7489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buFont typeface="Arial" panose="020B0604020202020204" pitchFamily="34" charset="0"/>
              <a:buNone/>
            </a:pPr>
            <a:r>
              <a:rPr lang="en-US" altLang="zh-CN" sz="2400" b="1" dirty="0">
                <a:latin typeface="Comic Sans MS" panose="030F0702030302020204" pitchFamily="66" charset="0"/>
                <a:ea typeface="方正大黑简体" pitchFamily="1" charset="-122"/>
              </a:rPr>
              <a:t>Does Eddie really like walking?</a:t>
            </a:r>
            <a:endParaRPr lang="en-US" altLang="zh-CN" sz="2400" dirty="0">
              <a:latin typeface="Calibri" panose="020F0502020204030204" pitchFamily="34" charset="0"/>
            </a:endParaRPr>
          </a:p>
        </p:txBody>
      </p:sp>
      <p:pic>
        <p:nvPicPr>
          <p:cNvPr id="116740" name="Picture 5" descr="QQ截图2014112318523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270000"/>
            <a:ext cx="8026400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6741" name="矩形 4"/>
          <p:cNvSpPr>
            <a:spLocks noChangeArrowheads="1"/>
          </p:cNvSpPr>
          <p:nvPr/>
        </p:nvSpPr>
        <p:spPr bwMode="auto">
          <a:xfrm>
            <a:off x="1331913" y="5518150"/>
            <a:ext cx="684371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buFont typeface="Arial" panose="020B0604020202020204" pitchFamily="34" charset="0"/>
              <a:buNone/>
            </a:pPr>
            <a:r>
              <a:rPr lang="en-US" altLang="zh-CN" sz="2400" b="1" dirty="0">
                <a:solidFill>
                  <a:srgbClr val="FF0000"/>
                </a:solidFill>
                <a:latin typeface="Comic Sans MS" panose="030F0702030302020204" pitchFamily="66" charset="0"/>
                <a:ea typeface="方正大黑简体" pitchFamily="1" charset="-122"/>
              </a:rPr>
              <a:t>No, he doesn't. He likes eating. So he walks to his bowl many times a day.</a:t>
            </a:r>
            <a:endParaRPr lang="en-US" altLang="zh-CN" sz="24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6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6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39" grpId="0" bldLvl="0" autoUpdateAnimBg="0"/>
      <p:bldP spid="116741" grpId="0" bldLvl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矩形 4"/>
          <p:cNvSpPr>
            <a:spLocks noChangeArrowheads="1"/>
          </p:cNvSpPr>
          <p:nvPr/>
        </p:nvSpPr>
        <p:spPr bwMode="auto">
          <a:xfrm>
            <a:off x="428625" y="357188"/>
            <a:ext cx="21351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chemeClr val="hlink"/>
                </a:solidFill>
                <a:latin typeface="Comic Sans MS" panose="030F0702030302020204" pitchFamily="66" charset="0"/>
                <a:ea typeface="方正大黑简体" pitchFamily="1" charset="-122"/>
              </a:rPr>
              <a:t>Read in roles</a:t>
            </a:r>
            <a:endParaRPr lang="en-US" altLang="zh-CN">
              <a:latin typeface="Calibri" panose="020F0502020204030204" pitchFamily="34" charset="0"/>
            </a:endParaRPr>
          </a:p>
        </p:txBody>
      </p:sp>
      <p:pic>
        <p:nvPicPr>
          <p:cNvPr id="117763" name="Picture 4" descr="QQ截图2014112318105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836613"/>
            <a:ext cx="8208962" cy="597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矩形 4"/>
          <p:cNvSpPr>
            <a:spLocks noChangeArrowheads="1"/>
          </p:cNvSpPr>
          <p:nvPr/>
        </p:nvSpPr>
        <p:spPr bwMode="auto">
          <a:xfrm>
            <a:off x="179388" y="404813"/>
            <a:ext cx="16589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chemeClr val="hlink"/>
                </a:solidFill>
                <a:latin typeface="Comic Sans MS" panose="030F0702030302020204" pitchFamily="66" charset="0"/>
                <a:ea typeface="方正大黑简体" pitchFamily="1" charset="-122"/>
              </a:rPr>
              <a:t>Act it out</a:t>
            </a:r>
            <a:endParaRPr lang="en-US" altLang="zh-CN">
              <a:latin typeface="Calibri" panose="020F0502020204030204" pitchFamily="34" charset="0"/>
            </a:endParaRPr>
          </a:p>
        </p:txBody>
      </p:sp>
      <p:pic>
        <p:nvPicPr>
          <p:cNvPr id="118787" name="Picture 4" descr="QQ截图2014112318105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836613"/>
            <a:ext cx="8208962" cy="597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8788" name="Text Box 5"/>
          <p:cNvSpPr txBox="1">
            <a:spLocks noChangeArrowheads="1"/>
          </p:cNvSpPr>
          <p:nvPr/>
        </p:nvSpPr>
        <p:spPr bwMode="auto">
          <a:xfrm>
            <a:off x="1357313" y="927100"/>
            <a:ext cx="16319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endParaRPr lang="zh-CN" altLang="zh-CN">
              <a:latin typeface="Calibri" panose="020F0502020204030204" pitchFamily="34" charset="0"/>
            </a:endParaRPr>
          </a:p>
        </p:txBody>
      </p:sp>
      <p:sp>
        <p:nvSpPr>
          <p:cNvPr id="118789" name="Text Box 6"/>
          <p:cNvSpPr txBox="1">
            <a:spLocks noChangeArrowheads="1"/>
          </p:cNvSpPr>
          <p:nvPr/>
        </p:nvSpPr>
        <p:spPr bwMode="auto">
          <a:xfrm>
            <a:off x="1331913" y="909638"/>
            <a:ext cx="1592262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endParaRPr lang="en-US" altLang="zh-CN">
              <a:latin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endParaRPr lang="en-US" altLang="zh-CN">
              <a:latin typeface="Calibri" panose="020F0502020204030204" pitchFamily="34" charset="0"/>
            </a:endParaRPr>
          </a:p>
        </p:txBody>
      </p:sp>
      <p:sp>
        <p:nvSpPr>
          <p:cNvPr id="118790" name="Text Box 7"/>
          <p:cNvSpPr txBox="1">
            <a:spLocks noChangeArrowheads="1"/>
          </p:cNvSpPr>
          <p:nvPr/>
        </p:nvSpPr>
        <p:spPr bwMode="auto">
          <a:xfrm>
            <a:off x="5292725" y="1196975"/>
            <a:ext cx="159226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endParaRPr lang="zh-CN" altLang="zh-CN">
              <a:latin typeface="Calibri" panose="020F0502020204030204" pitchFamily="34" charset="0"/>
            </a:endParaRPr>
          </a:p>
        </p:txBody>
      </p:sp>
      <p:sp>
        <p:nvSpPr>
          <p:cNvPr id="118791" name="Text Box 8"/>
          <p:cNvSpPr txBox="1">
            <a:spLocks noChangeArrowheads="1"/>
          </p:cNvSpPr>
          <p:nvPr/>
        </p:nvSpPr>
        <p:spPr bwMode="auto">
          <a:xfrm>
            <a:off x="1979613" y="4292600"/>
            <a:ext cx="10080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endParaRPr lang="zh-CN" altLang="zh-CN">
              <a:latin typeface="Calibri" panose="020F0502020204030204" pitchFamily="34" charset="0"/>
            </a:endParaRPr>
          </a:p>
        </p:txBody>
      </p:sp>
      <p:sp>
        <p:nvSpPr>
          <p:cNvPr id="118792" name="Text Box 9"/>
          <p:cNvSpPr txBox="1">
            <a:spLocks noChangeArrowheads="1"/>
          </p:cNvSpPr>
          <p:nvPr/>
        </p:nvSpPr>
        <p:spPr bwMode="auto">
          <a:xfrm>
            <a:off x="5508625" y="4149725"/>
            <a:ext cx="2016125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endParaRPr lang="en-US" altLang="zh-CN">
              <a:latin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endParaRPr lang="en-US" altLang="zh-CN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矩形 4"/>
          <p:cNvSpPr>
            <a:spLocks noChangeArrowheads="1"/>
          </p:cNvSpPr>
          <p:nvPr/>
        </p:nvSpPr>
        <p:spPr bwMode="auto">
          <a:xfrm>
            <a:off x="684213" y="620713"/>
            <a:ext cx="167163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>
              <a:buFont typeface="Arial" panose="020B0604020202020204" pitchFamily="34" charset="0"/>
              <a:buNone/>
            </a:pPr>
            <a:r>
              <a:rPr lang="en-US" altLang="zh-CN" sz="3200" b="1" dirty="0">
                <a:solidFill>
                  <a:schemeClr val="hlink"/>
                </a:solidFill>
                <a:latin typeface="Comic Sans MS" panose="030F0702030302020204" pitchFamily="66" charset="0"/>
                <a:ea typeface="方正大黑简体" pitchFamily="1" charset="-122"/>
              </a:rPr>
              <a:t>Lead-in</a:t>
            </a:r>
          </a:p>
        </p:txBody>
      </p:sp>
      <p:sp>
        <p:nvSpPr>
          <p:cNvPr id="101379" name="矩形 4"/>
          <p:cNvSpPr>
            <a:spLocks noChangeArrowheads="1"/>
          </p:cNvSpPr>
          <p:nvPr/>
        </p:nvSpPr>
        <p:spPr bwMode="auto">
          <a:xfrm>
            <a:off x="2195513" y="1196975"/>
            <a:ext cx="459898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>
              <a:buFont typeface="Arial" panose="020B0604020202020204" pitchFamily="34" charset="0"/>
              <a:buNone/>
            </a:pPr>
            <a:r>
              <a:rPr lang="en-US" altLang="zh-CN" sz="3200" b="1" dirty="0">
                <a:solidFill>
                  <a:srgbClr val="FF0000"/>
                </a:solidFill>
                <a:latin typeface="Comic Sans MS" panose="030F0702030302020204" pitchFamily="66" charset="0"/>
                <a:ea typeface="方正大黑简体" pitchFamily="1" charset="-122"/>
              </a:rPr>
              <a:t>Beijing Olympic Games</a:t>
            </a:r>
          </a:p>
        </p:txBody>
      </p:sp>
      <p:pic>
        <p:nvPicPr>
          <p:cNvPr id="101380" name="Picture 6" descr="C:\Documents and Settings\Administrator\桌面\图片1_meitu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38" y="1785938"/>
            <a:ext cx="6286500" cy="474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Text Box 3"/>
          <p:cNvSpPr txBox="1">
            <a:spLocks noChangeArrowheads="1"/>
          </p:cNvSpPr>
          <p:nvPr/>
        </p:nvSpPr>
        <p:spPr bwMode="auto">
          <a:xfrm>
            <a:off x="468313" y="1485900"/>
            <a:ext cx="8153400" cy="365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sz="3600" b="1" dirty="0">
                <a:latin typeface="Times New Roman" panose="02020603050405020304" pitchFamily="18" charset="0"/>
              </a:rPr>
              <a:t>Eddie says he l____ sports because he likes w______. He tells Hobo that he walks to his b____ many times a day. In fact, he doesn’t r_____ like sports at all. He just likes e______ food.</a:t>
            </a:r>
          </a:p>
        </p:txBody>
      </p:sp>
      <p:sp>
        <p:nvSpPr>
          <p:cNvPr id="119811" name="Text Box 4"/>
          <p:cNvSpPr txBox="1">
            <a:spLocks noChangeArrowheads="1"/>
          </p:cNvSpPr>
          <p:nvPr/>
        </p:nvSpPr>
        <p:spPr bwMode="auto">
          <a:xfrm>
            <a:off x="3419475" y="1628775"/>
            <a:ext cx="990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ikes</a:t>
            </a:r>
          </a:p>
        </p:txBody>
      </p:sp>
      <p:sp>
        <p:nvSpPr>
          <p:cNvPr id="119812" name="Text Box 5"/>
          <p:cNvSpPr txBox="1">
            <a:spLocks noChangeArrowheads="1"/>
          </p:cNvSpPr>
          <p:nvPr/>
        </p:nvSpPr>
        <p:spPr bwMode="auto">
          <a:xfrm>
            <a:off x="1835150" y="2349500"/>
            <a:ext cx="1524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alking</a:t>
            </a:r>
          </a:p>
        </p:txBody>
      </p:sp>
      <p:sp>
        <p:nvSpPr>
          <p:cNvPr id="119813" name="Text Box 6"/>
          <p:cNvSpPr txBox="1">
            <a:spLocks noChangeArrowheads="1"/>
          </p:cNvSpPr>
          <p:nvPr/>
        </p:nvSpPr>
        <p:spPr bwMode="auto">
          <a:xfrm>
            <a:off x="3203575" y="3070225"/>
            <a:ext cx="990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owl</a:t>
            </a:r>
          </a:p>
        </p:txBody>
      </p:sp>
      <p:sp>
        <p:nvSpPr>
          <p:cNvPr id="119814" name="Text Box 7"/>
          <p:cNvSpPr txBox="1">
            <a:spLocks noChangeArrowheads="1"/>
          </p:cNvSpPr>
          <p:nvPr/>
        </p:nvSpPr>
        <p:spPr bwMode="auto">
          <a:xfrm>
            <a:off x="3779838" y="3789363"/>
            <a:ext cx="1143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eally</a:t>
            </a:r>
          </a:p>
        </p:txBody>
      </p:sp>
      <p:sp>
        <p:nvSpPr>
          <p:cNvPr id="119815" name="Text Box 8"/>
          <p:cNvSpPr txBox="1">
            <a:spLocks noChangeArrowheads="1"/>
          </p:cNvSpPr>
          <p:nvPr/>
        </p:nvSpPr>
        <p:spPr bwMode="auto">
          <a:xfrm>
            <a:off x="3276600" y="4508500"/>
            <a:ext cx="1371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ating</a:t>
            </a:r>
          </a:p>
        </p:txBody>
      </p:sp>
      <p:sp>
        <p:nvSpPr>
          <p:cNvPr id="119816" name="矩形 4"/>
          <p:cNvSpPr>
            <a:spLocks noChangeArrowheads="1"/>
          </p:cNvSpPr>
          <p:nvPr/>
        </p:nvSpPr>
        <p:spPr bwMode="auto">
          <a:xfrm>
            <a:off x="539750" y="765175"/>
            <a:ext cx="2792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>
              <a:buFont typeface="Arial" panose="020B0604020202020204" pitchFamily="34" charset="0"/>
              <a:buNone/>
            </a:pPr>
            <a:r>
              <a:rPr lang="en-US" altLang="zh-CN" sz="2400" b="1" dirty="0">
                <a:solidFill>
                  <a:schemeClr val="hlink"/>
                </a:solidFill>
                <a:latin typeface="Comic Sans MS" panose="030F0702030302020204" pitchFamily="66" charset="0"/>
                <a:ea typeface="方正大黑简体" pitchFamily="1" charset="-122"/>
              </a:rPr>
              <a:t>Fill in the blanks</a:t>
            </a:r>
            <a:endParaRPr lang="en-US" altLang="zh-CN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9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0" grpId="0" autoUpdateAnimBg="0"/>
      <p:bldP spid="119811" grpId="0" autoUpdateAnimBg="0"/>
      <p:bldP spid="119812" grpId="0" autoUpdateAnimBg="0"/>
      <p:bldP spid="119813" grpId="0" autoUpdateAnimBg="0"/>
      <p:bldP spid="119814" grpId="0" autoUpdateAnimBg="0"/>
      <p:bldP spid="119815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836613"/>
            <a:ext cx="9215438" cy="3024187"/>
          </a:xfrm>
        </p:spPr>
        <p:txBody>
          <a:bodyPr/>
          <a:lstStyle/>
          <a:p>
            <a:pPr algn="l"/>
            <a:r>
              <a:rPr lang="en-US" altLang="zh-CN" sz="4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Sports are good for our health.</a:t>
            </a:r>
            <a:br>
              <a:rPr lang="en-US" altLang="zh-CN" sz="4000" b="1" dirty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en-US" altLang="zh-CN" sz="4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We love sports. </a:t>
            </a:r>
            <a:br>
              <a:rPr lang="en-US" altLang="zh-CN" sz="4000" b="1" dirty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en-US" altLang="zh-CN" sz="4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We are healthy. </a:t>
            </a:r>
            <a:br>
              <a:rPr lang="en-US" altLang="zh-CN" sz="4000" b="1" dirty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en-US" altLang="zh-CN" sz="4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We are happy. </a:t>
            </a:r>
            <a:br>
              <a:rPr lang="en-US" altLang="zh-CN" sz="4000" b="1" dirty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en-US" altLang="zh-CN" sz="4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Enjoy sports and enjoy our life. </a:t>
            </a:r>
          </a:p>
        </p:txBody>
      </p:sp>
      <p:pic>
        <p:nvPicPr>
          <p:cNvPr id="120835" name="Picture 4" descr="QQ截图201411231922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4437063"/>
            <a:ext cx="8288337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208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208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208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4" grpId="0" bldLvl="0" autoUpdateAnimBg="0"/>
      <p:bldP spid="120834" grpId="1" bldLvl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78163" y="981075"/>
            <a:ext cx="3205162" cy="1143000"/>
          </a:xfrm>
        </p:spPr>
        <p:txBody>
          <a:bodyPr/>
          <a:lstStyle/>
          <a:p>
            <a:pPr algn="l"/>
            <a:r>
              <a:rPr lang="en-US" altLang="zh-CN" sz="4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Homework </a:t>
            </a:r>
          </a:p>
        </p:txBody>
      </p:sp>
      <p:sp>
        <p:nvSpPr>
          <p:cNvPr id="121859" name="Rectangle 2"/>
          <p:cNvSpPr txBox="1">
            <a:spLocks noChangeArrowheads="1"/>
          </p:cNvSpPr>
          <p:nvPr/>
        </p:nvSpPr>
        <p:spPr bwMode="auto">
          <a:xfrm>
            <a:off x="395288" y="2205038"/>
            <a:ext cx="8713787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742950" indent="-7429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zh-CN" sz="3600" b="1" dirty="0">
                <a:latin typeface="Times New Roman" panose="02020603050405020304" pitchFamily="18" charset="0"/>
              </a:rPr>
              <a:t>Recite Comic strip and Part </a:t>
            </a:r>
            <a:r>
              <a:rPr lang="en-US" altLang="zh-CN" sz="3600" b="1" dirty="0" smtClean="0">
                <a:latin typeface="Times New Roman" panose="02020603050405020304" pitchFamily="18" charset="0"/>
              </a:rPr>
              <a:t>B </a:t>
            </a:r>
            <a:endParaRPr lang="en-US" altLang="zh-CN" sz="3600" b="1" dirty="0">
              <a:latin typeface="Times New Roman" panose="02020603050405020304" pitchFamily="18" charset="0"/>
            </a:endParaRPr>
          </a:p>
          <a:p>
            <a:pPr eaLnBrk="0" hangingPunc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zh-CN" sz="3600" b="1" dirty="0">
                <a:latin typeface="Times New Roman" panose="02020603050405020304" pitchFamily="18" charset="0"/>
              </a:rPr>
              <a:t>Write a report on your </a:t>
            </a:r>
            <a:r>
              <a:rPr lang="en-US" altLang="zh-CN" sz="3600" b="1" dirty="0" err="1">
                <a:latin typeface="Times New Roman" panose="02020603050405020304" pitchFamily="18" charset="0"/>
              </a:rPr>
              <a:t>favourite</a:t>
            </a:r>
            <a:r>
              <a:rPr lang="en-US" altLang="zh-CN" sz="3600" b="1" dirty="0">
                <a:latin typeface="Times New Roman" panose="02020603050405020304" pitchFamily="18" charset="0"/>
              </a:rPr>
              <a:t> sport</a:t>
            </a: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zh-CN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3" descr="ao0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87450" y="1485900"/>
            <a:ext cx="6804025" cy="503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03" name="矩形 4"/>
          <p:cNvSpPr>
            <a:spLocks noChangeArrowheads="1"/>
          </p:cNvSpPr>
          <p:nvPr/>
        </p:nvSpPr>
        <p:spPr bwMode="auto">
          <a:xfrm>
            <a:off x="1979613" y="692150"/>
            <a:ext cx="61452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>
              <a:buFont typeface="Arial" panose="020B0604020202020204" pitchFamily="34" charset="0"/>
              <a:buNone/>
            </a:pPr>
            <a:r>
              <a:rPr lang="en-US" altLang="zh-CN" sz="3200" b="1" dirty="0">
                <a:solidFill>
                  <a:srgbClr val="FF0000"/>
                </a:solidFill>
                <a:latin typeface="Comic Sans MS" panose="030F0702030302020204" pitchFamily="66" charset="0"/>
                <a:ea typeface="方正大黑简体" pitchFamily="1" charset="-122"/>
              </a:rPr>
              <a:t>Friendlies (</a:t>
            </a:r>
            <a:r>
              <a:rPr lang="zh-CN" altLang="en-US" sz="3200" b="1" dirty="0">
                <a:solidFill>
                  <a:srgbClr val="FF0000"/>
                </a:solidFill>
                <a:latin typeface="Comic Sans MS" panose="030F0702030302020204" pitchFamily="66" charset="0"/>
                <a:ea typeface="方正大黑简体" pitchFamily="1" charset="-122"/>
              </a:rPr>
              <a:t>福娃</a:t>
            </a:r>
            <a:r>
              <a:rPr lang="en-US" altLang="zh-CN" sz="3200" b="1" dirty="0">
                <a:solidFill>
                  <a:srgbClr val="FF0000"/>
                </a:solidFill>
                <a:latin typeface="Comic Sans MS" panose="030F0702030302020204" pitchFamily="66" charset="0"/>
                <a:ea typeface="方正大黑简体" pitchFamily="1" charset="-122"/>
              </a:rPr>
              <a:t>) love sports</a:t>
            </a:r>
            <a:r>
              <a:rPr lang="zh-CN" altLang="en-US" sz="3200" b="1" dirty="0">
                <a:solidFill>
                  <a:srgbClr val="FF0000"/>
                </a:solidFill>
                <a:latin typeface="Comic Sans MS" panose="030F0702030302020204" pitchFamily="66" charset="0"/>
                <a:ea typeface="方正大黑简体" pitchFamily="1" charset="-122"/>
              </a:rPr>
              <a:t>！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矩形 4"/>
          <p:cNvSpPr>
            <a:spLocks noChangeArrowheads="1"/>
          </p:cNvSpPr>
          <p:nvPr/>
        </p:nvSpPr>
        <p:spPr bwMode="auto">
          <a:xfrm>
            <a:off x="395288" y="981075"/>
            <a:ext cx="71501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>
              <a:buFont typeface="Arial" panose="020B0604020202020204" pitchFamily="34" charset="0"/>
              <a:buNone/>
            </a:pPr>
            <a:r>
              <a:rPr lang="en-US" altLang="zh-CN" sz="3200" b="1" dirty="0">
                <a:solidFill>
                  <a:srgbClr val="FF0000"/>
                </a:solidFill>
                <a:latin typeface="Comic Sans MS" panose="030F0702030302020204" pitchFamily="66" charset="0"/>
                <a:ea typeface="方正大黑简体" pitchFamily="1" charset="-122"/>
              </a:rPr>
              <a:t>What sport does </a:t>
            </a:r>
            <a:r>
              <a:rPr lang="en-US" altLang="zh-CN" sz="3200" b="1" dirty="0" err="1">
                <a:solidFill>
                  <a:srgbClr val="FF0000"/>
                </a:solidFill>
                <a:latin typeface="Comic Sans MS" panose="030F0702030302020204" pitchFamily="66" charset="0"/>
                <a:ea typeface="方正大黑简体" pitchFamily="1" charset="-122"/>
              </a:rPr>
              <a:t>Beibei</a:t>
            </a:r>
            <a:r>
              <a:rPr lang="en-US" altLang="zh-CN" sz="3200" b="1" dirty="0">
                <a:solidFill>
                  <a:srgbClr val="FF0000"/>
                </a:solidFill>
                <a:latin typeface="Comic Sans MS" panose="030F0702030302020204" pitchFamily="66" charset="0"/>
                <a:ea typeface="方正大黑简体" pitchFamily="1" charset="-122"/>
              </a:rPr>
              <a:t> like best? </a:t>
            </a:r>
          </a:p>
        </p:txBody>
      </p:sp>
      <p:pic>
        <p:nvPicPr>
          <p:cNvPr id="103427" name="Picture 4" descr="u=3096848298,167818381&amp;fm=21&amp;gp=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51725" y="620713"/>
            <a:ext cx="1133475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 descr="U574P6T12D1874932F44DT2005111121595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28900" y="1773238"/>
            <a:ext cx="3263900" cy="326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29" name="矩形 4"/>
          <p:cNvSpPr>
            <a:spLocks noChangeArrowheads="1"/>
          </p:cNvSpPr>
          <p:nvPr/>
        </p:nvSpPr>
        <p:spPr bwMode="auto">
          <a:xfrm>
            <a:off x="1547813" y="5661025"/>
            <a:ext cx="674528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>
              <a:buFont typeface="Arial" panose="020B0604020202020204" pitchFamily="34" charset="0"/>
              <a:buNone/>
            </a:pPr>
            <a:r>
              <a:rPr lang="en-US" altLang="zh-CN" sz="3200" b="1" dirty="0">
                <a:solidFill>
                  <a:schemeClr val="hlink"/>
                </a:solidFill>
                <a:latin typeface="Comic Sans MS" panose="030F0702030302020204" pitchFamily="66" charset="0"/>
                <a:ea typeface="方正大黑简体" pitchFamily="1" charset="-122"/>
              </a:rPr>
              <a:t>His </a:t>
            </a:r>
            <a:r>
              <a:rPr lang="en-US" altLang="zh-CN" sz="3200" b="1" dirty="0" err="1">
                <a:solidFill>
                  <a:schemeClr val="hlink"/>
                </a:solidFill>
                <a:latin typeface="Comic Sans MS" panose="030F0702030302020204" pitchFamily="66" charset="0"/>
                <a:ea typeface="方正大黑简体" pitchFamily="1" charset="-122"/>
              </a:rPr>
              <a:t>favourite</a:t>
            </a:r>
            <a:r>
              <a:rPr lang="en-US" altLang="zh-CN" sz="3200" b="1" dirty="0">
                <a:solidFill>
                  <a:schemeClr val="hlink"/>
                </a:solidFill>
                <a:latin typeface="Comic Sans MS" panose="030F0702030302020204" pitchFamily="66" charset="0"/>
                <a:ea typeface="方正大黑简体" pitchFamily="1" charset="-122"/>
              </a:rPr>
              <a:t> sport is swimming. </a:t>
            </a:r>
          </a:p>
        </p:txBody>
      </p:sp>
      <p:sp>
        <p:nvSpPr>
          <p:cNvPr id="103430" name="矩形 4"/>
          <p:cNvSpPr>
            <a:spLocks noChangeArrowheads="1"/>
          </p:cNvSpPr>
          <p:nvPr/>
        </p:nvSpPr>
        <p:spPr bwMode="auto">
          <a:xfrm>
            <a:off x="1547813" y="4941888"/>
            <a:ext cx="57372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>
              <a:buFont typeface="Arial" panose="020B0604020202020204" pitchFamily="34" charset="0"/>
              <a:buNone/>
            </a:pPr>
            <a:r>
              <a:rPr lang="en-US" altLang="zh-CN" sz="3200" b="1" dirty="0" err="1">
                <a:solidFill>
                  <a:schemeClr val="hlink"/>
                </a:solidFill>
                <a:latin typeface="Comic Sans MS" panose="030F0702030302020204" pitchFamily="66" charset="0"/>
                <a:ea typeface="方正大黑简体" pitchFamily="1" charset="-122"/>
              </a:rPr>
              <a:t>Beibei</a:t>
            </a:r>
            <a:r>
              <a:rPr lang="en-US" altLang="zh-CN" sz="3200" b="1" dirty="0">
                <a:solidFill>
                  <a:schemeClr val="hlink"/>
                </a:solidFill>
                <a:latin typeface="Comic Sans MS" panose="030F0702030302020204" pitchFamily="66" charset="0"/>
                <a:ea typeface="方正大黑简体" pitchFamily="1" charset="-122"/>
              </a:rPr>
              <a:t> likes swimming best.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3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3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9" grpId="0" bldLvl="0" autoUpdateAnimBg="0"/>
      <p:bldP spid="103430" grpId="0" bldLvl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U574P6T12D1874878F44DT2005111121492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6100" y="1628775"/>
            <a:ext cx="4705350" cy="470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51" name="Picture 4" descr="u=517271335,3814398530&amp;fm=21&amp;gp=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836613"/>
            <a:ext cx="5472113" cy="274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452" name="矩形 4"/>
          <p:cNvSpPr>
            <a:spLocks noChangeArrowheads="1"/>
          </p:cNvSpPr>
          <p:nvPr/>
        </p:nvSpPr>
        <p:spPr bwMode="auto">
          <a:xfrm>
            <a:off x="539750" y="3789363"/>
            <a:ext cx="432117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buFont typeface="Arial" panose="020B0604020202020204" pitchFamily="34" charset="0"/>
              <a:buNone/>
            </a:pPr>
            <a:r>
              <a:rPr lang="en-US" altLang="zh-CN" sz="3200" b="1" dirty="0">
                <a:solidFill>
                  <a:srgbClr val="FF0000"/>
                </a:solidFill>
                <a:latin typeface="Comic Sans MS" panose="030F0702030302020204" pitchFamily="66" charset="0"/>
                <a:ea typeface="方正大黑简体" pitchFamily="1" charset="-122"/>
              </a:rPr>
              <a:t>Which sport does </a:t>
            </a:r>
            <a:r>
              <a:rPr lang="en-US" altLang="zh-CN" sz="3200" b="1" dirty="0" err="1">
                <a:solidFill>
                  <a:srgbClr val="FF0000"/>
                </a:solidFill>
                <a:latin typeface="Comic Sans MS" panose="030F0702030302020204" pitchFamily="66" charset="0"/>
                <a:ea typeface="方正大黑简体" pitchFamily="1" charset="-122"/>
              </a:rPr>
              <a:t>Jingjing</a:t>
            </a:r>
            <a:r>
              <a:rPr lang="en-US" altLang="zh-CN" sz="3200" b="1" dirty="0">
                <a:solidFill>
                  <a:srgbClr val="FF0000"/>
                </a:solidFill>
                <a:latin typeface="Comic Sans MS" panose="030F0702030302020204" pitchFamily="66" charset="0"/>
                <a:ea typeface="方正大黑简体" pitchFamily="1" charset="-122"/>
              </a:rPr>
              <a:t> like best? </a:t>
            </a:r>
            <a:endParaRPr lang="en-US" altLang="zh-CN" dirty="0">
              <a:latin typeface="Calibri" panose="020F0502020204030204" pitchFamily="34" charset="0"/>
            </a:endParaRPr>
          </a:p>
        </p:txBody>
      </p:sp>
      <p:sp>
        <p:nvSpPr>
          <p:cNvPr id="104453" name="矩形 4"/>
          <p:cNvSpPr>
            <a:spLocks noChangeArrowheads="1"/>
          </p:cNvSpPr>
          <p:nvPr/>
        </p:nvSpPr>
        <p:spPr bwMode="auto">
          <a:xfrm>
            <a:off x="250825" y="5084763"/>
            <a:ext cx="58928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>
              <a:buFont typeface="Arial" panose="020B0604020202020204" pitchFamily="34" charset="0"/>
              <a:buNone/>
            </a:pPr>
            <a:r>
              <a:rPr lang="en-US" altLang="zh-CN" sz="3200" b="1" dirty="0" err="1">
                <a:solidFill>
                  <a:schemeClr val="hlink"/>
                </a:solidFill>
                <a:latin typeface="Comic Sans MS" panose="030F0702030302020204" pitchFamily="66" charset="0"/>
                <a:ea typeface="方正大黑简体" pitchFamily="1" charset="-122"/>
              </a:rPr>
              <a:t>Jingjing</a:t>
            </a:r>
            <a:r>
              <a:rPr lang="en-US" altLang="zh-CN" sz="3200" b="1" dirty="0">
                <a:solidFill>
                  <a:schemeClr val="hlink"/>
                </a:solidFill>
                <a:latin typeface="Comic Sans MS" panose="030F0702030302020204" pitchFamily="66" charset="0"/>
                <a:ea typeface="方正大黑简体" pitchFamily="1" charset="-122"/>
              </a:rPr>
              <a:t> likes baseball best. </a:t>
            </a:r>
          </a:p>
        </p:txBody>
      </p:sp>
      <p:sp>
        <p:nvSpPr>
          <p:cNvPr id="104454" name="矩形 4"/>
          <p:cNvSpPr>
            <a:spLocks noChangeArrowheads="1"/>
          </p:cNvSpPr>
          <p:nvPr/>
        </p:nvSpPr>
        <p:spPr bwMode="auto">
          <a:xfrm>
            <a:off x="252413" y="5805488"/>
            <a:ext cx="649763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>
              <a:buFont typeface="Arial" panose="020B0604020202020204" pitchFamily="34" charset="0"/>
              <a:buNone/>
            </a:pPr>
            <a:r>
              <a:rPr lang="en-US" altLang="zh-CN" sz="3200" b="1" dirty="0">
                <a:solidFill>
                  <a:schemeClr val="hlink"/>
                </a:solidFill>
                <a:latin typeface="Comic Sans MS" panose="030F0702030302020204" pitchFamily="66" charset="0"/>
                <a:ea typeface="方正大黑简体" pitchFamily="1" charset="-122"/>
              </a:rPr>
              <a:t>Baseball is his </a:t>
            </a:r>
            <a:r>
              <a:rPr lang="en-US" altLang="zh-CN" sz="3200" b="1" dirty="0" err="1">
                <a:solidFill>
                  <a:schemeClr val="hlink"/>
                </a:solidFill>
                <a:latin typeface="Comic Sans MS" panose="030F0702030302020204" pitchFamily="66" charset="0"/>
                <a:ea typeface="方正大黑简体" pitchFamily="1" charset="-122"/>
              </a:rPr>
              <a:t>favourite</a:t>
            </a:r>
            <a:r>
              <a:rPr lang="en-US" altLang="zh-CN" sz="3200" b="1" dirty="0">
                <a:solidFill>
                  <a:schemeClr val="hlink"/>
                </a:solidFill>
                <a:latin typeface="Comic Sans MS" panose="030F0702030302020204" pitchFamily="66" charset="0"/>
                <a:ea typeface="方正大黑简体" pitchFamily="1" charset="-122"/>
              </a:rPr>
              <a:t> sport.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4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4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3" grpId="0" bldLvl="0" autoUpdateAnimBg="0"/>
      <p:bldP spid="104454" grpId="0" bldLvl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U574P6T12D1874880F44DT2005111121500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2420938"/>
            <a:ext cx="3911600" cy="391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475" name="矩形 4"/>
          <p:cNvSpPr>
            <a:spLocks noChangeArrowheads="1"/>
          </p:cNvSpPr>
          <p:nvPr/>
        </p:nvSpPr>
        <p:spPr bwMode="auto">
          <a:xfrm>
            <a:off x="323850" y="909638"/>
            <a:ext cx="6192838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FF0000"/>
                </a:solidFill>
                <a:latin typeface="Comic Sans MS" panose="030F0702030302020204" pitchFamily="66" charset="0"/>
                <a:ea typeface="方正大黑简体" pitchFamily="1" charset="-122"/>
              </a:rPr>
              <a:t>Huanhuan is good at two kinds of sports. What are they?</a:t>
            </a:r>
            <a:endParaRPr lang="en-US" altLang="zh-CN">
              <a:latin typeface="Calibri" panose="020F0502020204030204" pitchFamily="34" charset="0"/>
            </a:endParaRPr>
          </a:p>
        </p:txBody>
      </p:sp>
      <p:pic>
        <p:nvPicPr>
          <p:cNvPr id="9221" name="Picture 5" descr="U574P6T12D1874912F44DT200511112156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68763" y="2205038"/>
            <a:ext cx="4083050" cy="408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477" name="Picture 6" descr="u=1131338904,2710706396&amp;fm=21&amp;gp=0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596188" y="549275"/>
            <a:ext cx="1017587" cy="183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3" descr="u=4104028071,1615853526&amp;fm=21&amp;gp=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61150" y="188913"/>
            <a:ext cx="2378075" cy="237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 descr="U574P6T12D1874879F44DT2005111121494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2349500"/>
            <a:ext cx="4273550" cy="427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500" name="矩形 4"/>
          <p:cNvSpPr>
            <a:spLocks noChangeArrowheads="1"/>
          </p:cNvSpPr>
          <p:nvPr/>
        </p:nvSpPr>
        <p:spPr bwMode="auto">
          <a:xfrm>
            <a:off x="179388" y="692150"/>
            <a:ext cx="698341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FF0000"/>
                </a:solidFill>
                <a:latin typeface="Comic Sans MS" panose="030F0702030302020204" pitchFamily="66" charset="0"/>
                <a:ea typeface="方正大黑简体" pitchFamily="1" charset="-122"/>
              </a:rPr>
              <a:t>What are Yingying's favourite sports? </a:t>
            </a:r>
          </a:p>
        </p:txBody>
      </p:sp>
      <p:pic>
        <p:nvPicPr>
          <p:cNvPr id="10246" name="Picture 6" descr="200709090002443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2413" y="2422525"/>
            <a:ext cx="3984625" cy="398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U574P6T12D1874888F44DT2005111121511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56325" y="692150"/>
            <a:ext cx="2546350" cy="254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523" name="Picture 4" descr="u=3028817599,1338147541&amp;fm=21&amp;gp=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765175"/>
            <a:ext cx="5472113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4" name="矩形 4"/>
          <p:cNvSpPr>
            <a:spLocks noChangeArrowheads="1"/>
          </p:cNvSpPr>
          <p:nvPr/>
        </p:nvSpPr>
        <p:spPr bwMode="auto">
          <a:xfrm>
            <a:off x="250825" y="4292600"/>
            <a:ext cx="432117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FF0000"/>
                </a:solidFill>
                <a:latin typeface="Comic Sans MS" panose="030F0702030302020204" pitchFamily="66" charset="0"/>
                <a:ea typeface="方正大黑简体" pitchFamily="1" charset="-122"/>
              </a:rPr>
              <a:t>Which of the sports does Nini like best?</a:t>
            </a:r>
            <a:endParaRPr lang="en-US" altLang="zh-CN" sz="2800">
              <a:latin typeface="Calibri" panose="020F0502020204030204" pitchFamily="34" charset="0"/>
            </a:endParaRPr>
          </a:p>
        </p:txBody>
      </p:sp>
      <p:pic>
        <p:nvPicPr>
          <p:cNvPr id="11270" name="Picture 6" descr="U574P6T12D1874907F44DT2005111121550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134100" y="3717925"/>
            <a:ext cx="2808288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7" descr="U574P6T12D1874917F44DT2005111121572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995738" y="3860800"/>
            <a:ext cx="257175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矩形 4"/>
          <p:cNvSpPr>
            <a:spLocks noChangeArrowheads="1"/>
          </p:cNvSpPr>
          <p:nvPr/>
        </p:nvSpPr>
        <p:spPr bwMode="auto">
          <a:xfrm>
            <a:off x="396875" y="981075"/>
            <a:ext cx="568801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FF0000"/>
                </a:solidFill>
                <a:latin typeface="Comic Sans MS" panose="030F0702030302020204" pitchFamily="66" charset="0"/>
                <a:ea typeface="方正大黑简体" pitchFamily="1" charset="-122"/>
              </a:rPr>
              <a:t>What sport do Beibei and Nini both like ? </a:t>
            </a:r>
            <a:endParaRPr lang="en-US" altLang="zh-CN">
              <a:latin typeface="Calibri" panose="020F0502020204030204" pitchFamily="34" charset="0"/>
            </a:endParaRPr>
          </a:p>
        </p:txBody>
      </p:sp>
      <p:pic>
        <p:nvPicPr>
          <p:cNvPr id="108547" name="Picture 4" descr="u=3096848298,167818381&amp;fm=21&amp;gp=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8988" y="549275"/>
            <a:ext cx="1133475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 descr="U574P6T12D1874904F44DT2005111121543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92275" y="2060575"/>
            <a:ext cx="4057650" cy="384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549" name="矩形 4"/>
          <p:cNvSpPr>
            <a:spLocks noChangeArrowheads="1"/>
          </p:cNvSpPr>
          <p:nvPr/>
        </p:nvSpPr>
        <p:spPr bwMode="auto">
          <a:xfrm>
            <a:off x="1547813" y="5734050"/>
            <a:ext cx="5013325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chemeClr val="hlink"/>
                </a:solidFill>
                <a:latin typeface="Comic Sans MS" panose="030F0702030302020204" pitchFamily="66" charset="0"/>
                <a:ea typeface="方正大黑简体" pitchFamily="1" charset="-122"/>
              </a:rPr>
              <a:t>They both enjoy rowing.</a:t>
            </a:r>
          </a:p>
        </p:txBody>
      </p:sp>
      <p:pic>
        <p:nvPicPr>
          <p:cNvPr id="108550" name="Picture 7" descr="QQ截图2014112317270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64388" y="476250"/>
            <a:ext cx="1341437" cy="218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8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9" grpId="0" bldLvl="0" autoUpdateAnimBg="0"/>
    </p:bldLst>
  </p:timing>
</p:sld>
</file>

<file path=ppt/theme/theme1.xml><?xml version="1.0" encoding="utf-8"?>
<a:theme xmlns:a="http://schemas.openxmlformats.org/drawingml/2006/main" name="WWW.2PPT.COM&#10;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372</Words>
  <Application>Microsoft Office PowerPoint</Application>
  <PresentationFormat>全屏显示(4:3)</PresentationFormat>
  <Paragraphs>67</Paragraphs>
  <Slides>22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0" baseType="lpstr">
      <vt:lpstr>方正大黑简体</vt:lpstr>
      <vt:lpstr>宋体</vt:lpstr>
      <vt:lpstr>微软雅黑</vt:lpstr>
      <vt:lpstr>Arial</vt:lpstr>
      <vt:lpstr>Calibri</vt:lpstr>
      <vt:lpstr>Comic Sans MS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Sports are good for our health. We love sports.  We are healthy.  We are happy.  Enjoy sports and enjoy our life. </vt:lpstr>
      <vt:lpstr>Homework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cp:lastPrinted>2113-01-01T00:00:00Z</cp:lastPrinted>
  <dcterms:created xsi:type="dcterms:W3CDTF">2113-01-01T00:00:00Z</dcterms:created>
  <dcterms:modified xsi:type="dcterms:W3CDTF">2023-01-16T20:13:02Z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ICV">
    <vt:lpwstr>31FA1D901F514690AAEACEC6BE1B423C</vt:lpwstr>
  </property>
  <property fmtid="{D5CDD505-2E9C-101B-9397-08002B2CF9AE}" pid="4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