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handoutMasterIdLst>
    <p:handoutMasterId r:id="rId20"/>
  </p:handoutMasterIdLst>
  <p:sldIdLst>
    <p:sldId id="284" r:id="rId2"/>
    <p:sldId id="285" r:id="rId3"/>
    <p:sldId id="286" r:id="rId4"/>
    <p:sldId id="287" r:id="rId5"/>
    <p:sldId id="288" r:id="rId6"/>
    <p:sldId id="289" r:id="rId7"/>
    <p:sldId id="290" r:id="rId8"/>
    <p:sldId id="291" r:id="rId9"/>
    <p:sldId id="292" r:id="rId10"/>
    <p:sldId id="293" r:id="rId11"/>
    <p:sldId id="294" r:id="rId12"/>
    <p:sldId id="295" r:id="rId13"/>
    <p:sldId id="296" r:id="rId14"/>
    <p:sldId id="297" r:id="rId15"/>
    <p:sldId id="298" r:id="rId16"/>
    <p:sldId id="299" r:id="rId17"/>
    <p:sldId id="300" r:id="rId18"/>
  </p:sldIdLst>
  <p:sldSz cx="9144000" cy="6858000" type="screen4x3"/>
  <p:notesSz cx="6858000" cy="9144000"/>
  <p:defaultTextStyle>
    <a:defPPr>
      <a:defRPr lang="zh-CN"/>
    </a:defPPr>
    <a:lvl1pPr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00" d="100"/>
          <a:sy n="100" d="100"/>
        </p:scale>
        <p:origin x="-294" y="-264"/>
      </p:cViewPr>
      <p:guideLst>
        <p:guide orient="horz" pos="2160"/>
        <p:guide pos="2880"/>
      </p:guideLst>
    </p:cSldViewPr>
  </p:slideViewPr>
  <p:notesTextViewPr>
    <p:cViewPr>
      <p:scale>
        <a:sx n="100" d="100"/>
        <a:sy n="100" d="100"/>
      </p:scale>
      <p:origin x="0" y="0"/>
    </p:cViewPr>
  </p:notesTextViewPr>
  <p:sorterViewPr>
    <p:cViewPr>
      <p:scale>
        <a:sx n="124" d="100"/>
        <a:sy n="12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a:defRPr sz="1200"/>
            </a:lvl1pPr>
          </a:lstStyle>
          <a:p>
            <a:endParaRPr lang="en-US" altLang="zh-CN"/>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a:lvl1pPr>
          </a:lstStyle>
          <a:p>
            <a:endParaRPr lang="en-US" altLang="zh-CN"/>
          </a:p>
        </p:txBody>
      </p:sp>
      <p:sp>
        <p:nvSpPr>
          <p:cNvPr id="1024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l">
              <a:defRPr sz="1200"/>
            </a:lvl1pPr>
          </a:lstStyle>
          <a:p>
            <a:endParaRPr lang="en-US" altLang="zh-CN"/>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a:lvl1pPr>
          </a:lstStyle>
          <a:p>
            <a:fld id="{7E301BAA-5608-41ED-99D0-8DA549CB4B2E}" type="slidenum">
              <a:rPr lang="en-US" altLang="zh-CN"/>
              <a:t>‹#›</a:t>
            </a:fld>
            <a:endParaRPr lang="en-US" altLang="zh-CN"/>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p:txBody>
          <a:bodyPr/>
          <a:lstStyle/>
          <a:p>
            <a:fld id="{CC0F549A-913C-49F1-9DEB-52B4E38C70FB}" type="slidenum">
              <a:rPr lang="en-US" altLang="zh-CN"/>
              <a:t>2</a:t>
            </a:fld>
            <a:endParaRPr lang="en-US" altLang="zh-CN"/>
          </a:p>
        </p:txBody>
      </p:sp>
      <p:sp>
        <p:nvSpPr>
          <p:cNvPr id="103426" name="幻灯片图像占位符 1"/>
          <p:cNvSpPr>
            <a:spLocks noGrp="1" noRot="1" noChangeAspect="1" noTextEdit="1"/>
          </p:cNvSpPr>
          <p:nvPr>
            <p:ph type="sldImg"/>
          </p:nvPr>
        </p:nvSpPr>
        <p:spPr>
          <a:extLst>
            <a:ext uri="{909E8E84-426E-40DD-AFC4-6F175D3DCCD1}">
              <a14:hiddenFill xmlns:a14="http://schemas.microsoft.com/office/drawing/2010/main">
                <a:noFill/>
              </a14:hiddenFill>
            </a:ext>
          </a:extLst>
        </p:spPr>
      </p:sp>
      <p:sp>
        <p:nvSpPr>
          <p:cNvPr id="103427" name="备注占位符 2"/>
          <p:cNvSpPr>
            <a:spLocks noGrp="1"/>
          </p:cNvSpPr>
          <p:nvPr>
            <p:ph type="body" idx="1"/>
          </p:nvPr>
        </p:nvSpPr>
        <p:spPr/>
        <p:txBody>
          <a:bodyPr/>
          <a:lstStyle/>
          <a:p>
            <a:pPr>
              <a:spcBef>
                <a:spcPct val="0"/>
              </a:spcBef>
            </a:pPr>
            <a:endParaRPr lang="zh-CN" altLang="zh-CN"/>
          </a:p>
        </p:txBody>
      </p:sp>
      <p:sp>
        <p:nvSpPr>
          <p:cNvPr id="22532" name="灯片编号占位符 3"/>
          <p:cNvSpPr txBox="1">
            <a:spLocks noGrp="1"/>
          </p:cNvSpPr>
          <p:nvPr/>
        </p:nvSpPr>
        <p:spPr bwMode="auto">
          <a:xfrm>
            <a:off x="3884613" y="8685213"/>
            <a:ext cx="2971800" cy="457200"/>
          </a:xfrm>
          <a:prstGeom prst="rect">
            <a:avLst/>
          </a:prstGeom>
          <a:noFill/>
          <a:ln>
            <a:miter lim="800000"/>
          </a:ln>
        </p:spPr>
        <p:txBody>
          <a:bodyPr anchor="b"/>
          <a:lstStyle/>
          <a:p>
            <a:pPr algn="r">
              <a:defRPr/>
            </a:pPr>
            <a:fld id="{8D50F5CD-84D9-4D57-8805-6D8D905BCE3E}" type="slidenum">
              <a:rPr lang="zh-CN" altLang="en-US" sz="1200">
                <a:latin typeface="+mn-lt"/>
                <a:ea typeface="+mn-ea"/>
              </a:rPr>
              <a:t>2</a:t>
            </a:fld>
            <a:endParaRPr lang="en-US" altLang="zh-CN" sz="1200">
              <a:latin typeface="+mn-lt"/>
              <a:ea typeface="+mn-e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p:txBody>
          <a:bodyPr/>
          <a:lstStyle/>
          <a:p>
            <a:fld id="{2443B042-9F24-4653-A05D-5DDAA60BB6D2}" type="slidenum">
              <a:rPr lang="en-US" altLang="zh-CN"/>
              <a:t>17</a:t>
            </a:fld>
            <a:endParaRPr lang="en-US" altLang="zh-CN"/>
          </a:p>
        </p:txBody>
      </p:sp>
      <p:sp>
        <p:nvSpPr>
          <p:cNvPr id="128002" name="幻灯片图像占位符 1"/>
          <p:cNvSpPr>
            <a:spLocks noGrp="1" noRot="1" noChangeAspect="1" noTextEdit="1"/>
          </p:cNvSpPr>
          <p:nvPr>
            <p:ph type="sldImg"/>
          </p:nvPr>
        </p:nvSpPr>
        <p:spPr>
          <a:extLst>
            <a:ext uri="{909E8E84-426E-40DD-AFC4-6F175D3DCCD1}">
              <a14:hiddenFill xmlns:a14="http://schemas.microsoft.com/office/drawing/2010/main">
                <a:noFill/>
              </a14:hiddenFill>
            </a:ext>
          </a:extLst>
        </p:spPr>
      </p:sp>
      <p:sp>
        <p:nvSpPr>
          <p:cNvPr id="128003" name="备注占位符 2"/>
          <p:cNvSpPr>
            <a:spLocks noGrp="1"/>
          </p:cNvSpPr>
          <p:nvPr>
            <p:ph type="body" idx="1"/>
          </p:nvPr>
        </p:nvSpPr>
        <p:spPr/>
        <p:txBody>
          <a:bodyPr/>
          <a:lstStyle/>
          <a:p>
            <a:pPr>
              <a:spcBef>
                <a:spcPct val="0"/>
              </a:spcBef>
            </a:pPr>
            <a:endParaRPr lang="zh-CN" altLang="zh-CN"/>
          </a:p>
        </p:txBody>
      </p:sp>
      <p:sp>
        <p:nvSpPr>
          <p:cNvPr id="128004" name="灯片编号占位符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fld id="{5FDFD691-CC5E-47AC-91DE-A403B6C693AC}" type="slidenum">
              <a:rPr lang="en-US" altLang="zh-CN" sz="1200">
                <a:solidFill>
                  <a:srgbClr val="000000"/>
                </a:solidFill>
                <a:latin typeface="Calibri" panose="020F0502020204030204" pitchFamily="34" charset="0"/>
              </a:rPr>
              <a:t>17</a:t>
            </a:fld>
            <a:endParaRPr lang="en-US" altLang="zh-CN" sz="1200">
              <a:solidFill>
                <a:srgbClr val="000000"/>
              </a:solidFill>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p:txBody>
          <a:bodyPr/>
          <a:lstStyle/>
          <a:p>
            <a:fld id="{A2FCF66B-7946-4C6E-BA1C-D19DA096F91F}" type="slidenum">
              <a:rPr lang="en-US" altLang="zh-CN"/>
              <a:t>3</a:t>
            </a:fld>
            <a:endParaRPr lang="en-US" altLang="zh-CN"/>
          </a:p>
        </p:txBody>
      </p:sp>
      <p:sp>
        <p:nvSpPr>
          <p:cNvPr id="105474" name="幻灯片图像占位符 1"/>
          <p:cNvSpPr>
            <a:spLocks noGrp="1" noRot="1" noChangeAspect="1" noTextEdit="1"/>
          </p:cNvSpPr>
          <p:nvPr>
            <p:ph type="sldImg"/>
          </p:nvPr>
        </p:nvSpPr>
        <p:spPr>
          <a:extLst>
            <a:ext uri="{909E8E84-426E-40DD-AFC4-6F175D3DCCD1}">
              <a14:hiddenFill xmlns:a14="http://schemas.microsoft.com/office/drawing/2010/main">
                <a:noFill/>
              </a14:hiddenFill>
            </a:ext>
          </a:extLst>
        </p:spPr>
      </p:sp>
      <p:sp>
        <p:nvSpPr>
          <p:cNvPr id="105475" name="备注占位符 2"/>
          <p:cNvSpPr>
            <a:spLocks noGrp="1"/>
          </p:cNvSpPr>
          <p:nvPr>
            <p:ph type="body" idx="1"/>
          </p:nvPr>
        </p:nvSpPr>
        <p:spPr/>
        <p:txBody>
          <a:bodyPr/>
          <a:lstStyle/>
          <a:p>
            <a:pPr>
              <a:spcBef>
                <a:spcPct val="0"/>
              </a:spcBef>
            </a:pPr>
            <a:endParaRPr lang="zh-CN" altLang="zh-CN"/>
          </a:p>
        </p:txBody>
      </p:sp>
      <p:sp>
        <p:nvSpPr>
          <p:cNvPr id="105476" name="灯片编号占位符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fld id="{250ACC61-2017-4D8A-886E-A3D391C7562F}" type="slidenum">
              <a:rPr lang="en-US" altLang="zh-CN" sz="1200">
                <a:latin typeface="Calibri" panose="020F0502020204030204" pitchFamily="34" charset="0"/>
              </a:rPr>
              <a:t>3</a:t>
            </a:fld>
            <a:endParaRPr lang="en-US" altLang="zh-CN" sz="120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p:txBody>
          <a:bodyPr/>
          <a:lstStyle/>
          <a:p>
            <a:fld id="{6284E758-8A11-4865-A855-376993F757A6}" type="slidenum">
              <a:rPr lang="en-US" altLang="zh-CN"/>
              <a:t>4</a:t>
            </a:fld>
            <a:endParaRPr lang="en-US" altLang="zh-CN"/>
          </a:p>
        </p:txBody>
      </p:sp>
      <p:sp>
        <p:nvSpPr>
          <p:cNvPr id="107522" name="幻灯片图像占位符 1"/>
          <p:cNvSpPr>
            <a:spLocks noGrp="1" noRot="1" noChangeAspect="1" noTextEdit="1"/>
          </p:cNvSpPr>
          <p:nvPr>
            <p:ph type="sldImg"/>
          </p:nvPr>
        </p:nvSpPr>
        <p:spPr>
          <a:extLst>
            <a:ext uri="{909E8E84-426E-40DD-AFC4-6F175D3DCCD1}">
              <a14:hiddenFill xmlns:a14="http://schemas.microsoft.com/office/drawing/2010/main">
                <a:noFill/>
              </a14:hiddenFill>
            </a:ext>
          </a:extLst>
        </p:spPr>
      </p:sp>
      <p:sp>
        <p:nvSpPr>
          <p:cNvPr id="107523" name="备注占位符 2"/>
          <p:cNvSpPr>
            <a:spLocks noGrp="1"/>
          </p:cNvSpPr>
          <p:nvPr>
            <p:ph type="body" idx="1"/>
          </p:nvPr>
        </p:nvSpPr>
        <p:spPr/>
        <p:txBody>
          <a:bodyPr/>
          <a:lstStyle/>
          <a:p>
            <a:pPr>
              <a:spcBef>
                <a:spcPct val="0"/>
              </a:spcBef>
            </a:pPr>
            <a:endParaRPr lang="zh-CN" altLang="zh-CN" dirty="0"/>
          </a:p>
        </p:txBody>
      </p:sp>
      <p:sp>
        <p:nvSpPr>
          <p:cNvPr id="107524" name="灯片编号占位符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fld id="{465B1897-81D0-409A-9B95-53CB6D455134}" type="slidenum">
              <a:rPr lang="en-US" altLang="zh-CN" sz="1200">
                <a:latin typeface="Calibri" panose="020F0502020204030204" pitchFamily="34" charset="0"/>
              </a:rPr>
              <a:t>4</a:t>
            </a:fld>
            <a:endParaRPr lang="en-US" altLang="zh-CN" sz="120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p:txBody>
          <a:bodyPr/>
          <a:lstStyle/>
          <a:p>
            <a:fld id="{9D777402-5347-4C51-AAAA-2F9D66B01DF9}" type="slidenum">
              <a:rPr lang="en-US" altLang="zh-CN"/>
              <a:t>5</a:t>
            </a:fld>
            <a:endParaRPr lang="en-US" altLang="zh-CN"/>
          </a:p>
        </p:txBody>
      </p:sp>
      <p:sp>
        <p:nvSpPr>
          <p:cNvPr id="109570" name="幻灯片图像占位符 1"/>
          <p:cNvSpPr>
            <a:spLocks noGrp="1" noRot="1" noChangeAspect="1" noTextEdit="1"/>
          </p:cNvSpPr>
          <p:nvPr>
            <p:ph type="sldImg"/>
          </p:nvPr>
        </p:nvSpPr>
        <p:spPr>
          <a:extLst>
            <a:ext uri="{909E8E84-426E-40DD-AFC4-6F175D3DCCD1}">
              <a14:hiddenFill xmlns:a14="http://schemas.microsoft.com/office/drawing/2010/main">
                <a:noFill/>
              </a14:hiddenFill>
            </a:ext>
          </a:extLst>
        </p:spPr>
      </p:sp>
      <p:sp>
        <p:nvSpPr>
          <p:cNvPr id="109571" name="备注占位符 2"/>
          <p:cNvSpPr>
            <a:spLocks noGrp="1"/>
          </p:cNvSpPr>
          <p:nvPr>
            <p:ph type="body" idx="1"/>
          </p:nvPr>
        </p:nvSpPr>
        <p:spPr/>
        <p:txBody>
          <a:bodyPr/>
          <a:lstStyle/>
          <a:p>
            <a:pPr>
              <a:spcBef>
                <a:spcPct val="0"/>
              </a:spcBef>
            </a:pPr>
            <a:endParaRPr lang="zh-CN" altLang="zh-CN"/>
          </a:p>
        </p:txBody>
      </p:sp>
      <p:sp>
        <p:nvSpPr>
          <p:cNvPr id="25604" name="灯片编号占位符 3"/>
          <p:cNvSpPr txBox="1">
            <a:spLocks noGrp="1"/>
          </p:cNvSpPr>
          <p:nvPr/>
        </p:nvSpPr>
        <p:spPr bwMode="auto">
          <a:xfrm>
            <a:off x="3884613" y="8685213"/>
            <a:ext cx="2971800" cy="457200"/>
          </a:xfrm>
          <a:prstGeom prst="rect">
            <a:avLst/>
          </a:prstGeom>
          <a:noFill/>
          <a:ln>
            <a:miter lim="800000"/>
          </a:ln>
        </p:spPr>
        <p:txBody>
          <a:bodyPr anchor="b"/>
          <a:lstStyle/>
          <a:p>
            <a:pPr algn="r">
              <a:defRPr/>
            </a:pPr>
            <a:fld id="{97E5E558-F20A-4908-A6C1-0FE6F6623FFF}" type="slidenum">
              <a:rPr lang="zh-CN" altLang="en-US" sz="1200">
                <a:solidFill>
                  <a:srgbClr val="000000"/>
                </a:solidFill>
                <a:latin typeface="+mn-lt"/>
                <a:ea typeface="+mn-ea"/>
              </a:rPr>
              <a:t>5</a:t>
            </a:fld>
            <a:endParaRPr lang="en-US" altLang="zh-CN" sz="1200">
              <a:solidFill>
                <a:srgbClr val="000000"/>
              </a:solidFill>
              <a:latin typeface="+mn-lt"/>
              <a:ea typeface="+mn-e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p:txBody>
          <a:bodyPr/>
          <a:lstStyle/>
          <a:p>
            <a:fld id="{F6B07D57-A83F-4A17-929D-DC80C5C32503}" type="slidenum">
              <a:rPr lang="en-US" altLang="zh-CN"/>
              <a:t>6</a:t>
            </a:fld>
            <a:endParaRPr lang="en-US" altLang="zh-CN"/>
          </a:p>
        </p:txBody>
      </p:sp>
      <p:sp>
        <p:nvSpPr>
          <p:cNvPr id="111618" name="幻灯片图像占位符 1"/>
          <p:cNvSpPr>
            <a:spLocks noGrp="1" noRot="1" noChangeAspect="1" noTextEdit="1"/>
          </p:cNvSpPr>
          <p:nvPr>
            <p:ph type="sldImg"/>
          </p:nvPr>
        </p:nvSpPr>
        <p:spPr>
          <a:extLst>
            <a:ext uri="{909E8E84-426E-40DD-AFC4-6F175D3DCCD1}">
              <a14:hiddenFill xmlns:a14="http://schemas.microsoft.com/office/drawing/2010/main">
                <a:noFill/>
              </a14:hiddenFill>
            </a:ext>
          </a:extLst>
        </p:spPr>
      </p:sp>
      <p:sp>
        <p:nvSpPr>
          <p:cNvPr id="111619" name="备注占位符 2"/>
          <p:cNvSpPr>
            <a:spLocks noGrp="1"/>
          </p:cNvSpPr>
          <p:nvPr>
            <p:ph type="body" idx="1"/>
          </p:nvPr>
        </p:nvSpPr>
        <p:spPr/>
        <p:txBody>
          <a:bodyPr/>
          <a:lstStyle/>
          <a:p>
            <a:pPr>
              <a:spcBef>
                <a:spcPct val="0"/>
              </a:spcBef>
            </a:pPr>
            <a:endParaRPr lang="zh-CN" altLang="zh-CN"/>
          </a:p>
        </p:txBody>
      </p:sp>
      <p:sp>
        <p:nvSpPr>
          <p:cNvPr id="111620" name="灯片编号占位符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fld id="{5D9C15B7-3D12-4D4F-B281-0EC1EFC4327C}" type="slidenum">
              <a:rPr lang="en-US" altLang="zh-CN" sz="1200">
                <a:solidFill>
                  <a:srgbClr val="000000"/>
                </a:solidFill>
                <a:latin typeface="Calibri" panose="020F0502020204030204" pitchFamily="34" charset="0"/>
              </a:rPr>
              <a:t>6</a:t>
            </a:fld>
            <a:endParaRPr lang="en-US" altLang="zh-CN" sz="1200">
              <a:solidFill>
                <a:srgbClr val="000000"/>
              </a:solidFill>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p:txBody>
          <a:bodyPr/>
          <a:lstStyle/>
          <a:p>
            <a:fld id="{E048419C-F016-4E95-BCA4-CDC73F063C9C}" type="slidenum">
              <a:rPr lang="en-US" altLang="zh-CN"/>
              <a:t>7</a:t>
            </a:fld>
            <a:endParaRPr lang="en-US" altLang="zh-CN"/>
          </a:p>
        </p:txBody>
      </p:sp>
      <p:sp>
        <p:nvSpPr>
          <p:cNvPr id="113666" name="幻灯片图像占位符 1"/>
          <p:cNvSpPr>
            <a:spLocks noGrp="1" noRot="1" noChangeAspect="1" noTextEdit="1"/>
          </p:cNvSpPr>
          <p:nvPr>
            <p:ph type="sldImg"/>
          </p:nvPr>
        </p:nvSpPr>
        <p:spPr>
          <a:extLst>
            <a:ext uri="{909E8E84-426E-40DD-AFC4-6F175D3DCCD1}">
              <a14:hiddenFill xmlns:a14="http://schemas.microsoft.com/office/drawing/2010/main">
                <a:noFill/>
              </a14:hiddenFill>
            </a:ext>
          </a:extLst>
        </p:spPr>
      </p:sp>
      <p:sp>
        <p:nvSpPr>
          <p:cNvPr id="113667" name="备注占位符 2"/>
          <p:cNvSpPr>
            <a:spLocks noGrp="1"/>
          </p:cNvSpPr>
          <p:nvPr>
            <p:ph type="body" idx="1"/>
          </p:nvPr>
        </p:nvSpPr>
        <p:spPr/>
        <p:txBody>
          <a:bodyPr/>
          <a:lstStyle/>
          <a:p>
            <a:pPr>
              <a:spcBef>
                <a:spcPct val="0"/>
              </a:spcBef>
            </a:pPr>
            <a:endParaRPr lang="zh-CN" altLang="zh-CN"/>
          </a:p>
        </p:txBody>
      </p:sp>
      <p:sp>
        <p:nvSpPr>
          <p:cNvPr id="27652" name="灯片编号占位符 3"/>
          <p:cNvSpPr txBox="1">
            <a:spLocks noGrp="1"/>
          </p:cNvSpPr>
          <p:nvPr/>
        </p:nvSpPr>
        <p:spPr bwMode="auto">
          <a:xfrm>
            <a:off x="3884613" y="8685213"/>
            <a:ext cx="2971800" cy="457200"/>
          </a:xfrm>
          <a:prstGeom prst="rect">
            <a:avLst/>
          </a:prstGeom>
          <a:noFill/>
          <a:ln>
            <a:miter lim="800000"/>
          </a:ln>
        </p:spPr>
        <p:txBody>
          <a:bodyPr anchor="b"/>
          <a:lstStyle/>
          <a:p>
            <a:pPr algn="r">
              <a:defRPr/>
            </a:pPr>
            <a:fld id="{064A2E65-FFA7-439E-9F14-FE23C028145C}" type="slidenum">
              <a:rPr lang="zh-CN" altLang="en-US" sz="1200">
                <a:solidFill>
                  <a:srgbClr val="000000"/>
                </a:solidFill>
                <a:latin typeface="+mn-lt"/>
                <a:ea typeface="+mn-ea"/>
              </a:rPr>
              <a:t>7</a:t>
            </a:fld>
            <a:endParaRPr lang="en-US" altLang="zh-CN" sz="1200">
              <a:solidFill>
                <a:srgbClr val="000000"/>
              </a:solidFill>
              <a:latin typeface="+mn-lt"/>
              <a:ea typeface="+mn-e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p:txBody>
          <a:bodyPr/>
          <a:lstStyle/>
          <a:p>
            <a:fld id="{CDBB99DF-9576-4379-8E5D-7C65A7E9EC10}" type="slidenum">
              <a:rPr lang="en-US" altLang="zh-CN"/>
              <a:t>8</a:t>
            </a:fld>
            <a:endParaRPr lang="en-US" altLang="zh-CN"/>
          </a:p>
        </p:txBody>
      </p:sp>
      <p:sp>
        <p:nvSpPr>
          <p:cNvPr id="115714" name="幻灯片图像占位符 1"/>
          <p:cNvSpPr>
            <a:spLocks noGrp="1" noRot="1" noChangeAspect="1" noTextEdit="1"/>
          </p:cNvSpPr>
          <p:nvPr>
            <p:ph type="sldImg"/>
          </p:nvPr>
        </p:nvSpPr>
        <p:spPr>
          <a:extLst>
            <a:ext uri="{909E8E84-426E-40DD-AFC4-6F175D3DCCD1}">
              <a14:hiddenFill xmlns:a14="http://schemas.microsoft.com/office/drawing/2010/main">
                <a:noFill/>
              </a14:hiddenFill>
            </a:ext>
          </a:extLst>
        </p:spPr>
      </p:sp>
      <p:sp>
        <p:nvSpPr>
          <p:cNvPr id="115715" name="备注占位符 2"/>
          <p:cNvSpPr>
            <a:spLocks noGrp="1"/>
          </p:cNvSpPr>
          <p:nvPr>
            <p:ph type="body" idx="1"/>
          </p:nvPr>
        </p:nvSpPr>
        <p:spPr/>
        <p:txBody>
          <a:bodyPr/>
          <a:lstStyle/>
          <a:p>
            <a:pPr>
              <a:spcBef>
                <a:spcPct val="0"/>
              </a:spcBef>
            </a:pPr>
            <a:endParaRPr lang="zh-CN" altLang="zh-CN"/>
          </a:p>
        </p:txBody>
      </p:sp>
      <p:sp>
        <p:nvSpPr>
          <p:cNvPr id="115716" name="灯片编号占位符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fld id="{A2C1615A-89C9-4ED2-99AB-62FB5582482E}" type="slidenum">
              <a:rPr lang="en-US" altLang="zh-CN" sz="1200">
                <a:solidFill>
                  <a:srgbClr val="000000"/>
                </a:solidFill>
                <a:latin typeface="Calibri" panose="020F0502020204030204" pitchFamily="34" charset="0"/>
              </a:rPr>
              <a:t>8</a:t>
            </a:fld>
            <a:endParaRPr lang="en-US" altLang="zh-CN" sz="1200">
              <a:solidFill>
                <a:srgbClr val="000000"/>
              </a:solidFill>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p:txBody>
          <a:bodyPr/>
          <a:lstStyle/>
          <a:p>
            <a:fld id="{83B277DF-3C38-4B50-98B9-F28ACBC41FCE}" type="slidenum">
              <a:rPr lang="en-US" altLang="zh-CN"/>
              <a:t>12</a:t>
            </a:fld>
            <a:endParaRPr lang="en-US" altLang="zh-CN"/>
          </a:p>
        </p:txBody>
      </p:sp>
      <p:sp>
        <p:nvSpPr>
          <p:cNvPr id="120834" name="幻灯片图像占位符 1"/>
          <p:cNvSpPr>
            <a:spLocks noGrp="1" noRot="1" noChangeAspect="1" noTextEdit="1"/>
          </p:cNvSpPr>
          <p:nvPr>
            <p:ph type="sldImg"/>
          </p:nvPr>
        </p:nvSpPr>
        <p:spPr>
          <a:extLst>
            <a:ext uri="{909E8E84-426E-40DD-AFC4-6F175D3DCCD1}">
              <a14:hiddenFill xmlns:a14="http://schemas.microsoft.com/office/drawing/2010/main">
                <a:noFill/>
              </a14:hiddenFill>
            </a:ext>
          </a:extLst>
        </p:spPr>
      </p:sp>
      <p:sp>
        <p:nvSpPr>
          <p:cNvPr id="120835" name="备注占位符 2"/>
          <p:cNvSpPr>
            <a:spLocks noGrp="1"/>
          </p:cNvSpPr>
          <p:nvPr>
            <p:ph type="body" idx="1"/>
          </p:nvPr>
        </p:nvSpPr>
        <p:spPr/>
        <p:txBody>
          <a:bodyPr/>
          <a:lstStyle/>
          <a:p>
            <a:pPr>
              <a:spcBef>
                <a:spcPct val="0"/>
              </a:spcBef>
            </a:pPr>
            <a:endParaRPr lang="zh-CN" altLang="zh-CN"/>
          </a:p>
        </p:txBody>
      </p:sp>
      <p:sp>
        <p:nvSpPr>
          <p:cNvPr id="120836" name="灯片编号占位符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fld id="{08867E44-CB20-4F03-A18F-AE696530DE6A}" type="slidenum">
              <a:rPr lang="en-US" altLang="zh-CN" sz="1200">
                <a:solidFill>
                  <a:srgbClr val="000000"/>
                </a:solidFill>
                <a:latin typeface="Calibri" panose="020F0502020204030204" pitchFamily="34" charset="0"/>
              </a:rPr>
              <a:t>12</a:t>
            </a:fld>
            <a:endParaRPr lang="en-US" altLang="zh-CN" sz="1200">
              <a:solidFill>
                <a:srgbClr val="000000"/>
              </a:solidFill>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617BE977-9418-4896-9D8A-146D6A0CB707}" type="slidenum">
              <a:rPr lang="en-US" altLang="zh-CN"/>
              <a:t>13</a:t>
            </a:fld>
            <a:endParaRPr lang="en-US" altLang="zh-CN"/>
          </a:p>
        </p:txBody>
      </p:sp>
      <p:sp>
        <p:nvSpPr>
          <p:cNvPr id="122882" name="Rectangle 2"/>
          <p:cNvSpPr>
            <a:spLocks noGrp="1" noRot="1" noChangeAspect="1" noTextEdit="1"/>
          </p:cNvSpPr>
          <p:nvPr>
            <p:ph type="sldImg"/>
          </p:nvPr>
        </p:nvSpPr>
        <p:spPr>
          <a:extLst>
            <a:ext uri="{909E8E84-426E-40DD-AFC4-6F175D3DCCD1}">
              <a14:hiddenFill xmlns:a14="http://schemas.microsoft.com/office/drawing/2010/main">
                <a:noFill/>
              </a14:hiddenFill>
            </a:ext>
          </a:extLst>
        </p:spPr>
      </p:sp>
      <p:sp>
        <p:nvSpPr>
          <p:cNvPr id="122883" name="Rectangle 3"/>
          <p:cNvSpPr>
            <a:spLocks noGrp="1"/>
          </p:cNvSpPr>
          <p:nvPr>
            <p:ph type="body" idx="1"/>
          </p:nvPr>
        </p:nvSpPr>
        <p:spPr/>
        <p:txBody>
          <a:bodyPr/>
          <a:lstStyle/>
          <a:p>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B0EC0A82-5A8D-424A-B94E-5FC733ACB7C6}" type="slidenum">
              <a:rPr lang="en-US" altLang="zh-CN"/>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9D2572FA-F54C-496E-9F0C-5E9159770064}" type="slidenum">
              <a:rPr lang="en-US" altLang="zh-CN"/>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169FD61D-BB85-495B-A941-F128C29B26A9}" type="slidenum">
              <a:rPr lang="en-US" altLang="zh-CN"/>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6F79F478-ED48-44B2-B19A-8615C4DA67C8}" type="slidenum">
              <a:rPr lang="en-US" altLang="zh-CN"/>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15337101-4670-4855-A2C8-AE6DE8D87AC0}" type="slidenum">
              <a:rPr lang="en-US" altLang="zh-CN"/>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A792A39E-E7D7-4054-B51D-E814A8FA4DAD}" type="slidenum">
              <a:rPr lang="en-US" altLang="zh-CN"/>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E5782151-17DE-4707-AF0C-A0A031188887}" type="slidenum">
              <a:rPr lang="en-US" altLang="zh-CN"/>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3E335676-1E13-413C-A7CA-A6AD252AE3E5}" type="slidenum">
              <a:rPr lang="en-US" altLang="zh-CN"/>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5F791B67-5A12-40B0-BFB4-E78EBD931F00}" type="slidenum">
              <a:rPr lang="en-US" altLang="zh-CN"/>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5989DDAF-7FBC-4F86-8D50-ED7E59BCA707}" type="slidenum">
              <a:rPr lang="en-US" altLang="zh-CN"/>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a:defRPr sz="1400"/>
            </a:lvl1pPr>
          </a:lstStyle>
          <a:p>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959F32B2-F654-409E-93F4-FD825B749C82}" type="slidenum">
              <a:rPr lang="en-US" altLang="zh-CN"/>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slide" Target="slide8.xml"/><Relationship Id="rId4" Type="http://schemas.openxmlformats.org/officeDocument/2006/relationships/slide" Target="slide9.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hi.baidu.com/peijianyinglmx/album/item/18cb63864c1c7d37c65cc3c7.html"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www.wpbst.com/trader/showshop.asp?shopid=363"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0354" name="图片 6"/>
          <p:cNvPicPr>
            <a:picLocks noChangeAspect="1"/>
          </p:cNvPicPr>
          <p:nvPr/>
        </p:nvPicPr>
        <p:blipFill>
          <a:blip r:embed="rId2"/>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标题 1"/>
          <p:cNvSpPr txBox="1"/>
          <p:nvPr/>
        </p:nvSpPr>
        <p:spPr bwMode="auto">
          <a:xfrm>
            <a:off x="457200" y="4419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nn-NO" altLang="zh-CN" sz="5400" b="1" dirty="0">
                <a:latin typeface="Times New Roman" panose="02020603050405020304" pitchFamily="18" charset="0"/>
                <a:cs typeface="Times New Roman" panose="02020603050405020304" pitchFamily="18" charset="0"/>
              </a:rPr>
              <a:t>Unit 7  Shopping</a:t>
            </a:r>
            <a:r>
              <a:rPr lang="en-US" altLang="zh-CN" sz="5400" b="1" dirty="0">
                <a:latin typeface="Times New Roman" panose="02020603050405020304" pitchFamily="18" charset="0"/>
                <a:cs typeface="Times New Roman" panose="02020603050405020304" pitchFamily="18" charset="0"/>
              </a:rPr>
              <a:t/>
            </a:r>
            <a:br>
              <a:rPr lang="en-US" altLang="zh-CN" sz="5400" b="1" dirty="0">
                <a:latin typeface="Times New Roman" panose="02020603050405020304" pitchFamily="18" charset="0"/>
                <a:cs typeface="Times New Roman" panose="02020603050405020304" pitchFamily="18" charset="0"/>
              </a:rPr>
            </a:br>
            <a:r>
              <a:rPr lang="en-US" altLang="zh-CN" sz="4400" dirty="0">
                <a:latin typeface="Times New Roman" panose="02020603050405020304" pitchFamily="18" charset="0"/>
                <a:cs typeface="Times New Roman" panose="02020603050405020304" pitchFamily="18" charset="0"/>
              </a:rPr>
              <a:t>Task</a:t>
            </a:r>
          </a:p>
        </p:txBody>
      </p:sp>
      <p:sp>
        <p:nvSpPr>
          <p:cNvPr id="4" name="矩形 3"/>
          <p:cNvSpPr/>
          <p:nvPr/>
        </p:nvSpPr>
        <p:spPr>
          <a:xfrm>
            <a:off x="2924754" y="5930543"/>
            <a:ext cx="3294492" cy="498598"/>
          </a:xfrm>
          <a:prstGeom prst="rect">
            <a:avLst/>
          </a:prstGeom>
        </p:spPr>
        <p:txBody>
          <a:bodyPr wrap="none">
            <a:spAutoFit/>
          </a:bodyPr>
          <a:lstStyle/>
          <a:p>
            <a:pPr marL="342900" lvl="0" indent="-342900" algn="ctr" fontAlgn="base">
              <a:lnSpc>
                <a:spcPct val="110000"/>
              </a:lnSpc>
              <a:spcBef>
                <a:spcPct val="0"/>
              </a:spcBef>
              <a:spcAft>
                <a:spcPct val="0"/>
              </a:spcAft>
            </a:pPr>
            <a:r>
              <a:rPr lang="en-US" altLang="zh-CN" sz="24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4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2" name="Oval 3"/>
          <p:cNvSpPr>
            <a:spLocks noChangeArrowheads="1"/>
          </p:cNvSpPr>
          <p:nvPr/>
        </p:nvSpPr>
        <p:spPr bwMode="auto">
          <a:xfrm>
            <a:off x="1403350" y="3068638"/>
            <a:ext cx="1584325" cy="287337"/>
          </a:xfrm>
          <a:prstGeom prst="ellipse">
            <a:avLst/>
          </a:prstGeom>
          <a:noFill/>
          <a:ln>
            <a:noFill/>
          </a:ln>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chemeClr val="tx1"/>
                </a:solidFill>
                <a:round/>
              </a14:hiddenLine>
            </a:ext>
          </a:extLst>
        </p:spPr>
        <p:txBody>
          <a:bodyPr wrap="none" anchor="ctr"/>
          <a:lstStyle/>
          <a:p>
            <a:pPr algn="l"/>
            <a:endParaRPr lang="zh-CN" altLang="zh-CN">
              <a:latin typeface="Calibri" panose="020F0502020204030204" pitchFamily="34" charset="0"/>
            </a:endParaRPr>
          </a:p>
        </p:txBody>
      </p:sp>
      <p:sp>
        <p:nvSpPr>
          <p:cNvPr id="117763" name="Oval 4"/>
          <p:cNvSpPr>
            <a:spLocks noChangeArrowheads="1"/>
          </p:cNvSpPr>
          <p:nvPr/>
        </p:nvSpPr>
        <p:spPr bwMode="auto">
          <a:xfrm>
            <a:off x="5076825" y="2349500"/>
            <a:ext cx="2016125" cy="358775"/>
          </a:xfrm>
          <a:prstGeom prst="ellipse">
            <a:avLst/>
          </a:prstGeom>
          <a:noFill/>
          <a:ln>
            <a:noFill/>
          </a:ln>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chemeClr val="tx1"/>
                </a:solidFill>
                <a:round/>
              </a14:hiddenLine>
            </a:ext>
          </a:extLst>
        </p:spPr>
        <p:txBody>
          <a:bodyPr wrap="none" anchor="ctr"/>
          <a:lstStyle/>
          <a:p>
            <a:pPr algn="l"/>
            <a:endParaRPr lang="zh-CN" altLang="zh-CN">
              <a:latin typeface="Calibri" panose="020F0502020204030204" pitchFamily="34" charset="0"/>
            </a:endParaRPr>
          </a:p>
        </p:txBody>
      </p:sp>
      <p:sp>
        <p:nvSpPr>
          <p:cNvPr id="117764" name="Oval 5"/>
          <p:cNvSpPr>
            <a:spLocks noChangeArrowheads="1"/>
          </p:cNvSpPr>
          <p:nvPr/>
        </p:nvSpPr>
        <p:spPr bwMode="auto">
          <a:xfrm>
            <a:off x="4572000" y="4149725"/>
            <a:ext cx="1223963" cy="287338"/>
          </a:xfrm>
          <a:prstGeom prst="ellipse">
            <a:avLst/>
          </a:prstGeom>
          <a:noFill/>
          <a:ln>
            <a:noFill/>
          </a:ln>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chemeClr val="tx1"/>
                </a:solidFill>
                <a:round/>
              </a14:hiddenLine>
            </a:ext>
          </a:extLst>
        </p:spPr>
        <p:txBody>
          <a:bodyPr wrap="none" anchor="ctr"/>
          <a:lstStyle/>
          <a:p>
            <a:pPr algn="l"/>
            <a:endParaRPr lang="zh-CN" altLang="zh-CN">
              <a:latin typeface="Calibri" panose="020F0502020204030204" pitchFamily="34" charset="0"/>
            </a:endParaRPr>
          </a:p>
        </p:txBody>
      </p:sp>
      <p:sp>
        <p:nvSpPr>
          <p:cNvPr id="117765" name="Oval 6"/>
          <p:cNvSpPr>
            <a:spLocks noChangeArrowheads="1"/>
          </p:cNvSpPr>
          <p:nvPr/>
        </p:nvSpPr>
        <p:spPr bwMode="auto">
          <a:xfrm>
            <a:off x="3276600" y="1989138"/>
            <a:ext cx="2663825" cy="287337"/>
          </a:xfrm>
          <a:prstGeom prst="ellipse">
            <a:avLst/>
          </a:prstGeom>
          <a:noFill/>
          <a:ln>
            <a:noFill/>
          </a:ln>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chemeClr val="tx1"/>
                </a:solidFill>
                <a:round/>
              </a14:hiddenLine>
            </a:ext>
          </a:extLst>
        </p:spPr>
        <p:txBody>
          <a:bodyPr wrap="none" anchor="ctr"/>
          <a:lstStyle/>
          <a:p>
            <a:pPr algn="l"/>
            <a:endParaRPr lang="zh-CN" altLang="zh-CN">
              <a:latin typeface="Calibri" panose="020F0502020204030204" pitchFamily="34" charset="0"/>
            </a:endParaRPr>
          </a:p>
        </p:txBody>
      </p:sp>
      <p:sp>
        <p:nvSpPr>
          <p:cNvPr id="117766" name="Rectangle 7"/>
          <p:cNvSpPr>
            <a:spLocks noChangeArrowheads="1"/>
          </p:cNvSpPr>
          <p:nvPr/>
        </p:nvSpPr>
        <p:spPr bwMode="auto">
          <a:xfrm>
            <a:off x="431800" y="765175"/>
            <a:ext cx="8604250"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txBody>
          <a:bodyPr>
            <a:spAutoFit/>
          </a:bodyPr>
          <a:lstStyle/>
          <a:p>
            <a:pPr algn="l"/>
            <a:r>
              <a:rPr lang="en-US" altLang="zh-CN" sz="2400" b="1">
                <a:latin typeface="Times New Roman" panose="02020603050405020304" pitchFamily="18" charset="0"/>
              </a:rPr>
              <a:t>Sunshine Shopping Mall is a new mall. It is near a bus stop. </a:t>
            </a:r>
          </a:p>
          <a:p>
            <a:pPr algn="l"/>
            <a:endParaRPr lang="en-US" altLang="zh-CN" sz="2400" b="1">
              <a:latin typeface="Times New Roman" panose="02020603050405020304" pitchFamily="18" charset="0"/>
            </a:endParaRPr>
          </a:p>
          <a:p>
            <a:pPr algn="l"/>
            <a:r>
              <a:rPr lang="en-US" altLang="zh-CN" sz="2400" b="1">
                <a:latin typeface="Times New Roman" panose="02020603050405020304" pitchFamily="18" charset="0"/>
              </a:rPr>
              <a:t>The mall is very big. There are five floors of shops and each floor is big. There are many clothes shops.  We can get many kinds of clothes here. There is also a big bookshop. It has lots of interesting books. </a:t>
            </a:r>
          </a:p>
          <a:p>
            <a:pPr algn="l"/>
            <a:r>
              <a:rPr lang="en-US" altLang="zh-CN" sz="2400" b="1">
                <a:latin typeface="Times New Roman" panose="02020603050405020304" pitchFamily="18" charset="0"/>
              </a:rPr>
              <a:t>All the restaurants are on the top floor. There are foods from different areas. I like Chongqing Restaurant. The food there is really great. </a:t>
            </a:r>
          </a:p>
          <a:p>
            <a:pPr algn="l"/>
            <a:r>
              <a:rPr lang="en-US" altLang="zh-CN" sz="2400" b="1">
                <a:latin typeface="Times New Roman" panose="02020603050405020304" pitchFamily="18" charset="0"/>
              </a:rPr>
              <a:t>I like watching films, so the big cinema is my favourite place in the mall. </a:t>
            </a:r>
          </a:p>
          <a:p>
            <a:pPr algn="l"/>
            <a:endParaRPr lang="en-US" altLang="zh-CN" sz="2400" b="1">
              <a:latin typeface="Times New Roman" panose="02020603050405020304" pitchFamily="18" charset="0"/>
            </a:endParaRPr>
          </a:p>
          <a:p>
            <a:pPr algn="l"/>
            <a:r>
              <a:rPr lang="en-US" altLang="zh-CN" sz="2400" b="1">
                <a:latin typeface="Times New Roman" panose="02020603050405020304" pitchFamily="18" charset="0"/>
              </a:rPr>
              <a:t>The mall is a good place to meet friends and have fun.</a:t>
            </a:r>
          </a:p>
        </p:txBody>
      </p:sp>
      <p:sp>
        <p:nvSpPr>
          <p:cNvPr id="117767" name="Text Box 8"/>
          <p:cNvSpPr txBox="1">
            <a:spLocks noChangeArrowheads="1"/>
          </p:cNvSpPr>
          <p:nvPr/>
        </p:nvSpPr>
        <p:spPr bwMode="auto">
          <a:xfrm>
            <a:off x="5795963" y="1114425"/>
            <a:ext cx="2952750" cy="460375"/>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12800" indent="-812800"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a:solidFill>
                  <a:schemeClr val="bg1"/>
                </a:solidFill>
              </a:rPr>
              <a:t>name and location</a:t>
            </a:r>
          </a:p>
        </p:txBody>
      </p:sp>
      <p:sp>
        <p:nvSpPr>
          <p:cNvPr id="117768" name="Text Box 9"/>
          <p:cNvSpPr txBox="1">
            <a:spLocks noChangeArrowheads="1"/>
          </p:cNvSpPr>
          <p:nvPr/>
        </p:nvSpPr>
        <p:spPr bwMode="auto">
          <a:xfrm>
            <a:off x="2411413" y="4627563"/>
            <a:ext cx="6408737" cy="4572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12800" indent="-812800"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a:solidFill>
                  <a:schemeClr val="bg1"/>
                </a:solidFill>
              </a:rPr>
              <a:t>the kinds of shops and things in the shops</a:t>
            </a:r>
          </a:p>
        </p:txBody>
      </p:sp>
      <p:sp>
        <p:nvSpPr>
          <p:cNvPr id="117769" name="Text Box 10"/>
          <p:cNvSpPr txBox="1">
            <a:spLocks noChangeArrowheads="1"/>
          </p:cNvSpPr>
          <p:nvPr/>
        </p:nvSpPr>
        <p:spPr bwMode="auto">
          <a:xfrm>
            <a:off x="5500688" y="5786438"/>
            <a:ext cx="3317875" cy="4572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12800" indent="-812800"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a:solidFill>
                  <a:schemeClr val="bg1"/>
                </a:solidFill>
              </a:rPr>
              <a:t> the reason you like it</a:t>
            </a:r>
          </a:p>
        </p:txBody>
      </p:sp>
      <p:sp>
        <p:nvSpPr>
          <p:cNvPr id="117770" name="AutoShape 11"/>
          <p:cNvSpPr/>
          <p:nvPr/>
        </p:nvSpPr>
        <p:spPr bwMode="auto">
          <a:xfrm>
            <a:off x="179388" y="1628775"/>
            <a:ext cx="360362" cy="3095625"/>
          </a:xfrm>
          <a:prstGeom prst="leftBrace">
            <a:avLst>
              <a:gd name="adj1" fmla="val 71586"/>
              <a:gd name="adj2"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tx1"/>
                </a:solidFill>
                <a:round/>
              </a14:hiddenLine>
            </a:ext>
          </a:extLst>
        </p:spPr>
        <p:txBody>
          <a:bodyPr wrap="none" anchor="ctr">
            <a:spAutoFit/>
          </a:bodyPr>
          <a:lstStyle/>
          <a:p>
            <a:pPr algn="l"/>
            <a:endParaRPr lang="zh-CN" altLang="zh-CN">
              <a:latin typeface="Calibri" panose="020F0502020204030204" pitchFamily="34" charset="0"/>
            </a:endParaRPr>
          </a:p>
        </p:txBody>
      </p:sp>
      <p:sp>
        <p:nvSpPr>
          <p:cNvPr id="117771" name="Rectangle 12"/>
          <p:cNvSpPr>
            <a:spLocks noChangeArrowheads="1"/>
          </p:cNvSpPr>
          <p:nvPr/>
        </p:nvSpPr>
        <p:spPr bwMode="auto">
          <a:xfrm>
            <a:off x="430213" y="379413"/>
            <a:ext cx="8029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812800" indent="-812800"/>
            <a:r>
              <a:rPr lang="en-US" altLang="zh-CN" sz="2400" b="1">
                <a:solidFill>
                  <a:srgbClr val="CC3399"/>
                </a:solidFill>
                <a:latin typeface="Times New Roman" panose="02020603050405020304" pitchFamily="18" charset="0"/>
              </a:rPr>
              <a:t>What does Millie tell us about the Sunshine Shopping Mall?</a:t>
            </a:r>
            <a:r>
              <a:rPr lang="en-US" altLang="zh-CN">
                <a:solidFill>
                  <a:srgbClr val="CC3399"/>
                </a:solidFill>
              </a:rPr>
              <a:t> </a:t>
            </a:r>
          </a:p>
        </p:txBody>
      </p:sp>
      <p:sp>
        <p:nvSpPr>
          <p:cNvPr id="50190" name="Line 14"/>
          <p:cNvSpPr>
            <a:spLocks noChangeShapeType="1"/>
          </p:cNvSpPr>
          <p:nvPr/>
        </p:nvSpPr>
        <p:spPr bwMode="auto">
          <a:xfrm>
            <a:off x="7561263" y="2276475"/>
            <a:ext cx="793750" cy="0"/>
          </a:xfrm>
          <a:prstGeom prst="line">
            <a:avLst/>
          </a:prstGeom>
          <a:noFill/>
          <a:ln w="38100">
            <a:solidFill>
              <a:schemeClr val="hlink"/>
            </a:solidFill>
            <a:round/>
          </a:ln>
          <a:extLst>
            <a:ext uri="{909E8E84-426E-40DD-AFC4-6F175D3DCCD1}">
              <a14:hiddenFill xmlns:a14="http://schemas.microsoft.com/office/drawing/2010/main">
                <a:noFill/>
              </a14:hiddenFill>
            </a:ext>
          </a:extLst>
        </p:spPr>
        <p:txBody>
          <a:bodyPr/>
          <a:lstStyle/>
          <a:p>
            <a:endParaRPr lang="zh-CN" altLang="en-US"/>
          </a:p>
        </p:txBody>
      </p:sp>
      <p:sp>
        <p:nvSpPr>
          <p:cNvPr id="50191" name="Line 15"/>
          <p:cNvSpPr>
            <a:spLocks noChangeShapeType="1"/>
          </p:cNvSpPr>
          <p:nvPr/>
        </p:nvSpPr>
        <p:spPr bwMode="auto">
          <a:xfrm>
            <a:off x="611188" y="2636838"/>
            <a:ext cx="1873250" cy="0"/>
          </a:xfrm>
          <a:prstGeom prst="line">
            <a:avLst/>
          </a:prstGeom>
          <a:noFill/>
          <a:ln w="38100">
            <a:solidFill>
              <a:schemeClr val="hlink"/>
            </a:solidFill>
            <a:round/>
          </a:ln>
          <a:extLst>
            <a:ext uri="{909E8E84-426E-40DD-AFC4-6F175D3DCCD1}">
              <a14:hiddenFill xmlns:a14="http://schemas.microsoft.com/office/drawing/2010/main">
                <a:noFill/>
              </a14:hiddenFill>
            </a:ext>
          </a:extLst>
        </p:spPr>
        <p:txBody>
          <a:bodyPr/>
          <a:lstStyle/>
          <a:p>
            <a:endParaRPr lang="zh-CN" altLang="en-US"/>
          </a:p>
        </p:txBody>
      </p:sp>
      <p:sp>
        <p:nvSpPr>
          <p:cNvPr id="50192" name="Line 16"/>
          <p:cNvSpPr>
            <a:spLocks noChangeShapeType="1"/>
          </p:cNvSpPr>
          <p:nvPr/>
        </p:nvSpPr>
        <p:spPr bwMode="auto">
          <a:xfrm>
            <a:off x="7958138" y="2636838"/>
            <a:ext cx="790575" cy="0"/>
          </a:xfrm>
          <a:prstGeom prst="line">
            <a:avLst/>
          </a:prstGeom>
          <a:noFill/>
          <a:ln w="38100">
            <a:solidFill>
              <a:schemeClr val="hlink"/>
            </a:solidFill>
            <a:round/>
          </a:ln>
          <a:extLst>
            <a:ext uri="{909E8E84-426E-40DD-AFC4-6F175D3DCCD1}">
              <a14:hiddenFill xmlns:a14="http://schemas.microsoft.com/office/drawing/2010/main">
                <a:noFill/>
              </a14:hiddenFill>
            </a:ext>
          </a:extLst>
        </p:spPr>
        <p:txBody>
          <a:bodyPr/>
          <a:lstStyle/>
          <a:p>
            <a:endParaRPr lang="zh-CN" altLang="en-US"/>
          </a:p>
        </p:txBody>
      </p:sp>
      <p:sp>
        <p:nvSpPr>
          <p:cNvPr id="50193" name="Line 17"/>
          <p:cNvSpPr>
            <a:spLocks noChangeShapeType="1"/>
          </p:cNvSpPr>
          <p:nvPr/>
        </p:nvSpPr>
        <p:spPr bwMode="auto">
          <a:xfrm>
            <a:off x="539750" y="2997200"/>
            <a:ext cx="2232025" cy="0"/>
          </a:xfrm>
          <a:prstGeom prst="line">
            <a:avLst/>
          </a:prstGeom>
          <a:noFill/>
          <a:ln w="38100">
            <a:solidFill>
              <a:schemeClr val="hlink"/>
            </a:solidFill>
            <a:round/>
          </a:ln>
          <a:extLst>
            <a:ext uri="{909E8E84-426E-40DD-AFC4-6F175D3DCCD1}">
              <a14:hiddenFill xmlns:a14="http://schemas.microsoft.com/office/drawing/2010/main">
                <a:noFill/>
              </a14:hiddenFill>
            </a:ext>
          </a:extLst>
        </p:spPr>
        <p:txBody>
          <a:bodyPr/>
          <a:lstStyle/>
          <a:p>
            <a:endParaRPr lang="zh-CN" altLang="en-US"/>
          </a:p>
        </p:txBody>
      </p:sp>
      <p:sp>
        <p:nvSpPr>
          <p:cNvPr id="50194" name="Line 18"/>
          <p:cNvSpPr>
            <a:spLocks noChangeShapeType="1"/>
          </p:cNvSpPr>
          <p:nvPr/>
        </p:nvSpPr>
        <p:spPr bwMode="auto">
          <a:xfrm>
            <a:off x="6946900" y="3355975"/>
            <a:ext cx="1439863" cy="0"/>
          </a:xfrm>
          <a:prstGeom prst="line">
            <a:avLst/>
          </a:prstGeom>
          <a:noFill/>
          <a:ln w="38100">
            <a:solidFill>
              <a:schemeClr val="hlink"/>
            </a:solidFill>
            <a:round/>
          </a:ln>
          <a:extLst>
            <a:ext uri="{909E8E84-426E-40DD-AFC4-6F175D3DCCD1}">
              <a14:hiddenFill xmlns:a14="http://schemas.microsoft.com/office/drawing/2010/main">
                <a:noFill/>
              </a14:hiddenFill>
            </a:ext>
          </a:extLst>
        </p:spPr>
        <p:txBody>
          <a:bodyPr/>
          <a:lstStyle/>
          <a:p>
            <a:endParaRPr lang="zh-CN" altLang="en-US"/>
          </a:p>
        </p:txBody>
      </p:sp>
      <p:sp>
        <p:nvSpPr>
          <p:cNvPr id="50195" name="Line 19"/>
          <p:cNvSpPr>
            <a:spLocks noChangeShapeType="1"/>
          </p:cNvSpPr>
          <p:nvPr/>
        </p:nvSpPr>
        <p:spPr bwMode="auto">
          <a:xfrm>
            <a:off x="539750" y="3716338"/>
            <a:ext cx="1871663" cy="0"/>
          </a:xfrm>
          <a:prstGeom prst="line">
            <a:avLst/>
          </a:prstGeom>
          <a:noFill/>
          <a:ln w="38100">
            <a:solidFill>
              <a:schemeClr val="hlink"/>
            </a:solidFill>
            <a:round/>
          </a:ln>
          <a:extLst>
            <a:ext uri="{909E8E84-426E-40DD-AFC4-6F175D3DCCD1}">
              <a14:hiddenFill xmlns:a14="http://schemas.microsoft.com/office/drawing/2010/main">
                <a:noFill/>
              </a14:hiddenFill>
            </a:ext>
          </a:extLst>
        </p:spPr>
        <p:txBody>
          <a:bodyPr/>
          <a:lstStyle/>
          <a:p>
            <a:endParaRPr lang="zh-CN" altLang="en-US"/>
          </a:p>
        </p:txBody>
      </p:sp>
      <p:sp>
        <p:nvSpPr>
          <p:cNvPr id="50196" name="Line 20"/>
          <p:cNvSpPr>
            <a:spLocks noChangeShapeType="1"/>
          </p:cNvSpPr>
          <p:nvPr/>
        </p:nvSpPr>
        <p:spPr bwMode="auto">
          <a:xfrm>
            <a:off x="1260475" y="4437063"/>
            <a:ext cx="1871663" cy="0"/>
          </a:xfrm>
          <a:prstGeom prst="line">
            <a:avLst/>
          </a:prstGeom>
          <a:noFill/>
          <a:ln w="38100">
            <a:solidFill>
              <a:schemeClr val="hlink"/>
            </a:solidFill>
            <a:roun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7767"/>
                                        </p:tgtEl>
                                        <p:attrNameLst>
                                          <p:attrName>style.visibility</p:attrName>
                                        </p:attrNameLst>
                                      </p:cBhvr>
                                      <p:to>
                                        <p:strVal val="visible"/>
                                      </p:to>
                                    </p:set>
                                    <p:animEffect transition="in" filter="dissolve">
                                      <p:cBhvr>
                                        <p:cTn id="7" dur="500"/>
                                        <p:tgtEl>
                                          <p:spTgt spid="11776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nodePh="1">
                                  <p:stCondLst>
                                    <p:cond delay="0"/>
                                  </p:stCondLst>
                                  <p:endCondLst>
                                    <p:cond evt="begin" delay="0">
                                      <p:tn val="10"/>
                                    </p:cond>
                                  </p:endCondLst>
                                  <p:childTnLst>
                                    <p:set>
                                      <p:cBhvr>
                                        <p:cTn id="11" dur="1" fill="hold">
                                          <p:stCondLst>
                                            <p:cond delay="0"/>
                                          </p:stCondLst>
                                        </p:cTn>
                                        <p:tgtEl>
                                          <p:spTgt spid="117770"/>
                                        </p:tgtEl>
                                        <p:attrNameLst>
                                          <p:attrName>style.visibility</p:attrName>
                                        </p:attrNameLst>
                                      </p:cBhvr>
                                      <p:to>
                                        <p:strVal val="visible"/>
                                      </p:to>
                                    </p:set>
                                    <p:animEffect transition="in" filter="blinds(horizontal)">
                                      <p:cBhvr>
                                        <p:cTn id="12" dur="500"/>
                                        <p:tgtEl>
                                          <p:spTgt spid="11777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7768"/>
                                        </p:tgtEl>
                                        <p:attrNameLst>
                                          <p:attrName>style.visibility</p:attrName>
                                        </p:attrNameLst>
                                      </p:cBhvr>
                                      <p:to>
                                        <p:strVal val="visible"/>
                                      </p:to>
                                    </p:set>
                                    <p:animEffect transition="in" filter="dissolve">
                                      <p:cBhvr>
                                        <p:cTn id="17" dur="500"/>
                                        <p:tgtEl>
                                          <p:spTgt spid="11776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nodePh="1">
                                  <p:stCondLst>
                                    <p:cond delay="0"/>
                                  </p:stCondLst>
                                  <p:endCondLst>
                                    <p:cond evt="begin" delay="0">
                                      <p:tn val="20"/>
                                    </p:cond>
                                  </p:endCondLst>
                                  <p:childTnLst>
                                    <p:set>
                                      <p:cBhvr>
                                        <p:cTn id="21" dur="1" fill="hold">
                                          <p:stCondLst>
                                            <p:cond delay="0"/>
                                          </p:stCondLst>
                                        </p:cTn>
                                        <p:tgtEl>
                                          <p:spTgt spid="117765"/>
                                        </p:tgtEl>
                                        <p:attrNameLst>
                                          <p:attrName>style.visibility</p:attrName>
                                        </p:attrNameLst>
                                      </p:cBhvr>
                                      <p:to>
                                        <p:strVal val="visible"/>
                                      </p:to>
                                    </p:set>
                                    <p:animEffect transition="in" filter="dissolve">
                                      <p:cBhvr>
                                        <p:cTn id="22" dur="500"/>
                                        <p:tgtEl>
                                          <p:spTgt spid="11776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0191"/>
                                        </p:tgtEl>
                                        <p:attrNameLst>
                                          <p:attrName>style.visibility</p:attrName>
                                        </p:attrNameLst>
                                      </p:cBhvr>
                                      <p:to>
                                        <p:strVal val="visible"/>
                                      </p:to>
                                    </p:set>
                                    <p:animEffect transition="in" filter="dissolve">
                                      <p:cBhvr>
                                        <p:cTn id="27" dur="500"/>
                                        <p:tgtEl>
                                          <p:spTgt spid="5019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50190"/>
                                        </p:tgtEl>
                                        <p:attrNameLst>
                                          <p:attrName>style.visibility</p:attrName>
                                        </p:attrNameLst>
                                      </p:cBhvr>
                                      <p:to>
                                        <p:strVal val="visible"/>
                                      </p:to>
                                    </p:set>
                                    <p:animEffect transition="in" filter="dissolve">
                                      <p:cBhvr>
                                        <p:cTn id="30" dur="500"/>
                                        <p:tgtEl>
                                          <p:spTgt spid="50190"/>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nodePh="1">
                                  <p:stCondLst>
                                    <p:cond delay="0"/>
                                  </p:stCondLst>
                                  <p:endCondLst>
                                    <p:cond evt="begin" delay="0">
                                      <p:tn val="33"/>
                                    </p:cond>
                                  </p:endCondLst>
                                  <p:childTnLst>
                                    <p:set>
                                      <p:cBhvr>
                                        <p:cTn id="34" dur="1" fill="hold">
                                          <p:stCondLst>
                                            <p:cond delay="0"/>
                                          </p:stCondLst>
                                        </p:cTn>
                                        <p:tgtEl>
                                          <p:spTgt spid="117763"/>
                                        </p:tgtEl>
                                        <p:attrNameLst>
                                          <p:attrName>style.visibility</p:attrName>
                                        </p:attrNameLst>
                                      </p:cBhvr>
                                      <p:to>
                                        <p:strVal val="visible"/>
                                      </p:to>
                                    </p:set>
                                    <p:animEffect transition="in" filter="dissolve">
                                      <p:cBhvr>
                                        <p:cTn id="35" dur="500"/>
                                        <p:tgtEl>
                                          <p:spTgt spid="117763"/>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50193"/>
                                        </p:tgtEl>
                                        <p:attrNameLst>
                                          <p:attrName>style.visibility</p:attrName>
                                        </p:attrNameLst>
                                      </p:cBhvr>
                                      <p:to>
                                        <p:strVal val="visible"/>
                                      </p:to>
                                    </p:set>
                                    <p:animEffect transition="in" filter="dissolve">
                                      <p:cBhvr>
                                        <p:cTn id="40" dur="500"/>
                                        <p:tgtEl>
                                          <p:spTgt spid="50193"/>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50192"/>
                                        </p:tgtEl>
                                        <p:attrNameLst>
                                          <p:attrName>style.visibility</p:attrName>
                                        </p:attrNameLst>
                                      </p:cBhvr>
                                      <p:to>
                                        <p:strVal val="visible"/>
                                      </p:to>
                                    </p:set>
                                    <p:animEffect transition="in" filter="dissolve">
                                      <p:cBhvr>
                                        <p:cTn id="43" dur="500"/>
                                        <p:tgtEl>
                                          <p:spTgt spid="50192"/>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nodePh="1">
                                  <p:stCondLst>
                                    <p:cond delay="0"/>
                                  </p:stCondLst>
                                  <p:endCondLst>
                                    <p:cond evt="begin" delay="0">
                                      <p:tn val="46"/>
                                    </p:cond>
                                  </p:endCondLst>
                                  <p:childTnLst>
                                    <p:set>
                                      <p:cBhvr>
                                        <p:cTn id="47" dur="1" fill="hold">
                                          <p:stCondLst>
                                            <p:cond delay="0"/>
                                          </p:stCondLst>
                                        </p:cTn>
                                        <p:tgtEl>
                                          <p:spTgt spid="117762"/>
                                        </p:tgtEl>
                                        <p:attrNameLst>
                                          <p:attrName>style.visibility</p:attrName>
                                        </p:attrNameLst>
                                      </p:cBhvr>
                                      <p:to>
                                        <p:strVal val="visible"/>
                                      </p:to>
                                    </p:set>
                                    <p:animEffect transition="in" filter="dissolve">
                                      <p:cBhvr>
                                        <p:cTn id="48" dur="500"/>
                                        <p:tgtEl>
                                          <p:spTgt spid="117762"/>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50195"/>
                                        </p:tgtEl>
                                        <p:attrNameLst>
                                          <p:attrName>style.visibility</p:attrName>
                                        </p:attrNameLst>
                                      </p:cBhvr>
                                      <p:to>
                                        <p:strVal val="visible"/>
                                      </p:to>
                                    </p:set>
                                    <p:animEffect transition="in" filter="dissolve">
                                      <p:cBhvr>
                                        <p:cTn id="53" dur="500"/>
                                        <p:tgtEl>
                                          <p:spTgt spid="50195"/>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50194"/>
                                        </p:tgtEl>
                                        <p:attrNameLst>
                                          <p:attrName>style.visibility</p:attrName>
                                        </p:attrNameLst>
                                      </p:cBhvr>
                                      <p:to>
                                        <p:strVal val="visible"/>
                                      </p:to>
                                    </p:set>
                                    <p:animEffect transition="in" filter="dissolve">
                                      <p:cBhvr>
                                        <p:cTn id="56" dur="500"/>
                                        <p:tgtEl>
                                          <p:spTgt spid="50194"/>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nodePh="1">
                                  <p:stCondLst>
                                    <p:cond delay="0"/>
                                  </p:stCondLst>
                                  <p:endCondLst>
                                    <p:cond evt="begin" delay="0">
                                      <p:tn val="59"/>
                                    </p:cond>
                                  </p:endCondLst>
                                  <p:childTnLst>
                                    <p:set>
                                      <p:cBhvr>
                                        <p:cTn id="60" dur="1" fill="hold">
                                          <p:stCondLst>
                                            <p:cond delay="0"/>
                                          </p:stCondLst>
                                        </p:cTn>
                                        <p:tgtEl>
                                          <p:spTgt spid="117764"/>
                                        </p:tgtEl>
                                        <p:attrNameLst>
                                          <p:attrName>style.visibility</p:attrName>
                                        </p:attrNameLst>
                                      </p:cBhvr>
                                      <p:to>
                                        <p:strVal val="visible"/>
                                      </p:to>
                                    </p:set>
                                    <p:animEffect transition="in" filter="dissolve">
                                      <p:cBhvr>
                                        <p:cTn id="61" dur="500"/>
                                        <p:tgtEl>
                                          <p:spTgt spid="117764"/>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50196"/>
                                        </p:tgtEl>
                                        <p:attrNameLst>
                                          <p:attrName>style.visibility</p:attrName>
                                        </p:attrNameLst>
                                      </p:cBhvr>
                                      <p:to>
                                        <p:strVal val="visible"/>
                                      </p:to>
                                    </p:set>
                                    <p:animEffect transition="in" filter="dissolve">
                                      <p:cBhvr>
                                        <p:cTn id="66" dur="500"/>
                                        <p:tgtEl>
                                          <p:spTgt spid="50196"/>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117769"/>
                                        </p:tgtEl>
                                        <p:attrNameLst>
                                          <p:attrName>style.visibility</p:attrName>
                                        </p:attrNameLst>
                                      </p:cBhvr>
                                      <p:to>
                                        <p:strVal val="visible"/>
                                      </p:to>
                                    </p:set>
                                    <p:animEffect transition="in" filter="dissolve">
                                      <p:cBhvr>
                                        <p:cTn id="71" dur="500"/>
                                        <p:tgtEl>
                                          <p:spTgt spid="117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2" grpId="0"/>
      <p:bldP spid="117763" grpId="0"/>
      <p:bldP spid="117764" grpId="0"/>
      <p:bldP spid="117765" grpId="0"/>
      <p:bldP spid="117767" grpId="0"/>
      <p:bldP spid="117768" grpId="0"/>
      <p:bldP spid="117769" grpId="0"/>
      <p:bldP spid="117770" grpId="0"/>
      <p:bldP spid="50190" grpId="0" animBg="1"/>
      <p:bldP spid="50191" grpId="0" animBg="1"/>
      <p:bldP spid="50192" grpId="0" animBg="1"/>
      <p:bldP spid="50193" grpId="0" animBg="1"/>
      <p:bldP spid="50194" grpId="0" animBg="1"/>
      <p:bldP spid="50195" grpId="0" animBg="1"/>
      <p:bldP spid="5019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8786" name="Rectangle 2"/>
          <p:cNvSpPr>
            <a:spLocks noGrp="1"/>
          </p:cNvSpPr>
          <p:nvPr>
            <p:ph type="title" idx="4294967295"/>
          </p:nvPr>
        </p:nvSpPr>
        <p:spPr>
          <a:xfrm>
            <a:off x="323850" y="341313"/>
            <a:ext cx="8229600" cy="1143000"/>
          </a:xfrm>
        </p:spPr>
        <p:txBody>
          <a:bodyPr/>
          <a:lstStyle/>
          <a:p>
            <a:r>
              <a:rPr lang="en-US" altLang="zh-CN" sz="4000" b="1">
                <a:solidFill>
                  <a:srgbClr val="FF0000"/>
                </a:solidFill>
                <a:latin typeface="Times New Roman" panose="02020603050405020304" pitchFamily="18" charset="0"/>
                <a:cs typeface="Times New Roman" panose="02020603050405020304" pitchFamily="18" charset="0"/>
              </a:rPr>
              <a:t>Write about </a:t>
            </a:r>
            <a:r>
              <a:rPr lang="en-US" altLang="zh-CN" sz="4000" b="1">
                <a:solidFill>
                  <a:srgbClr val="CC00FF"/>
                </a:solidFill>
                <a:latin typeface="Times New Roman" panose="02020603050405020304" pitchFamily="18" charset="0"/>
                <a:cs typeface="Times New Roman" panose="02020603050405020304" pitchFamily="18" charset="0"/>
              </a:rPr>
              <a:t>a shopping mall</a:t>
            </a:r>
          </a:p>
        </p:txBody>
      </p:sp>
      <p:pic>
        <p:nvPicPr>
          <p:cNvPr id="118787" name="Picture 6" descr="37"/>
          <p:cNvPicPr>
            <a:picLocks noChangeAspect="1" noChangeArrowheads="1"/>
          </p:cNvPicPr>
          <p:nvPr/>
        </p:nvPicPr>
        <p:blipFill>
          <a:blip r:embed="rId3"/>
          <a:srcRect/>
          <a:stretch>
            <a:fillRect/>
          </a:stretch>
        </p:blipFill>
        <p:spPr bwMode="auto">
          <a:xfrm>
            <a:off x="395288" y="1268413"/>
            <a:ext cx="7921625"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8" name="Rectangle 3"/>
          <p:cNvSpPr>
            <a:spLocks noGrp="1"/>
          </p:cNvSpPr>
          <p:nvPr>
            <p:ph type="body" idx="4294967295"/>
          </p:nvPr>
        </p:nvSpPr>
        <p:spPr>
          <a:xfrm>
            <a:off x="889000" y="1477963"/>
            <a:ext cx="7354888" cy="4830762"/>
          </a:xfrm>
        </p:spPr>
        <p:txBody>
          <a:bodyPr/>
          <a:lstStyle/>
          <a:p>
            <a:pPr>
              <a:lnSpc>
                <a:spcPct val="90000"/>
              </a:lnSpc>
              <a:buFontTx/>
              <a:buNone/>
            </a:pPr>
            <a:r>
              <a:rPr lang="en-US" altLang="zh-CN" sz="2800" b="1" dirty="0">
                <a:solidFill>
                  <a:schemeClr val="hlink"/>
                </a:solidFill>
                <a:latin typeface="Times New Roman" panose="02020603050405020304" pitchFamily="18" charset="0"/>
                <a:cs typeface="Times New Roman" panose="02020603050405020304" pitchFamily="18" charset="0"/>
              </a:rPr>
              <a:t>Para 1:</a:t>
            </a:r>
            <a:r>
              <a:rPr lang="en-US" altLang="zh-CN" sz="2800" b="1" dirty="0">
                <a:latin typeface="Times New Roman" panose="02020603050405020304" pitchFamily="18" charset="0"/>
                <a:cs typeface="Times New Roman" panose="02020603050405020304" pitchFamily="18" charset="0"/>
              </a:rPr>
              <a:t>  </a:t>
            </a:r>
          </a:p>
          <a:p>
            <a:pPr>
              <a:lnSpc>
                <a:spcPct val="90000"/>
              </a:lnSpc>
              <a:buFontTx/>
              <a:buNone/>
            </a:pPr>
            <a:r>
              <a:rPr lang="en-US" altLang="zh-CN" sz="2800" b="1" dirty="0">
                <a:latin typeface="Times New Roman" panose="02020603050405020304" pitchFamily="18" charset="0"/>
                <a:cs typeface="Times New Roman" panose="02020603050405020304" pitchFamily="18" charset="0"/>
              </a:rPr>
              <a:t>             Name of the shopping mall</a:t>
            </a:r>
          </a:p>
          <a:p>
            <a:pPr>
              <a:lnSpc>
                <a:spcPct val="90000"/>
              </a:lnSpc>
              <a:buFontTx/>
              <a:buNone/>
            </a:pPr>
            <a:r>
              <a:rPr lang="en-US" altLang="zh-CN" sz="2800" b="1" dirty="0">
                <a:latin typeface="Times New Roman" panose="02020603050405020304" pitchFamily="18" charset="0"/>
                <a:cs typeface="Times New Roman" panose="02020603050405020304" pitchFamily="18" charset="0"/>
              </a:rPr>
              <a:t>             Location</a:t>
            </a:r>
          </a:p>
          <a:p>
            <a:pPr>
              <a:lnSpc>
                <a:spcPct val="90000"/>
              </a:lnSpc>
              <a:buFontTx/>
              <a:buNone/>
            </a:pPr>
            <a:r>
              <a:rPr lang="en-US" altLang="zh-CN" sz="2800" b="1" dirty="0">
                <a:latin typeface="Times New Roman" panose="02020603050405020304" pitchFamily="18" charset="0"/>
                <a:cs typeface="Times New Roman" panose="02020603050405020304" pitchFamily="18" charset="0"/>
              </a:rPr>
              <a:t>             (How to get there)</a:t>
            </a:r>
          </a:p>
          <a:p>
            <a:pPr>
              <a:lnSpc>
                <a:spcPct val="90000"/>
              </a:lnSpc>
              <a:buFontTx/>
              <a:buNone/>
            </a:pPr>
            <a:r>
              <a:rPr lang="en-US" altLang="zh-CN" sz="2800" b="1" dirty="0">
                <a:solidFill>
                  <a:schemeClr val="hlink"/>
                </a:solidFill>
                <a:latin typeface="Times New Roman" panose="02020603050405020304" pitchFamily="18" charset="0"/>
                <a:cs typeface="Times New Roman" panose="02020603050405020304" pitchFamily="18" charset="0"/>
              </a:rPr>
              <a:t>Para 2:</a:t>
            </a:r>
            <a:r>
              <a:rPr lang="en-US" altLang="zh-CN" sz="2800" b="1" dirty="0">
                <a:latin typeface="Times New Roman" panose="02020603050405020304" pitchFamily="18" charset="0"/>
                <a:cs typeface="Times New Roman" panose="02020603050405020304" pitchFamily="18" charset="0"/>
              </a:rPr>
              <a:t> </a:t>
            </a:r>
          </a:p>
          <a:p>
            <a:pPr>
              <a:lnSpc>
                <a:spcPct val="90000"/>
              </a:lnSpc>
              <a:buFontTx/>
              <a:buNone/>
            </a:pPr>
            <a:r>
              <a:rPr lang="en-US" altLang="zh-CN" sz="2800" b="1" dirty="0">
                <a:latin typeface="Times New Roman" panose="02020603050405020304" pitchFamily="18" charset="0"/>
                <a:cs typeface="Times New Roman" panose="02020603050405020304" pitchFamily="18" charset="0"/>
              </a:rPr>
              <a:t>             Number of floors</a:t>
            </a:r>
          </a:p>
          <a:p>
            <a:pPr>
              <a:lnSpc>
                <a:spcPct val="90000"/>
              </a:lnSpc>
              <a:buFontTx/>
              <a:buNone/>
            </a:pPr>
            <a:r>
              <a:rPr lang="en-US" altLang="zh-CN" sz="2800" b="1" dirty="0">
                <a:latin typeface="Times New Roman" panose="02020603050405020304" pitchFamily="18" charset="0"/>
                <a:cs typeface="Times New Roman" panose="02020603050405020304" pitchFamily="18" charset="0"/>
              </a:rPr>
              <a:t>             The kinds of shops</a:t>
            </a:r>
          </a:p>
          <a:p>
            <a:pPr>
              <a:lnSpc>
                <a:spcPct val="90000"/>
              </a:lnSpc>
              <a:buFontTx/>
              <a:buNone/>
            </a:pPr>
            <a:r>
              <a:rPr lang="en-US" altLang="zh-CN" sz="2800" b="1" dirty="0">
                <a:latin typeface="Times New Roman" panose="02020603050405020304" pitchFamily="18" charset="0"/>
                <a:cs typeface="Times New Roman" panose="02020603050405020304" pitchFamily="18" charset="0"/>
              </a:rPr>
              <a:t>		   Things in the shops</a:t>
            </a:r>
          </a:p>
          <a:p>
            <a:pPr>
              <a:lnSpc>
                <a:spcPct val="90000"/>
              </a:lnSpc>
              <a:buFontTx/>
              <a:buNone/>
            </a:pPr>
            <a:r>
              <a:rPr lang="en-US" altLang="zh-CN" sz="2800" b="1" dirty="0">
                <a:solidFill>
                  <a:schemeClr val="hlink"/>
                </a:solidFill>
                <a:latin typeface="Times New Roman" panose="02020603050405020304" pitchFamily="18" charset="0"/>
                <a:cs typeface="Times New Roman" panose="02020603050405020304" pitchFamily="18" charset="0"/>
              </a:rPr>
              <a:t>Para 3: </a:t>
            </a:r>
          </a:p>
          <a:p>
            <a:pPr>
              <a:lnSpc>
                <a:spcPct val="90000"/>
              </a:lnSpc>
              <a:buFontTx/>
              <a:buNone/>
            </a:pPr>
            <a:r>
              <a:rPr lang="en-US" altLang="zh-CN" sz="2800" b="1" dirty="0">
                <a:latin typeface="Times New Roman" panose="02020603050405020304" pitchFamily="18" charset="0"/>
                <a:cs typeface="Times New Roman" panose="02020603050405020304" pitchFamily="18" charset="0"/>
              </a:rPr>
              <a:t>             The reason you like it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8788">
                                            <p:txEl>
                                              <p:pRg st="1" end="1"/>
                                            </p:txEl>
                                          </p:spTgt>
                                        </p:tgtEl>
                                        <p:attrNameLst>
                                          <p:attrName>style.visibility</p:attrName>
                                        </p:attrNameLst>
                                      </p:cBhvr>
                                      <p:to>
                                        <p:strVal val="visible"/>
                                      </p:to>
                                    </p:set>
                                    <p:animEffect transition="in" filter="dissolve">
                                      <p:cBhvr>
                                        <p:cTn id="7" dur="500"/>
                                        <p:tgtEl>
                                          <p:spTgt spid="118788">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18788">
                                            <p:txEl>
                                              <p:pRg st="2" end="2"/>
                                            </p:txEl>
                                          </p:spTgt>
                                        </p:tgtEl>
                                        <p:attrNameLst>
                                          <p:attrName>style.visibility</p:attrName>
                                        </p:attrNameLst>
                                      </p:cBhvr>
                                      <p:to>
                                        <p:strVal val="visible"/>
                                      </p:to>
                                    </p:set>
                                    <p:animEffect transition="in" filter="dissolve">
                                      <p:cBhvr>
                                        <p:cTn id="10" dur="500"/>
                                        <p:tgtEl>
                                          <p:spTgt spid="118788">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18788">
                                            <p:txEl>
                                              <p:pRg st="3" end="3"/>
                                            </p:txEl>
                                          </p:spTgt>
                                        </p:tgtEl>
                                        <p:attrNameLst>
                                          <p:attrName>style.visibility</p:attrName>
                                        </p:attrNameLst>
                                      </p:cBhvr>
                                      <p:to>
                                        <p:strVal val="visible"/>
                                      </p:to>
                                    </p:set>
                                    <p:animEffect transition="in" filter="dissolve">
                                      <p:cBhvr>
                                        <p:cTn id="13" dur="500"/>
                                        <p:tgtEl>
                                          <p:spTgt spid="118788">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18788">
                                            <p:txEl>
                                              <p:pRg st="5" end="5"/>
                                            </p:txEl>
                                          </p:spTgt>
                                        </p:tgtEl>
                                        <p:attrNameLst>
                                          <p:attrName>style.visibility</p:attrName>
                                        </p:attrNameLst>
                                      </p:cBhvr>
                                      <p:to>
                                        <p:strVal val="visible"/>
                                      </p:to>
                                    </p:set>
                                    <p:animEffect transition="in" filter="dissolve">
                                      <p:cBhvr>
                                        <p:cTn id="18" dur="500"/>
                                        <p:tgtEl>
                                          <p:spTgt spid="118788">
                                            <p:txEl>
                                              <p:pRg st="5" end="5"/>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118788">
                                            <p:txEl>
                                              <p:pRg st="6" end="6"/>
                                            </p:txEl>
                                          </p:spTgt>
                                        </p:tgtEl>
                                        <p:attrNameLst>
                                          <p:attrName>style.visibility</p:attrName>
                                        </p:attrNameLst>
                                      </p:cBhvr>
                                      <p:to>
                                        <p:strVal val="visible"/>
                                      </p:to>
                                    </p:set>
                                    <p:animEffect transition="in" filter="dissolve">
                                      <p:cBhvr>
                                        <p:cTn id="21" dur="500"/>
                                        <p:tgtEl>
                                          <p:spTgt spid="118788">
                                            <p:txEl>
                                              <p:pRg st="6" end="6"/>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118788">
                                            <p:txEl>
                                              <p:pRg st="7" end="7"/>
                                            </p:txEl>
                                          </p:spTgt>
                                        </p:tgtEl>
                                        <p:attrNameLst>
                                          <p:attrName>style.visibility</p:attrName>
                                        </p:attrNameLst>
                                      </p:cBhvr>
                                      <p:to>
                                        <p:strVal val="visible"/>
                                      </p:to>
                                    </p:set>
                                    <p:animEffect transition="in" filter="dissolve">
                                      <p:cBhvr>
                                        <p:cTn id="24" dur="500"/>
                                        <p:tgtEl>
                                          <p:spTgt spid="11878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9" name="Picture 3" descr="t015953b7861c722a8b"/>
          <p:cNvPicPr>
            <a:picLocks noChangeAspect="1" noChangeArrowheads="1"/>
          </p:cNvPicPr>
          <p:nvPr/>
        </p:nvPicPr>
        <p:blipFill>
          <a:blip r:embed="rId3"/>
          <a:srcRect/>
          <a:stretch>
            <a:fillRect/>
          </a:stretch>
        </p:blipFill>
        <p:spPr bwMode="auto">
          <a:xfrm>
            <a:off x="731838" y="1047750"/>
            <a:ext cx="4657725" cy="8388350"/>
          </a:xfrm>
          <a:prstGeom prst="rect">
            <a:avLst/>
          </a:prstGeom>
          <a:noFill/>
          <a:extLst>
            <a:ext uri="{909E8E84-426E-40DD-AFC4-6F175D3DCCD1}">
              <a14:hiddenFill xmlns:a14="http://schemas.microsoft.com/office/drawing/2010/main">
                <a:solidFill>
                  <a:srgbClr val="FFFFFF"/>
                </a:solidFill>
              </a14:hiddenFill>
            </a:ext>
          </a:extLst>
        </p:spPr>
      </p:pic>
      <p:pic>
        <p:nvPicPr>
          <p:cNvPr id="40964" name="Picture 4" descr="200771113313580_2"/>
          <p:cNvPicPr>
            <a:picLocks noChangeAspect="1" noChangeArrowheads="1"/>
          </p:cNvPicPr>
          <p:nvPr/>
        </p:nvPicPr>
        <p:blipFill>
          <a:blip r:embed="rId4"/>
          <a:srcRect/>
          <a:stretch>
            <a:fillRect/>
          </a:stretch>
        </p:blipFill>
        <p:spPr bwMode="auto">
          <a:xfrm>
            <a:off x="5867400" y="981075"/>
            <a:ext cx="1655763"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5" descr="t01a71d6efaf12c60f5"/>
          <p:cNvPicPr>
            <a:picLocks noChangeAspect="1" noChangeArrowheads="1"/>
          </p:cNvPicPr>
          <p:nvPr/>
        </p:nvPicPr>
        <p:blipFill>
          <a:blip r:embed="rId5"/>
          <a:srcRect/>
          <a:stretch>
            <a:fillRect/>
          </a:stretch>
        </p:blipFill>
        <p:spPr bwMode="auto">
          <a:xfrm>
            <a:off x="5867400" y="3573463"/>
            <a:ext cx="180022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3" name="Text Box 6"/>
          <p:cNvSpPr txBox="1">
            <a:spLocks noChangeArrowheads="1"/>
          </p:cNvSpPr>
          <p:nvPr/>
        </p:nvSpPr>
        <p:spPr bwMode="auto">
          <a:xfrm>
            <a:off x="971550" y="5445125"/>
            <a:ext cx="43211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800" b="1">
                <a:solidFill>
                  <a:srgbClr val="CC00FF"/>
                </a:solidFill>
                <a:latin typeface="Calibri" panose="020F0502020204030204" pitchFamily="34" charset="0"/>
              </a:rPr>
              <a:t>Wanda Shopping Mall</a:t>
            </a:r>
          </a:p>
        </p:txBody>
      </p:sp>
      <p:sp>
        <p:nvSpPr>
          <p:cNvPr id="119814" name="Text Box 7"/>
          <p:cNvSpPr txBox="1">
            <a:spLocks noChangeArrowheads="1"/>
          </p:cNvSpPr>
          <p:nvPr/>
        </p:nvSpPr>
        <p:spPr bwMode="auto">
          <a:xfrm>
            <a:off x="5795963" y="2636838"/>
            <a:ext cx="28797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800" b="1">
                <a:solidFill>
                  <a:schemeClr val="hlink"/>
                </a:solidFill>
                <a:latin typeface="Times New Roman" panose="02020603050405020304" pitchFamily="18" charset="0"/>
                <a:cs typeface="Times New Roman" panose="02020603050405020304" pitchFamily="18" charset="0"/>
              </a:rPr>
              <a:t>bus stop </a:t>
            </a:r>
          </a:p>
        </p:txBody>
      </p:sp>
      <p:sp>
        <p:nvSpPr>
          <p:cNvPr id="119815" name="Text Box 8"/>
          <p:cNvSpPr txBox="1">
            <a:spLocks noChangeArrowheads="1"/>
          </p:cNvSpPr>
          <p:nvPr/>
        </p:nvSpPr>
        <p:spPr bwMode="auto">
          <a:xfrm>
            <a:off x="5508625" y="5357813"/>
            <a:ext cx="3635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800" b="1">
                <a:solidFill>
                  <a:schemeClr val="hlink"/>
                </a:solidFill>
                <a:latin typeface="Times New Roman" panose="02020603050405020304" pitchFamily="18" charset="0"/>
                <a:cs typeface="Times New Roman" panose="02020603050405020304" pitchFamily="18" charset="0"/>
              </a:rPr>
              <a:t>underground station </a:t>
            </a:r>
          </a:p>
        </p:txBody>
      </p:sp>
      <p:sp>
        <p:nvSpPr>
          <p:cNvPr id="119816" name="Text Box 10"/>
          <p:cNvSpPr txBox="1">
            <a:spLocks noChangeArrowheads="1"/>
          </p:cNvSpPr>
          <p:nvPr/>
        </p:nvSpPr>
        <p:spPr bwMode="auto">
          <a:xfrm>
            <a:off x="5437188" y="333375"/>
            <a:ext cx="28797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800" b="1">
                <a:solidFill>
                  <a:srgbClr val="FF0066"/>
                </a:solidFill>
                <a:latin typeface="Calibri" panose="020F0502020204030204" pitchFamily="34" charset="0"/>
              </a:rPr>
              <a:t>Good location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9813"/>
                                        </p:tgtEl>
                                        <p:attrNameLst>
                                          <p:attrName>style.visibility</p:attrName>
                                        </p:attrNameLst>
                                      </p:cBhvr>
                                      <p:to>
                                        <p:strVal val="visible"/>
                                      </p:to>
                                    </p:set>
                                    <p:animEffect transition="in" filter="dissolve">
                                      <p:cBhvr>
                                        <p:cTn id="7" dur="500"/>
                                        <p:tgtEl>
                                          <p:spTgt spid="1198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9816"/>
                                        </p:tgtEl>
                                        <p:attrNameLst>
                                          <p:attrName>style.visibility</p:attrName>
                                        </p:attrNameLst>
                                      </p:cBhvr>
                                      <p:to>
                                        <p:strVal val="visible"/>
                                      </p:to>
                                    </p:set>
                                    <p:animEffect transition="in" filter="dissolve">
                                      <p:cBhvr>
                                        <p:cTn id="12" dur="500"/>
                                        <p:tgtEl>
                                          <p:spTgt spid="1198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0964"/>
                                        </p:tgtEl>
                                        <p:attrNameLst>
                                          <p:attrName>style.visibility</p:attrName>
                                        </p:attrNameLst>
                                      </p:cBhvr>
                                      <p:to>
                                        <p:strVal val="visible"/>
                                      </p:to>
                                    </p:set>
                                    <p:animEffect transition="in" filter="blinds(horizontal)">
                                      <p:cBhvr>
                                        <p:cTn id="17" dur="500"/>
                                        <p:tgtEl>
                                          <p:spTgt spid="4096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9814"/>
                                        </p:tgtEl>
                                        <p:attrNameLst>
                                          <p:attrName>style.visibility</p:attrName>
                                        </p:attrNameLst>
                                      </p:cBhvr>
                                      <p:to>
                                        <p:strVal val="visible"/>
                                      </p:to>
                                    </p:set>
                                    <p:animEffect transition="in" filter="dissolve">
                                      <p:cBhvr>
                                        <p:cTn id="22" dur="500"/>
                                        <p:tgtEl>
                                          <p:spTgt spid="1198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0965"/>
                                        </p:tgtEl>
                                        <p:attrNameLst>
                                          <p:attrName>style.visibility</p:attrName>
                                        </p:attrNameLst>
                                      </p:cBhvr>
                                      <p:to>
                                        <p:strVal val="visible"/>
                                      </p:to>
                                    </p:set>
                                    <p:animEffect transition="in" filter="blinds(horizontal)">
                                      <p:cBhvr>
                                        <p:cTn id="27" dur="500"/>
                                        <p:tgtEl>
                                          <p:spTgt spid="4096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19815"/>
                                        </p:tgtEl>
                                        <p:attrNameLst>
                                          <p:attrName>style.visibility</p:attrName>
                                        </p:attrNameLst>
                                      </p:cBhvr>
                                      <p:to>
                                        <p:strVal val="visible"/>
                                      </p:to>
                                    </p:set>
                                    <p:animEffect transition="in" filter="dissolve">
                                      <p:cBhvr>
                                        <p:cTn id="32" dur="500"/>
                                        <p:tgtEl>
                                          <p:spTgt spid="119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3" grpId="0"/>
      <p:bldP spid="119814" grpId="0"/>
      <p:bldP spid="119815" grpId="0"/>
      <p:bldP spid="119816"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8" name="Text Box 4"/>
          <p:cNvSpPr txBox="1">
            <a:spLocks noChangeArrowheads="1"/>
          </p:cNvSpPr>
          <p:nvPr/>
        </p:nvSpPr>
        <p:spPr bwMode="auto">
          <a:xfrm>
            <a:off x="179388" y="620713"/>
            <a:ext cx="4464050" cy="1200150"/>
          </a:xfrm>
          <a:prstGeom prst="rect">
            <a:avLst/>
          </a:prstGeom>
          <a:noFill/>
          <a:ln>
            <a:noFill/>
          </a:ln>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12800" indent="-812800"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400" b="1">
                <a:solidFill>
                  <a:srgbClr val="FFFF00"/>
                </a:solidFill>
                <a:latin typeface="Comic Sans MS" panose="030F0702030302020204" pitchFamily="66" charset="0"/>
                <a:ea typeface="楷体_GB2312" pitchFamily="49" charset="-122"/>
              </a:rPr>
              <a:t>Wanda Shopping Mall</a:t>
            </a:r>
          </a:p>
          <a:p>
            <a:pPr algn="ctr"/>
            <a:r>
              <a:rPr lang="en-US" altLang="zh-CN" sz="2400" b="1">
                <a:solidFill>
                  <a:schemeClr val="bg1"/>
                </a:solidFill>
                <a:latin typeface="Comic Sans MS" panose="030F0702030302020204" pitchFamily="66" charset="0"/>
                <a:ea typeface="楷体_GB2312" pitchFamily="49" charset="-122"/>
              </a:rPr>
              <a:t>Fashion Shopping Guide</a:t>
            </a:r>
            <a:r>
              <a:rPr lang="en-US" altLang="zh-CN" sz="2400" b="1">
                <a:solidFill>
                  <a:schemeClr val="bg1"/>
                </a:solidFill>
                <a:latin typeface="Comic Sans MS" panose="030F0702030302020204" pitchFamily="66" charset="0"/>
              </a:rPr>
              <a:t> </a:t>
            </a:r>
          </a:p>
          <a:p>
            <a:pPr algn="ctr"/>
            <a:r>
              <a:rPr lang="en-US" altLang="zh-CN" sz="2400" b="1">
                <a:solidFill>
                  <a:schemeClr val="bg1"/>
                </a:solidFill>
                <a:latin typeface="Comic Sans MS" panose="030F0702030302020204" pitchFamily="66" charset="0"/>
              </a:rPr>
              <a:t>                         </a:t>
            </a:r>
          </a:p>
        </p:txBody>
      </p:sp>
      <p:sp>
        <p:nvSpPr>
          <p:cNvPr id="121859" name="Text Box 5"/>
          <p:cNvSpPr txBox="1">
            <a:spLocks noChangeArrowheads="1"/>
          </p:cNvSpPr>
          <p:nvPr/>
        </p:nvSpPr>
        <p:spPr bwMode="auto">
          <a:xfrm>
            <a:off x="179388" y="1760538"/>
            <a:ext cx="4465637" cy="1739900"/>
          </a:xfrm>
          <a:prstGeom prst="rect">
            <a:avLst/>
          </a:prstGeom>
          <a:noFill/>
          <a:ln>
            <a:noFill/>
          </a:ln>
          <a:extLst>
            <a:ext uri="{909E8E84-426E-40DD-AFC4-6F175D3DCCD1}">
              <a14:hiddenFill xmlns:a14="http://schemas.microsoft.com/office/drawing/2010/main">
                <a:solidFill>
                  <a:srgbClr val="FFCCCC"/>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b="1"/>
              <a:t>                  </a:t>
            </a:r>
            <a:r>
              <a:rPr lang="zh-CN" altLang="en-US" b="1"/>
              <a:t>特色美食</a:t>
            </a:r>
          </a:p>
          <a:p>
            <a:r>
              <a:rPr lang="zh-CN" altLang="en-US" b="1"/>
              <a:t>                  </a:t>
            </a:r>
            <a:r>
              <a:rPr lang="en-US" altLang="zh-CN" b="1"/>
              <a:t>Food </a:t>
            </a:r>
          </a:p>
          <a:p>
            <a:r>
              <a:rPr lang="en-US" altLang="zh-CN" sz="3600" b="1"/>
              <a:t>3F</a:t>
            </a:r>
            <a:r>
              <a:rPr lang="en-US" altLang="zh-CN" b="1"/>
              <a:t>          </a:t>
            </a:r>
            <a:r>
              <a:rPr lang="zh-CN" altLang="en-US" b="1"/>
              <a:t>万达影城</a:t>
            </a:r>
          </a:p>
          <a:p>
            <a:r>
              <a:rPr lang="zh-CN" altLang="en-US" b="1"/>
              <a:t>                   </a:t>
            </a:r>
            <a:r>
              <a:rPr lang="en-US" altLang="zh-CN" b="1"/>
              <a:t>Wanda Cinema</a:t>
            </a:r>
          </a:p>
          <a:p>
            <a:endParaRPr lang="en-US" altLang="zh-CN" b="1"/>
          </a:p>
        </p:txBody>
      </p:sp>
      <p:sp>
        <p:nvSpPr>
          <p:cNvPr id="121860" name="Text Box 6"/>
          <p:cNvSpPr txBox="1">
            <a:spLocks noChangeArrowheads="1"/>
          </p:cNvSpPr>
          <p:nvPr/>
        </p:nvSpPr>
        <p:spPr bwMode="auto">
          <a:xfrm>
            <a:off x="179388" y="3548063"/>
            <a:ext cx="4464050" cy="1200150"/>
          </a:xfrm>
          <a:prstGeom prst="rect">
            <a:avLst/>
          </a:prstGeom>
          <a:noFill/>
          <a:ln>
            <a:noFill/>
          </a:ln>
          <a:extLst>
            <a:ext uri="{909E8E84-426E-40DD-AFC4-6F175D3DCCD1}">
              <a14:hiddenFill xmlns:a14="http://schemas.microsoft.com/office/drawing/2010/main">
                <a:solidFill>
                  <a:srgbClr val="FFCCCC"/>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b="1"/>
              <a:t>                  </a:t>
            </a:r>
            <a:r>
              <a:rPr lang="zh-CN" altLang="en-US" b="1"/>
              <a:t>时尚服饰</a:t>
            </a:r>
            <a:r>
              <a:rPr lang="en-US" altLang="zh-CN" b="1"/>
              <a:t>/ </a:t>
            </a:r>
            <a:r>
              <a:rPr lang="zh-CN" altLang="en-US" b="1"/>
              <a:t>精品鞋馆</a:t>
            </a:r>
            <a:r>
              <a:rPr lang="en-US" altLang="zh-CN" b="1"/>
              <a:t>/</a:t>
            </a:r>
            <a:r>
              <a:rPr lang="zh-CN" altLang="en-US" b="1"/>
              <a:t>潮流礼品</a:t>
            </a:r>
          </a:p>
          <a:p>
            <a:r>
              <a:rPr lang="zh-CN" altLang="en-US" b="1"/>
              <a:t>                  </a:t>
            </a:r>
            <a:r>
              <a:rPr lang="en-US" altLang="zh-CN" b="1"/>
              <a:t>Beautiful clothes / Shoes </a:t>
            </a:r>
          </a:p>
          <a:p>
            <a:r>
              <a:rPr lang="en-US" altLang="zh-CN" b="1"/>
              <a:t>                   /Nice gifts</a:t>
            </a:r>
          </a:p>
          <a:p>
            <a:r>
              <a:rPr lang="en-US" altLang="zh-CN" b="1"/>
              <a:t>                  </a:t>
            </a:r>
          </a:p>
        </p:txBody>
      </p:sp>
      <p:sp>
        <p:nvSpPr>
          <p:cNvPr id="121861" name="Text Box 7"/>
          <p:cNvSpPr txBox="1">
            <a:spLocks noChangeArrowheads="1"/>
          </p:cNvSpPr>
          <p:nvPr/>
        </p:nvSpPr>
        <p:spPr bwMode="auto">
          <a:xfrm>
            <a:off x="6351588" y="2282825"/>
            <a:ext cx="2036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a:p>
        </p:txBody>
      </p:sp>
      <p:sp>
        <p:nvSpPr>
          <p:cNvPr id="121862" name="Text Box 8"/>
          <p:cNvSpPr txBox="1">
            <a:spLocks noChangeArrowheads="1"/>
          </p:cNvSpPr>
          <p:nvPr/>
        </p:nvSpPr>
        <p:spPr bwMode="auto">
          <a:xfrm>
            <a:off x="179388" y="5084763"/>
            <a:ext cx="4464050" cy="1465262"/>
          </a:xfrm>
          <a:prstGeom prst="rect">
            <a:avLst/>
          </a:prstGeom>
          <a:noFill/>
          <a:ln>
            <a:noFill/>
          </a:ln>
          <a:extLst>
            <a:ext uri="{909E8E84-426E-40DD-AFC4-6F175D3DCCD1}">
              <a14:hiddenFill xmlns:a14="http://schemas.microsoft.com/office/drawing/2010/main">
                <a:solidFill>
                  <a:srgbClr val="FFCCCC"/>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b="1">
                <a:latin typeface="Calibri" panose="020F0502020204030204" pitchFamily="34" charset="0"/>
              </a:rPr>
              <a:t>                   </a:t>
            </a:r>
            <a:r>
              <a:rPr lang="zh-CN" altLang="en-US" b="1">
                <a:latin typeface="Calibri" panose="020F0502020204030204" pitchFamily="34" charset="0"/>
              </a:rPr>
              <a:t>超市</a:t>
            </a:r>
          </a:p>
          <a:p>
            <a:r>
              <a:rPr lang="zh-CN" altLang="en-US" b="1">
                <a:latin typeface="Calibri" panose="020F0502020204030204" pitchFamily="34" charset="0"/>
              </a:rPr>
              <a:t>                   </a:t>
            </a:r>
            <a:r>
              <a:rPr lang="en-US" altLang="zh-CN" b="1">
                <a:cs typeface="Arial" panose="020B0604020202020204" pitchFamily="34" charset="0"/>
              </a:rPr>
              <a:t>Supermarket</a:t>
            </a:r>
          </a:p>
          <a:p>
            <a:r>
              <a:rPr lang="en-US" altLang="zh-CN" sz="3600" b="1"/>
              <a:t>1F     </a:t>
            </a:r>
            <a:r>
              <a:rPr lang="zh-CN" altLang="en-US" b="1"/>
              <a:t>咖啡店</a:t>
            </a:r>
            <a:r>
              <a:rPr lang="en-US" altLang="zh-CN" b="1"/>
              <a:t>/</a:t>
            </a:r>
            <a:r>
              <a:rPr lang="zh-CN" altLang="en-US" b="1"/>
              <a:t>肯德基</a:t>
            </a:r>
          </a:p>
          <a:p>
            <a:r>
              <a:rPr lang="zh-CN" altLang="en-US" b="1"/>
              <a:t>                  </a:t>
            </a:r>
            <a:r>
              <a:rPr lang="en-US" altLang="zh-CN" b="1"/>
              <a:t>Coffee shop / KFC</a:t>
            </a:r>
          </a:p>
        </p:txBody>
      </p:sp>
      <p:sp>
        <p:nvSpPr>
          <p:cNvPr id="121863" name="Line 9"/>
          <p:cNvSpPr>
            <a:spLocks noChangeShapeType="1"/>
          </p:cNvSpPr>
          <p:nvPr/>
        </p:nvSpPr>
        <p:spPr bwMode="auto">
          <a:xfrm>
            <a:off x="1331913" y="5108575"/>
            <a:ext cx="0" cy="1441450"/>
          </a:xfrm>
          <a:prstGeom prst="line">
            <a:avLst/>
          </a:prstGeom>
          <a:noFill/>
          <a:ln w="38100">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864" name="Line 10"/>
          <p:cNvSpPr>
            <a:spLocks noChangeShapeType="1"/>
          </p:cNvSpPr>
          <p:nvPr/>
        </p:nvSpPr>
        <p:spPr bwMode="auto">
          <a:xfrm>
            <a:off x="1331913" y="3548063"/>
            <a:ext cx="0" cy="1439862"/>
          </a:xfrm>
          <a:prstGeom prst="line">
            <a:avLst/>
          </a:prstGeom>
          <a:noFill/>
          <a:ln w="38100">
            <a:solidFill>
              <a:srgbClr val="0099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865" name="Line 11"/>
          <p:cNvSpPr>
            <a:spLocks noChangeShapeType="1"/>
          </p:cNvSpPr>
          <p:nvPr/>
        </p:nvSpPr>
        <p:spPr bwMode="auto">
          <a:xfrm>
            <a:off x="1331913" y="1760538"/>
            <a:ext cx="0" cy="1728787"/>
          </a:xfrm>
          <a:prstGeom prst="line">
            <a:avLst/>
          </a:prstGeom>
          <a:noFill/>
          <a:ln w="38100">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866" name="AutoShape 13">
            <a:hlinkClick r:id="rId3" action="ppaction://hlinksldjump"/>
          </p:cNvPr>
          <p:cNvSpPr>
            <a:spLocks noChangeArrowheads="1"/>
          </p:cNvSpPr>
          <p:nvPr/>
        </p:nvSpPr>
        <p:spPr bwMode="auto">
          <a:xfrm>
            <a:off x="4356100" y="3140075"/>
            <a:ext cx="287338" cy="144463"/>
          </a:xfrm>
          <a:custGeom>
            <a:avLst/>
            <a:gdLst>
              <a:gd name="T0" fmla="*/ 507309529 w 21600"/>
              <a:gd name="T1" fmla="*/ 0 h 21600"/>
              <a:gd name="T2" fmla="*/ 0 w 21600"/>
              <a:gd name="T3" fmla="*/ 21609176 h 21600"/>
              <a:gd name="T4" fmla="*/ 507309529 w 21600"/>
              <a:gd name="T5" fmla="*/ 43218030 h 21600"/>
              <a:gd name="T6" fmla="*/ 676411073 w 21600"/>
              <a:gd name="T7" fmla="*/ 2160917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ln>
        </p:spPr>
        <p:txBody>
          <a:bodyPr wrap="none" anchor="ctr"/>
          <a:lstStyle/>
          <a:p>
            <a:endParaRPr lang="zh-CN" altLang="en-US"/>
          </a:p>
        </p:txBody>
      </p:sp>
      <p:sp>
        <p:nvSpPr>
          <p:cNvPr id="121867" name="AutoShape 14">
            <a:hlinkClick r:id="rId4" action="ppaction://hlinksldjump"/>
          </p:cNvPr>
          <p:cNvSpPr>
            <a:spLocks noChangeArrowheads="1"/>
          </p:cNvSpPr>
          <p:nvPr/>
        </p:nvSpPr>
        <p:spPr bwMode="auto">
          <a:xfrm>
            <a:off x="4357688" y="4429125"/>
            <a:ext cx="287337" cy="144463"/>
          </a:xfrm>
          <a:custGeom>
            <a:avLst/>
            <a:gdLst>
              <a:gd name="T0" fmla="*/ 507309529 w 21600"/>
              <a:gd name="T1" fmla="*/ 0 h 21600"/>
              <a:gd name="T2" fmla="*/ 0 w 21600"/>
              <a:gd name="T3" fmla="*/ 21608424 h 21600"/>
              <a:gd name="T4" fmla="*/ 507309529 w 21600"/>
              <a:gd name="T5" fmla="*/ 43216848 h 21600"/>
              <a:gd name="T6" fmla="*/ 676411073 w 21600"/>
              <a:gd name="T7" fmla="*/ 21608424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ln>
        </p:spPr>
        <p:txBody>
          <a:bodyPr wrap="none" anchor="ctr"/>
          <a:lstStyle/>
          <a:p>
            <a:endParaRPr lang="zh-CN" altLang="en-US"/>
          </a:p>
        </p:txBody>
      </p:sp>
      <p:sp>
        <p:nvSpPr>
          <p:cNvPr id="121868" name="AutoShape 15">
            <a:hlinkClick r:id="rId5" action="ppaction://hlinksldjump"/>
          </p:cNvPr>
          <p:cNvSpPr>
            <a:spLocks noChangeArrowheads="1"/>
          </p:cNvSpPr>
          <p:nvPr/>
        </p:nvSpPr>
        <p:spPr bwMode="auto">
          <a:xfrm>
            <a:off x="4357688" y="5929313"/>
            <a:ext cx="287337" cy="144462"/>
          </a:xfrm>
          <a:custGeom>
            <a:avLst/>
            <a:gdLst>
              <a:gd name="T0" fmla="*/ 507309529 w 21600"/>
              <a:gd name="T1" fmla="*/ 0 h 21600"/>
              <a:gd name="T2" fmla="*/ 0 w 21600"/>
              <a:gd name="T3" fmla="*/ 21609176 h 21600"/>
              <a:gd name="T4" fmla="*/ 507309529 w 21600"/>
              <a:gd name="T5" fmla="*/ 43218030 h 21600"/>
              <a:gd name="T6" fmla="*/ 676411073 w 21600"/>
              <a:gd name="T7" fmla="*/ 2160917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ln>
        </p:spPr>
        <p:txBody>
          <a:bodyPr wrap="none" anchor="ctr"/>
          <a:lstStyle/>
          <a:p>
            <a:endParaRPr lang="zh-CN" altLang="en-US"/>
          </a:p>
        </p:txBody>
      </p:sp>
      <p:sp>
        <p:nvSpPr>
          <p:cNvPr id="121869" name="Text Box 17"/>
          <p:cNvSpPr txBox="1">
            <a:spLocks noChangeArrowheads="1"/>
          </p:cNvSpPr>
          <p:nvPr/>
        </p:nvSpPr>
        <p:spPr bwMode="auto">
          <a:xfrm>
            <a:off x="4787900" y="1773238"/>
            <a:ext cx="435610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solidFill>
                  <a:schemeClr val="folHlink"/>
                </a:solidFill>
                <a:latin typeface="Comic Sans MS" panose="030F0702030302020204" pitchFamily="66" charset="0"/>
              </a:rPr>
              <a:t>three floors</a:t>
            </a:r>
          </a:p>
          <a:p>
            <a:r>
              <a:rPr lang="en-US" altLang="zh-CN" sz="2400" b="1" dirty="0">
                <a:solidFill>
                  <a:srgbClr val="A5067A"/>
                </a:solidFill>
                <a:latin typeface="Comic Sans MS" panose="030F0702030302020204" pitchFamily="66" charset="0"/>
              </a:rPr>
              <a:t>on the </a:t>
            </a:r>
            <a:r>
              <a:rPr lang="en-US" altLang="zh-CN" sz="2400" b="1" dirty="0">
                <a:solidFill>
                  <a:srgbClr val="FF0066"/>
                </a:solidFill>
                <a:latin typeface="Comic Sans MS" panose="030F0702030302020204" pitchFamily="66" charset="0"/>
              </a:rPr>
              <a:t>top</a:t>
            </a:r>
            <a:r>
              <a:rPr lang="en-US" altLang="zh-CN" sz="2400" b="1" dirty="0">
                <a:solidFill>
                  <a:srgbClr val="A5067A"/>
                </a:solidFill>
                <a:latin typeface="Comic Sans MS" panose="030F0702030302020204" pitchFamily="66" charset="0"/>
              </a:rPr>
              <a:t> floor</a:t>
            </a:r>
          </a:p>
          <a:p>
            <a:pPr>
              <a:spcBef>
                <a:spcPts val="1200"/>
              </a:spcBef>
            </a:pPr>
            <a:r>
              <a:rPr lang="en-US" altLang="zh-CN" sz="2400" b="1" dirty="0">
                <a:solidFill>
                  <a:schemeClr val="hlink"/>
                </a:solidFill>
                <a:latin typeface="Times New Roman" panose="02020603050405020304" pitchFamily="18" charset="0"/>
                <a:cs typeface="Times New Roman" panose="02020603050405020304" pitchFamily="18" charset="0"/>
              </a:rPr>
              <a:t>foods from different areas</a:t>
            </a:r>
          </a:p>
          <a:p>
            <a:r>
              <a:rPr lang="en-US" altLang="zh-CN" sz="2400" b="1" dirty="0">
                <a:solidFill>
                  <a:schemeClr val="hlink"/>
                </a:solidFill>
                <a:latin typeface="Times New Roman" panose="02020603050405020304" pitchFamily="18" charset="0"/>
                <a:cs typeface="Times New Roman" panose="02020603050405020304" pitchFamily="18" charset="0"/>
              </a:rPr>
              <a:t>a big cinema for watching films</a:t>
            </a:r>
          </a:p>
          <a:p>
            <a:r>
              <a:rPr lang="en-US" altLang="zh-CN" sz="2400" b="1" dirty="0">
                <a:solidFill>
                  <a:schemeClr val="hlink"/>
                </a:solidFill>
                <a:latin typeface="Times New Roman" panose="02020603050405020304" pitchFamily="18" charset="0"/>
                <a:cs typeface="Times New Roman" panose="02020603050405020304" pitchFamily="18" charset="0"/>
              </a:rPr>
              <a:t>    </a:t>
            </a:r>
            <a:endParaRPr lang="en-US" altLang="zh-CN" sz="2400" b="1" i="1" dirty="0">
              <a:solidFill>
                <a:srgbClr val="CC00FF"/>
              </a:solidFill>
              <a:latin typeface="Times New Roman" panose="02020603050405020304" pitchFamily="18" charset="0"/>
              <a:cs typeface="Times New Roman" panose="02020603050405020304" pitchFamily="18" charset="0"/>
            </a:endParaRPr>
          </a:p>
          <a:p>
            <a:r>
              <a:rPr lang="en-US" altLang="zh-CN" sz="2400" b="1" dirty="0">
                <a:solidFill>
                  <a:srgbClr val="CC00FF"/>
                </a:solidFill>
                <a:latin typeface="Times New Roman" panose="02020603050405020304" pitchFamily="18" charset="0"/>
                <a:cs typeface="Times New Roman" panose="02020603050405020304" pitchFamily="18" charset="0"/>
              </a:rPr>
              <a:t>different kinds of clothes and shoes</a:t>
            </a:r>
          </a:p>
          <a:p>
            <a:r>
              <a:rPr lang="en-US" altLang="zh-CN" sz="2400" b="1" dirty="0">
                <a:solidFill>
                  <a:srgbClr val="CC00FF"/>
                </a:solidFill>
                <a:latin typeface="Times New Roman" panose="02020603050405020304" pitchFamily="18" charset="0"/>
                <a:cs typeface="Times New Roman" panose="02020603050405020304" pitchFamily="18" charset="0"/>
              </a:rPr>
              <a:t>lots of interesting gifts</a:t>
            </a:r>
          </a:p>
          <a:p>
            <a:endParaRPr lang="en-US" altLang="zh-CN" sz="2400" b="1" dirty="0">
              <a:solidFill>
                <a:srgbClr val="CC00FF"/>
              </a:solidFill>
              <a:latin typeface="Times New Roman" panose="02020603050405020304" pitchFamily="18" charset="0"/>
              <a:cs typeface="Times New Roman" panose="02020603050405020304" pitchFamily="18" charset="0"/>
            </a:endParaRPr>
          </a:p>
          <a:p>
            <a:endParaRPr lang="en-US" altLang="zh-CN" sz="2400" b="1" dirty="0">
              <a:solidFill>
                <a:srgbClr val="CC3399"/>
              </a:solidFill>
              <a:latin typeface="Times New Roman" panose="02020603050405020304" pitchFamily="18" charset="0"/>
              <a:cs typeface="Times New Roman" panose="02020603050405020304" pitchFamily="18" charset="0"/>
            </a:endParaRPr>
          </a:p>
          <a:p>
            <a:r>
              <a:rPr lang="en-US" altLang="zh-CN" sz="2400" b="1" dirty="0">
                <a:solidFill>
                  <a:srgbClr val="4F6228"/>
                </a:solidFill>
                <a:latin typeface="Times New Roman" panose="02020603050405020304" pitchFamily="18" charset="0"/>
                <a:cs typeface="Times New Roman" panose="02020603050405020304" pitchFamily="18" charset="0"/>
              </a:rPr>
              <a:t>buy all kinds of things</a:t>
            </a:r>
          </a:p>
          <a:p>
            <a:r>
              <a:rPr lang="en-US" altLang="zh-CN" sz="2400" b="1" dirty="0">
                <a:solidFill>
                  <a:srgbClr val="4F6228"/>
                </a:solidFill>
                <a:latin typeface="Times New Roman" panose="02020603050405020304" pitchFamily="18" charset="0"/>
                <a:cs typeface="Times New Roman" panose="02020603050405020304" pitchFamily="18" charset="0"/>
              </a:rPr>
              <a:t>have a chat with friends</a:t>
            </a:r>
          </a:p>
          <a:p>
            <a:endParaRPr lang="en-US" altLang="zh-CN" sz="2400" b="1" dirty="0">
              <a:solidFill>
                <a:schemeClr val="hlink"/>
              </a:solidFill>
              <a:latin typeface="Times New Roman" panose="02020603050405020304" pitchFamily="18" charset="0"/>
            </a:endParaRPr>
          </a:p>
        </p:txBody>
      </p:sp>
      <p:sp>
        <p:nvSpPr>
          <p:cNvPr id="121870" name="WordArt 21"/>
          <p:cNvSpPr>
            <a:spLocks noChangeArrowheads="1" noChangeShapeType="1" noTextEdit="1"/>
          </p:cNvSpPr>
          <p:nvPr/>
        </p:nvSpPr>
        <p:spPr bwMode="auto">
          <a:xfrm>
            <a:off x="5508625" y="260350"/>
            <a:ext cx="2190750" cy="638175"/>
          </a:xfrm>
          <a:prstGeom prst="rect">
            <a:avLst/>
          </a:prstGeom>
        </p:spPr>
        <p:txBody>
          <a:bodyPr spcFirstLastPara="1" wrap="none" fromWordArt="1">
            <a:prstTxWarp prst="textArchUp">
              <a:avLst>
                <a:gd name="adj" fmla="val 10800004"/>
              </a:avLst>
            </a:prstTxWarp>
          </a:bodyPr>
          <a:lstStyle/>
          <a:p>
            <a:r>
              <a:rPr lang="en-US" altLang="zh-CN" sz="3600" b="1" kern="10" dirty="0">
                <a:ln w="9525">
                  <a:solidFill>
                    <a:srgbClr val="000000"/>
                  </a:solidFill>
                  <a:round/>
                </a:ln>
                <a:solidFill>
                  <a:srgbClr val="000000"/>
                </a:solidFill>
                <a:latin typeface="Comic Sans MS" panose="030F0702030302020204"/>
              </a:rPr>
              <a:t>Discussion</a:t>
            </a:r>
            <a:endParaRPr lang="zh-CN" altLang="en-US" sz="3600" b="1" kern="10" dirty="0">
              <a:ln w="9525">
                <a:solidFill>
                  <a:srgbClr val="000000"/>
                </a:solidFill>
                <a:round/>
              </a:ln>
              <a:solidFill>
                <a:srgbClr val="000000"/>
              </a:solidFill>
              <a:latin typeface="Comic Sans MS" panose="030F0702030302020204"/>
            </a:endParaRPr>
          </a:p>
        </p:txBody>
      </p:sp>
      <p:sp>
        <p:nvSpPr>
          <p:cNvPr id="121871" name="AutoShape 23"/>
          <p:cNvSpPr>
            <a:spLocks noChangeArrowheads="1"/>
          </p:cNvSpPr>
          <p:nvPr/>
        </p:nvSpPr>
        <p:spPr bwMode="auto">
          <a:xfrm>
            <a:off x="5508625" y="692150"/>
            <a:ext cx="2087563" cy="936625"/>
          </a:xfrm>
          <a:prstGeom prst="bevel">
            <a:avLst>
              <a:gd name="adj" fmla="val 12500"/>
            </a:avLst>
          </a:prstGeom>
          <a:noFill/>
          <a:ln>
            <a:noFill/>
          </a:ln>
          <a:extLst>
            <a:ext uri="{909E8E84-426E-40DD-AFC4-6F175D3DCCD1}">
              <a14:hiddenFill xmlns:a14="http://schemas.microsoft.com/office/drawing/2010/main">
                <a:solidFill>
                  <a:srgbClr val="FF6699"/>
                </a:solidFill>
              </a14:hiddenFill>
            </a:ext>
            <a:ext uri="{91240B29-F687-4F45-9708-019B960494DF}">
              <a14:hiddenLine xmlns:a14="http://schemas.microsoft.com/office/drawing/2010/main" w="9525">
                <a:solidFill>
                  <a:srgbClr val="FADCE9"/>
                </a:solidFill>
                <a:miter lim="800000"/>
                <a:headEnd/>
                <a:tailEnd/>
              </a14:hiddenLine>
            </a:ext>
          </a:extLst>
        </p:spPr>
        <p:txBody>
          <a:bodyPr wrap="none" anchor="ctr"/>
          <a:lstStyle/>
          <a:p>
            <a:r>
              <a:rPr lang="en-US" altLang="zh-CN" sz="3600" b="1">
                <a:solidFill>
                  <a:srgbClr val="FFFF99"/>
                </a:solidFill>
                <a:latin typeface="Calibri" panose="020F0502020204030204" pitchFamily="34" charset="0"/>
              </a:rPr>
              <a:t>Notes</a:t>
            </a:r>
          </a:p>
        </p:txBody>
      </p:sp>
      <p:sp>
        <p:nvSpPr>
          <p:cNvPr id="121872" name="Text Box 18"/>
          <p:cNvSpPr txBox="1">
            <a:spLocks noChangeArrowheads="1"/>
          </p:cNvSpPr>
          <p:nvPr/>
        </p:nvSpPr>
        <p:spPr bwMode="auto">
          <a:xfrm>
            <a:off x="4803775" y="646113"/>
            <a:ext cx="4232275" cy="12001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solidFill>
                  <a:srgbClr val="FF0000"/>
                </a:solidFill>
                <a:latin typeface="Times New Roman" panose="02020603050405020304" pitchFamily="18" charset="0"/>
              </a:rPr>
              <a:t>How many floors are there?</a:t>
            </a:r>
          </a:p>
          <a:p>
            <a:r>
              <a:rPr lang="en-US" altLang="zh-CN" sz="2400" b="1" dirty="0">
                <a:solidFill>
                  <a:srgbClr val="FF0000"/>
                </a:solidFill>
                <a:latin typeface="Times New Roman" panose="02020603050405020304" pitchFamily="18" charset="0"/>
              </a:rPr>
              <a:t>What’s on each floor? </a:t>
            </a:r>
          </a:p>
          <a:p>
            <a:r>
              <a:rPr lang="en-US" altLang="zh-CN" sz="2400" b="1" dirty="0">
                <a:solidFill>
                  <a:srgbClr val="FF0000"/>
                </a:solidFill>
                <a:latin typeface="Times New Roman" panose="02020603050405020304" pitchFamily="18" charset="0"/>
              </a:rPr>
              <a:t>What can we do on each floor? </a:t>
            </a:r>
          </a:p>
        </p:txBody>
      </p:sp>
      <p:sp>
        <p:nvSpPr>
          <p:cNvPr id="121873" name="TextBox 17"/>
          <p:cNvSpPr txBox="1">
            <a:spLocks noChangeArrowheads="1"/>
          </p:cNvSpPr>
          <p:nvPr/>
        </p:nvSpPr>
        <p:spPr bwMode="auto">
          <a:xfrm>
            <a:off x="214313" y="3857625"/>
            <a:ext cx="7239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600" b="1"/>
              <a:t>2F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1871"/>
                                        </p:tgtEl>
                                        <p:attrNameLst>
                                          <p:attrName>style.visibility</p:attrName>
                                        </p:attrNameLst>
                                      </p:cBhvr>
                                      <p:to>
                                        <p:strVal val="visible"/>
                                      </p:to>
                                    </p:set>
                                    <p:animEffect transition="in" filter="dissolve">
                                      <p:cBhvr>
                                        <p:cTn id="7" dur="500"/>
                                        <p:tgtEl>
                                          <p:spTgt spid="12187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1872"/>
                                        </p:tgtEl>
                                        <p:attrNameLst>
                                          <p:attrName>style.visibility</p:attrName>
                                        </p:attrNameLst>
                                      </p:cBhvr>
                                      <p:to>
                                        <p:strVal val="visible"/>
                                      </p:to>
                                    </p:set>
                                    <p:animEffect transition="in" filter="blinds(horizontal)">
                                      <p:cBhvr>
                                        <p:cTn id="12" dur="500"/>
                                        <p:tgtEl>
                                          <p:spTgt spid="12187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1869">
                                            <p:txEl>
                                              <p:pRg st="0" end="0"/>
                                            </p:txEl>
                                          </p:spTgt>
                                        </p:tgtEl>
                                        <p:attrNameLst>
                                          <p:attrName>style.visibility</p:attrName>
                                        </p:attrNameLst>
                                      </p:cBhvr>
                                      <p:to>
                                        <p:strVal val="visible"/>
                                      </p:to>
                                    </p:set>
                                    <p:animEffect transition="in" filter="dissolve">
                                      <p:cBhvr>
                                        <p:cTn id="17" dur="500"/>
                                        <p:tgtEl>
                                          <p:spTgt spid="12186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21869">
                                            <p:txEl>
                                              <p:pRg st="1" end="1"/>
                                            </p:txEl>
                                          </p:spTgt>
                                        </p:tgtEl>
                                        <p:attrNameLst>
                                          <p:attrName>style.visibility</p:attrName>
                                        </p:attrNameLst>
                                      </p:cBhvr>
                                      <p:to>
                                        <p:strVal val="visible"/>
                                      </p:to>
                                    </p:set>
                                    <p:animEffect transition="in" filter="dissolve">
                                      <p:cBhvr>
                                        <p:cTn id="22" dur="500"/>
                                        <p:tgtEl>
                                          <p:spTgt spid="12186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21869">
                                            <p:txEl>
                                              <p:pRg st="2" end="2"/>
                                            </p:txEl>
                                          </p:spTgt>
                                        </p:tgtEl>
                                        <p:attrNameLst>
                                          <p:attrName>style.visibility</p:attrName>
                                        </p:attrNameLst>
                                      </p:cBhvr>
                                      <p:to>
                                        <p:strVal val="visible"/>
                                      </p:to>
                                    </p:set>
                                    <p:animEffect transition="in" filter="dissolve">
                                      <p:cBhvr>
                                        <p:cTn id="27" dur="500"/>
                                        <p:tgtEl>
                                          <p:spTgt spid="12186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21869">
                                            <p:txEl>
                                              <p:pRg st="3" end="3"/>
                                            </p:txEl>
                                          </p:spTgt>
                                        </p:tgtEl>
                                        <p:attrNameLst>
                                          <p:attrName>style.visibility</p:attrName>
                                        </p:attrNameLst>
                                      </p:cBhvr>
                                      <p:to>
                                        <p:strVal val="visible"/>
                                      </p:to>
                                    </p:set>
                                    <p:animEffect transition="in" filter="dissolve">
                                      <p:cBhvr>
                                        <p:cTn id="32" dur="500"/>
                                        <p:tgtEl>
                                          <p:spTgt spid="12186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21869">
                                            <p:txEl>
                                              <p:pRg st="4" end="4"/>
                                            </p:txEl>
                                          </p:spTgt>
                                        </p:tgtEl>
                                        <p:attrNameLst>
                                          <p:attrName>style.visibility</p:attrName>
                                        </p:attrNameLst>
                                      </p:cBhvr>
                                      <p:to>
                                        <p:strVal val="visible"/>
                                      </p:to>
                                    </p:set>
                                    <p:animEffect transition="in" filter="dissolve">
                                      <p:cBhvr>
                                        <p:cTn id="37" dur="500"/>
                                        <p:tgtEl>
                                          <p:spTgt spid="12186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21869">
                                            <p:txEl>
                                              <p:pRg st="5" end="5"/>
                                            </p:txEl>
                                          </p:spTgt>
                                        </p:tgtEl>
                                        <p:attrNameLst>
                                          <p:attrName>style.visibility</p:attrName>
                                        </p:attrNameLst>
                                      </p:cBhvr>
                                      <p:to>
                                        <p:strVal val="visible"/>
                                      </p:to>
                                    </p:set>
                                    <p:animEffect transition="in" filter="dissolve">
                                      <p:cBhvr>
                                        <p:cTn id="42" dur="500"/>
                                        <p:tgtEl>
                                          <p:spTgt spid="121869">
                                            <p:txEl>
                                              <p:pRg st="5" end="5"/>
                                            </p:txEl>
                                          </p:spTgt>
                                        </p:tgtEl>
                                      </p:cBhvr>
                                    </p:animEffect>
                                  </p:childTnLst>
                                </p:cTn>
                              </p:par>
                              <p:par>
                                <p:cTn id="43" presetID="9" presetClass="entr" presetSubtype="0" fill="hold" nodeType="withEffect">
                                  <p:stCondLst>
                                    <p:cond delay="0"/>
                                  </p:stCondLst>
                                  <p:childTnLst>
                                    <p:set>
                                      <p:cBhvr>
                                        <p:cTn id="44" dur="1" fill="hold">
                                          <p:stCondLst>
                                            <p:cond delay="0"/>
                                          </p:stCondLst>
                                        </p:cTn>
                                        <p:tgtEl>
                                          <p:spTgt spid="121869">
                                            <p:txEl>
                                              <p:pRg st="6" end="6"/>
                                            </p:txEl>
                                          </p:spTgt>
                                        </p:tgtEl>
                                        <p:attrNameLst>
                                          <p:attrName>style.visibility</p:attrName>
                                        </p:attrNameLst>
                                      </p:cBhvr>
                                      <p:to>
                                        <p:strVal val="visible"/>
                                      </p:to>
                                    </p:set>
                                    <p:animEffect transition="in" filter="dissolve">
                                      <p:cBhvr>
                                        <p:cTn id="45" dur="500"/>
                                        <p:tgtEl>
                                          <p:spTgt spid="121869">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121869">
                                            <p:txEl>
                                              <p:pRg st="9" end="9"/>
                                            </p:txEl>
                                          </p:spTgt>
                                        </p:tgtEl>
                                        <p:attrNameLst>
                                          <p:attrName>style.visibility</p:attrName>
                                        </p:attrNameLst>
                                      </p:cBhvr>
                                      <p:to>
                                        <p:strVal val="visible"/>
                                      </p:to>
                                    </p:set>
                                    <p:animEffect transition="in" filter="dissolve">
                                      <p:cBhvr>
                                        <p:cTn id="50" dur="500"/>
                                        <p:tgtEl>
                                          <p:spTgt spid="121869">
                                            <p:txEl>
                                              <p:pRg st="9" end="9"/>
                                            </p:txEl>
                                          </p:spTgt>
                                        </p:tgtEl>
                                      </p:cBhvr>
                                    </p:animEffect>
                                  </p:childTnLst>
                                </p:cTn>
                              </p:par>
                              <p:par>
                                <p:cTn id="51" presetID="9" presetClass="entr" presetSubtype="0" fill="hold" nodeType="withEffect">
                                  <p:stCondLst>
                                    <p:cond delay="0"/>
                                  </p:stCondLst>
                                  <p:childTnLst>
                                    <p:set>
                                      <p:cBhvr>
                                        <p:cTn id="52" dur="1" fill="hold">
                                          <p:stCondLst>
                                            <p:cond delay="0"/>
                                          </p:stCondLst>
                                        </p:cTn>
                                        <p:tgtEl>
                                          <p:spTgt spid="121869">
                                            <p:txEl>
                                              <p:pRg st="10" end="10"/>
                                            </p:txEl>
                                          </p:spTgt>
                                        </p:tgtEl>
                                        <p:attrNameLst>
                                          <p:attrName>style.visibility</p:attrName>
                                        </p:attrNameLst>
                                      </p:cBhvr>
                                      <p:to>
                                        <p:strVal val="visible"/>
                                      </p:to>
                                    </p:set>
                                    <p:animEffect transition="in" filter="dissolve">
                                      <p:cBhvr>
                                        <p:cTn id="53" dur="500"/>
                                        <p:tgtEl>
                                          <p:spTgt spid="12186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71" grpId="0"/>
      <p:bldP spid="12187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6" name="Rectangle 3"/>
          <p:cNvSpPr>
            <a:spLocks noGrp="1"/>
          </p:cNvSpPr>
          <p:nvPr>
            <p:ph type="title" idx="4294967295"/>
          </p:nvPr>
        </p:nvSpPr>
        <p:spPr>
          <a:xfrm>
            <a:off x="395288" y="620713"/>
            <a:ext cx="8229600" cy="1143000"/>
          </a:xfrm>
        </p:spPr>
        <p:txBody>
          <a:bodyPr/>
          <a:lstStyle/>
          <a:p>
            <a:pPr algn="l"/>
            <a:r>
              <a:rPr lang="en-US" altLang="zh-CN" sz="3200" b="1">
                <a:solidFill>
                  <a:srgbClr val="CC00FF"/>
                </a:solidFill>
              </a:rPr>
              <a:t>Do you like shopping malls like Wanda?</a:t>
            </a:r>
            <a:br>
              <a:rPr lang="en-US" altLang="zh-CN" sz="3200" b="1">
                <a:solidFill>
                  <a:srgbClr val="CC00FF"/>
                </a:solidFill>
              </a:rPr>
            </a:br>
            <a:r>
              <a:rPr lang="en-US" altLang="zh-CN" sz="3200" b="1">
                <a:solidFill>
                  <a:srgbClr val="CC00FF"/>
                </a:solidFill>
              </a:rPr>
              <a:t>Why?</a:t>
            </a:r>
            <a:r>
              <a:rPr lang="en-US" altLang="zh-CN" sz="3200" b="1"/>
              <a:t/>
            </a:r>
            <a:br>
              <a:rPr lang="en-US" altLang="zh-CN" sz="3200" b="1"/>
            </a:br>
            <a:endParaRPr lang="en-US" altLang="zh-CN" sz="3200" b="1"/>
          </a:p>
        </p:txBody>
      </p:sp>
      <p:sp>
        <p:nvSpPr>
          <p:cNvPr id="123907" name="Rectangle 4"/>
          <p:cNvSpPr>
            <a:spLocks noGrp="1"/>
          </p:cNvSpPr>
          <p:nvPr>
            <p:ph type="body" idx="4294967295"/>
          </p:nvPr>
        </p:nvSpPr>
        <p:spPr/>
        <p:txBody>
          <a:bodyPr/>
          <a:lstStyle/>
          <a:p>
            <a:pPr>
              <a:buFontTx/>
              <a:buBlip>
                <a:blip r:embed="rId2"/>
              </a:buBlip>
            </a:pPr>
            <a:endParaRPr lang="en-US" altLang="zh-CN" b="1"/>
          </a:p>
          <a:p>
            <a:pPr>
              <a:buFontTx/>
              <a:buBlip>
                <a:blip r:embed="rId2"/>
              </a:buBlip>
            </a:pPr>
            <a:endParaRPr lang="en-US" altLang="zh-CN" b="1"/>
          </a:p>
        </p:txBody>
      </p:sp>
      <p:sp>
        <p:nvSpPr>
          <p:cNvPr id="123908" name="AutoShape 5"/>
          <p:cNvSpPr>
            <a:spLocks noChangeArrowheads="1"/>
          </p:cNvSpPr>
          <p:nvPr/>
        </p:nvSpPr>
        <p:spPr bwMode="auto">
          <a:xfrm>
            <a:off x="5148263" y="1125538"/>
            <a:ext cx="3313112" cy="1728787"/>
          </a:xfrm>
          <a:prstGeom prst="cloudCallout">
            <a:avLst>
              <a:gd name="adj1" fmla="val -54505"/>
              <a:gd name="adj2" fmla="val 46509"/>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rgbClr val="FADCE9"/>
                </a:solidFill>
                <a:round/>
              </a14:hiddenLine>
            </a:ext>
          </a:extLst>
        </p:spPr>
        <p:txBody>
          <a:bodyPr/>
          <a:lstStyle/>
          <a:p>
            <a:r>
              <a:rPr lang="en-US" altLang="zh-CN" sz="2800" b="1">
                <a:solidFill>
                  <a:schemeClr val="hlink"/>
                </a:solidFill>
                <a:latin typeface="Calibri" panose="020F0502020204030204" pitchFamily="34" charset="0"/>
              </a:rPr>
              <a:t>have fun/</a:t>
            </a:r>
          </a:p>
          <a:p>
            <a:r>
              <a:rPr lang="en-US" altLang="zh-CN" sz="2800" b="1">
                <a:solidFill>
                  <a:schemeClr val="hlink"/>
                </a:solidFill>
                <a:latin typeface="Calibri" panose="020F0502020204030204" pitchFamily="34" charset="0"/>
              </a:rPr>
              <a:t>have a good time</a:t>
            </a:r>
          </a:p>
        </p:txBody>
      </p:sp>
      <p:sp>
        <p:nvSpPr>
          <p:cNvPr id="123909" name="AutoShape 6"/>
          <p:cNvSpPr>
            <a:spLocks noChangeArrowheads="1"/>
          </p:cNvSpPr>
          <p:nvPr/>
        </p:nvSpPr>
        <p:spPr bwMode="auto">
          <a:xfrm>
            <a:off x="468313" y="1484313"/>
            <a:ext cx="3889375" cy="1008062"/>
          </a:xfrm>
          <a:prstGeom prst="cloudCallout">
            <a:avLst>
              <a:gd name="adj1" fmla="val 42366"/>
              <a:gd name="adj2" fmla="val 88898"/>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rgbClr val="FADCE9"/>
                </a:solidFill>
                <a:round/>
              </a14:hiddenLine>
            </a:ext>
          </a:extLst>
        </p:spPr>
        <p:txBody>
          <a:bodyPr/>
          <a:lstStyle/>
          <a:p>
            <a:r>
              <a:rPr lang="en-US" altLang="zh-CN" sz="2800" b="1">
                <a:solidFill>
                  <a:schemeClr val="hlink"/>
                </a:solidFill>
                <a:latin typeface="Calibri" panose="020F0502020204030204" pitchFamily="34" charset="0"/>
              </a:rPr>
              <a:t>meet friends</a:t>
            </a:r>
          </a:p>
        </p:txBody>
      </p:sp>
      <p:sp>
        <p:nvSpPr>
          <p:cNvPr id="123910" name="AutoShape 7"/>
          <p:cNvSpPr>
            <a:spLocks noChangeArrowheads="1"/>
          </p:cNvSpPr>
          <p:nvPr/>
        </p:nvSpPr>
        <p:spPr bwMode="auto">
          <a:xfrm>
            <a:off x="0" y="4005263"/>
            <a:ext cx="3816350" cy="1728787"/>
          </a:xfrm>
          <a:prstGeom prst="cloudCallout">
            <a:avLst>
              <a:gd name="adj1" fmla="val 57028"/>
              <a:gd name="adj2" fmla="val -62028"/>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rgbClr val="FADCE9"/>
                </a:solidFill>
                <a:round/>
              </a14:hiddenLine>
            </a:ext>
          </a:extLst>
        </p:spPr>
        <p:txBody>
          <a:bodyPr/>
          <a:lstStyle/>
          <a:p>
            <a:r>
              <a:rPr lang="en-US" altLang="zh-CN" sz="2800" b="1">
                <a:solidFill>
                  <a:schemeClr val="hlink"/>
                </a:solidFill>
                <a:latin typeface="Calibri" panose="020F0502020204030204" pitchFamily="34" charset="0"/>
              </a:rPr>
              <a:t>relax oneself</a:t>
            </a:r>
          </a:p>
          <a:p>
            <a:r>
              <a:rPr lang="en-US" altLang="zh-CN" sz="2800" b="1">
                <a:solidFill>
                  <a:schemeClr val="hlink"/>
                </a:solidFill>
                <a:latin typeface="Calibri" panose="020F0502020204030204" pitchFamily="34" charset="0"/>
              </a:rPr>
              <a:t>(</a:t>
            </a:r>
            <a:r>
              <a:rPr lang="zh-CN" altLang="en-US" sz="2800" b="1">
                <a:solidFill>
                  <a:schemeClr val="hlink"/>
                </a:solidFill>
                <a:latin typeface="Calibri" panose="020F0502020204030204" pitchFamily="34" charset="0"/>
              </a:rPr>
              <a:t>放松自己</a:t>
            </a:r>
            <a:r>
              <a:rPr lang="en-US" altLang="zh-CN" sz="2800" b="1">
                <a:solidFill>
                  <a:schemeClr val="hlink"/>
                </a:solidFill>
                <a:latin typeface="Calibri" panose="020F0502020204030204" pitchFamily="34" charset="0"/>
              </a:rPr>
              <a:t>)</a:t>
            </a:r>
          </a:p>
        </p:txBody>
      </p:sp>
      <p:sp>
        <p:nvSpPr>
          <p:cNvPr id="123911" name="AutoShape 8"/>
          <p:cNvSpPr>
            <a:spLocks noChangeArrowheads="1"/>
          </p:cNvSpPr>
          <p:nvPr/>
        </p:nvSpPr>
        <p:spPr bwMode="auto">
          <a:xfrm>
            <a:off x="3419475" y="4868863"/>
            <a:ext cx="3313113" cy="1584325"/>
          </a:xfrm>
          <a:prstGeom prst="cloudCallout">
            <a:avLst>
              <a:gd name="adj1" fmla="val -5486"/>
              <a:gd name="adj2" fmla="val -105713"/>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rgbClr val="FADCE9"/>
                </a:solidFill>
                <a:round/>
              </a14:hiddenLine>
            </a:ext>
          </a:extLst>
        </p:spPr>
        <p:txBody>
          <a:bodyPr/>
          <a:lstStyle/>
          <a:p>
            <a:r>
              <a:rPr lang="en-US" altLang="zh-CN" sz="2800" b="1">
                <a:solidFill>
                  <a:schemeClr val="hlink"/>
                </a:solidFill>
                <a:latin typeface="Calibri" panose="020F0502020204030204" pitchFamily="34" charset="0"/>
              </a:rPr>
              <a:t>kill time</a:t>
            </a:r>
          </a:p>
          <a:p>
            <a:r>
              <a:rPr lang="en-US" altLang="zh-CN" sz="2800" b="1">
                <a:solidFill>
                  <a:schemeClr val="hlink"/>
                </a:solidFill>
                <a:latin typeface="Calibri" panose="020F0502020204030204" pitchFamily="34" charset="0"/>
              </a:rPr>
              <a:t>(</a:t>
            </a:r>
            <a:r>
              <a:rPr lang="zh-CN" altLang="en-US" sz="2800" b="1">
                <a:solidFill>
                  <a:schemeClr val="hlink"/>
                </a:solidFill>
                <a:latin typeface="Calibri" panose="020F0502020204030204" pitchFamily="34" charset="0"/>
              </a:rPr>
              <a:t>打发时间</a:t>
            </a:r>
            <a:r>
              <a:rPr lang="en-US" altLang="zh-CN" sz="2800" b="1">
                <a:solidFill>
                  <a:schemeClr val="hlink"/>
                </a:solidFill>
                <a:latin typeface="Calibri" panose="020F0502020204030204" pitchFamily="34" charset="0"/>
              </a:rPr>
              <a:t>)</a:t>
            </a:r>
          </a:p>
        </p:txBody>
      </p:sp>
      <p:sp>
        <p:nvSpPr>
          <p:cNvPr id="123912" name="AutoShape 10"/>
          <p:cNvSpPr>
            <a:spLocks noChangeArrowheads="1"/>
          </p:cNvSpPr>
          <p:nvPr/>
        </p:nvSpPr>
        <p:spPr bwMode="auto">
          <a:xfrm>
            <a:off x="6516688" y="3357563"/>
            <a:ext cx="2447925" cy="1511300"/>
          </a:xfrm>
          <a:prstGeom prst="cloudCallout">
            <a:avLst>
              <a:gd name="adj1" fmla="val -85731"/>
              <a:gd name="adj2" fmla="val -27102"/>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rgbClr val="FADCE9"/>
                </a:solidFill>
                <a:round/>
              </a14:hiddenLine>
            </a:ext>
          </a:extLst>
        </p:spPr>
        <p:txBody>
          <a:bodyPr/>
          <a:lstStyle/>
          <a:p>
            <a:r>
              <a:rPr lang="en-US" altLang="zh-CN" sz="3600" b="1">
                <a:solidFill>
                  <a:schemeClr val="hlink"/>
                </a:solidFill>
                <a:latin typeface="Calibri" panose="020F0502020204030204" pitchFamily="34" charset="0"/>
              </a:rPr>
              <a:t>…</a:t>
            </a:r>
          </a:p>
        </p:txBody>
      </p:sp>
      <p:sp>
        <p:nvSpPr>
          <p:cNvPr id="65548" name="WordArt 12"/>
          <p:cNvSpPr>
            <a:spLocks noChangeArrowheads="1" noChangeShapeType="1" noTextEdit="1"/>
          </p:cNvSpPr>
          <p:nvPr/>
        </p:nvSpPr>
        <p:spPr bwMode="auto">
          <a:xfrm>
            <a:off x="2771775" y="2924175"/>
            <a:ext cx="3567113" cy="865188"/>
          </a:xfrm>
          <a:prstGeom prst="rect">
            <a:avLst/>
          </a:prstGeom>
        </p:spPr>
        <p:txBody>
          <a:bodyPr wrap="none" fromWordArt="1">
            <a:prstTxWarp prst="textPlain">
              <a:avLst>
                <a:gd name="adj" fmla="val 50000"/>
              </a:avLst>
            </a:prstTxWarp>
          </a:bodyPr>
          <a:lstStyle/>
          <a:p>
            <a:r>
              <a:rPr lang="en-US" altLang="zh-CN" sz="3600" b="1" kern="1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Comic Sans MS" panose="030F0702030302020204"/>
              </a:rPr>
              <a:t>A good place to</a:t>
            </a:r>
            <a:endParaRPr lang="zh-CN" altLang="en-US" sz="3600" b="1" kern="1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Comic Sans MS" panose="030F07020303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5548"/>
                                        </p:tgtEl>
                                        <p:attrNameLst>
                                          <p:attrName>style.visibility</p:attrName>
                                        </p:attrNameLst>
                                      </p:cBhvr>
                                      <p:to>
                                        <p:strVal val="visible"/>
                                      </p:to>
                                    </p:set>
                                    <p:animEffect transition="in" filter="dissolve">
                                      <p:cBhvr>
                                        <p:cTn id="7" dur="500"/>
                                        <p:tgtEl>
                                          <p:spTgt spid="6554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3908"/>
                                        </p:tgtEl>
                                        <p:attrNameLst>
                                          <p:attrName>style.visibility</p:attrName>
                                        </p:attrNameLst>
                                      </p:cBhvr>
                                      <p:to>
                                        <p:strVal val="visible"/>
                                      </p:to>
                                    </p:set>
                                    <p:animEffect transition="in" filter="dissolve">
                                      <p:cBhvr>
                                        <p:cTn id="12" dur="500"/>
                                        <p:tgtEl>
                                          <p:spTgt spid="12390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3909"/>
                                        </p:tgtEl>
                                        <p:attrNameLst>
                                          <p:attrName>style.visibility</p:attrName>
                                        </p:attrNameLst>
                                      </p:cBhvr>
                                      <p:to>
                                        <p:strVal val="visible"/>
                                      </p:to>
                                    </p:set>
                                    <p:animEffect transition="in" filter="dissolve">
                                      <p:cBhvr>
                                        <p:cTn id="17" dur="500"/>
                                        <p:tgtEl>
                                          <p:spTgt spid="12390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3910"/>
                                        </p:tgtEl>
                                        <p:attrNameLst>
                                          <p:attrName>style.visibility</p:attrName>
                                        </p:attrNameLst>
                                      </p:cBhvr>
                                      <p:to>
                                        <p:strVal val="visible"/>
                                      </p:to>
                                    </p:set>
                                    <p:animEffect transition="in" filter="dissolve">
                                      <p:cBhvr>
                                        <p:cTn id="22" dur="500"/>
                                        <p:tgtEl>
                                          <p:spTgt spid="1239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3911"/>
                                        </p:tgtEl>
                                        <p:attrNameLst>
                                          <p:attrName>style.visibility</p:attrName>
                                        </p:attrNameLst>
                                      </p:cBhvr>
                                      <p:to>
                                        <p:strVal val="visible"/>
                                      </p:to>
                                    </p:set>
                                    <p:animEffect transition="in" filter="dissolve">
                                      <p:cBhvr>
                                        <p:cTn id="27" dur="500"/>
                                        <p:tgtEl>
                                          <p:spTgt spid="12391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3912"/>
                                        </p:tgtEl>
                                        <p:attrNameLst>
                                          <p:attrName>style.visibility</p:attrName>
                                        </p:attrNameLst>
                                      </p:cBhvr>
                                      <p:to>
                                        <p:strVal val="visible"/>
                                      </p:to>
                                    </p:set>
                                    <p:animEffect transition="in" filter="dissolve">
                                      <p:cBhvr>
                                        <p:cTn id="32" dur="500"/>
                                        <p:tgtEl>
                                          <p:spTgt spid="1239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8" grpId="0"/>
      <p:bldP spid="123909" grpId="0"/>
      <p:bldP spid="123910" grpId="0"/>
      <p:bldP spid="123911" grpId="0"/>
      <p:bldP spid="123912" grpId="0"/>
      <p:bldP spid="65548"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4930" name="Picture 3" descr="img200708211358590"/>
          <p:cNvPicPr>
            <a:picLocks noChangeAspect="1" noChangeArrowheads="1"/>
          </p:cNvPicPr>
          <p:nvPr/>
        </p:nvPicPr>
        <p:blipFill>
          <a:blip r:embed="rId2"/>
          <a:srcRect/>
          <a:stretch>
            <a:fillRect/>
          </a:stretch>
        </p:blipFill>
        <p:spPr bwMode="auto">
          <a:xfrm>
            <a:off x="539750" y="557213"/>
            <a:ext cx="8496300" cy="568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1" name="Text Box 4"/>
          <p:cNvSpPr txBox="1">
            <a:spLocks noChangeArrowheads="1"/>
          </p:cNvSpPr>
          <p:nvPr/>
        </p:nvSpPr>
        <p:spPr bwMode="auto">
          <a:xfrm>
            <a:off x="1476375" y="18446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a:p>
        </p:txBody>
      </p:sp>
      <p:sp>
        <p:nvSpPr>
          <p:cNvPr id="124932" name="Text Box 5"/>
          <p:cNvSpPr txBox="1">
            <a:spLocks noChangeArrowheads="1"/>
          </p:cNvSpPr>
          <p:nvPr/>
        </p:nvSpPr>
        <p:spPr bwMode="auto">
          <a:xfrm>
            <a:off x="1908175" y="2125663"/>
            <a:ext cx="5905500" cy="366712"/>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b="1">
                <a:latin typeface="Times New Roman" panose="02020603050405020304" pitchFamily="18" charset="0"/>
              </a:rPr>
              <a:t>Millie @ qq.com</a:t>
            </a:r>
          </a:p>
        </p:txBody>
      </p:sp>
      <p:sp>
        <p:nvSpPr>
          <p:cNvPr id="124933" name="Text Box 6"/>
          <p:cNvSpPr txBox="1">
            <a:spLocks noChangeArrowheads="1"/>
          </p:cNvSpPr>
          <p:nvPr/>
        </p:nvSpPr>
        <p:spPr bwMode="auto">
          <a:xfrm>
            <a:off x="1908175" y="2990850"/>
            <a:ext cx="5905500" cy="36671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b="1">
                <a:latin typeface="Times New Roman" panose="02020603050405020304" pitchFamily="18" charset="0"/>
              </a:rPr>
              <a:t>Wanda Shopping Mall</a:t>
            </a:r>
          </a:p>
        </p:txBody>
      </p:sp>
      <p:sp>
        <p:nvSpPr>
          <p:cNvPr id="124934" name="Text Box 7"/>
          <p:cNvSpPr txBox="1">
            <a:spLocks noChangeArrowheads="1"/>
          </p:cNvSpPr>
          <p:nvPr/>
        </p:nvSpPr>
        <p:spPr bwMode="auto">
          <a:xfrm>
            <a:off x="1908175" y="2557463"/>
            <a:ext cx="5905500" cy="366712"/>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b="1">
              <a:latin typeface="Times New Roman" panose="02020603050405020304" pitchFamily="18" charset="0"/>
            </a:endParaRPr>
          </a:p>
        </p:txBody>
      </p:sp>
      <p:sp>
        <p:nvSpPr>
          <p:cNvPr id="124935" name="Text Box 8"/>
          <p:cNvSpPr txBox="1">
            <a:spLocks noChangeArrowheads="1"/>
          </p:cNvSpPr>
          <p:nvPr/>
        </p:nvSpPr>
        <p:spPr bwMode="auto">
          <a:xfrm>
            <a:off x="158750" y="4154488"/>
            <a:ext cx="85169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a:p>
        </p:txBody>
      </p:sp>
      <p:sp>
        <p:nvSpPr>
          <p:cNvPr id="124936" name="Text Box 9"/>
          <p:cNvSpPr txBox="1">
            <a:spLocks noChangeArrowheads="1"/>
          </p:cNvSpPr>
          <p:nvPr/>
        </p:nvSpPr>
        <p:spPr bwMode="auto">
          <a:xfrm flipH="1">
            <a:off x="46038" y="5013325"/>
            <a:ext cx="18415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en-US" altLang="zh-CN"/>
          </a:p>
          <a:p>
            <a:endParaRPr lang="en-US" altLang="zh-CN"/>
          </a:p>
          <a:p>
            <a:endParaRPr lang="en-US" altLang="zh-CN"/>
          </a:p>
          <a:p>
            <a:endParaRPr lang="en-US" altLang="zh-CN"/>
          </a:p>
          <a:p>
            <a:endParaRPr lang="en-US" altLang="zh-CN"/>
          </a:p>
          <a:p>
            <a:endParaRPr lang="en-US" altLang="zh-CN"/>
          </a:p>
        </p:txBody>
      </p:sp>
      <p:sp>
        <p:nvSpPr>
          <p:cNvPr id="124937" name="Text Box 10"/>
          <p:cNvSpPr txBox="1">
            <a:spLocks noChangeArrowheads="1"/>
          </p:cNvSpPr>
          <p:nvPr/>
        </p:nvSpPr>
        <p:spPr bwMode="auto">
          <a:xfrm>
            <a:off x="611188" y="3933825"/>
            <a:ext cx="8064500" cy="2289175"/>
          </a:xfrm>
          <a:prstGeom prst="rect">
            <a:avLst/>
          </a:prstGeom>
          <a:noFill/>
          <a:ln>
            <a:noFill/>
          </a:ln>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b="1">
                <a:latin typeface="Times New Roman" panose="02020603050405020304" pitchFamily="18" charset="0"/>
              </a:rPr>
              <a:t>  </a:t>
            </a:r>
          </a:p>
          <a:p>
            <a:endParaRPr lang="en-US" altLang="zh-CN"/>
          </a:p>
          <a:p>
            <a:endParaRPr lang="en-US" altLang="zh-CN"/>
          </a:p>
          <a:p>
            <a:endParaRPr lang="en-US" altLang="zh-CN"/>
          </a:p>
          <a:p>
            <a:endParaRPr lang="en-US" altLang="zh-CN"/>
          </a:p>
          <a:p>
            <a:endParaRPr lang="en-US" altLang="zh-CN"/>
          </a:p>
          <a:p>
            <a:endParaRPr lang="en-US" altLang="zh-CN"/>
          </a:p>
          <a:p>
            <a:r>
              <a:rPr lang="en-US" altLang="zh-CN"/>
              <a:t>                                                                                                                                        </a:t>
            </a:r>
          </a:p>
        </p:txBody>
      </p:sp>
      <p:sp>
        <p:nvSpPr>
          <p:cNvPr id="124938" name="Rectangle 11"/>
          <p:cNvSpPr>
            <a:spLocks noChangeArrowheads="1"/>
          </p:cNvSpPr>
          <p:nvPr/>
        </p:nvSpPr>
        <p:spPr bwMode="auto">
          <a:xfrm>
            <a:off x="682625" y="3956050"/>
            <a:ext cx="7777163"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a:r>
              <a:rPr lang="en-US" altLang="zh-CN" sz="2400" b="1" dirty="0"/>
              <a:t>Dear Millie,</a:t>
            </a:r>
          </a:p>
          <a:p>
            <a:pPr algn="l"/>
            <a:r>
              <a:rPr lang="en-US" altLang="zh-CN" sz="2400" b="1" dirty="0"/>
              <a:t>Thanks for telling me a good place to go shopping. I will also tell you a wonderful place for shopping. It is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24938">
                                            <p:txEl>
                                              <p:pRg st="0" end="0"/>
                                            </p:txEl>
                                          </p:spTgt>
                                        </p:tgtEl>
                                        <p:attrNameLst>
                                          <p:attrName>style.visibility</p:attrName>
                                        </p:attrNameLst>
                                      </p:cBhvr>
                                      <p:to>
                                        <p:strVal val="visible"/>
                                      </p:to>
                                    </p:set>
                                    <p:anim calcmode="discrete" valueType="clr">
                                      <p:cBhvr override="childStyle">
                                        <p:cTn id="7" dur="500"/>
                                        <p:tgtEl>
                                          <p:spTgt spid="12493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124938">
                                            <p:txEl>
                                              <p:pRg st="0" end="0"/>
                                            </p:txEl>
                                          </p:spTgt>
                                        </p:tgtEl>
                                        <p:attrNameLst>
                                          <p:attrName>fillcolor</p:attrName>
                                        </p:attrNameLst>
                                      </p:cBhvr>
                                      <p:tavLst>
                                        <p:tav tm="0">
                                          <p:val>
                                            <p:clrVal>
                                              <a:schemeClr val="accent2"/>
                                            </p:clrVal>
                                          </p:val>
                                        </p:tav>
                                        <p:tav tm="50000">
                                          <p:val>
                                            <p:clrVal>
                                              <a:schemeClr val="hlink"/>
                                            </p:clrVal>
                                          </p:val>
                                        </p:tav>
                                      </p:tavLst>
                                    </p:anim>
                                    <p:set>
                                      <p:cBhvr>
                                        <p:cTn id="9" dur="500"/>
                                        <p:tgtEl>
                                          <p:spTgt spid="124938">
                                            <p:txEl>
                                              <p:pRg st="0" end="0"/>
                                            </p:txEl>
                                          </p:spTgt>
                                        </p:tgtEl>
                                        <p:attrNameLst>
                                          <p:attrName>fill.type</p:attrName>
                                        </p:attrNameLst>
                                      </p:cBhvr>
                                      <p:to>
                                        <p:strVal val="solid"/>
                                      </p:to>
                                    </p:set>
                                  </p:childTnLst>
                                </p:cTn>
                              </p:par>
                            </p:childTnLst>
                          </p:cTn>
                        </p:par>
                        <p:par>
                          <p:cTn id="10" fill="hold">
                            <p:stCondLst>
                              <p:cond delay="325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124938">
                                            <p:txEl>
                                              <p:pRg st="1" end="1"/>
                                            </p:txEl>
                                          </p:spTgt>
                                        </p:tgtEl>
                                        <p:attrNameLst>
                                          <p:attrName>style.visibility</p:attrName>
                                        </p:attrNameLst>
                                      </p:cBhvr>
                                      <p:to>
                                        <p:strVal val="visible"/>
                                      </p:to>
                                    </p:set>
                                    <p:anim calcmode="discrete" valueType="clr">
                                      <p:cBhvr override="childStyle">
                                        <p:cTn id="13" dur="80"/>
                                        <p:tgtEl>
                                          <p:spTgt spid="124938">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24938">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124938">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1599" name="Group 159"/>
          <p:cNvGraphicFramePr>
            <a:graphicFrameLocks noGrp="1"/>
          </p:cNvGraphicFramePr>
          <p:nvPr/>
        </p:nvGraphicFramePr>
        <p:xfrm>
          <a:off x="900113" y="1341438"/>
          <a:ext cx="7416800" cy="5151150"/>
        </p:xfrm>
        <a:graphic>
          <a:graphicData uri="http://schemas.openxmlformats.org/drawingml/2006/table">
            <a:tbl>
              <a:tblPr/>
              <a:tblGrid>
                <a:gridCol w="2303462">
                  <a:extLst>
                    <a:ext uri="{9D8B030D-6E8A-4147-A177-3AD203B41FA5}">
                      <a16:colId xmlns:a16="http://schemas.microsoft.com/office/drawing/2014/main" val="20000"/>
                    </a:ext>
                  </a:extLst>
                </a:gridCol>
                <a:gridCol w="1801813">
                  <a:extLst>
                    <a:ext uri="{9D8B030D-6E8A-4147-A177-3AD203B41FA5}">
                      <a16:colId xmlns:a16="http://schemas.microsoft.com/office/drawing/2014/main" val="20001"/>
                    </a:ext>
                  </a:extLst>
                </a:gridCol>
                <a:gridCol w="1871662">
                  <a:extLst>
                    <a:ext uri="{9D8B030D-6E8A-4147-A177-3AD203B41FA5}">
                      <a16:colId xmlns:a16="http://schemas.microsoft.com/office/drawing/2014/main" val="20002"/>
                    </a:ext>
                  </a:extLst>
                </a:gridCol>
                <a:gridCol w="1439863">
                  <a:extLst>
                    <a:ext uri="{9D8B030D-6E8A-4147-A177-3AD203B41FA5}">
                      <a16:colId xmlns:a16="http://schemas.microsoft.com/office/drawing/2014/main" val="20003"/>
                    </a:ext>
                  </a:extLst>
                </a:gridCol>
              </a:tblGrid>
              <a:tr h="51752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smtClean="0">
                          <a:ln>
                            <a:noFill/>
                          </a:ln>
                          <a:solidFill>
                            <a:srgbClr val="0033CC"/>
                          </a:solidFill>
                          <a:effectLst/>
                          <a:latin typeface="隶书" panose="02010509060101010101" pitchFamily="49" charset="-122"/>
                          <a:ea typeface="隶书" panose="02010509060101010101" pitchFamily="49" charset="-122"/>
                        </a:rPr>
                        <a:t>标准内容</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smtClean="0">
                          <a:ln>
                            <a:noFill/>
                          </a:ln>
                          <a:solidFill>
                            <a:srgbClr val="0033CC"/>
                          </a:solidFill>
                          <a:effectLst/>
                          <a:latin typeface="隶书" panose="02010509060101010101" pitchFamily="49" charset="-122"/>
                          <a:ea typeface="隶书" panose="02010509060101010101" pitchFamily="49" charset="-122"/>
                        </a:rPr>
                        <a:t>得分</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smtClean="0">
                          <a:ln>
                            <a:noFill/>
                          </a:ln>
                          <a:solidFill>
                            <a:srgbClr val="0033CC"/>
                          </a:solidFill>
                          <a:effectLst/>
                          <a:latin typeface="隶书" panose="02010509060101010101" pitchFamily="49" charset="-122"/>
                          <a:ea typeface="隶书" panose="02010509060101010101" pitchFamily="49" charset="-122"/>
                        </a:rPr>
                        <a:t>组评</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smtClean="0">
                          <a:ln>
                            <a:noFill/>
                          </a:ln>
                          <a:solidFill>
                            <a:srgbClr val="0033CC"/>
                          </a:solidFill>
                          <a:effectLst/>
                          <a:latin typeface="隶书" panose="02010509060101010101" pitchFamily="49" charset="-122"/>
                          <a:ea typeface="隶书" panose="02010509060101010101" pitchFamily="49" charset="-122"/>
                        </a:rPr>
                        <a:t>师评</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0"/>
                  </a:ext>
                </a:extLst>
              </a:tr>
              <a:tr h="944563">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smtClean="0">
                          <a:ln>
                            <a:noFill/>
                          </a:ln>
                          <a:solidFill>
                            <a:srgbClr val="FFFF66"/>
                          </a:solidFill>
                          <a:effectLst/>
                          <a:latin typeface="楷体_GB2312" pitchFamily="49" charset="-122"/>
                          <a:ea typeface="楷体_GB2312" pitchFamily="49" charset="-122"/>
                        </a:rPr>
                        <a:t> </a:t>
                      </a:r>
                      <a:r>
                        <a:rPr kumimoji="0" lang="zh-CN" altLang="en-US" sz="2800" b="1" i="0" u="none" strike="noStrike" cap="none" normalizeH="0" baseline="0" smtClean="0">
                          <a:ln>
                            <a:noFill/>
                          </a:ln>
                          <a:solidFill>
                            <a:srgbClr val="FFFF66"/>
                          </a:solidFill>
                          <a:effectLst/>
                          <a:latin typeface="楷体_GB2312" pitchFamily="49" charset="-122"/>
                          <a:ea typeface="楷体_GB2312" pitchFamily="49" charset="-122"/>
                        </a:rPr>
                        <a:t>内容完整， 语言流畅</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smtClean="0">
                          <a:ln>
                            <a:noFill/>
                          </a:ln>
                          <a:solidFill>
                            <a:srgbClr val="0033CC"/>
                          </a:solidFill>
                          <a:effectLst/>
                          <a:latin typeface="隶书" panose="02010509060101010101" pitchFamily="49" charset="-122"/>
                          <a:ea typeface="隶书" panose="02010509060101010101" pitchFamily="49" charset="-122"/>
                        </a:rPr>
                        <a:t>8</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2800" b="1" i="0" u="none" strike="noStrike" cap="none" normalizeH="0" baseline="0" smtClean="0">
                        <a:ln>
                          <a:noFill/>
                        </a:ln>
                        <a:solidFill>
                          <a:srgbClr val="0033CC"/>
                        </a:solidFill>
                        <a:effectLst/>
                        <a:latin typeface="隶书" panose="02010509060101010101" pitchFamily="49" charset="-122"/>
                        <a:ea typeface="隶书" panose="02010509060101010101" pitchFamily="49"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2800" b="1" i="0" u="none" strike="noStrike" cap="none" normalizeH="0" baseline="0" smtClean="0">
                        <a:ln>
                          <a:noFill/>
                        </a:ln>
                        <a:solidFill>
                          <a:srgbClr val="0033CC"/>
                        </a:solidFill>
                        <a:effectLst/>
                        <a:latin typeface="隶书" panose="02010509060101010101" pitchFamily="49" charset="-122"/>
                        <a:ea typeface="隶书" panose="02010509060101010101" pitchFamily="49"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71600">
                <a:tc>
                  <a:txBody>
                    <a:bodyPr/>
                    <a:lstStyle/>
                    <a:p>
                      <a:pPr marL="0" marR="0" lvl="0" indent="0" algn="ctr" defTabSz="914400" rtl="0" eaLnBrk="1" fontAlgn="base" latinLnBrk="0" hangingPunct="1">
                        <a:lnSpc>
                          <a:spcPct val="80000"/>
                        </a:lnSpc>
                        <a:spcBef>
                          <a:spcPct val="0"/>
                        </a:spcBef>
                        <a:spcAft>
                          <a:spcPct val="0"/>
                        </a:spcAft>
                        <a:buClrTx/>
                        <a:buSzTx/>
                        <a:buFontTx/>
                        <a:buNone/>
                      </a:pPr>
                      <a:r>
                        <a:rPr kumimoji="0" lang="zh-CN" altLang="en-US" sz="2800" b="1" i="0" u="none" strike="noStrike" cap="none" normalizeH="0" baseline="0" smtClean="0">
                          <a:ln>
                            <a:noFill/>
                          </a:ln>
                          <a:solidFill>
                            <a:srgbClr val="FFFF66"/>
                          </a:solidFill>
                          <a:effectLst/>
                          <a:latin typeface="楷体_GB2312" pitchFamily="49" charset="-122"/>
                          <a:ea typeface="楷体_GB2312" pitchFamily="49" charset="-122"/>
                        </a:rPr>
                        <a:t>有自己的思想，有创意</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smtClean="0">
                          <a:ln>
                            <a:noFill/>
                          </a:ln>
                          <a:solidFill>
                            <a:srgbClr val="0033CC"/>
                          </a:solidFill>
                          <a:effectLst/>
                          <a:latin typeface="隶书" panose="02010509060101010101" pitchFamily="49" charset="-122"/>
                          <a:ea typeface="隶书" panose="02010509060101010101" pitchFamily="49" charset="-122"/>
                        </a:rPr>
                        <a:t>              1</a:t>
                      </a:r>
                    </a:p>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2800" b="1" i="0" u="none" strike="noStrike" cap="none" normalizeH="0" baseline="0" smtClean="0">
                        <a:ln>
                          <a:noFill/>
                        </a:ln>
                        <a:solidFill>
                          <a:srgbClr val="0033CC"/>
                        </a:solidFill>
                        <a:effectLst/>
                        <a:latin typeface="隶书" panose="02010509060101010101" pitchFamily="49" charset="-122"/>
                        <a:ea typeface="隶书" panose="02010509060101010101" pitchFamily="49"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2800" b="1" i="0" u="none" strike="noStrike" cap="none" normalizeH="0" baseline="0" smtClean="0">
                        <a:ln>
                          <a:noFill/>
                        </a:ln>
                        <a:solidFill>
                          <a:srgbClr val="0033CC"/>
                        </a:solidFill>
                        <a:effectLst/>
                        <a:latin typeface="隶书" panose="02010509060101010101" pitchFamily="49" charset="-122"/>
                        <a:ea typeface="隶书" panose="02010509060101010101" pitchFamily="49"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2800" b="1" i="0" u="none" strike="noStrike" cap="none" normalizeH="0" baseline="0" smtClean="0">
                        <a:ln>
                          <a:noFill/>
                        </a:ln>
                        <a:solidFill>
                          <a:srgbClr val="0033CC"/>
                        </a:solidFill>
                        <a:effectLst/>
                        <a:latin typeface="隶书" panose="02010509060101010101" pitchFamily="49" charset="-122"/>
                        <a:ea typeface="隶书" panose="02010509060101010101" pitchFamily="49"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4563">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smtClean="0">
                          <a:ln>
                            <a:noFill/>
                          </a:ln>
                          <a:solidFill>
                            <a:srgbClr val="FFFF66"/>
                          </a:solidFill>
                          <a:effectLst/>
                          <a:latin typeface="楷体_GB2312" pitchFamily="49" charset="-122"/>
                          <a:ea typeface="楷体_GB2312" pitchFamily="49" charset="-122"/>
                        </a:rPr>
                        <a:t>书写工整</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smtClean="0">
                          <a:ln>
                            <a:noFill/>
                          </a:ln>
                          <a:solidFill>
                            <a:srgbClr val="0033CC"/>
                          </a:solidFill>
                          <a:effectLst/>
                          <a:latin typeface="隶书" panose="02010509060101010101" pitchFamily="49" charset="-122"/>
                          <a:ea typeface="隶书" panose="02010509060101010101" pitchFamily="49" charset="-122"/>
                        </a:rPr>
                        <a:t>          1</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2800" b="1" i="0" u="none" strike="noStrike" cap="none" normalizeH="0" baseline="0" smtClean="0">
                        <a:ln>
                          <a:noFill/>
                        </a:ln>
                        <a:solidFill>
                          <a:srgbClr val="0033CC"/>
                        </a:solidFill>
                        <a:effectLst/>
                        <a:latin typeface="隶书" panose="02010509060101010101" pitchFamily="49" charset="-122"/>
                        <a:ea typeface="隶书" panose="02010509060101010101" pitchFamily="49"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2800" b="1" i="0" u="none" strike="noStrike" cap="none" normalizeH="0" baseline="0" smtClean="0">
                        <a:ln>
                          <a:noFill/>
                        </a:ln>
                        <a:solidFill>
                          <a:srgbClr val="0033CC"/>
                        </a:solidFill>
                        <a:effectLst/>
                        <a:latin typeface="隶书" panose="02010509060101010101" pitchFamily="49" charset="-122"/>
                        <a:ea typeface="隶书" panose="02010509060101010101" pitchFamily="49"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3716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smtClean="0">
                          <a:ln>
                            <a:noFill/>
                          </a:ln>
                          <a:solidFill>
                            <a:srgbClr val="FFFF66"/>
                          </a:solidFill>
                          <a:effectLst/>
                          <a:latin typeface="楷体_GB2312" pitchFamily="49" charset="-122"/>
                          <a:ea typeface="楷体_GB2312" pitchFamily="49" charset="-122"/>
                        </a:rPr>
                        <a:t>拼写，用词及语法错误每两处</a:t>
                      </a:r>
                      <a:r>
                        <a:rPr kumimoji="0" lang="en-US" altLang="zh-CN" sz="2800" b="1" i="0" u="none" strike="noStrike" cap="none" normalizeH="0" baseline="0" smtClean="0">
                          <a:ln>
                            <a:noFill/>
                          </a:ln>
                          <a:solidFill>
                            <a:srgbClr val="FFFF66"/>
                          </a:solidFill>
                          <a:effectLst/>
                          <a:latin typeface="楷体_GB2312" pitchFamily="49" charset="-122"/>
                          <a:ea typeface="楷体_GB2312" pitchFamily="49" charset="-122"/>
                        </a:rPr>
                        <a:t>0.5</a:t>
                      </a:r>
                      <a:r>
                        <a:rPr kumimoji="0" lang="zh-CN" altLang="en-US" sz="2800" b="1" i="0" u="none" strike="noStrike" cap="none" normalizeH="0" baseline="0" smtClean="0">
                          <a:ln>
                            <a:noFill/>
                          </a:ln>
                          <a:solidFill>
                            <a:srgbClr val="FFFF66"/>
                          </a:solidFill>
                          <a:effectLst/>
                          <a:latin typeface="楷体_GB2312" pitchFamily="49" charset="-122"/>
                          <a:ea typeface="楷体_GB2312" pitchFamily="49" charset="-122"/>
                        </a:rPr>
                        <a:t>分</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smtClean="0">
                          <a:ln>
                            <a:noFill/>
                          </a:ln>
                          <a:solidFill>
                            <a:srgbClr val="0033CC"/>
                          </a:solidFill>
                          <a:effectLst/>
                          <a:latin typeface="隶书" panose="02010509060101010101" pitchFamily="49" charset="-122"/>
                          <a:ea typeface="隶书" panose="02010509060101010101" pitchFamily="49" charset="-122"/>
                        </a:rPr>
                        <a:t>            </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2800" b="1" i="0" u="none" strike="noStrike" cap="none" normalizeH="0" baseline="0" smtClean="0">
                        <a:ln>
                          <a:noFill/>
                        </a:ln>
                        <a:solidFill>
                          <a:srgbClr val="0033CC"/>
                        </a:solidFill>
                        <a:effectLst/>
                        <a:latin typeface="隶书" panose="02010509060101010101" pitchFamily="49" charset="-122"/>
                        <a:ea typeface="隶书" panose="02010509060101010101" pitchFamily="49"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2800" b="1" i="0" u="none" strike="noStrike" cap="none" normalizeH="0" baseline="0" smtClean="0">
                        <a:ln>
                          <a:noFill/>
                        </a:ln>
                        <a:solidFill>
                          <a:srgbClr val="0033CC"/>
                        </a:solidFill>
                        <a:effectLst/>
                        <a:latin typeface="隶书" panose="02010509060101010101" pitchFamily="49" charset="-122"/>
                        <a:ea typeface="隶书" panose="02010509060101010101" pitchFamily="49"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25989" name="AutoShape 134"/>
          <p:cNvSpPr>
            <a:spLocks noChangeArrowheads="1"/>
          </p:cNvSpPr>
          <p:nvPr/>
        </p:nvSpPr>
        <p:spPr bwMode="auto">
          <a:xfrm>
            <a:off x="2411413" y="549275"/>
            <a:ext cx="4968875" cy="647700"/>
          </a:xfrm>
          <a:prstGeom prst="roundRect">
            <a:avLst>
              <a:gd name="adj" fmla="val 16667"/>
            </a:avLst>
          </a:prstGeom>
          <a:noFill/>
          <a:ln>
            <a:noFill/>
          </a:ln>
          <a:extLst>
            <a:ext uri="{909E8E84-426E-40DD-AFC4-6F175D3DCCD1}">
              <a14:hiddenFill xmlns:a14="http://schemas.microsoft.com/office/drawing/2010/main">
                <a:solidFill>
                  <a:srgbClr val="FADCE9"/>
                </a:solidFill>
              </a14:hiddenFill>
            </a:ext>
            <a:ext uri="{91240B29-F687-4F45-9708-019B960494DF}">
              <a14:hiddenLine xmlns:a14="http://schemas.microsoft.com/office/drawing/2010/main" w="9525">
                <a:solidFill>
                  <a:srgbClr val="FADCE9"/>
                </a:solidFill>
                <a:round/>
              </a14:hiddenLine>
            </a:ext>
          </a:extLst>
        </p:spPr>
        <p:txBody>
          <a:bodyPr wrap="none" anchor="ctr"/>
          <a:lstStyle/>
          <a:p>
            <a:pPr algn="l"/>
            <a:endParaRPr lang="zh-CN" altLang="zh-CN">
              <a:latin typeface="Calibri" panose="020F0502020204030204" pitchFamily="34" charset="0"/>
            </a:endParaRPr>
          </a:p>
        </p:txBody>
      </p:sp>
      <p:sp>
        <p:nvSpPr>
          <p:cNvPr id="125990" name="Text Box 133"/>
          <p:cNvSpPr txBox="1">
            <a:spLocks noChangeArrowheads="1"/>
          </p:cNvSpPr>
          <p:nvPr/>
        </p:nvSpPr>
        <p:spPr bwMode="auto">
          <a:xfrm>
            <a:off x="1979613" y="617538"/>
            <a:ext cx="532923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12800" indent="-812800"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3200" b="1"/>
              <a:t>    Evaluation form</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6978" name="Text Box 3"/>
          <p:cNvSpPr txBox="1">
            <a:spLocks noChangeArrowheads="1"/>
          </p:cNvSpPr>
          <p:nvPr/>
        </p:nvSpPr>
        <p:spPr bwMode="auto">
          <a:xfrm>
            <a:off x="1187450" y="1989138"/>
            <a:ext cx="5040313"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600" b="1" dirty="0">
                <a:solidFill>
                  <a:srgbClr val="CC00FF"/>
                </a:solidFill>
              </a:rPr>
              <a:t>Design your dream shopping mall and then write a guide to it. </a:t>
            </a:r>
            <a:r>
              <a:rPr lang="en-US" altLang="zh-CN" sz="3600" b="1" dirty="0" smtClean="0">
                <a:solidFill>
                  <a:srgbClr val="CC00FF"/>
                </a:solidFill>
              </a:rPr>
              <a:t>            </a:t>
            </a:r>
            <a:endParaRPr lang="en-US" altLang="zh-CN" sz="3600" b="1" dirty="0">
              <a:solidFill>
                <a:srgbClr val="CC00FF"/>
              </a:solidFill>
            </a:endParaRPr>
          </a:p>
        </p:txBody>
      </p:sp>
      <p:sp>
        <p:nvSpPr>
          <p:cNvPr id="126979" name="WordArt 5"/>
          <p:cNvSpPr>
            <a:spLocks noChangeArrowheads="1" noChangeShapeType="1" noTextEdit="1"/>
          </p:cNvSpPr>
          <p:nvPr/>
        </p:nvSpPr>
        <p:spPr bwMode="auto">
          <a:xfrm>
            <a:off x="1763713" y="981075"/>
            <a:ext cx="2519362" cy="647700"/>
          </a:xfrm>
          <a:prstGeom prst="rect">
            <a:avLst/>
          </a:prstGeom>
        </p:spPr>
        <p:txBody>
          <a:bodyPr wrap="none" fromWordArt="1">
            <a:prstTxWarp prst="textPlain">
              <a:avLst>
                <a:gd name="adj" fmla="val 50000"/>
              </a:avLst>
            </a:prstTxWarp>
          </a:bodyPr>
          <a:lstStyle/>
          <a:p>
            <a:r>
              <a:rPr lang="en-US" altLang="zh-CN" sz="4000" b="1" kern="1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Comic Sans MS" panose="030F0702030302020204"/>
              </a:rPr>
              <a:t>Homework</a:t>
            </a:r>
            <a:endParaRPr lang="zh-CN" altLang="en-US" sz="4000" b="1" kern="1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Comic Sans MS" panose="030F0702030302020204"/>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8" name="Text Box 5"/>
          <p:cNvSpPr txBox="1">
            <a:spLocks noChangeArrowheads="1"/>
          </p:cNvSpPr>
          <p:nvPr/>
        </p:nvSpPr>
        <p:spPr bwMode="auto">
          <a:xfrm>
            <a:off x="357188" y="4870450"/>
            <a:ext cx="84629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3200" b="1">
                <a:latin typeface="Calibri" panose="020F0502020204030204" pitchFamily="34" charset="0"/>
              </a:rPr>
              <a:t>It’s a ____________. </a:t>
            </a:r>
          </a:p>
          <a:p>
            <a:pPr>
              <a:spcBef>
                <a:spcPct val="50000"/>
              </a:spcBef>
            </a:pPr>
            <a:r>
              <a:rPr lang="en-US" altLang="zh-CN" sz="3200" b="1">
                <a:latin typeface="Calibri" panose="020F0502020204030204" pitchFamily="34" charset="0"/>
              </a:rPr>
              <a:t>We can buy _____________________ in it.</a:t>
            </a:r>
          </a:p>
        </p:txBody>
      </p:sp>
      <p:pic>
        <p:nvPicPr>
          <p:cNvPr id="4100" name="Picture 6" descr="18cb63864c1c7d37c65cc3c7">
            <a:hlinkClick r:id="rId3"/>
          </p:cNvPr>
          <p:cNvPicPr>
            <a:picLocks noChangeAspect="1" noChangeArrowheads="1"/>
          </p:cNvPicPr>
          <p:nvPr/>
        </p:nvPicPr>
        <p:blipFill>
          <a:blip r:embed="rId4"/>
          <a:srcRect/>
          <a:stretch>
            <a:fillRect/>
          </a:stretch>
        </p:blipFill>
        <p:spPr bwMode="auto">
          <a:xfrm>
            <a:off x="1779588" y="560388"/>
            <a:ext cx="5389562" cy="4048125"/>
          </a:xfrm>
          <a:prstGeom prst="rect">
            <a:avLst/>
          </a:prstGeom>
          <a:noFill/>
          <a:extLst>
            <a:ext uri="{909E8E84-426E-40DD-AFC4-6F175D3DCCD1}">
              <a14:hiddenFill xmlns:a14="http://schemas.microsoft.com/office/drawing/2010/main">
                <a:solidFill>
                  <a:srgbClr val="FFFFFF"/>
                </a:solidFill>
              </a14:hiddenFill>
            </a:ext>
          </a:extLst>
        </p:spPr>
      </p:pic>
      <p:sp>
        <p:nvSpPr>
          <p:cNvPr id="101380" name="Text Box 7"/>
          <p:cNvSpPr txBox="1">
            <a:spLocks noChangeArrowheads="1"/>
          </p:cNvSpPr>
          <p:nvPr/>
        </p:nvSpPr>
        <p:spPr bwMode="auto">
          <a:xfrm>
            <a:off x="1428750" y="4857750"/>
            <a:ext cx="36718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3200" b="1">
                <a:solidFill>
                  <a:srgbClr val="FF0066"/>
                </a:solidFill>
                <a:latin typeface="Calibri" panose="020F0502020204030204" pitchFamily="34" charset="0"/>
              </a:rPr>
              <a:t>clothes shop</a:t>
            </a:r>
          </a:p>
        </p:txBody>
      </p:sp>
      <p:sp>
        <p:nvSpPr>
          <p:cNvPr id="101381" name="Text Box 8"/>
          <p:cNvSpPr txBox="1">
            <a:spLocks noChangeArrowheads="1"/>
          </p:cNvSpPr>
          <p:nvPr/>
        </p:nvSpPr>
        <p:spPr bwMode="auto">
          <a:xfrm>
            <a:off x="2484438" y="5589588"/>
            <a:ext cx="55800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3200" b="1">
                <a:solidFill>
                  <a:srgbClr val="FF0066"/>
                </a:solidFill>
                <a:latin typeface="Calibri" panose="020F0502020204030204" pitchFamily="34" charset="0"/>
              </a:rPr>
              <a:t>different kinds of clothes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1380"/>
                                        </p:tgtEl>
                                        <p:attrNameLst>
                                          <p:attrName>style.visibility</p:attrName>
                                        </p:attrNameLst>
                                      </p:cBhvr>
                                      <p:to>
                                        <p:strVal val="visible"/>
                                      </p:to>
                                    </p:set>
                                    <p:animEffect transition="in" filter="dissolve">
                                      <p:cBhvr>
                                        <p:cTn id="7" dur="500"/>
                                        <p:tgtEl>
                                          <p:spTgt spid="10138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1381"/>
                                        </p:tgtEl>
                                        <p:attrNameLst>
                                          <p:attrName>style.visibility</p:attrName>
                                        </p:attrNameLst>
                                      </p:cBhvr>
                                      <p:to>
                                        <p:strVal val="visible"/>
                                      </p:to>
                                    </p:set>
                                    <p:animEffect transition="in" filter="dissolve">
                                      <p:cBhvr>
                                        <p:cTn id="12" dur="500"/>
                                        <p:tgtEl>
                                          <p:spTgt spid="101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0" grpId="0"/>
      <p:bldP spid="101381"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50" name="Text Box 3"/>
          <p:cNvSpPr txBox="1">
            <a:spLocks noChangeArrowheads="1"/>
          </p:cNvSpPr>
          <p:nvPr/>
        </p:nvSpPr>
        <p:spPr bwMode="auto">
          <a:xfrm>
            <a:off x="285750" y="4868863"/>
            <a:ext cx="781526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3200" b="1">
                <a:latin typeface="Calibri" panose="020F0502020204030204" pitchFamily="34" charset="0"/>
              </a:rPr>
              <a:t>It’s a _____________.</a:t>
            </a:r>
          </a:p>
          <a:p>
            <a:pPr>
              <a:spcBef>
                <a:spcPct val="50000"/>
              </a:spcBef>
            </a:pPr>
            <a:r>
              <a:rPr lang="en-US" altLang="zh-CN" sz="3200" b="1">
                <a:latin typeface="Calibri" panose="020F0502020204030204" pitchFamily="34" charset="0"/>
              </a:rPr>
              <a:t>We can buy ___________________ in it.</a:t>
            </a:r>
          </a:p>
        </p:txBody>
      </p:sp>
      <p:sp>
        <p:nvSpPr>
          <p:cNvPr id="104451" name="Text Box 5"/>
          <p:cNvSpPr txBox="1">
            <a:spLocks noChangeArrowheads="1"/>
          </p:cNvSpPr>
          <p:nvPr/>
        </p:nvSpPr>
        <p:spPr bwMode="auto">
          <a:xfrm>
            <a:off x="1403350" y="4868863"/>
            <a:ext cx="30956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3200" b="1">
                <a:solidFill>
                  <a:srgbClr val="FF0066"/>
                </a:solidFill>
                <a:latin typeface="Calibri" panose="020F0502020204030204" pitchFamily="34" charset="0"/>
              </a:rPr>
              <a:t>supermarket</a:t>
            </a:r>
          </a:p>
        </p:txBody>
      </p:sp>
      <p:sp>
        <p:nvSpPr>
          <p:cNvPr id="104452" name="Text Box 6"/>
          <p:cNvSpPr txBox="1">
            <a:spLocks noChangeArrowheads="1"/>
          </p:cNvSpPr>
          <p:nvPr/>
        </p:nvSpPr>
        <p:spPr bwMode="auto">
          <a:xfrm>
            <a:off x="2555875" y="5589588"/>
            <a:ext cx="55800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3200" b="1">
                <a:solidFill>
                  <a:srgbClr val="FF0066"/>
                </a:solidFill>
                <a:latin typeface="Calibri" panose="020F0502020204030204" pitchFamily="34" charset="0"/>
              </a:rPr>
              <a:t>many different things</a:t>
            </a:r>
          </a:p>
        </p:txBody>
      </p:sp>
      <p:pic>
        <p:nvPicPr>
          <p:cNvPr id="5126" name="Picture 7" descr="118552007111213457">
            <a:hlinkClick r:id="rId3"/>
          </p:cNvPr>
          <p:cNvPicPr>
            <a:picLocks noChangeAspect="1" noChangeArrowheads="1"/>
          </p:cNvPicPr>
          <p:nvPr/>
        </p:nvPicPr>
        <p:blipFill>
          <a:blip r:embed="rId4"/>
          <a:srcRect/>
          <a:stretch>
            <a:fillRect/>
          </a:stretch>
        </p:blipFill>
        <p:spPr bwMode="auto">
          <a:xfrm>
            <a:off x="1352550" y="633413"/>
            <a:ext cx="5676900" cy="40052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4451"/>
                                        </p:tgtEl>
                                        <p:attrNameLst>
                                          <p:attrName>style.visibility</p:attrName>
                                        </p:attrNameLst>
                                      </p:cBhvr>
                                      <p:to>
                                        <p:strVal val="visible"/>
                                      </p:to>
                                    </p:set>
                                    <p:animEffect transition="in" filter="dissolve">
                                      <p:cBhvr>
                                        <p:cTn id="7" dur="500"/>
                                        <p:tgtEl>
                                          <p:spTgt spid="10445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4452"/>
                                        </p:tgtEl>
                                        <p:attrNameLst>
                                          <p:attrName>style.visibility</p:attrName>
                                        </p:attrNameLst>
                                      </p:cBhvr>
                                      <p:to>
                                        <p:strVal val="visible"/>
                                      </p:to>
                                    </p:set>
                                    <p:animEffect transition="in" filter="dissolve">
                                      <p:cBhvr>
                                        <p:cTn id="12" dur="500"/>
                                        <p:tgtEl>
                                          <p:spTgt spid="104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p:bldP spid="10445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8" name="Text Box 3"/>
          <p:cNvSpPr txBox="1">
            <a:spLocks noChangeArrowheads="1"/>
          </p:cNvSpPr>
          <p:nvPr/>
        </p:nvSpPr>
        <p:spPr bwMode="auto">
          <a:xfrm>
            <a:off x="500063" y="4868863"/>
            <a:ext cx="84296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3200" b="1">
                <a:latin typeface="Calibri" panose="020F0502020204030204" pitchFamily="34" charset="0"/>
              </a:rPr>
              <a:t>It’s a _____________.</a:t>
            </a:r>
          </a:p>
          <a:p>
            <a:pPr>
              <a:spcBef>
                <a:spcPct val="50000"/>
              </a:spcBef>
            </a:pPr>
            <a:r>
              <a:rPr lang="en-US" altLang="zh-CN" sz="3200" b="1">
                <a:latin typeface="Calibri" panose="020F0502020204030204" pitchFamily="34" charset="0"/>
              </a:rPr>
              <a:t>We can buy _____________________ in it.</a:t>
            </a:r>
          </a:p>
        </p:txBody>
      </p:sp>
      <p:sp>
        <p:nvSpPr>
          <p:cNvPr id="106499" name="Text Box 4"/>
          <p:cNvSpPr txBox="1">
            <a:spLocks noChangeArrowheads="1"/>
          </p:cNvSpPr>
          <p:nvPr/>
        </p:nvSpPr>
        <p:spPr bwMode="auto">
          <a:xfrm>
            <a:off x="2124075" y="4868863"/>
            <a:ext cx="30956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3200" b="1">
                <a:solidFill>
                  <a:srgbClr val="FF0066"/>
                </a:solidFill>
                <a:latin typeface="Calibri" panose="020F0502020204030204" pitchFamily="34" charset="0"/>
              </a:rPr>
              <a:t>gift shop</a:t>
            </a:r>
          </a:p>
        </p:txBody>
      </p:sp>
      <p:sp>
        <p:nvSpPr>
          <p:cNvPr id="106500" name="Text Box 5"/>
          <p:cNvSpPr txBox="1">
            <a:spLocks noChangeArrowheads="1"/>
          </p:cNvSpPr>
          <p:nvPr/>
        </p:nvSpPr>
        <p:spPr bwMode="auto">
          <a:xfrm>
            <a:off x="2928938" y="5572125"/>
            <a:ext cx="55800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3200" b="1">
                <a:solidFill>
                  <a:srgbClr val="FF0066"/>
                </a:solidFill>
                <a:latin typeface="Calibri" panose="020F0502020204030204" pitchFamily="34" charset="0"/>
              </a:rPr>
              <a:t>lots of interesting gifts</a:t>
            </a:r>
          </a:p>
        </p:txBody>
      </p:sp>
      <p:pic>
        <p:nvPicPr>
          <p:cNvPr id="6150" name="Picture 7" descr="IMG_20121222_102657"/>
          <p:cNvPicPr>
            <a:picLocks noChangeAspect="1" noChangeArrowheads="1"/>
          </p:cNvPicPr>
          <p:nvPr/>
        </p:nvPicPr>
        <p:blipFill>
          <a:blip r:embed="rId3"/>
          <a:srcRect/>
          <a:stretch>
            <a:fillRect/>
          </a:stretch>
        </p:blipFill>
        <p:spPr bwMode="auto">
          <a:xfrm>
            <a:off x="1352550" y="665163"/>
            <a:ext cx="6248400" cy="39258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6499"/>
                                        </p:tgtEl>
                                        <p:attrNameLst>
                                          <p:attrName>style.visibility</p:attrName>
                                        </p:attrNameLst>
                                      </p:cBhvr>
                                      <p:to>
                                        <p:strVal val="visible"/>
                                      </p:to>
                                    </p:set>
                                    <p:animEffect transition="in" filter="dissolve">
                                      <p:cBhvr>
                                        <p:cTn id="7" dur="500"/>
                                        <p:tgtEl>
                                          <p:spTgt spid="10649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6500"/>
                                        </p:tgtEl>
                                        <p:attrNameLst>
                                          <p:attrName>style.visibility</p:attrName>
                                        </p:attrNameLst>
                                      </p:cBhvr>
                                      <p:to>
                                        <p:strVal val="visible"/>
                                      </p:to>
                                    </p:set>
                                    <p:animEffect transition="in" filter="dissolve">
                                      <p:cBhvr>
                                        <p:cTn id="12" dur="500"/>
                                        <p:tgtEl>
                                          <p:spTgt spid="106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p:bldP spid="106500"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1" name="Picture 6" descr="IMG_20121222_102120"/>
          <p:cNvPicPr>
            <a:picLocks noChangeAspect="1" noChangeArrowheads="1"/>
          </p:cNvPicPr>
          <p:nvPr/>
        </p:nvPicPr>
        <p:blipFill>
          <a:blip r:embed="rId3"/>
          <a:srcRect/>
          <a:stretch>
            <a:fillRect/>
          </a:stretch>
        </p:blipFill>
        <p:spPr bwMode="auto">
          <a:xfrm>
            <a:off x="1566863" y="554038"/>
            <a:ext cx="5821362" cy="3914775"/>
          </a:xfrm>
          <a:prstGeom prst="rect">
            <a:avLst/>
          </a:prstGeom>
          <a:noFill/>
          <a:extLst>
            <a:ext uri="{909E8E84-426E-40DD-AFC4-6F175D3DCCD1}">
              <a14:hiddenFill xmlns:a14="http://schemas.microsoft.com/office/drawing/2010/main">
                <a:solidFill>
                  <a:srgbClr val="FFFFFF"/>
                </a:solidFill>
              </a14:hiddenFill>
            </a:ext>
          </a:extLst>
        </p:spPr>
      </p:pic>
      <p:sp>
        <p:nvSpPr>
          <p:cNvPr id="108547" name="Text Box 7"/>
          <p:cNvSpPr txBox="1">
            <a:spLocks noChangeArrowheads="1"/>
          </p:cNvSpPr>
          <p:nvPr/>
        </p:nvSpPr>
        <p:spPr bwMode="auto">
          <a:xfrm>
            <a:off x="357188" y="4929188"/>
            <a:ext cx="90011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3200" b="1">
                <a:latin typeface="Calibri" panose="020F0502020204030204" pitchFamily="34" charset="0"/>
              </a:rPr>
              <a:t>It’s a _____________.</a:t>
            </a:r>
          </a:p>
          <a:p>
            <a:pPr>
              <a:spcBef>
                <a:spcPct val="50000"/>
              </a:spcBef>
            </a:pPr>
            <a:r>
              <a:rPr lang="en-US" altLang="zh-CN" sz="3200" b="1">
                <a:latin typeface="Calibri" panose="020F0502020204030204" pitchFamily="34" charset="0"/>
              </a:rPr>
              <a:t>We can taste ______________________ in it.</a:t>
            </a:r>
          </a:p>
        </p:txBody>
      </p:sp>
      <p:sp>
        <p:nvSpPr>
          <p:cNvPr id="108548" name="Text Box 8"/>
          <p:cNvSpPr txBox="1">
            <a:spLocks noChangeArrowheads="1"/>
          </p:cNvSpPr>
          <p:nvPr/>
        </p:nvSpPr>
        <p:spPr bwMode="auto">
          <a:xfrm>
            <a:off x="1714500" y="4857750"/>
            <a:ext cx="30956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3200" b="1">
                <a:solidFill>
                  <a:srgbClr val="FF0066"/>
                </a:solidFill>
                <a:latin typeface="Calibri" panose="020F0502020204030204" pitchFamily="34" charset="0"/>
              </a:rPr>
              <a:t>restaurant</a:t>
            </a:r>
          </a:p>
        </p:txBody>
      </p:sp>
      <p:sp>
        <p:nvSpPr>
          <p:cNvPr id="108549" name="Text Box 9"/>
          <p:cNvSpPr txBox="1">
            <a:spLocks noChangeArrowheads="1"/>
          </p:cNvSpPr>
          <p:nvPr/>
        </p:nvSpPr>
        <p:spPr bwMode="auto">
          <a:xfrm>
            <a:off x="2700338" y="5661025"/>
            <a:ext cx="529113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3200" b="1">
                <a:solidFill>
                  <a:srgbClr val="FF0066"/>
                </a:solidFill>
                <a:latin typeface="Calibri" panose="020F0502020204030204" pitchFamily="34" charset="0"/>
              </a:rPr>
              <a:t>foods from different areas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8548"/>
                                        </p:tgtEl>
                                        <p:attrNameLst>
                                          <p:attrName>style.visibility</p:attrName>
                                        </p:attrNameLst>
                                      </p:cBhvr>
                                      <p:to>
                                        <p:strVal val="visible"/>
                                      </p:to>
                                    </p:set>
                                    <p:animEffect transition="in" filter="dissolve">
                                      <p:cBhvr>
                                        <p:cTn id="7" dur="500"/>
                                        <p:tgtEl>
                                          <p:spTgt spid="10854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8549"/>
                                        </p:tgtEl>
                                        <p:attrNameLst>
                                          <p:attrName>style.visibility</p:attrName>
                                        </p:attrNameLst>
                                      </p:cBhvr>
                                      <p:to>
                                        <p:strVal val="visible"/>
                                      </p:to>
                                    </p:set>
                                    <p:animEffect transition="in" filter="dissolve">
                                      <p:cBhvr>
                                        <p:cTn id="12" dur="500"/>
                                        <p:tgtEl>
                                          <p:spTgt spid="108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8" grpId="0"/>
      <p:bldP spid="108549"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5" name="Picture 3" descr="u=3555970202,2222104512&amp;fm=23&amp;gp=0"/>
          <p:cNvPicPr>
            <a:picLocks noChangeAspect="1" noChangeArrowheads="1"/>
          </p:cNvPicPr>
          <p:nvPr/>
        </p:nvPicPr>
        <p:blipFill>
          <a:blip r:embed="rId3"/>
          <a:srcRect/>
          <a:stretch>
            <a:fillRect/>
          </a:stretch>
        </p:blipFill>
        <p:spPr bwMode="auto">
          <a:xfrm>
            <a:off x="1133475" y="706438"/>
            <a:ext cx="6205538" cy="3670300"/>
          </a:xfrm>
          <a:prstGeom prst="rect">
            <a:avLst/>
          </a:prstGeom>
          <a:noFill/>
          <a:extLst>
            <a:ext uri="{909E8E84-426E-40DD-AFC4-6F175D3DCCD1}">
              <a14:hiddenFill xmlns:a14="http://schemas.microsoft.com/office/drawing/2010/main">
                <a:solidFill>
                  <a:srgbClr val="FFFFFF"/>
                </a:solidFill>
              </a14:hiddenFill>
            </a:ext>
          </a:extLst>
        </p:spPr>
      </p:pic>
      <p:sp>
        <p:nvSpPr>
          <p:cNvPr id="110595" name="Text Box 4"/>
          <p:cNvSpPr txBox="1">
            <a:spLocks noChangeArrowheads="1"/>
          </p:cNvSpPr>
          <p:nvPr/>
        </p:nvSpPr>
        <p:spPr bwMode="auto">
          <a:xfrm>
            <a:off x="1366838" y="4410075"/>
            <a:ext cx="75628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3200" b="1">
                <a:latin typeface="Calibri" panose="020F0502020204030204" pitchFamily="34" charset="0"/>
              </a:rPr>
              <a:t>It’s a _________.</a:t>
            </a:r>
          </a:p>
          <a:p>
            <a:pPr>
              <a:spcBef>
                <a:spcPct val="50000"/>
              </a:spcBef>
            </a:pPr>
            <a:r>
              <a:rPr lang="en-US" altLang="zh-CN" sz="3200" b="1">
                <a:latin typeface="Calibri" panose="020F0502020204030204" pitchFamily="34" charset="0"/>
              </a:rPr>
              <a:t>We can ____________ there.</a:t>
            </a:r>
          </a:p>
        </p:txBody>
      </p:sp>
      <p:sp>
        <p:nvSpPr>
          <p:cNvPr id="110596" name="Text Box 5"/>
          <p:cNvSpPr txBox="1">
            <a:spLocks noChangeArrowheads="1"/>
          </p:cNvSpPr>
          <p:nvPr/>
        </p:nvSpPr>
        <p:spPr bwMode="auto">
          <a:xfrm>
            <a:off x="2500313" y="4357688"/>
            <a:ext cx="19081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3200" b="1">
                <a:solidFill>
                  <a:srgbClr val="FF0066"/>
                </a:solidFill>
                <a:latin typeface="Calibri" panose="020F0502020204030204" pitchFamily="34" charset="0"/>
              </a:rPr>
              <a:t>cinema</a:t>
            </a:r>
          </a:p>
        </p:txBody>
      </p:sp>
      <p:sp>
        <p:nvSpPr>
          <p:cNvPr id="110597" name="Text Box 6"/>
          <p:cNvSpPr txBox="1">
            <a:spLocks noChangeArrowheads="1"/>
          </p:cNvSpPr>
          <p:nvPr/>
        </p:nvSpPr>
        <p:spPr bwMode="auto">
          <a:xfrm>
            <a:off x="2914650" y="5141913"/>
            <a:ext cx="2514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3200" b="1">
                <a:solidFill>
                  <a:srgbClr val="FF0066"/>
                </a:solidFill>
                <a:latin typeface="Calibri" panose="020F0502020204030204" pitchFamily="34" charset="0"/>
              </a:rPr>
              <a:t>watch films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0596"/>
                                        </p:tgtEl>
                                        <p:attrNameLst>
                                          <p:attrName>style.visibility</p:attrName>
                                        </p:attrNameLst>
                                      </p:cBhvr>
                                      <p:to>
                                        <p:strVal val="visible"/>
                                      </p:to>
                                    </p:set>
                                    <p:animEffect transition="in" filter="dissolve">
                                      <p:cBhvr>
                                        <p:cTn id="7" dur="500"/>
                                        <p:tgtEl>
                                          <p:spTgt spid="11059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0597"/>
                                        </p:tgtEl>
                                        <p:attrNameLst>
                                          <p:attrName>style.visibility</p:attrName>
                                        </p:attrNameLst>
                                      </p:cBhvr>
                                      <p:to>
                                        <p:strVal val="visible"/>
                                      </p:to>
                                    </p:set>
                                    <p:animEffect transition="in" filter="dissolve">
                                      <p:cBhvr>
                                        <p:cTn id="12" dur="500"/>
                                        <p:tgtEl>
                                          <p:spTgt spid="1105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6" grpId="0"/>
      <p:bldP spid="11059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9" name="Picture 4" descr="IMG_20121222_110200"/>
          <p:cNvPicPr>
            <a:picLocks noChangeAspect="1" noChangeArrowheads="1"/>
          </p:cNvPicPr>
          <p:nvPr/>
        </p:nvPicPr>
        <p:blipFill>
          <a:blip r:embed="rId3"/>
          <a:srcRect/>
          <a:stretch>
            <a:fillRect/>
          </a:stretch>
        </p:blipFill>
        <p:spPr bwMode="auto">
          <a:xfrm>
            <a:off x="463550" y="688975"/>
            <a:ext cx="7285038" cy="4260850"/>
          </a:xfrm>
          <a:prstGeom prst="rect">
            <a:avLst/>
          </a:prstGeom>
          <a:noFill/>
          <a:extLst>
            <a:ext uri="{909E8E84-426E-40DD-AFC4-6F175D3DCCD1}">
              <a14:hiddenFill xmlns:a14="http://schemas.microsoft.com/office/drawing/2010/main">
                <a:solidFill>
                  <a:srgbClr val="FFFFFF"/>
                </a:solidFill>
              </a14:hiddenFill>
            </a:ext>
          </a:extLst>
        </p:spPr>
      </p:pic>
      <p:sp>
        <p:nvSpPr>
          <p:cNvPr id="112643" name="Text Box 5"/>
          <p:cNvSpPr txBox="1">
            <a:spLocks noChangeArrowheads="1"/>
          </p:cNvSpPr>
          <p:nvPr/>
        </p:nvSpPr>
        <p:spPr bwMode="auto">
          <a:xfrm>
            <a:off x="1835150" y="5084763"/>
            <a:ext cx="50419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en-US" altLang="zh-CN" sz="4400" b="1">
                <a:solidFill>
                  <a:srgbClr val="FF0000"/>
                </a:solidFill>
              </a:rPr>
              <a:t>a shopping mall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anim calcmode="lin" valueType="num">
                                      <p:cBhvr additive="base">
                                        <p:cTn id="7" dur="500" fill="hold"/>
                                        <p:tgtEl>
                                          <p:spTgt spid="1126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4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4690" name="Picture 6" descr="d788d43f8794a4c2f10291290cf41bd5ad6e398a"/>
          <p:cNvPicPr>
            <a:picLocks noChangeAspect="1" noChangeArrowheads="1"/>
          </p:cNvPicPr>
          <p:nvPr/>
        </p:nvPicPr>
        <p:blipFill>
          <a:blip r:embed="rId3"/>
          <a:srcRect/>
          <a:stretch>
            <a:fillRect/>
          </a:stretch>
        </p:blipFill>
        <p:spPr bwMode="auto">
          <a:xfrm>
            <a:off x="755650" y="2276475"/>
            <a:ext cx="76327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1" name="TextBox 3"/>
          <p:cNvSpPr txBox="1">
            <a:spLocks noChangeArrowheads="1"/>
          </p:cNvSpPr>
          <p:nvPr/>
        </p:nvSpPr>
        <p:spPr bwMode="auto">
          <a:xfrm>
            <a:off x="684213" y="2359025"/>
            <a:ext cx="8066087" cy="381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hangingPunct="0">
              <a:spcBef>
                <a:spcPct val="20000"/>
              </a:spcBef>
              <a:buFont typeface="Arial" panose="020B0604020202020204" pitchFamily="34" charset="0"/>
              <a:buNone/>
            </a:pPr>
            <a:r>
              <a:rPr kumimoji="1" lang="en-US" altLang="zh-CN" sz="2800" b="1" dirty="0">
                <a:solidFill>
                  <a:srgbClr val="CC00FF"/>
                </a:solidFill>
                <a:latin typeface="Calibri" panose="020F0502020204030204" pitchFamily="34" charset="0"/>
              </a:rPr>
              <a:t> </a:t>
            </a:r>
            <a:r>
              <a:rPr kumimoji="1" lang="en-US" altLang="zh-CN" sz="2800" b="1" dirty="0">
                <a:solidFill>
                  <a:srgbClr val="CC00FF"/>
                </a:solidFill>
                <a:latin typeface="Times New Roman" panose="02020603050405020304" pitchFamily="18" charset="0"/>
                <a:cs typeface="Times New Roman" panose="02020603050405020304" pitchFamily="18" charset="0"/>
              </a:rPr>
              <a:t>1. Where is the shopping mall?</a:t>
            </a:r>
          </a:p>
          <a:p>
            <a:pPr eaLnBrk="0" hangingPunct="0">
              <a:spcBef>
                <a:spcPct val="20000"/>
              </a:spcBef>
              <a:buFont typeface="Arial" panose="020B0604020202020204" pitchFamily="34" charset="0"/>
              <a:buNone/>
            </a:pPr>
            <a:r>
              <a:rPr kumimoji="1" lang="en-US" altLang="zh-CN" sz="2800" b="1" dirty="0">
                <a:latin typeface="Times New Roman" panose="02020603050405020304" pitchFamily="18" charset="0"/>
                <a:cs typeface="Times New Roman" panose="02020603050405020304" pitchFamily="18" charset="0"/>
              </a:rPr>
              <a:t> 2. How many floors of shops are there?</a:t>
            </a:r>
          </a:p>
          <a:p>
            <a:pPr eaLnBrk="0" hangingPunct="0">
              <a:spcBef>
                <a:spcPct val="20000"/>
              </a:spcBef>
              <a:buFont typeface="Arial" panose="020B0604020202020204" pitchFamily="34" charset="0"/>
              <a:buNone/>
            </a:pPr>
            <a:r>
              <a:rPr kumimoji="1" lang="en-US" altLang="zh-CN" sz="2800" b="1" dirty="0">
                <a:solidFill>
                  <a:srgbClr val="CC00FF"/>
                </a:solidFill>
                <a:latin typeface="Times New Roman" panose="02020603050405020304" pitchFamily="18" charset="0"/>
                <a:cs typeface="Times New Roman" panose="02020603050405020304" pitchFamily="18" charset="0"/>
              </a:rPr>
              <a:t> 3. Where are the restaurants?</a:t>
            </a:r>
          </a:p>
          <a:p>
            <a:pPr eaLnBrk="0" hangingPunct="0">
              <a:spcBef>
                <a:spcPct val="20000"/>
              </a:spcBef>
              <a:buFont typeface="Arial" panose="020B0604020202020204" pitchFamily="34" charset="0"/>
              <a:buNone/>
            </a:pPr>
            <a:r>
              <a:rPr kumimoji="1" lang="en-US" altLang="zh-CN" sz="2800" b="1" dirty="0">
                <a:latin typeface="Times New Roman" panose="02020603050405020304" pitchFamily="18" charset="0"/>
                <a:cs typeface="Times New Roman" panose="02020603050405020304" pitchFamily="18" charset="0"/>
              </a:rPr>
              <a:t> 4. Which place is Millie’s </a:t>
            </a:r>
            <a:r>
              <a:rPr kumimoji="1" lang="en-US" altLang="zh-CN" sz="2800" b="1" dirty="0" err="1">
                <a:latin typeface="Times New Roman" panose="02020603050405020304" pitchFamily="18" charset="0"/>
                <a:cs typeface="Times New Roman" panose="02020603050405020304" pitchFamily="18" charset="0"/>
              </a:rPr>
              <a:t>favourite</a:t>
            </a:r>
            <a:r>
              <a:rPr kumimoji="1" lang="en-US" altLang="zh-CN" sz="2800" b="1" dirty="0">
                <a:latin typeface="Times New Roman" panose="02020603050405020304" pitchFamily="18" charset="0"/>
                <a:cs typeface="Times New Roman" panose="02020603050405020304" pitchFamily="18" charset="0"/>
              </a:rPr>
              <a:t>?</a:t>
            </a:r>
          </a:p>
          <a:p>
            <a:pPr eaLnBrk="0" hangingPunct="0">
              <a:spcBef>
                <a:spcPct val="20000"/>
              </a:spcBef>
              <a:buFont typeface="Arial" panose="020B0604020202020204" pitchFamily="34" charset="0"/>
              <a:buNone/>
            </a:pPr>
            <a:r>
              <a:rPr kumimoji="1" lang="en-US" altLang="zh-CN" sz="2800" b="1" dirty="0">
                <a:solidFill>
                  <a:srgbClr val="CC00FF"/>
                </a:solidFill>
                <a:latin typeface="Times New Roman" panose="02020603050405020304" pitchFamily="18" charset="0"/>
                <a:cs typeface="Times New Roman" panose="02020603050405020304" pitchFamily="18" charset="0"/>
              </a:rPr>
              <a:t> 5. Can people buy any books in the mall?</a:t>
            </a:r>
          </a:p>
          <a:p>
            <a:pPr eaLnBrk="0" hangingPunct="0">
              <a:spcBef>
                <a:spcPct val="20000"/>
              </a:spcBef>
              <a:buFont typeface="Arial" panose="020B0604020202020204" pitchFamily="34" charset="0"/>
              <a:buNone/>
            </a:pPr>
            <a:r>
              <a:rPr kumimoji="1" lang="en-US" altLang="zh-CN" sz="2800" b="1" dirty="0">
                <a:latin typeface="Times New Roman" panose="02020603050405020304" pitchFamily="18" charset="0"/>
                <a:cs typeface="Times New Roman" panose="02020603050405020304" pitchFamily="18" charset="0"/>
              </a:rPr>
              <a:t> 6. Can people buy clothes there?</a:t>
            </a:r>
          </a:p>
          <a:p>
            <a:pPr eaLnBrk="0" hangingPunct="0">
              <a:spcBef>
                <a:spcPct val="20000"/>
              </a:spcBef>
              <a:buFont typeface="Arial" panose="020B0604020202020204" pitchFamily="34" charset="0"/>
              <a:buNone/>
            </a:pPr>
            <a:r>
              <a:rPr kumimoji="1" lang="en-US" altLang="zh-CN" sz="2800" b="1" dirty="0">
                <a:solidFill>
                  <a:srgbClr val="CC00FF"/>
                </a:solidFill>
                <a:latin typeface="Times New Roman" panose="02020603050405020304" pitchFamily="18" charset="0"/>
                <a:cs typeface="Times New Roman" panose="02020603050405020304" pitchFamily="18" charset="0"/>
              </a:rPr>
              <a:t> 7. What food can people eat there?</a:t>
            </a:r>
          </a:p>
        </p:txBody>
      </p:sp>
      <p:sp>
        <p:nvSpPr>
          <p:cNvPr id="114692" name="Rectangle 4"/>
          <p:cNvSpPr>
            <a:spLocks noChangeArrowheads="1"/>
          </p:cNvSpPr>
          <p:nvPr/>
        </p:nvSpPr>
        <p:spPr bwMode="auto">
          <a:xfrm>
            <a:off x="179388" y="1341438"/>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lstStyle/>
          <a:p>
            <a:pPr algn="l" eaLnBrk="0" hangingPunct="0"/>
            <a:r>
              <a:rPr kumimoji="1" lang="en-US" altLang="zh-CN" sz="2400" b="1" dirty="0">
                <a:solidFill>
                  <a:schemeClr val="hlink"/>
                </a:solidFill>
                <a:latin typeface="Calibri" panose="020F0502020204030204" pitchFamily="34" charset="0"/>
              </a:rPr>
              <a:t>Read the notes about Sunshine Shopping Mall</a:t>
            </a:r>
            <a:br>
              <a:rPr kumimoji="1" lang="en-US" altLang="zh-CN" sz="2400" b="1" dirty="0">
                <a:solidFill>
                  <a:schemeClr val="hlink"/>
                </a:solidFill>
                <a:latin typeface="Calibri" panose="020F0502020204030204" pitchFamily="34" charset="0"/>
              </a:rPr>
            </a:br>
            <a:r>
              <a:rPr kumimoji="1" lang="en-US" altLang="zh-CN" sz="2400" b="1" dirty="0">
                <a:solidFill>
                  <a:schemeClr val="hlink"/>
                </a:solidFill>
                <a:latin typeface="Calibri" panose="020F0502020204030204" pitchFamily="34" charset="0"/>
              </a:rPr>
              <a:t>and ask and answer in pairs</a:t>
            </a:r>
          </a:p>
        </p:txBody>
      </p:sp>
      <p:pic>
        <p:nvPicPr>
          <p:cNvPr id="114693" name="Picture 7" descr="图片14"/>
          <p:cNvPicPr>
            <a:picLocks noChangeAspect="1" noChangeArrowheads="1"/>
          </p:cNvPicPr>
          <p:nvPr/>
        </p:nvPicPr>
        <p:blipFill>
          <a:blip r:embed="rId4"/>
          <a:srcRect/>
          <a:stretch>
            <a:fillRect/>
          </a:stretch>
        </p:blipFill>
        <p:spPr bwMode="auto">
          <a:xfrm rot="-172794">
            <a:off x="611188" y="557213"/>
            <a:ext cx="2801937"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4" name="WordArt 8"/>
          <p:cNvSpPr>
            <a:spLocks noChangeArrowheads="1" noChangeShapeType="1" noTextEdit="1"/>
          </p:cNvSpPr>
          <p:nvPr/>
        </p:nvSpPr>
        <p:spPr bwMode="auto">
          <a:xfrm>
            <a:off x="755650" y="692150"/>
            <a:ext cx="2381250" cy="6477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42398"/>
              </a:avLst>
            </a:prstTxWarp>
          </a:bodyPr>
          <a:lstStyle/>
          <a:p>
            <a:r>
              <a:rPr lang="en-US" altLang="zh-CN" sz="3600" kern="10" dirty="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Black" panose="020B0A04020102020204"/>
              </a:rPr>
              <a:t>Pair work</a:t>
            </a:r>
            <a:endParaRPr lang="zh-CN" altLang="en-US" sz="3600" kern="10" dirty="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Black" panose="020B0A04020102020204"/>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6738" name="Text Box 3"/>
          <p:cNvSpPr txBox="1">
            <a:spLocks noChangeArrowheads="1"/>
          </p:cNvSpPr>
          <p:nvPr/>
        </p:nvSpPr>
        <p:spPr bwMode="auto">
          <a:xfrm>
            <a:off x="395288" y="404813"/>
            <a:ext cx="32464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800" b="1" dirty="0">
                <a:solidFill>
                  <a:schemeClr val="hlink"/>
                </a:solidFill>
                <a:latin typeface="Times New Roman" panose="02020603050405020304" pitchFamily="18" charset="0"/>
              </a:rPr>
              <a:t>Read</a:t>
            </a:r>
            <a:r>
              <a:rPr lang="en-US" altLang="zh-CN" sz="4000" dirty="0">
                <a:solidFill>
                  <a:schemeClr val="hlink"/>
                </a:solidFill>
                <a:latin typeface="Times New Roman" panose="02020603050405020304" pitchFamily="18" charset="0"/>
              </a:rPr>
              <a:t> </a:t>
            </a:r>
            <a:r>
              <a:rPr lang="en-US" altLang="zh-CN" sz="2800" b="1" dirty="0">
                <a:solidFill>
                  <a:schemeClr val="hlink"/>
                </a:solidFill>
                <a:latin typeface="Times New Roman" panose="02020603050405020304" pitchFamily="18" charset="0"/>
              </a:rPr>
              <a:t>and complete</a:t>
            </a:r>
          </a:p>
        </p:txBody>
      </p:sp>
      <p:sp>
        <p:nvSpPr>
          <p:cNvPr id="116739" name="Rectangle 4"/>
          <p:cNvSpPr>
            <a:spLocks noChangeArrowheads="1"/>
          </p:cNvSpPr>
          <p:nvPr/>
        </p:nvSpPr>
        <p:spPr bwMode="auto">
          <a:xfrm>
            <a:off x="468313" y="1196975"/>
            <a:ext cx="8532812" cy="525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p>
            <a:pPr algn="l"/>
            <a:r>
              <a:rPr lang="en-US" altLang="zh-CN" sz="2600" b="1" dirty="0"/>
              <a:t>Sunshine Shopping Mall is a new mall. It is near </a:t>
            </a:r>
            <a:r>
              <a:rPr lang="en-US" altLang="zh-CN" sz="2600" b="1" u="sng" dirty="0"/>
              <a:t>               </a:t>
            </a:r>
            <a:r>
              <a:rPr lang="en-US" altLang="zh-CN" sz="2600" b="1" dirty="0"/>
              <a:t>. </a:t>
            </a:r>
          </a:p>
          <a:p>
            <a:pPr algn="l"/>
            <a:r>
              <a:rPr lang="en-US" altLang="zh-CN" sz="2600" b="1" dirty="0"/>
              <a:t>The mall is very big. There are</a:t>
            </a:r>
            <a:r>
              <a:rPr lang="en-US" altLang="zh-CN" sz="2600" b="1" u="sng" dirty="0"/>
              <a:t>         </a:t>
            </a:r>
            <a:r>
              <a:rPr lang="en-US" altLang="zh-CN" sz="2600" b="1" dirty="0"/>
              <a:t>floors of shops and each floor is big. There are many </a:t>
            </a:r>
            <a:r>
              <a:rPr lang="en-US" altLang="zh-CN" sz="2600" b="1" u="sng" dirty="0"/>
              <a:t>                     </a:t>
            </a:r>
            <a:r>
              <a:rPr lang="en-US" altLang="zh-CN" sz="2600" b="1" dirty="0"/>
              <a:t>. We can get </a:t>
            </a:r>
            <a:r>
              <a:rPr lang="en-US" altLang="zh-CN" sz="2600" b="1" u="sng" dirty="0"/>
              <a:t>             </a:t>
            </a:r>
            <a:r>
              <a:rPr lang="en-US" altLang="zh-CN" sz="2600" b="1" dirty="0"/>
              <a:t>kinds of clothes here. There is also a big </a:t>
            </a:r>
            <a:r>
              <a:rPr lang="en-US" altLang="zh-CN" sz="2600" b="1" u="sng" dirty="0"/>
              <a:t>              </a:t>
            </a:r>
            <a:r>
              <a:rPr lang="en-US" altLang="zh-CN" sz="2600" b="1" dirty="0"/>
              <a:t>. It has lots of interesting books. </a:t>
            </a:r>
          </a:p>
          <a:p>
            <a:pPr algn="l"/>
            <a:r>
              <a:rPr lang="en-US" altLang="zh-CN" sz="2600" b="1" dirty="0"/>
              <a:t>All the restaurants are on the </a:t>
            </a:r>
            <a:r>
              <a:rPr lang="en-US" altLang="zh-CN" sz="2600" b="1" u="sng" dirty="0"/>
              <a:t>               </a:t>
            </a:r>
            <a:r>
              <a:rPr lang="en-US" altLang="zh-CN" sz="2600" b="1" dirty="0"/>
              <a:t>. There are foods from different </a:t>
            </a:r>
            <a:r>
              <a:rPr lang="en-US" altLang="zh-CN" sz="2600" b="1" u="sng" dirty="0"/>
              <a:t>           </a:t>
            </a:r>
            <a:r>
              <a:rPr lang="en-US" altLang="zh-CN" sz="2600" b="1" dirty="0"/>
              <a:t>. I like Chongqing Restaurant. The food there is really great. </a:t>
            </a:r>
          </a:p>
          <a:p>
            <a:pPr algn="l"/>
            <a:r>
              <a:rPr lang="en-US" altLang="zh-CN" sz="2600" b="1" dirty="0"/>
              <a:t>I like watching films, so the big</a:t>
            </a:r>
            <a:r>
              <a:rPr lang="en-US" altLang="zh-CN" sz="2600" b="1" u="sng" dirty="0"/>
              <a:t>            </a:t>
            </a:r>
            <a:r>
              <a:rPr lang="en-US" altLang="zh-CN" sz="2600" b="1" dirty="0"/>
              <a:t>is my </a:t>
            </a:r>
            <a:r>
              <a:rPr lang="en-US" altLang="zh-CN" sz="2600" b="1" dirty="0" err="1"/>
              <a:t>favourite</a:t>
            </a:r>
            <a:r>
              <a:rPr lang="en-US" altLang="zh-CN" sz="2600" b="1" dirty="0"/>
              <a:t> place in the mall. </a:t>
            </a:r>
          </a:p>
          <a:p>
            <a:pPr algn="l"/>
            <a:r>
              <a:rPr lang="en-US" altLang="zh-CN" sz="2600" b="1" dirty="0"/>
              <a:t>The mall is a good place to meet friends and have fun.</a:t>
            </a:r>
          </a:p>
        </p:txBody>
      </p:sp>
      <p:sp>
        <p:nvSpPr>
          <p:cNvPr id="116740" name="Text Box 5"/>
          <p:cNvSpPr txBox="1">
            <a:spLocks noChangeArrowheads="1"/>
          </p:cNvSpPr>
          <p:nvPr/>
        </p:nvSpPr>
        <p:spPr bwMode="auto">
          <a:xfrm>
            <a:off x="1331913" y="1628775"/>
            <a:ext cx="14906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a:solidFill>
                  <a:srgbClr val="FF0000"/>
                </a:solidFill>
                <a:latin typeface="Times New Roman" panose="02020603050405020304" pitchFamily="18" charset="0"/>
              </a:rPr>
              <a:t>a bus stop</a:t>
            </a:r>
          </a:p>
        </p:txBody>
      </p:sp>
      <p:sp>
        <p:nvSpPr>
          <p:cNvPr id="116741" name="Text Box 6"/>
          <p:cNvSpPr txBox="1">
            <a:spLocks noChangeArrowheads="1"/>
          </p:cNvSpPr>
          <p:nvPr/>
        </p:nvSpPr>
        <p:spPr bwMode="auto">
          <a:xfrm>
            <a:off x="5354638" y="2035175"/>
            <a:ext cx="657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a:solidFill>
                  <a:srgbClr val="FF0000"/>
                </a:solidFill>
                <a:latin typeface="Times New Roman" panose="02020603050405020304" pitchFamily="18" charset="0"/>
              </a:rPr>
              <a:t>five</a:t>
            </a:r>
          </a:p>
        </p:txBody>
      </p:sp>
      <p:sp>
        <p:nvSpPr>
          <p:cNvPr id="116742" name="Text Box 7"/>
          <p:cNvSpPr txBox="1">
            <a:spLocks noChangeArrowheads="1"/>
          </p:cNvSpPr>
          <p:nvPr/>
        </p:nvSpPr>
        <p:spPr bwMode="auto">
          <a:xfrm>
            <a:off x="6516688" y="2420938"/>
            <a:ext cx="18875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a:solidFill>
                  <a:srgbClr val="FF0000"/>
                </a:solidFill>
                <a:latin typeface="Times New Roman" panose="02020603050405020304" pitchFamily="18" charset="0"/>
              </a:rPr>
              <a:t>clothes shops</a:t>
            </a:r>
          </a:p>
        </p:txBody>
      </p:sp>
      <p:sp>
        <p:nvSpPr>
          <p:cNvPr id="116743" name="Text Box 8"/>
          <p:cNvSpPr txBox="1">
            <a:spLocks noChangeArrowheads="1"/>
          </p:cNvSpPr>
          <p:nvPr/>
        </p:nvSpPr>
        <p:spPr bwMode="auto">
          <a:xfrm>
            <a:off x="2246313" y="2827338"/>
            <a:ext cx="1317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a:solidFill>
                  <a:srgbClr val="FF0000"/>
                </a:solidFill>
                <a:latin typeface="Times New Roman" panose="02020603050405020304" pitchFamily="18" charset="0"/>
              </a:rPr>
              <a:t>different</a:t>
            </a:r>
          </a:p>
        </p:txBody>
      </p:sp>
      <p:sp>
        <p:nvSpPr>
          <p:cNvPr id="116744" name="Text Box 9"/>
          <p:cNvSpPr txBox="1">
            <a:spLocks noChangeArrowheads="1"/>
          </p:cNvSpPr>
          <p:nvPr/>
        </p:nvSpPr>
        <p:spPr bwMode="auto">
          <a:xfrm>
            <a:off x="2052638" y="3213100"/>
            <a:ext cx="14398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a:solidFill>
                  <a:srgbClr val="FF0000"/>
                </a:solidFill>
                <a:latin typeface="Times New Roman" panose="02020603050405020304" pitchFamily="18" charset="0"/>
              </a:rPr>
              <a:t>bookshop</a:t>
            </a:r>
          </a:p>
        </p:txBody>
      </p:sp>
      <p:sp>
        <p:nvSpPr>
          <p:cNvPr id="116745" name="Text Box 10"/>
          <p:cNvSpPr txBox="1">
            <a:spLocks noChangeArrowheads="1"/>
          </p:cNvSpPr>
          <p:nvPr/>
        </p:nvSpPr>
        <p:spPr bwMode="auto">
          <a:xfrm>
            <a:off x="5207000" y="3619500"/>
            <a:ext cx="1309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a:solidFill>
                  <a:srgbClr val="FF0000"/>
                </a:solidFill>
                <a:latin typeface="Times New Roman" panose="02020603050405020304" pitchFamily="18" charset="0"/>
              </a:rPr>
              <a:t>top floor</a:t>
            </a:r>
          </a:p>
        </p:txBody>
      </p:sp>
      <p:sp>
        <p:nvSpPr>
          <p:cNvPr id="116746" name="Text Box 11"/>
          <p:cNvSpPr txBox="1">
            <a:spLocks noChangeArrowheads="1"/>
          </p:cNvSpPr>
          <p:nvPr/>
        </p:nvSpPr>
        <p:spPr bwMode="auto">
          <a:xfrm>
            <a:off x="3838575" y="4005263"/>
            <a:ext cx="877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a:solidFill>
                  <a:srgbClr val="FF0000"/>
                </a:solidFill>
                <a:latin typeface="Times New Roman" panose="02020603050405020304" pitchFamily="18" charset="0"/>
              </a:rPr>
              <a:t>areas</a:t>
            </a:r>
          </a:p>
        </p:txBody>
      </p:sp>
      <p:sp>
        <p:nvSpPr>
          <p:cNvPr id="116747" name="Text Box 12"/>
          <p:cNvSpPr txBox="1">
            <a:spLocks noChangeArrowheads="1"/>
          </p:cNvSpPr>
          <p:nvPr/>
        </p:nvSpPr>
        <p:spPr bwMode="auto">
          <a:xfrm>
            <a:off x="5402263" y="4797425"/>
            <a:ext cx="1114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a:solidFill>
                  <a:srgbClr val="FF0000"/>
                </a:solidFill>
                <a:latin typeface="Times New Roman" panose="02020603050405020304" pitchFamily="18" charset="0"/>
              </a:rPr>
              <a:t>cinema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6740"/>
                                        </p:tgtEl>
                                        <p:attrNameLst>
                                          <p:attrName>style.visibility</p:attrName>
                                        </p:attrNameLst>
                                      </p:cBhvr>
                                      <p:to>
                                        <p:strVal val="visible"/>
                                      </p:to>
                                    </p:set>
                                    <p:animEffect transition="in" filter="dissolve">
                                      <p:cBhvr>
                                        <p:cTn id="7" dur="500"/>
                                        <p:tgtEl>
                                          <p:spTgt spid="11674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6741"/>
                                        </p:tgtEl>
                                        <p:attrNameLst>
                                          <p:attrName>style.visibility</p:attrName>
                                        </p:attrNameLst>
                                      </p:cBhvr>
                                      <p:to>
                                        <p:strVal val="visible"/>
                                      </p:to>
                                    </p:set>
                                    <p:anim calcmode="lin" valueType="num">
                                      <p:cBhvr additive="base">
                                        <p:cTn id="12" dur="500" fill="hold"/>
                                        <p:tgtEl>
                                          <p:spTgt spid="116741"/>
                                        </p:tgtEl>
                                        <p:attrNameLst>
                                          <p:attrName>ppt_x</p:attrName>
                                        </p:attrNameLst>
                                      </p:cBhvr>
                                      <p:tavLst>
                                        <p:tav tm="0">
                                          <p:val>
                                            <p:strVal val="#ppt_x"/>
                                          </p:val>
                                        </p:tav>
                                        <p:tav tm="100000">
                                          <p:val>
                                            <p:strVal val="#ppt_x"/>
                                          </p:val>
                                        </p:tav>
                                      </p:tavLst>
                                    </p:anim>
                                    <p:anim calcmode="lin" valueType="num">
                                      <p:cBhvr additive="base">
                                        <p:cTn id="13" dur="500" fill="hold"/>
                                        <p:tgtEl>
                                          <p:spTgt spid="11674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6742"/>
                                        </p:tgtEl>
                                        <p:attrNameLst>
                                          <p:attrName>style.visibility</p:attrName>
                                        </p:attrNameLst>
                                      </p:cBhvr>
                                      <p:to>
                                        <p:strVal val="visible"/>
                                      </p:to>
                                    </p:set>
                                    <p:anim calcmode="lin" valueType="num">
                                      <p:cBhvr additive="base">
                                        <p:cTn id="18" dur="500" fill="hold"/>
                                        <p:tgtEl>
                                          <p:spTgt spid="116742"/>
                                        </p:tgtEl>
                                        <p:attrNameLst>
                                          <p:attrName>ppt_x</p:attrName>
                                        </p:attrNameLst>
                                      </p:cBhvr>
                                      <p:tavLst>
                                        <p:tav tm="0">
                                          <p:val>
                                            <p:strVal val="#ppt_x"/>
                                          </p:val>
                                        </p:tav>
                                        <p:tav tm="100000">
                                          <p:val>
                                            <p:strVal val="#ppt_x"/>
                                          </p:val>
                                        </p:tav>
                                      </p:tavLst>
                                    </p:anim>
                                    <p:anim calcmode="lin" valueType="num">
                                      <p:cBhvr additive="base">
                                        <p:cTn id="19" dur="500" fill="hold"/>
                                        <p:tgtEl>
                                          <p:spTgt spid="11674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16743"/>
                                        </p:tgtEl>
                                        <p:attrNameLst>
                                          <p:attrName>style.visibility</p:attrName>
                                        </p:attrNameLst>
                                      </p:cBhvr>
                                      <p:to>
                                        <p:strVal val="visible"/>
                                      </p:to>
                                    </p:set>
                                    <p:animEffect transition="in" filter="box(in)">
                                      <p:cBhvr>
                                        <p:cTn id="24" dur="500"/>
                                        <p:tgtEl>
                                          <p:spTgt spid="116743"/>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16744"/>
                                        </p:tgtEl>
                                        <p:attrNameLst>
                                          <p:attrName>style.visibility</p:attrName>
                                        </p:attrNameLst>
                                      </p:cBhvr>
                                      <p:to>
                                        <p:strVal val="visible"/>
                                      </p:to>
                                    </p:set>
                                    <p:animEffect transition="in" filter="blinds(horizontal)">
                                      <p:cBhvr>
                                        <p:cTn id="29" dur="500"/>
                                        <p:tgtEl>
                                          <p:spTgt spid="116744"/>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16745"/>
                                        </p:tgtEl>
                                        <p:attrNameLst>
                                          <p:attrName>style.visibility</p:attrName>
                                        </p:attrNameLst>
                                      </p:cBhvr>
                                      <p:to>
                                        <p:strVal val="visible"/>
                                      </p:to>
                                    </p:set>
                                    <p:animEffect transition="in" filter="blinds(horizontal)">
                                      <p:cBhvr>
                                        <p:cTn id="34" dur="500"/>
                                        <p:tgtEl>
                                          <p:spTgt spid="116745"/>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116746"/>
                                        </p:tgtEl>
                                        <p:attrNameLst>
                                          <p:attrName>style.visibility</p:attrName>
                                        </p:attrNameLst>
                                      </p:cBhvr>
                                      <p:to>
                                        <p:strVal val="visible"/>
                                      </p:to>
                                    </p:set>
                                    <p:animEffect transition="in" filter="checkerboard(across)">
                                      <p:cBhvr>
                                        <p:cTn id="39" dur="500"/>
                                        <p:tgtEl>
                                          <p:spTgt spid="116746"/>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116747"/>
                                        </p:tgtEl>
                                        <p:attrNameLst>
                                          <p:attrName>style.visibility</p:attrName>
                                        </p:attrNameLst>
                                      </p:cBhvr>
                                      <p:to>
                                        <p:strVal val="visible"/>
                                      </p:to>
                                    </p:set>
                                    <p:animEffect transition="in" filter="dissolve">
                                      <p:cBhvr>
                                        <p:cTn id="44" dur="500"/>
                                        <p:tgtEl>
                                          <p:spTgt spid="116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0" grpId="0"/>
      <p:bldP spid="116741" grpId="0"/>
      <p:bldP spid="116742" grpId="0"/>
      <p:bldP spid="116743" grpId="0"/>
      <p:bldP spid="116744" grpId="0"/>
      <p:bldP spid="116745" grpId="0"/>
      <p:bldP spid="116746" grpId="0"/>
      <p:bldP spid="11674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7|1.5|0.9|2.5|1|1.2"/>
</p:tagLst>
</file>

<file path=ppt/theme/theme1.xml><?xml version="1.0" encoding="utf-8"?>
<a:theme xmlns:a="http://schemas.openxmlformats.org/drawingml/2006/main" name="WWW.2PPT.COM&#10;">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730</Words>
  <Application>Microsoft Office PowerPoint</Application>
  <PresentationFormat>全屏显示(4:3)</PresentationFormat>
  <Paragraphs>164</Paragraphs>
  <Slides>17</Slides>
  <Notes>10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17</vt:i4>
      </vt:variant>
    </vt:vector>
  </HeadingPairs>
  <TitlesOfParts>
    <vt:vector size="27" baseType="lpstr">
      <vt:lpstr>楷体_GB2312</vt:lpstr>
      <vt:lpstr>隶书</vt:lpstr>
      <vt:lpstr>宋体</vt:lpstr>
      <vt:lpstr>微软雅黑</vt:lpstr>
      <vt:lpstr>Arial</vt:lpstr>
      <vt:lpstr>Arial Black</vt:lpstr>
      <vt:lpstr>Calibri</vt:lpstr>
      <vt:lpstr>Comic Sans MS</vt:lpstr>
      <vt:lpstr>Times New Roman</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Write about a shopping mall</vt:lpstr>
      <vt:lpstr>PowerPoint 演示文稿</vt:lpstr>
      <vt:lpstr>PowerPoint 演示文稿</vt:lpstr>
      <vt:lpstr>Do you like shopping malls like Wanda? Why? </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cp:lastPrinted>2113-01-01T00:00:00Z</cp:lastPrinted>
  <dcterms:created xsi:type="dcterms:W3CDTF">2113-01-01T00:00:00Z</dcterms:created>
  <dcterms:modified xsi:type="dcterms:W3CDTF">2023-01-16T20:13:36Z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ICV">
    <vt:lpwstr>0E6D938B095442FD96141A0031741594</vt:lpwstr>
  </property>
  <property fmtid="{D5CDD505-2E9C-101B-9397-08002B2CF9AE}" pid="4" name="KSOProductBuildVer">
    <vt:lpwstr>2052-11.1.0.11294</vt:lpwstr>
  </property>
  <property fmtid="{A09F084E-AD41-489F-8076-AA5BE3082BCA}" pid="100">
    <vt:ui4>5</vt:ui4>
  </property>
  <property fmtid="{64440492-4C8B-11D1-8B70-080036B11A03}" pid="11">
    <vt:lpwstr>www.2ppt.com-爱PPT提供资源下载</vt:lpwstr>
  </property>
</Properties>
</file>