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36" r:id="rId2"/>
    <p:sldId id="906" r:id="rId3"/>
    <p:sldId id="910" r:id="rId4"/>
    <p:sldId id="909" r:id="rId5"/>
    <p:sldId id="886" r:id="rId6"/>
    <p:sldId id="908" r:id="rId7"/>
    <p:sldId id="911" r:id="rId8"/>
    <p:sldId id="912" r:id="rId9"/>
    <p:sldId id="890" r:id="rId10"/>
    <p:sldId id="907" r:id="rId11"/>
    <p:sldId id="900" r:id="rId12"/>
    <p:sldId id="901" r:id="rId13"/>
    <p:sldId id="891" r:id="rId14"/>
    <p:sldId id="820" r:id="rId15"/>
    <p:sldId id="913" r:id="rId16"/>
    <p:sldId id="893" r:id="rId17"/>
    <p:sldId id="882" r:id="rId18"/>
    <p:sldId id="884" r:id="rId19"/>
    <p:sldId id="892" r:id="rId20"/>
    <p:sldId id="88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121"/>
    <a:srgbClr val="4AB15D"/>
    <a:srgbClr val="0000FF"/>
    <a:srgbClr val="000000"/>
    <a:srgbClr val="FF0000"/>
    <a:srgbClr val="FFCCFF"/>
    <a:srgbClr val="D9DBDA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5317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E8A1-0CE2-47BF-A1A1-C0AFEAB79D3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90B68-336E-4338-B3DE-2BCF8061E3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0A8A6ED-DF1B-4BA7-B8D1-B1822AA070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7342C5F-E1BE-4B8A-BC4F-80546B8999D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ACF242A-62A9-42D7-9740-0E98BC420412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863A7DA-0DA0-410C-B6DB-58BBBB12CEF0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9B3E68C-CC25-45ED-8816-FA26298B4632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2A9A31-E0F8-4CC4-8DC2-08B83325831E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83AF628-99CA-428E-B783-6555392D072A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C0F66C0-6213-445F-A548-47309BAA5CB5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8B5715-79EB-4BAE-83B7-7871B8F3EF37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2C5F-E1BE-4B8A-BC4F-80546B8999D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7ED27D5-EEFF-4C05-8ABF-9193F2338875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9283884-9C5D-4757-A9FB-CD3C0E91E75B}" type="slidenum">
              <a:rPr lang="zh-CN" altLang="en-US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5C15C4F-12E3-418F-9448-2C14DCC83855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82A59E-04B8-4F5C-8786-094555DBE984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BD04158-0AEA-4EF7-BDA6-7CD2D98B68C5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58B9-6173-4C7B-A021-89E088525A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2775-9F0A-4E7C-B541-0016069256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BF7A-84A3-4C9D-97E3-2AC55AD98C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2775-A3A2-487A-B43D-7FD5F097EB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B3B3-E58F-42E1-BE2E-DD97C99F8A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D7924-48A2-4C6D-9A64-E0A88D492F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D01581C-23DC-46FE-B44A-B387975F28C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276457B-0647-4F16-800A-BBAD25950B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7BEB9F1-D406-482A-9A1E-0B18C184BF6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4B71F-8EED-49EF-8FED-27DEC54AC0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646EF4-5515-41F3-B004-52F84B49B0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E3BFB469-DD0E-456F-A3A1-152CC0B3636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6873E1-02D3-4B12-8F51-C5C4EBCEC1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3CCFFC5-5E1D-48C1-81F6-DE0FBD4119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01A3-FB1C-4976-959D-6A4A610D0D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6BC6-D3AA-45A5-A4B8-C26815B0A9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2C3C-6559-4BAB-83EA-F4DA8D079B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3A67-BBDD-4DD5-90C5-08B57DCD8E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A2FF-E6BD-4D9D-BAB0-0CE34688D2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4E3E-CA34-4524-A393-F9816F1997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EF51-BBE4-4DC3-8906-D96D307898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EC36-84AD-4029-9FF4-0EBA7B50BE3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D5A7-5B8D-4DE2-9ACF-11A1ACBBE9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4ACC-54AD-4FB8-93CB-71A8D848876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04D3-2497-4CC7-B4B7-11A27059E6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5E6A6-918B-4591-8BC3-5A914AD8BB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FDCE-428C-4374-B399-6FB7EF0260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BB336-AD20-49C1-A7ED-5B2EEB77CE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5B7E-C7CA-4599-BB61-3F7301BEDA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25B9-1347-459E-A8E8-DC19742E33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00A6DC-6AB9-4041-A2E9-1E6A4274D0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0BBC96-1DF8-434C-BBAB-825606D397F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Lesson25Just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5\Lesson25%20&#25945;&#23398;&#35838;&#20214;\TALK0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5&#19978;\U5\Lesson25%20&#25945;&#23398;&#35838;&#20214;\TALK02.MP3" TargetMode="External"/><Relationship Id="rId7" Type="http://schemas.microsoft.com/office/2007/relationships/media" Target="file:///E:\&#20154;&#25945;&#26032;&#29256;5&#19978;\U5\Lesson25%20&#25945;&#23398;&#35838;&#20214;\TALK04.MP3" TargetMode="External"/><Relationship Id="rId12" Type="http://schemas.openxmlformats.org/officeDocument/2006/relationships/audio" Target="file:///E:\&#20154;&#25945;&#26032;&#29256;5&#19978;\U5\Lesson25%20&#25945;&#23398;&#35838;&#20214;\TALK06.MP3" TargetMode="External"/><Relationship Id="rId2" Type="http://schemas.openxmlformats.org/officeDocument/2006/relationships/audio" Target="file:///E:\&#20154;&#25945;&#26032;&#29256;5&#19978;\U5\Lesson25%20&#25945;&#23398;&#35838;&#20214;\TALK01.MP3" TargetMode="External"/><Relationship Id="rId16" Type="http://schemas.openxmlformats.org/officeDocument/2006/relationships/image" Target="../media/image15.png"/><Relationship Id="rId1" Type="http://schemas.microsoft.com/office/2007/relationships/media" Target="file:///E:\&#20154;&#25945;&#26032;&#29256;5&#19978;\U5\Lesson25%20&#25945;&#23398;&#35838;&#20214;\TALK01.MP3" TargetMode="External"/><Relationship Id="rId6" Type="http://schemas.openxmlformats.org/officeDocument/2006/relationships/audio" Target="file:///E:\&#20154;&#25945;&#26032;&#29256;5&#19978;\U5\Lesson25%20&#25945;&#23398;&#35838;&#20214;\TALK03.MP3" TargetMode="External"/><Relationship Id="rId11" Type="http://schemas.microsoft.com/office/2007/relationships/media" Target="file:///E:\&#20154;&#25945;&#26032;&#29256;5&#19978;\U5\Lesson25%20&#25945;&#23398;&#35838;&#20214;\TALK06.MP3" TargetMode="External"/><Relationship Id="rId5" Type="http://schemas.microsoft.com/office/2007/relationships/media" Target="file:///E:\&#20154;&#25945;&#26032;&#29256;5&#19978;\U5\Lesson25%20&#25945;&#23398;&#35838;&#20214;\TALK03.MP3" TargetMode="External"/><Relationship Id="rId15" Type="http://schemas.openxmlformats.org/officeDocument/2006/relationships/image" Target="../media/image5.png"/><Relationship Id="rId10" Type="http://schemas.openxmlformats.org/officeDocument/2006/relationships/audio" Target="file:///E:\&#20154;&#25945;&#26032;&#29256;5&#19978;\U5\Lesson25%20&#25945;&#23398;&#35838;&#20214;\TALK05.MP3" TargetMode="External"/><Relationship Id="rId4" Type="http://schemas.openxmlformats.org/officeDocument/2006/relationships/audio" Target="file:///E:\&#20154;&#25945;&#26032;&#29256;5&#19978;\U5\Lesson25%20&#25945;&#23398;&#35838;&#20214;\TALK02.MP3" TargetMode="External"/><Relationship Id="rId9" Type="http://schemas.microsoft.com/office/2007/relationships/media" Target="file:///E:\&#20154;&#25945;&#26032;&#29256;5&#19978;\U5\Lesson25%20&#25945;&#23398;&#35838;&#20214;\TALK05.MP3" TargetMode="External"/><Relationship Id="rId1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5\Lesson25%20&#25945;&#23398;&#35838;&#20214;\TALK10.MP3" TargetMode="External"/><Relationship Id="rId3" Type="http://schemas.microsoft.com/office/2007/relationships/media" Target="file:///E:\&#20154;&#25945;&#26032;&#29256;5&#19978;\U5\Lesson25%20&#25945;&#23398;&#35838;&#20214;\TALK08.MP3" TargetMode="External"/><Relationship Id="rId7" Type="http://schemas.microsoft.com/office/2007/relationships/media" Target="file:///E:\&#20154;&#25945;&#26032;&#29256;5&#19978;\U5\Lesson25%20&#25945;&#23398;&#35838;&#20214;\TALK10.MP3" TargetMode="External"/><Relationship Id="rId2" Type="http://schemas.openxmlformats.org/officeDocument/2006/relationships/audio" Target="file:///E:\&#20154;&#25945;&#26032;&#29256;5&#19978;\U5\Lesson25%20&#25945;&#23398;&#35838;&#20214;\TALK07.MP3" TargetMode="External"/><Relationship Id="rId1" Type="http://schemas.microsoft.com/office/2007/relationships/media" Target="file:///E:\&#20154;&#25945;&#26032;&#29256;5&#19978;\U5\Lesson25%20&#25945;&#23398;&#35838;&#20214;\TALK07.MP3" TargetMode="External"/><Relationship Id="rId6" Type="http://schemas.openxmlformats.org/officeDocument/2006/relationships/audio" Target="file:///E:\&#20154;&#25945;&#26032;&#29256;5&#19978;\U5\Lesson25%20&#25945;&#23398;&#35838;&#20214;\TALK09.MP3" TargetMode="External"/><Relationship Id="rId11" Type="http://schemas.openxmlformats.org/officeDocument/2006/relationships/image" Target="../media/image15.png"/><Relationship Id="rId5" Type="http://schemas.microsoft.com/office/2007/relationships/media" Target="file:///E:\&#20154;&#25945;&#26032;&#29256;5&#19978;\U5\Lesson25%20&#25945;&#23398;&#35838;&#20214;\TALK09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5&#19978;\U5\Lesson25%20&#25945;&#23398;&#35838;&#20214;\TALK08.MP3" TargetMode="External"/><Relationship Id="rId9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&#23548;&#20837;&#27468;&#26354;&#65306;I_have_a_ruler.SWF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5&#19978;\U5\Lesson25%20&#25945;&#23398;&#35838;&#20214;\schoolbag_128k.mp3" TargetMode="External"/><Relationship Id="rId1" Type="http://schemas.microsoft.com/office/2007/relationships/media" Target="file:///E:\&#20154;&#25945;&#26032;&#29256;5&#19978;\U5\Lesson25%20&#25945;&#23398;&#35838;&#20214;\schoolbag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5&#19978;\U5\Lesson25%20&#25945;&#23398;&#35838;&#20214;\activitybook_128k.mp3" TargetMode="External"/><Relationship Id="rId1" Type="http://schemas.microsoft.com/office/2007/relationships/media" Target="file:///E:\&#20154;&#25945;&#26032;&#29256;5&#19978;\U5\Lesson25%20&#25945;&#23398;&#35838;&#20214;\activitybook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5&#19978;\U5\Lesson25%20&#25945;&#23398;&#35838;&#20214;\dictionary_128k.mp3" TargetMode="External"/><Relationship Id="rId1" Type="http://schemas.microsoft.com/office/2007/relationships/media" Target="file:///E:\&#20154;&#25945;&#26032;&#29256;5&#19978;\U5\Lesson25%20&#25945;&#23398;&#35838;&#20214;\dictionary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019" y="1383888"/>
            <a:ext cx="579613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1787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0000"/>
                </a:solidFill>
              </a:rPr>
              <a:t>Unit5 Is this your schoolbag?</a:t>
            </a:r>
            <a:endParaRPr lang="zh-CN" altLang="en-US" sz="54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692696"/>
            <a:ext cx="2005950" cy="209796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903011" y="559296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0782" y="1628800"/>
            <a:ext cx="6988788" cy="490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3933825"/>
            <a:ext cx="754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6" name="组合 7"/>
          <p:cNvGrpSpPr/>
          <p:nvPr/>
        </p:nvGrpSpPr>
        <p:grpSpPr bwMode="auto">
          <a:xfrm>
            <a:off x="5219700" y="857250"/>
            <a:ext cx="2665413" cy="571500"/>
            <a:chOff x="5436096" y="1127125"/>
            <a:chExt cx="3071802" cy="571500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8378" name="TextBox 25"/>
            <p:cNvSpPr txBox="1">
              <a:spLocks noChangeArrowheads="1"/>
            </p:cNvSpPr>
            <p:nvPr/>
          </p:nvSpPr>
          <p:spPr bwMode="auto">
            <a:xfrm>
              <a:off x="6183614" y="1198563"/>
              <a:ext cx="169571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Let’s watch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93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9395" name="组合 7"/>
          <p:cNvGrpSpPr/>
          <p:nvPr/>
        </p:nvGrpSpPr>
        <p:grpSpPr bwMode="auto">
          <a:xfrm>
            <a:off x="5219700" y="908050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40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7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0" y="1628775"/>
            <a:ext cx="838835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Hey, boys and girls! Don’t leave your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  things like this. Put them away.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Students: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OK!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Mike! Is this your schoolbag?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Mike: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Yes, it is.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Is this your activity book, Ann?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Ann: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No, it isn’t. That’s my activity book.</a:t>
            </a:r>
          </a:p>
        </p:txBody>
      </p:sp>
      <p:pic>
        <p:nvPicPr>
          <p:cNvPr id="3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4479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0813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722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3561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989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681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42" name="矩形 4"/>
          <p:cNvSpPr>
            <a:spLocks noChangeArrowheads="1"/>
          </p:cNvSpPr>
          <p:nvPr/>
        </p:nvSpPr>
        <p:spPr bwMode="auto">
          <a:xfrm>
            <a:off x="720725" y="1833563"/>
            <a:ext cx="7705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Is this your ruler, Jim?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Jim: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Remember to put your things away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after class.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Students: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OK, we will.</a:t>
            </a:r>
          </a:p>
        </p:txBody>
      </p:sp>
      <p:sp>
        <p:nvSpPr>
          <p:cNvPr id="614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4" name="组合 7"/>
          <p:cNvGrpSpPr/>
          <p:nvPr/>
        </p:nvGrpSpPr>
        <p:grpSpPr bwMode="auto">
          <a:xfrm>
            <a:off x="5219700" y="908050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550988" y="1485900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6" name="图片 1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LK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005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654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9417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1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5751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246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249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246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7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7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75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247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248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248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247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8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248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248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248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84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8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7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45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7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454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454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65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656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Ask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412875"/>
            <a:ext cx="29860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6" name="Picture 4" descr="erase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8775" y="5300663"/>
            <a:ext cx="14636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pencil 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5238" y="3479800"/>
            <a:ext cx="19018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 descr="Chinese-English dictionar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94513" y="3336925"/>
            <a:ext cx="12779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pe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2E5EA"/>
              </a:clrFrom>
              <a:clrTo>
                <a:srgbClr val="E2E5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5994">
            <a:off x="4803775" y="5148263"/>
            <a:ext cx="1330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rul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3614738"/>
            <a:ext cx="1730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52" descr="penci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51125" y="5368925"/>
            <a:ext cx="1409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图片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6938" y="4841875"/>
            <a:ext cx="140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96975" y="1693863"/>
            <a:ext cx="534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Is this your dictionary?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03325" y="2559050"/>
            <a:ext cx="533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Yes, it is. / No, it isn’t.</a:t>
            </a:r>
          </a:p>
          <a:p>
            <a:pPr eaLnBrk="1" hangingPunct="1">
              <a:lnSpc>
                <a:spcPct val="110000"/>
              </a:lnSpc>
            </a:pPr>
            <a:endParaRPr kumimoji="0"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86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70464" y="2077780"/>
            <a:ext cx="8054622" cy="4087524"/>
          </a:xfrm>
          <a:prstGeom prst="round2DiagRect">
            <a:avLst/>
          </a:prstGeom>
          <a:solidFill>
            <a:srgbClr val="F5F1ED"/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814638" y="1131888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寻找</a:t>
            </a:r>
            <a:r>
              <a:rPr kumimoji="0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主人</a:t>
            </a:r>
            <a:endParaRPr kumimoji="0" lang="zh-CN" altLang="en-US" sz="36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8615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5207000"/>
            <a:ext cx="19796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组合 18"/>
          <p:cNvGrpSpPr/>
          <p:nvPr/>
        </p:nvGrpSpPr>
        <p:grpSpPr bwMode="auto">
          <a:xfrm>
            <a:off x="247650" y="981075"/>
            <a:ext cx="2386013" cy="1008063"/>
            <a:chOff x="247866" y="1052736"/>
            <a:chExt cx="2386012" cy="1008063"/>
          </a:xfrm>
        </p:grpSpPr>
        <p:pic>
          <p:nvPicPr>
            <p:cNvPr id="68618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827304" y="1173386"/>
              <a:ext cx="1441449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CN" sz="3600" kern="100" dirty="0">
                  <a:solidFill>
                    <a:srgbClr val="3D3F41">
                      <a:lumMod val="50000"/>
                    </a:srgb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Game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3250" y="2389188"/>
            <a:ext cx="80343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学生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四人一组，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收集各不相同的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，然后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其中一名组员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拿出其中一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样文具，随意询问组内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一名同学：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Is this your …, XXX?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若学生回答：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Yes, it is. 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该学生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用手势和语言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Yeah!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做开心状，简单描述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该文具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后把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归还给本人。若学生回答：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it isn’t. That’s my ... </a:t>
            </a:r>
            <a:r>
              <a:rPr lang="zh-CN" altLang="en-US" kern="1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该学生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用手势和语言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I’m sorry.</a:t>
            </a:r>
            <a:r>
              <a:rPr lang="en-US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表示失望，把属于学生的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文具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归还给本人。</a:t>
            </a:r>
            <a:endParaRPr lang="zh-CN" altLang="zh-CN" sz="1800" kern="100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70658" name="组合 2"/>
          <p:cNvGrpSpPr/>
          <p:nvPr/>
        </p:nvGrpSpPr>
        <p:grpSpPr bwMode="auto">
          <a:xfrm>
            <a:off x="1481138" y="1423988"/>
            <a:ext cx="6186487" cy="5440362"/>
            <a:chOff x="1481367" y="1423988"/>
            <a:chExt cx="6186258" cy="5440362"/>
          </a:xfrm>
        </p:grpSpPr>
        <p:pic>
          <p:nvPicPr>
            <p:cNvPr id="70678" name="图片 2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6538" y="1423988"/>
              <a:ext cx="6161087" cy="54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9" name="矩形 25"/>
            <p:cNvSpPr>
              <a:spLocks noChangeArrowheads="1"/>
            </p:cNvSpPr>
            <p:nvPr/>
          </p:nvSpPr>
          <p:spPr bwMode="auto">
            <a:xfrm>
              <a:off x="1481367" y="4556938"/>
              <a:ext cx="2761994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0" name="矩形 26"/>
            <p:cNvSpPr>
              <a:spLocks noChangeArrowheads="1"/>
            </p:cNvSpPr>
            <p:nvPr/>
          </p:nvSpPr>
          <p:spPr bwMode="auto">
            <a:xfrm>
              <a:off x="4650937" y="4534257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1" name="矩形 1"/>
            <p:cNvSpPr>
              <a:spLocks noChangeArrowheads="1"/>
            </p:cNvSpPr>
            <p:nvPr/>
          </p:nvSpPr>
          <p:spPr bwMode="auto">
            <a:xfrm>
              <a:off x="1528233" y="1523405"/>
              <a:ext cx="2715128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82" name="矩形 24"/>
            <p:cNvSpPr>
              <a:spLocks noChangeArrowheads="1"/>
            </p:cNvSpPr>
            <p:nvPr/>
          </p:nvSpPr>
          <p:spPr bwMode="auto">
            <a:xfrm>
              <a:off x="4697803" y="1546444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065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066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176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4821238" y="3675063"/>
            <a:ext cx="1733550" cy="763587"/>
            <a:chOff x="396182" y="3651259"/>
            <a:chExt cx="1733205" cy="763623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43"/>
              <a:ext cx="1733205" cy="582639"/>
            </a:xfrm>
            <a:prstGeom prst="wedgeRoundRectCallout">
              <a:avLst>
                <a:gd name="adj1" fmla="val -35101"/>
                <a:gd name="adj2" fmla="val 8660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83432" y="3651259"/>
              <a:ext cx="288868" cy="28893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755650" y="2997200"/>
            <a:ext cx="3694113" cy="658813"/>
            <a:chOff x="342983" y="1351687"/>
            <a:chExt cx="3696635" cy="659040"/>
          </a:xfrm>
        </p:grpSpPr>
        <p:sp>
          <p:nvSpPr>
            <p:cNvPr id="10" name="圆角矩形标注 9"/>
            <p:cNvSpPr/>
            <p:nvPr/>
          </p:nvSpPr>
          <p:spPr>
            <a:xfrm>
              <a:off x="342983" y="1561309"/>
              <a:ext cx="3696635" cy="449418"/>
            </a:xfrm>
            <a:prstGeom prst="wedgeRoundRectCallout">
              <a:avLst>
                <a:gd name="adj1" fmla="val 32235"/>
                <a:gd name="adj2" fmla="val 8999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Whose storybook is this?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26963" y="1351687"/>
              <a:ext cx="287533" cy="28743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1095375" y="3644900"/>
            <a:ext cx="3354388" cy="606425"/>
            <a:chOff x="396182" y="3925497"/>
            <a:chExt cx="3352544" cy="605659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855"/>
              <a:ext cx="3352544" cy="404301"/>
            </a:xfrm>
            <a:prstGeom prst="wedgeRoundRectCallout">
              <a:avLst>
                <a:gd name="adj1" fmla="val 34250"/>
                <a:gd name="adj2" fmla="val 8409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20888" y="3925497"/>
              <a:ext cx="288766" cy="28856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700338" y="4254500"/>
            <a:ext cx="1768475" cy="960438"/>
            <a:chOff x="5184024" y="3945547"/>
            <a:chExt cx="1769306" cy="961682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4" y="4114040"/>
              <a:ext cx="1769306" cy="793189"/>
            </a:xfrm>
            <a:prstGeom prst="wedgeRoundRectCallout">
              <a:avLst>
                <a:gd name="adj1" fmla="val 37202"/>
                <a:gd name="adj2" fmla="val 6702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33676" y="3945547"/>
              <a:ext cx="289061" cy="2877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623050" y="3806825"/>
            <a:ext cx="1673225" cy="763588"/>
            <a:chOff x="396183" y="3651259"/>
            <a:chExt cx="1672981" cy="763623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242"/>
              <a:ext cx="1672981" cy="582640"/>
            </a:xfrm>
            <a:prstGeom prst="wedgeRoundRectCallout">
              <a:avLst>
                <a:gd name="adj1" fmla="val -68885"/>
                <a:gd name="adj2" fmla="val 12187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02518" y="3651259"/>
              <a:ext cx="288883" cy="28893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2706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4150" y="4181475"/>
            <a:ext cx="15144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631950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717675"/>
            <a:ext cx="336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27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70013" y="4108450"/>
            <a:ext cx="2554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activity book </a:t>
            </a:r>
            <a:endParaRPr lang="zh-CN" altLang="en-US" sz="18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25" y="4108450"/>
            <a:ext cx="2051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schoolbag</a:t>
            </a:r>
            <a:endParaRPr lang="zh-CN" alt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86200" y="5735638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dictionary</a:t>
            </a:r>
          </a:p>
        </p:txBody>
      </p:sp>
      <p:pic>
        <p:nvPicPr>
          <p:cNvPr id="72714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2420938"/>
            <a:ext cx="14779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63688" y="2420938"/>
            <a:ext cx="1962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66988" y="3573463"/>
            <a:ext cx="4119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—Is this your …?</a:t>
            </a:r>
          </a:p>
        </p:txBody>
      </p:sp>
      <p:sp>
        <p:nvSpPr>
          <p:cNvPr id="747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225" y="20716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2133600"/>
            <a:ext cx="68786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如何询问某物是否属于某人并做否定回答？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66988" y="4610100"/>
            <a:ext cx="58594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—No, it isn’t.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2736" y="1628800"/>
            <a:ext cx="6408712" cy="467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8135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5300663"/>
            <a:ext cx="754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1676400" y="1911350"/>
            <a:ext cx="65976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通过网络、字典、课外书、报纸等资源，进一步查找收集有关文具的词汇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，并记录下来，与同学们一起分享交流。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27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20503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4290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4290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5295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52959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52959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68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0178" name="Picture 50" descr="rul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2468563"/>
            <a:ext cx="1111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1" descr="p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0238" y="2590800"/>
            <a:ext cx="1196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2" descr="penc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1538" y="2463800"/>
            <a:ext cx="11969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enbox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4288" y="2403475"/>
            <a:ext cx="1152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57728" y="1425149"/>
            <a:ext cx="36599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I say you do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0183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0188" y="4279900"/>
            <a:ext cx="3543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006475" y="3617913"/>
            <a:ext cx="4370388" cy="747712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pen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5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04150" y="2206625"/>
            <a:ext cx="9445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1400" y="2332038"/>
            <a:ext cx="1109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图片 1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1154113" y="1423988"/>
            <a:ext cx="2409825" cy="476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01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844675"/>
            <a:ext cx="28146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8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59325" y="2708275"/>
            <a:ext cx="326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schoolbag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51050" y="5300663"/>
            <a:ext cx="511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schoolbag.</a:t>
            </a:r>
          </a:p>
        </p:txBody>
      </p:sp>
      <p:pic>
        <p:nvPicPr>
          <p:cNvPr id="3" name="schoolba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325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1557338"/>
            <a:ext cx="3559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43438" y="2163763"/>
            <a:ext cx="3635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book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79613" y="4686300"/>
            <a:ext cx="53403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activity book?</a:t>
            </a:r>
          </a:p>
        </p:txBody>
      </p:sp>
      <p:pic>
        <p:nvPicPr>
          <p:cNvPr id="3" name="activityboo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797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549751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7961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33938" y="2238375"/>
            <a:ext cx="313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54279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33488" y="1770063"/>
            <a:ext cx="2882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95513" y="4699000"/>
            <a:ext cx="4775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dictionary?</a:t>
            </a:r>
          </a:p>
        </p:txBody>
      </p:sp>
      <p:pic>
        <p:nvPicPr>
          <p:cNvPr id="3" name="dictionar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3020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82725" y="5497513"/>
            <a:ext cx="7604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0186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529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411413"/>
            <a:ext cx="5327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06513" y="1636713"/>
            <a:ext cx="66738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leave your things like this.</a:t>
            </a:r>
          </a:p>
        </p:txBody>
      </p:sp>
      <p:sp>
        <p:nvSpPr>
          <p:cNvPr id="5530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1463" y="5100638"/>
            <a:ext cx="123031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632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9600" y="2322513"/>
            <a:ext cx="54165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88" y="4724400"/>
            <a:ext cx="13065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78150" y="1562100"/>
            <a:ext cx="33305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them away.</a:t>
            </a:r>
          </a:p>
        </p:txBody>
      </p:sp>
      <p:sp>
        <p:nvSpPr>
          <p:cNvPr id="563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73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8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9130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1625" y="1463675"/>
            <a:ext cx="8713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friends Mike, Ann and Jim put their school things on the desk. Guess, what will the teacher say?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7889" y="2364828"/>
            <a:ext cx="4288221" cy="44931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595</Words>
  <Application>Microsoft Office PowerPoint</Application>
  <PresentationFormat>全屏显示(4:3)</PresentationFormat>
  <Paragraphs>132</Paragraphs>
  <Slides>20</Slides>
  <Notes>13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Unit5 Is this your schoolbag?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1BDE1CB43EB04DBABE776ED4639B9CA8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