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0" r:id="rId6"/>
    <p:sldId id="262" r:id="rId7"/>
    <p:sldId id="267" r:id="rId8"/>
    <p:sldId id="274" r:id="rId9"/>
    <p:sldId id="288" r:id="rId10"/>
    <p:sldId id="287" r:id="rId11"/>
    <p:sldId id="273" r:id="rId12"/>
    <p:sldId id="263" r:id="rId13"/>
    <p:sldId id="278" r:id="rId14"/>
    <p:sldId id="289" r:id="rId15"/>
    <p:sldId id="270" r:id="rId16"/>
    <p:sldId id="268" r:id="rId17"/>
    <p:sldId id="276" r:id="rId18"/>
    <p:sldId id="282" r:id="rId19"/>
    <p:sldId id="290" r:id="rId20"/>
    <p:sldId id="280" r:id="rId21"/>
    <p:sldId id="281" r:id="rId22"/>
    <p:sldId id="279" r:id="rId23"/>
    <p:sldId id="29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37650227932E-2"/>
          <c:y val="6.8593371986367294E-2"/>
          <c:w val="0.88268648984666398"/>
          <c:h val="0.83820718032469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28575" cap="flat" cmpd="sng" algn="ctr">
                <a:solidFill>
                  <a:schemeClr val="accent3"/>
                </a:solidFill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25400" h="6350" prst="angle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DC-4AC2-9BEB-BFA01CCABE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C-4AC2-9BEB-BFA01CCABE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DC-4AC2-9BEB-BFA01CCABE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C-4AC2-9BEB-BFA01CCABE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DC-4AC2-9BEB-BFA01CCABE6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DC-4AC2-9BEB-BFA01CCABE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C-4AC2-9BEB-BFA01CCABE6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C-4AC2-9BEB-BFA01CCABE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C-4AC2-9BEB-BFA01CCABE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C-4AC2-9BEB-BFA01CCABE6D}"/>
                </c:ext>
              </c:extLst>
            </c:dLbl>
            <c:dLbl>
              <c:idx val="10"/>
              <c:layout>
                <c:manualLayout>
                  <c:x val="-0.14791476842596701"/>
                  <c:y val="-3.0893320750566999E-2"/>
                </c:manualLayout>
              </c:layout>
              <c:spPr>
                <a:gradFill flip="none" rotWithShape="1">
                  <a:gsLst>
                    <a:gs pos="0">
                      <a:srgbClr val="B03A05">
                        <a:lumMod val="60000"/>
                        <a:lumOff val="40000"/>
                      </a:srgbClr>
                    </a:gs>
                    <a:gs pos="99000">
                      <a:srgbClr val="FFD20E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190500" dist="114300" dir="2700000" algn="tl" rotWithShape="0">
                    <a:prstClr val="black">
                      <a:alpha val="20000"/>
                    </a:prstClr>
                  </a:outerShdw>
                </a:effectLst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12431"/>
                        <a:gd name="adj2" fmla="val 11148"/>
                        <a:gd name="adj3" fmla="val 16667"/>
                      </a:avLst>
                    </a:prstGeom>
                  </c15:spPr>
                  <c15:layout>
                    <c:manualLayout>
                      <c:w val="0.103703534151254"/>
                      <c:h val="0.123488710633567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1DC-4AC2-9BEB-BFA01CCABE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DC-4AC2-9BEB-BFA01CCABE6D}"/>
                </c:ext>
              </c:extLst>
            </c:dLbl>
            <c:spPr>
              <a:gradFill flip="none"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4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</c:v>
                </c:pt>
                <c:pt idx="1">
                  <c:v>0.08</c:v>
                </c:pt>
                <c:pt idx="2">
                  <c:v>0.1</c:v>
                </c:pt>
                <c:pt idx="3">
                  <c:v>0.08</c:v>
                </c:pt>
                <c:pt idx="4">
                  <c:v>0.6</c:v>
                </c:pt>
                <c:pt idx="5">
                  <c:v>7.0000000000000007E-2</c:v>
                </c:pt>
                <c:pt idx="6">
                  <c:v>0.5</c:v>
                </c:pt>
                <c:pt idx="7">
                  <c:v>0.2</c:v>
                </c:pt>
                <c:pt idx="8">
                  <c:v>0.73</c:v>
                </c:pt>
                <c:pt idx="9">
                  <c:v>0.22</c:v>
                </c:pt>
                <c:pt idx="10">
                  <c:v>0.97</c:v>
                </c:pt>
                <c:pt idx="11">
                  <c:v>7.0000000000000007E-2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A1DC-4AC2-9BEB-BFA01CCAB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081280"/>
        <c:axId val="449279104"/>
      </c:lineChart>
      <c:catAx>
        <c:axId val="4480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49279104"/>
        <c:crosses val="autoZero"/>
        <c:auto val="1"/>
        <c:lblAlgn val="ctr"/>
        <c:lblOffset val="100"/>
        <c:noMultiLvlLbl val="0"/>
      </c:catAx>
      <c:valAx>
        <c:axId val="449279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2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48081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7366-9C70-4028-AAA7-4069A70E3F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66E5-F5EE-4D0E-B6CD-4754E55A07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1" y="0"/>
            <a:ext cx="12191618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64457" y="812800"/>
            <a:ext cx="1126308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>
          <a:xfrm rot="16200000">
            <a:off x="3352800" y="-2075543"/>
            <a:ext cx="5486399" cy="112630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109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8264-B2C7-47FC-9853-766C00762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B6F6-D1B8-4313-9540-1C7EA7837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1" y="0"/>
            <a:ext cx="1219161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573" y="2612600"/>
            <a:ext cx="9949148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spc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PPT TEMPLATE FOR ARBOR DAY.</a:t>
            </a:r>
            <a:endParaRPr lang="zh-CN" altLang="en-US" sz="1100" spc="15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161" y="966174"/>
            <a:ext cx="107167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spc="-300" dirty="0">
                <a:solidFill>
                  <a:srgbClr val="045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绿色植树</a:t>
            </a:r>
            <a:r>
              <a:rPr lang="zh-CN" altLang="en-US" sz="11500" spc="-300" dirty="0" smtClean="0">
                <a:solidFill>
                  <a:srgbClr val="045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节</a:t>
            </a:r>
            <a:endParaRPr lang="en-US" altLang="zh-CN" sz="11500" spc="-300" dirty="0">
              <a:solidFill>
                <a:srgbClr val="045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7" name="69 CuadroTexto"/>
          <p:cNvSpPr txBox="1"/>
          <p:nvPr/>
        </p:nvSpPr>
        <p:spPr>
          <a:xfrm>
            <a:off x="3598946" y="2988120"/>
            <a:ext cx="5047965" cy="495506"/>
          </a:xfrm>
          <a:prstGeom prst="rect">
            <a:avLst/>
          </a:prstGeom>
          <a:noFill/>
        </p:spPr>
        <p:txBody>
          <a:bodyPr vert="horz" wrap="square" lIns="90625" tIns="45332" rIns="90625" bIns="45332" rtlCol="0">
            <a:spAutoFit/>
          </a:bodyPr>
          <a:lstStyle/>
          <a:p>
            <a:pPr marL="171450" indent="-17145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050" kern="1000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详细</a:t>
            </a:r>
            <a:r>
              <a:rPr lang="zh-CN" altLang="en-US" sz="1050" kern="1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内容</a:t>
            </a:r>
            <a:r>
              <a:rPr lang="en-US" altLang="zh-CN" sz="1050" kern="1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050" kern="1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s-MX" sz="1050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4346" y="3919074"/>
            <a:ext cx="3511854" cy="368300"/>
          </a:xfrm>
          <a:prstGeom prst="rect">
            <a:avLst/>
          </a:prstGeom>
          <a:solidFill>
            <a:srgbClr val="0457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815975"/>
            <a:r>
              <a:rPr lang="zh-CN" altLang="en-US" spc="300" dirty="0" smtClean="0">
                <a:solidFill>
                  <a:schemeClr val="bg1"/>
                </a:solidFill>
                <a:cs typeface="+mn-ea"/>
                <a:sym typeface="+mn-lt"/>
              </a:rPr>
              <a:t>一年一班     </a:t>
            </a:r>
            <a:r>
              <a:rPr lang="en-US" altLang="zh-CN" spc="300" dirty="0" smtClean="0">
                <a:solidFill>
                  <a:schemeClr val="bg1"/>
                </a:solidFill>
                <a:cs typeface="+mn-ea"/>
                <a:sym typeface="+mn-lt"/>
              </a:rPr>
              <a:t>XXX</a:t>
            </a:r>
          </a:p>
        </p:txBody>
      </p: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59000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8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59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8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57097" y="235504"/>
            <a:ext cx="270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9983514" y="200211"/>
            <a:ext cx="2068694" cy="14836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BackShape1"/>
          <p:cNvSpPr/>
          <p:nvPr/>
        </p:nvSpPr>
        <p:spPr bwMode="auto">
          <a:xfrm>
            <a:off x="3503181" y="1837734"/>
            <a:ext cx="2384112" cy="2384112"/>
          </a:xfrm>
          <a:prstGeom prst="ellipse">
            <a:avLst/>
          </a:prstGeom>
          <a:solidFill>
            <a:schemeClr val="accent4">
              <a:lumMod val="75000"/>
              <a:alpha val="92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0" name="BackShape2"/>
          <p:cNvSpPr/>
          <p:nvPr/>
        </p:nvSpPr>
        <p:spPr bwMode="auto">
          <a:xfrm>
            <a:off x="6168092" y="3978595"/>
            <a:ext cx="1643673" cy="1641921"/>
          </a:xfrm>
          <a:prstGeom prst="ellipse">
            <a:avLst/>
          </a:prstGeom>
          <a:solidFill>
            <a:schemeClr val="bg1">
              <a:alpha val="92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1" name="BackShape3"/>
          <p:cNvSpPr/>
          <p:nvPr/>
        </p:nvSpPr>
        <p:spPr bwMode="auto">
          <a:xfrm>
            <a:off x="6729199" y="2091489"/>
            <a:ext cx="1510761" cy="1510761"/>
          </a:xfrm>
          <a:prstGeom prst="ellipse">
            <a:avLst/>
          </a:prstGeom>
          <a:solidFill>
            <a:schemeClr val="accent1">
              <a:lumMod val="75000"/>
              <a:alpha val="92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ValueShape1"/>
          <p:cNvSpPr/>
          <p:nvPr/>
        </p:nvSpPr>
        <p:spPr>
          <a:xfrm rot="1215701">
            <a:off x="3698574" y="2084095"/>
            <a:ext cx="2025250" cy="1952049"/>
          </a:xfrm>
          <a:prstGeom prst="arc">
            <a:avLst>
              <a:gd name="adj1" fmla="val 16200000"/>
              <a:gd name="adj2" fmla="val 6696000"/>
            </a:avLst>
          </a:prstGeom>
          <a:noFill/>
          <a:ln w="133350" cap="rnd" cmpd="sng">
            <a:solidFill>
              <a:srgbClr val="1946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3" name="ValueText1"/>
          <p:cNvSpPr txBox="1"/>
          <p:nvPr/>
        </p:nvSpPr>
        <p:spPr>
          <a:xfrm>
            <a:off x="4065609" y="2725576"/>
            <a:ext cx="1266531" cy="684280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56%</a:t>
            </a:r>
          </a:p>
        </p:txBody>
      </p:sp>
      <p:sp>
        <p:nvSpPr>
          <p:cNvPr id="94" name="ValueText3"/>
          <p:cNvSpPr txBox="1"/>
          <p:nvPr/>
        </p:nvSpPr>
        <p:spPr>
          <a:xfrm>
            <a:off x="7094524" y="2644162"/>
            <a:ext cx="780107" cy="421474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42%</a:t>
            </a:r>
          </a:p>
        </p:txBody>
      </p:sp>
      <p:sp>
        <p:nvSpPr>
          <p:cNvPr id="95" name="ValueText2"/>
          <p:cNvSpPr txBox="1"/>
          <p:nvPr/>
        </p:nvSpPr>
        <p:spPr>
          <a:xfrm>
            <a:off x="6644053" y="4601757"/>
            <a:ext cx="780107" cy="421474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39%</a:t>
            </a:r>
          </a:p>
        </p:txBody>
      </p:sp>
      <p:sp>
        <p:nvSpPr>
          <p:cNvPr id="96" name="ValueShape3"/>
          <p:cNvSpPr/>
          <p:nvPr/>
        </p:nvSpPr>
        <p:spPr>
          <a:xfrm rot="2466067">
            <a:off x="6938299" y="2320332"/>
            <a:ext cx="1092564" cy="1053072"/>
          </a:xfrm>
          <a:prstGeom prst="arc">
            <a:avLst>
              <a:gd name="adj1" fmla="val 16200000"/>
              <a:gd name="adj2" fmla="val 3672000"/>
            </a:avLst>
          </a:prstGeom>
          <a:noFill/>
          <a:ln w="76200" cap="rnd" cmpd="sng">
            <a:solidFill>
              <a:srgbClr val="1946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7" name="ValueShape2"/>
          <p:cNvSpPr/>
          <p:nvPr/>
        </p:nvSpPr>
        <p:spPr>
          <a:xfrm rot="2715193">
            <a:off x="6354851" y="4173013"/>
            <a:ext cx="1307211" cy="1259964"/>
          </a:xfrm>
          <a:prstGeom prst="arc">
            <a:avLst>
              <a:gd name="adj1" fmla="val 16200000"/>
              <a:gd name="adj2" fmla="val 3024000"/>
            </a:avLst>
          </a:prstGeom>
          <a:noFill/>
          <a:ln w="88900" cap="rnd" cmpd="sng">
            <a:solidFill>
              <a:srgbClr val="1946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8" name="TextBox 5"/>
          <p:cNvSpPr txBox="1"/>
          <p:nvPr/>
        </p:nvSpPr>
        <p:spPr>
          <a:xfrm>
            <a:off x="5382314" y="5733658"/>
            <a:ext cx="3649135" cy="55592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lang="en-US" sz="12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9" name="TextBox 5"/>
          <p:cNvSpPr txBox="1"/>
          <p:nvPr/>
        </p:nvSpPr>
        <p:spPr>
          <a:xfrm>
            <a:off x="8239960" y="3308995"/>
            <a:ext cx="3649135" cy="55278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spc="300">
                <a:cs typeface="+mn-ea"/>
                <a:sym typeface="+mn-lt"/>
              </a:rPr>
              <a:t>由在此输入详细介绍，以表达项目工作的详细资料和文字信息。</a:t>
            </a:r>
            <a:endParaRPr lang="en-US" sz="1200" spc="300" dirty="0">
              <a:cs typeface="+mn-ea"/>
              <a:sym typeface="+mn-lt"/>
            </a:endParaRPr>
          </a:p>
        </p:txBody>
      </p:sp>
      <p:sp>
        <p:nvSpPr>
          <p:cNvPr id="100" name="TextBox 5"/>
          <p:cNvSpPr txBox="1"/>
          <p:nvPr/>
        </p:nvSpPr>
        <p:spPr>
          <a:xfrm>
            <a:off x="705204" y="1576955"/>
            <a:ext cx="3649135" cy="55278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spc="300">
                <a:cs typeface="+mn-ea"/>
                <a:sym typeface="+mn-lt"/>
              </a:rPr>
              <a:t>由在此输入详细介绍，以表达项目工作的详细资料和文字信息。</a:t>
            </a:r>
            <a:endParaRPr lang="en-US" sz="1200" spc="300" dirty="0">
              <a:cs typeface="+mn-ea"/>
              <a:sym typeface="+mn-lt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 flipV="1">
            <a:off x="461078" y="4991830"/>
            <a:ext cx="2068694" cy="14836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 animBg="1"/>
      <p:bldP spid="97" grpId="0" animBg="1"/>
      <p:bldP spid="9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9851" y="185238"/>
            <a:ext cx="3057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 bwMode="blackWhite">
          <a:xfrm flipH="1">
            <a:off x="2770585" y="2333514"/>
            <a:ext cx="1612081" cy="3301597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4" name="淘宝网Chenying0907出品 16"/>
          <p:cNvGrpSpPr/>
          <p:nvPr/>
        </p:nvGrpSpPr>
        <p:grpSpPr>
          <a:xfrm>
            <a:off x="1015365" y="1817274"/>
            <a:ext cx="5038044" cy="3454120"/>
            <a:chOff x="1015628" y="1816853"/>
            <a:chExt cx="5039356" cy="3455019"/>
          </a:xfrm>
        </p:grpSpPr>
        <p:grpSp>
          <p:nvGrpSpPr>
            <p:cNvPr id="6" name="淘宝网Chenying0907出品 17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19" name="MH_Other_2"/>
              <p:cNvSpPr/>
              <p:nvPr>
                <p:custDataLst>
                  <p:tags r:id="rId10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avLst/>
                <a:gdLst>
                  <a:gd name="T0" fmla="*/ 0 w 2042"/>
                  <a:gd name="T1" fmla="*/ 788 h 789"/>
                  <a:gd name="T2" fmla="*/ 2041 w 2042"/>
                  <a:gd name="T3" fmla="*/ 78 h 789"/>
                  <a:gd name="T4" fmla="*/ 1996 w 2042"/>
                  <a:gd name="T5" fmla="*/ 0 h 789"/>
                  <a:gd name="T6" fmla="*/ 985 w 2042"/>
                  <a:gd name="T7" fmla="*/ 178 h 789"/>
                  <a:gd name="T8" fmla="*/ 834 w 2042"/>
                  <a:gd name="T9" fmla="*/ 230 h 789"/>
                  <a:gd name="T10" fmla="*/ 8 w 2042"/>
                  <a:gd name="T11" fmla="*/ 682 h 789"/>
                  <a:gd name="T12" fmla="*/ 0 w 2042"/>
                  <a:gd name="T13" fmla="*/ 78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2" h="789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0" cap="flat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  <a:tileRect/>
                </a:gradFill>
                <a:prstDash val="solid"/>
                <a:miter lim="800000"/>
              </a:ln>
              <a:effectLst>
                <a:outerShdw blurRad="152400" dist="76200" dir="60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淘宝网Chenying0907出品 31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21" name="淘宝网Chenying0907出品 32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F8353D"/>
                </a:solidFill>
                <a:ln w="28575" cap="flat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avLst/>
                  <a:gdLst>
                    <a:gd name="T0" fmla="*/ 354482 w 1812925"/>
                    <a:gd name="T1" fmla="*/ 872801 h 1511300"/>
                    <a:gd name="T2" fmla="*/ 380318 w 1812925"/>
                    <a:gd name="T3" fmla="*/ 984699 h 1511300"/>
                    <a:gd name="T4" fmla="*/ 425879 w 1812925"/>
                    <a:gd name="T5" fmla="*/ 1087433 h 1511300"/>
                    <a:gd name="T6" fmla="*/ 488386 w 1812925"/>
                    <a:gd name="T7" fmla="*/ 1179061 h 1511300"/>
                    <a:gd name="T8" fmla="*/ 591174 w 1812925"/>
                    <a:gd name="T9" fmla="*/ 1276520 h 1511300"/>
                    <a:gd name="T10" fmla="*/ 711743 w 1812925"/>
                    <a:gd name="T11" fmla="*/ 1346213 h 1511300"/>
                    <a:gd name="T12" fmla="*/ 796474 w 1812925"/>
                    <a:gd name="T13" fmla="*/ 1375922 h 1511300"/>
                    <a:gd name="T14" fmla="*/ 907876 w 1812925"/>
                    <a:gd name="T15" fmla="*/ 1394804 h 1511300"/>
                    <a:gd name="T16" fmla="*/ 1015110 w 1812925"/>
                    <a:gd name="T17" fmla="*/ 1393415 h 1511300"/>
                    <a:gd name="T18" fmla="*/ 1118176 w 1812925"/>
                    <a:gd name="T19" fmla="*/ 1373702 h 1511300"/>
                    <a:gd name="T20" fmla="*/ 1216519 w 1812925"/>
                    <a:gd name="T21" fmla="*/ 1335939 h 1511300"/>
                    <a:gd name="T22" fmla="*/ 1302085 w 1812925"/>
                    <a:gd name="T23" fmla="*/ 1285127 h 1511300"/>
                    <a:gd name="T24" fmla="*/ 1341811 w 1812925"/>
                    <a:gd name="T25" fmla="*/ 1271245 h 1511300"/>
                    <a:gd name="T26" fmla="*/ 1382649 w 1812925"/>
                    <a:gd name="T27" fmla="*/ 1275131 h 1511300"/>
                    <a:gd name="T28" fmla="*/ 1417930 w 1812925"/>
                    <a:gd name="T29" fmla="*/ 1296789 h 1511300"/>
                    <a:gd name="T30" fmla="*/ 1441822 w 1812925"/>
                    <a:gd name="T31" fmla="*/ 1332607 h 1511300"/>
                    <a:gd name="T32" fmla="*/ 1447378 w 1812925"/>
                    <a:gd name="T33" fmla="*/ 1373146 h 1511300"/>
                    <a:gd name="T34" fmla="*/ 1435710 w 1812925"/>
                    <a:gd name="T35" fmla="*/ 1412574 h 1511300"/>
                    <a:gd name="T36" fmla="*/ 1407374 w 1812925"/>
                    <a:gd name="T37" fmla="*/ 1443950 h 1511300"/>
                    <a:gd name="T38" fmla="*/ 1288472 w 1812925"/>
                    <a:gd name="T39" fmla="*/ 1512532 h 1511300"/>
                    <a:gd name="T40" fmla="*/ 1161792 w 1812925"/>
                    <a:gd name="T41" fmla="*/ 1559734 h 1511300"/>
                    <a:gd name="T42" fmla="*/ 1028722 w 1812925"/>
                    <a:gd name="T43" fmla="*/ 1583891 h 1511300"/>
                    <a:gd name="T44" fmla="*/ 874538 w 1812925"/>
                    <a:gd name="T45" fmla="*/ 1583335 h 1511300"/>
                    <a:gd name="T46" fmla="*/ 770639 w 1812925"/>
                    <a:gd name="T47" fmla="*/ 1565565 h 1511300"/>
                    <a:gd name="T48" fmla="*/ 648125 w 1812925"/>
                    <a:gd name="T49" fmla="*/ 1526415 h 1511300"/>
                    <a:gd name="T50" fmla="*/ 534502 w 1812925"/>
                    <a:gd name="T51" fmla="*/ 1468106 h 1511300"/>
                    <a:gd name="T52" fmla="*/ 433380 w 1812925"/>
                    <a:gd name="T53" fmla="*/ 1393693 h 1511300"/>
                    <a:gd name="T54" fmla="*/ 342258 w 1812925"/>
                    <a:gd name="T55" fmla="*/ 1300954 h 1511300"/>
                    <a:gd name="T56" fmla="*/ 283085 w 1812925"/>
                    <a:gd name="T57" fmla="*/ 1219322 h 1511300"/>
                    <a:gd name="T58" fmla="*/ 221690 w 1812925"/>
                    <a:gd name="T59" fmla="*/ 1102705 h 1511300"/>
                    <a:gd name="T60" fmla="*/ 180019 w 1812925"/>
                    <a:gd name="T61" fmla="*/ 976091 h 1511300"/>
                    <a:gd name="T62" fmla="*/ 160017 w 1812925"/>
                    <a:gd name="T63" fmla="*/ 840871 h 1511300"/>
                    <a:gd name="T64" fmla="*/ 979901 w 1812925"/>
                    <a:gd name="T65" fmla="*/ 833 h 1511300"/>
                    <a:gd name="T66" fmla="*/ 1097691 w 1812925"/>
                    <a:gd name="T67" fmla="*/ 13331 h 1511300"/>
                    <a:gd name="T68" fmla="*/ 1216593 w 1812925"/>
                    <a:gd name="T69" fmla="*/ 45825 h 1511300"/>
                    <a:gd name="T70" fmla="*/ 1371054 w 1812925"/>
                    <a:gd name="T71" fmla="*/ 119422 h 1511300"/>
                    <a:gd name="T72" fmla="*/ 1533016 w 1812925"/>
                    <a:gd name="T73" fmla="*/ 252454 h 1511300"/>
                    <a:gd name="T74" fmla="*/ 1614691 w 1812925"/>
                    <a:gd name="T75" fmla="*/ 356878 h 1511300"/>
                    <a:gd name="T76" fmla="*/ 1678032 w 1812925"/>
                    <a:gd name="T77" fmla="*/ 471857 h 1511300"/>
                    <a:gd name="T78" fmla="*/ 1721370 w 1812925"/>
                    <a:gd name="T79" fmla="*/ 597112 h 1511300"/>
                    <a:gd name="T80" fmla="*/ 1743872 w 1812925"/>
                    <a:gd name="T81" fmla="*/ 731254 h 1511300"/>
                    <a:gd name="T82" fmla="*/ 1555796 w 1812925"/>
                    <a:gd name="T83" fmla="*/ 779578 h 1511300"/>
                    <a:gd name="T84" fmla="*/ 1541350 w 1812925"/>
                    <a:gd name="T85" fmla="*/ 661544 h 1511300"/>
                    <a:gd name="T86" fmla="*/ 1505235 w 1812925"/>
                    <a:gd name="T87" fmla="*/ 551287 h 1511300"/>
                    <a:gd name="T88" fmla="*/ 1449396 w 1812925"/>
                    <a:gd name="T89" fmla="*/ 451583 h 1511300"/>
                    <a:gd name="T90" fmla="*/ 1369110 w 1812925"/>
                    <a:gd name="T91" fmla="*/ 357434 h 1511300"/>
                    <a:gd name="T92" fmla="*/ 1239096 w 1812925"/>
                    <a:gd name="T93" fmla="*/ 263007 h 1511300"/>
                    <a:gd name="T94" fmla="*/ 1127973 w 1812925"/>
                    <a:gd name="T95" fmla="*/ 216627 h 1511300"/>
                    <a:gd name="T96" fmla="*/ 1010181 w 1812925"/>
                    <a:gd name="T97" fmla="*/ 193297 h 1511300"/>
                    <a:gd name="T98" fmla="*/ 899058 w 1812925"/>
                    <a:gd name="T99" fmla="*/ 193020 h 1511300"/>
                    <a:gd name="T100" fmla="*/ 796825 w 1812925"/>
                    <a:gd name="T101" fmla="*/ 210794 h 1511300"/>
                    <a:gd name="T102" fmla="*/ 698759 w 1812925"/>
                    <a:gd name="T103" fmla="*/ 246343 h 1511300"/>
                    <a:gd name="T104" fmla="*/ 606805 w 1812925"/>
                    <a:gd name="T105" fmla="*/ 299667 h 1511300"/>
                    <a:gd name="T106" fmla="*/ 567912 w 1812925"/>
                    <a:gd name="T107" fmla="*/ 315497 h 1511300"/>
                    <a:gd name="T108" fmla="*/ 526797 w 1812925"/>
                    <a:gd name="T109" fmla="*/ 313275 h 1511300"/>
                    <a:gd name="T110" fmla="*/ 490404 w 1812925"/>
                    <a:gd name="T111" fmla="*/ 293835 h 1511300"/>
                    <a:gd name="T112" fmla="*/ 465123 w 1812925"/>
                    <a:gd name="T113" fmla="*/ 259119 h 1511300"/>
                    <a:gd name="T114" fmla="*/ 457067 w 1812925"/>
                    <a:gd name="T115" fmla="*/ 218570 h 1511300"/>
                    <a:gd name="T116" fmla="*/ 467345 w 1812925"/>
                    <a:gd name="T117" fmla="*/ 178856 h 1511300"/>
                    <a:gd name="T118" fmla="*/ 494015 w 1812925"/>
                    <a:gd name="T119" fmla="*/ 146640 h 1511300"/>
                    <a:gd name="T120" fmla="*/ 602639 w 1812925"/>
                    <a:gd name="T121" fmla="*/ 81374 h 1511300"/>
                    <a:gd name="T122" fmla="*/ 728763 w 1812925"/>
                    <a:gd name="T123" fmla="*/ 32216 h 1511300"/>
                    <a:gd name="T124" fmla="*/ 860722 w 1812925"/>
                    <a:gd name="T125" fmla="*/ 5555 h 1511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812925" h="1511300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淘宝网Chenying0907出品 18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14" name="MH_Other_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53" tIns="34977" rIns="69953" bIns="34977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MH_Other_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53" tIns="34977" rIns="69953" bIns="34977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MH_Other_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53" tIns="34977" rIns="69953" bIns="34977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MH_SubTitle_2"/>
              <p:cNvSpPr/>
              <p:nvPr>
                <p:custDataLst>
                  <p:tags r:id="rId9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8575" cap="flat">
                <a:noFill/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r>
                  <a:rPr lang="en-US" altLang="zh-CN" sz="1800" dirty="0">
                    <a:solidFill>
                      <a:prstClr val="black"/>
                    </a:solidFill>
                    <a:cs typeface="+mn-ea"/>
                    <a:sym typeface="+mn-lt"/>
                  </a:rPr>
                  <a:t> </a:t>
                </a:r>
                <a:endParaRPr lang="zh-CN" altLang="en-US" sz="1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淘宝网Chenying0907出品 2"/>
              <p:cNvSpPr txBox="1"/>
              <p:nvPr/>
            </p:nvSpPr>
            <p:spPr>
              <a:xfrm>
                <a:off x="1425377" y="3654953"/>
                <a:ext cx="659327" cy="369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30%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淘宝网Chenying0907出品 19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9" name="MH_Other_7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53" tIns="34977" rIns="69953" bIns="34977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MH_Other_8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53" tIns="34977" rIns="69953" bIns="34977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MH_Other_9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53" tIns="34977" rIns="69953" bIns="34977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MH_SubTitle_1"/>
              <p:cNvSpPr/>
              <p:nvPr>
                <p:custDataLst>
                  <p:tags r:id="rId5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B050"/>
              </a:solidFill>
              <a:ln w="28575" cap="flat">
                <a:noFill/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淘宝网Chenying0907出品 16"/>
              <p:cNvSpPr txBox="1"/>
              <p:nvPr/>
            </p:nvSpPr>
            <p:spPr>
              <a:xfrm>
                <a:off x="4925892" y="4816932"/>
                <a:ext cx="659327" cy="369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70%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淘宝网Chenying0907出品 34"/>
          <p:cNvGrpSpPr/>
          <p:nvPr/>
        </p:nvGrpSpPr>
        <p:grpSpPr>
          <a:xfrm>
            <a:off x="7067688" y="1826797"/>
            <a:ext cx="4130797" cy="4193817"/>
            <a:chOff x="2030802" y="1611264"/>
            <a:chExt cx="4131873" cy="4194910"/>
          </a:xfrm>
        </p:grpSpPr>
        <p:sp>
          <p:nvSpPr>
            <p:cNvPr id="24" name="TextBox 10"/>
            <p:cNvSpPr txBox="1"/>
            <p:nvPr/>
          </p:nvSpPr>
          <p:spPr>
            <a:xfrm>
              <a:off x="2030802" y="1611264"/>
              <a:ext cx="1800962" cy="369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>
                  <a:cs typeface="+mn-ea"/>
                  <a:sym typeface="+mn-lt"/>
                </a:rPr>
                <a:t>添加标题文字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030802" y="3099534"/>
              <a:ext cx="1800962" cy="369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>
                  <a:cs typeface="+mn-ea"/>
                  <a:sym typeface="+mn-lt"/>
                </a:rPr>
                <a:t>添加标题文字</a:t>
              </a: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2030802" y="4573277"/>
              <a:ext cx="1800962" cy="369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>
                  <a:cs typeface="+mn-ea"/>
                  <a:sym typeface="+mn-lt"/>
                </a:rPr>
                <a:t>添加标题文字</a:t>
              </a:r>
            </a:p>
          </p:txBody>
        </p:sp>
        <p:sp>
          <p:nvSpPr>
            <p:cNvPr id="27" name="淘宝网Chenying0907出品 5"/>
            <p:cNvSpPr/>
            <p:nvPr/>
          </p:nvSpPr>
          <p:spPr bwMode="auto">
            <a:xfrm>
              <a:off x="2135577" y="1953441"/>
              <a:ext cx="4027098" cy="90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spc="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200" spc="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风格，字</a:t>
              </a:r>
              <a:r>
                <a:rPr lang="zh-CN" altLang="en-US" sz="1200" spc="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以内。</a:t>
              </a:r>
              <a:endParaRPr lang="en-US" altLang="zh-CN" sz="1200" spc="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淘宝网Chenying0907出品 5"/>
            <p:cNvSpPr/>
            <p:nvPr/>
          </p:nvSpPr>
          <p:spPr bwMode="auto">
            <a:xfrm>
              <a:off x="2135577" y="3418077"/>
              <a:ext cx="4027098" cy="90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spc="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200" spc="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风格，在</a:t>
              </a:r>
              <a:r>
                <a:rPr lang="en-US" altLang="zh-CN" sz="1200" spc="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spc="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字以内。</a:t>
              </a:r>
              <a:endParaRPr lang="en-US" altLang="zh-CN" sz="1200" spc="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淘宝网Chenying0907出品 5"/>
            <p:cNvSpPr/>
            <p:nvPr/>
          </p:nvSpPr>
          <p:spPr bwMode="auto">
            <a:xfrm>
              <a:off x="2135577" y="4898661"/>
              <a:ext cx="4027098" cy="90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spc="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200" spc="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风格，</a:t>
              </a:r>
              <a:endParaRPr lang="en-US" altLang="zh-CN" sz="1200" spc="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淘宝网Chenying0907出品 41"/>
          <p:cNvGrpSpPr/>
          <p:nvPr/>
        </p:nvGrpSpPr>
        <p:grpSpPr>
          <a:xfrm>
            <a:off x="6392311" y="1731516"/>
            <a:ext cx="600288" cy="3548445"/>
            <a:chOff x="6393975" y="1731074"/>
            <a:chExt cx="600444" cy="3549370"/>
          </a:xfrm>
        </p:grpSpPr>
        <p:sp>
          <p:nvSpPr>
            <p:cNvPr id="31" name="淘宝网Chenying0907出品 42"/>
            <p:cNvSpPr/>
            <p:nvPr/>
          </p:nvSpPr>
          <p:spPr bwMode="blackWhite">
            <a:xfrm>
              <a:off x="6393975" y="1731074"/>
              <a:ext cx="600444" cy="3549370"/>
            </a:xfrm>
            <a:custGeom>
              <a:avLst/>
              <a:gdLst>
                <a:gd name="connsiteX0" fmla="*/ 300222 w 600444"/>
                <a:gd name="connsiteY0" fmla="*/ 0 h 3549370"/>
                <a:gd name="connsiteX1" fmla="*/ 600444 w 600444"/>
                <a:gd name="connsiteY1" fmla="*/ 300222 h 3549370"/>
                <a:gd name="connsiteX2" fmla="*/ 468079 w 600444"/>
                <a:gd name="connsiteY2" fmla="*/ 549171 h 3549370"/>
                <a:gd name="connsiteX3" fmla="*/ 428714 w 600444"/>
                <a:gd name="connsiteY3" fmla="*/ 570538 h 3549370"/>
                <a:gd name="connsiteX4" fmla="*/ 428714 w 600444"/>
                <a:gd name="connsiteY4" fmla="*/ 1533984 h 3549370"/>
                <a:gd name="connsiteX5" fmla="*/ 468079 w 600444"/>
                <a:gd name="connsiteY5" fmla="*/ 1555350 h 3549370"/>
                <a:gd name="connsiteX6" fmla="*/ 600444 w 600444"/>
                <a:gd name="connsiteY6" fmla="*/ 1804299 h 3549370"/>
                <a:gd name="connsiteX7" fmla="*/ 468079 w 600444"/>
                <a:gd name="connsiteY7" fmla="*/ 2053248 h 3549370"/>
                <a:gd name="connsiteX8" fmla="*/ 428714 w 600444"/>
                <a:gd name="connsiteY8" fmla="*/ 2074615 h 3549370"/>
                <a:gd name="connsiteX9" fmla="*/ 428714 w 600444"/>
                <a:gd name="connsiteY9" fmla="*/ 2978833 h 3549370"/>
                <a:gd name="connsiteX10" fmla="*/ 468079 w 600444"/>
                <a:gd name="connsiteY10" fmla="*/ 3000199 h 3549370"/>
                <a:gd name="connsiteX11" fmla="*/ 600444 w 600444"/>
                <a:gd name="connsiteY11" fmla="*/ 3249148 h 3549370"/>
                <a:gd name="connsiteX12" fmla="*/ 300222 w 600444"/>
                <a:gd name="connsiteY12" fmla="*/ 3549370 h 3549370"/>
                <a:gd name="connsiteX13" fmla="*/ 0 w 600444"/>
                <a:gd name="connsiteY13" fmla="*/ 3249148 h 3549370"/>
                <a:gd name="connsiteX14" fmla="*/ 132365 w 600444"/>
                <a:gd name="connsiteY14" fmla="*/ 3000199 h 3549370"/>
                <a:gd name="connsiteX15" fmla="*/ 171730 w 600444"/>
                <a:gd name="connsiteY15" fmla="*/ 2978833 h 3549370"/>
                <a:gd name="connsiteX16" fmla="*/ 171730 w 600444"/>
                <a:gd name="connsiteY16" fmla="*/ 2074615 h 3549370"/>
                <a:gd name="connsiteX17" fmla="*/ 132365 w 600444"/>
                <a:gd name="connsiteY17" fmla="*/ 2053248 h 3549370"/>
                <a:gd name="connsiteX18" fmla="*/ 0 w 600444"/>
                <a:gd name="connsiteY18" fmla="*/ 1804299 h 3549370"/>
                <a:gd name="connsiteX19" fmla="*/ 132365 w 600444"/>
                <a:gd name="connsiteY19" fmla="*/ 1555350 h 3549370"/>
                <a:gd name="connsiteX20" fmla="*/ 171730 w 600444"/>
                <a:gd name="connsiteY20" fmla="*/ 1533984 h 3549370"/>
                <a:gd name="connsiteX21" fmla="*/ 171730 w 600444"/>
                <a:gd name="connsiteY21" fmla="*/ 570538 h 3549370"/>
                <a:gd name="connsiteX22" fmla="*/ 132365 w 600444"/>
                <a:gd name="connsiteY22" fmla="*/ 549171 h 3549370"/>
                <a:gd name="connsiteX23" fmla="*/ 0 w 600444"/>
                <a:gd name="connsiteY23" fmla="*/ 300222 h 3549370"/>
                <a:gd name="connsiteX24" fmla="*/ 300222 w 600444"/>
                <a:gd name="connsiteY24" fmla="*/ 0 h 354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0444" h="3549370">
                  <a:moveTo>
                    <a:pt x="300222" y="0"/>
                  </a:moveTo>
                  <a:cubicBezTo>
                    <a:pt x="466030" y="0"/>
                    <a:pt x="600444" y="134414"/>
                    <a:pt x="600444" y="300222"/>
                  </a:cubicBezTo>
                  <a:cubicBezTo>
                    <a:pt x="600444" y="403852"/>
                    <a:pt x="547939" y="495219"/>
                    <a:pt x="468079" y="549171"/>
                  </a:cubicBezTo>
                  <a:lnTo>
                    <a:pt x="428714" y="570538"/>
                  </a:lnTo>
                  <a:lnTo>
                    <a:pt x="428714" y="1533984"/>
                  </a:lnTo>
                  <a:lnTo>
                    <a:pt x="468079" y="1555350"/>
                  </a:lnTo>
                  <a:cubicBezTo>
                    <a:pt x="547939" y="1609302"/>
                    <a:pt x="600444" y="1700669"/>
                    <a:pt x="600444" y="1804299"/>
                  </a:cubicBezTo>
                  <a:cubicBezTo>
                    <a:pt x="600444" y="1907929"/>
                    <a:pt x="547939" y="1999296"/>
                    <a:pt x="468079" y="2053248"/>
                  </a:cubicBezTo>
                  <a:lnTo>
                    <a:pt x="428714" y="2074615"/>
                  </a:lnTo>
                  <a:lnTo>
                    <a:pt x="428714" y="2978833"/>
                  </a:lnTo>
                  <a:lnTo>
                    <a:pt x="468079" y="3000199"/>
                  </a:lnTo>
                  <a:cubicBezTo>
                    <a:pt x="547939" y="3054152"/>
                    <a:pt x="600444" y="3145518"/>
                    <a:pt x="600444" y="3249148"/>
                  </a:cubicBezTo>
                  <a:cubicBezTo>
                    <a:pt x="600444" y="3414956"/>
                    <a:pt x="466030" y="3549370"/>
                    <a:pt x="300222" y="3549370"/>
                  </a:cubicBezTo>
                  <a:cubicBezTo>
                    <a:pt x="134414" y="3549370"/>
                    <a:pt x="0" y="3414956"/>
                    <a:pt x="0" y="3249148"/>
                  </a:cubicBezTo>
                  <a:cubicBezTo>
                    <a:pt x="0" y="3145518"/>
                    <a:pt x="52505" y="3054152"/>
                    <a:pt x="132365" y="3000199"/>
                  </a:cubicBezTo>
                  <a:lnTo>
                    <a:pt x="171730" y="2978833"/>
                  </a:lnTo>
                  <a:lnTo>
                    <a:pt x="171730" y="2074615"/>
                  </a:lnTo>
                  <a:lnTo>
                    <a:pt x="132365" y="2053248"/>
                  </a:lnTo>
                  <a:cubicBezTo>
                    <a:pt x="52505" y="1999296"/>
                    <a:pt x="0" y="1907929"/>
                    <a:pt x="0" y="1804299"/>
                  </a:cubicBezTo>
                  <a:cubicBezTo>
                    <a:pt x="0" y="1700669"/>
                    <a:pt x="52505" y="1609302"/>
                    <a:pt x="132365" y="1555350"/>
                  </a:cubicBezTo>
                  <a:lnTo>
                    <a:pt x="171730" y="1533984"/>
                  </a:lnTo>
                  <a:lnTo>
                    <a:pt x="171730" y="570538"/>
                  </a:lnTo>
                  <a:lnTo>
                    <a:pt x="132365" y="549171"/>
                  </a:lnTo>
                  <a:cubicBezTo>
                    <a:pt x="52505" y="495219"/>
                    <a:pt x="0" y="403852"/>
                    <a:pt x="0" y="300222"/>
                  </a:cubicBezTo>
                  <a:cubicBezTo>
                    <a:pt x="0" y="134414"/>
                    <a:pt x="134414" y="0"/>
                    <a:pt x="3002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grpSp>
          <p:nvGrpSpPr>
            <p:cNvPr id="32" name="淘宝网Chenying0907出品 43"/>
            <p:cNvGrpSpPr/>
            <p:nvPr/>
          </p:nvGrpSpPr>
          <p:grpSpPr>
            <a:xfrm>
              <a:off x="6461565" y="4740846"/>
              <a:ext cx="465264" cy="465265"/>
              <a:chOff x="6447927" y="4740846"/>
              <a:chExt cx="465264" cy="465265"/>
            </a:xfrm>
          </p:grpSpPr>
          <p:sp>
            <p:nvSpPr>
              <p:cNvPr id="39" name="淘宝网Chenying0907出品 50"/>
              <p:cNvSpPr/>
              <p:nvPr/>
            </p:nvSpPr>
            <p:spPr>
              <a:xfrm flipH="1">
                <a:off x="6447927" y="4740846"/>
                <a:ext cx="465264" cy="46526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KSO_Shape"/>
              <p:cNvSpPr/>
              <p:nvPr/>
            </p:nvSpPr>
            <p:spPr bwMode="auto">
              <a:xfrm>
                <a:off x="6540262" y="4855228"/>
                <a:ext cx="280594" cy="217460"/>
              </a:xfrm>
              <a:custGeom>
                <a:avLst/>
                <a:gdLst>
                  <a:gd name="T0" fmla="*/ 2017136 w 3240087"/>
                  <a:gd name="T1" fmla="*/ 1939157 h 2513013"/>
                  <a:gd name="T2" fmla="*/ 792729 w 3240087"/>
                  <a:gd name="T3" fmla="*/ 1060450 h 2513013"/>
                  <a:gd name="T4" fmla="*/ 1301750 w 3240087"/>
                  <a:gd name="T5" fmla="*/ 2513013 h 2513013"/>
                  <a:gd name="T6" fmla="*/ 1554331 w 3240087"/>
                  <a:gd name="T7" fmla="*/ 753428 h 2513013"/>
                  <a:gd name="T8" fmla="*/ 1460048 w 3240087"/>
                  <a:gd name="T9" fmla="*/ 768668 h 2513013"/>
                  <a:gd name="T10" fmla="*/ 1385130 w 3240087"/>
                  <a:gd name="T11" fmla="*/ 795338 h 2513013"/>
                  <a:gd name="T12" fmla="*/ 1329893 w 3240087"/>
                  <a:gd name="T13" fmla="*/ 833438 h 2513013"/>
                  <a:gd name="T14" fmla="*/ 1294022 w 3240087"/>
                  <a:gd name="T15" fmla="*/ 883285 h 2513013"/>
                  <a:gd name="T16" fmla="*/ 1277514 w 3240087"/>
                  <a:gd name="T17" fmla="*/ 944880 h 2513013"/>
                  <a:gd name="T18" fmla="*/ 1278784 w 3240087"/>
                  <a:gd name="T19" fmla="*/ 999173 h 2513013"/>
                  <a:gd name="T20" fmla="*/ 1289577 w 3240087"/>
                  <a:gd name="T21" fmla="*/ 1043940 h 2513013"/>
                  <a:gd name="T22" fmla="*/ 1309259 w 3240087"/>
                  <a:gd name="T23" fmla="*/ 1084263 h 2513013"/>
                  <a:gd name="T24" fmla="*/ 1365448 w 3240087"/>
                  <a:gd name="T25" fmla="*/ 1148715 h 2513013"/>
                  <a:gd name="T26" fmla="*/ 1452112 w 3240087"/>
                  <a:gd name="T27" fmla="*/ 1200786 h 2513013"/>
                  <a:gd name="T28" fmla="*/ 1598774 w 3240087"/>
                  <a:gd name="T29" fmla="*/ 1275081 h 2513013"/>
                  <a:gd name="T30" fmla="*/ 1631472 w 3240087"/>
                  <a:gd name="T31" fmla="*/ 1300163 h 2513013"/>
                  <a:gd name="T32" fmla="*/ 1648614 w 3240087"/>
                  <a:gd name="T33" fmla="*/ 1327786 h 2513013"/>
                  <a:gd name="T34" fmla="*/ 1658455 w 3240087"/>
                  <a:gd name="T35" fmla="*/ 1403668 h 2513013"/>
                  <a:gd name="T36" fmla="*/ 1653376 w 3240087"/>
                  <a:gd name="T37" fmla="*/ 1450658 h 2513013"/>
                  <a:gd name="T38" fmla="*/ 1632741 w 3240087"/>
                  <a:gd name="T39" fmla="*/ 1471931 h 2513013"/>
                  <a:gd name="T40" fmla="*/ 1595917 w 3240087"/>
                  <a:gd name="T41" fmla="*/ 1477328 h 2513013"/>
                  <a:gd name="T42" fmla="*/ 1572426 w 3240087"/>
                  <a:gd name="T43" fmla="*/ 1469708 h 2513013"/>
                  <a:gd name="T44" fmla="*/ 1562902 w 3240087"/>
                  <a:gd name="T45" fmla="*/ 1457008 h 2513013"/>
                  <a:gd name="T46" fmla="*/ 1555601 w 3240087"/>
                  <a:gd name="T47" fmla="*/ 1406208 h 2513013"/>
                  <a:gd name="T48" fmla="*/ 1280689 w 3240087"/>
                  <a:gd name="T49" fmla="*/ 1341121 h 2513013"/>
                  <a:gd name="T50" fmla="*/ 1292117 w 3240087"/>
                  <a:gd name="T51" fmla="*/ 1434783 h 2513013"/>
                  <a:gd name="T52" fmla="*/ 1312751 w 3240087"/>
                  <a:gd name="T53" fmla="*/ 1484313 h 2513013"/>
                  <a:gd name="T54" fmla="*/ 1334655 w 3240087"/>
                  <a:gd name="T55" fmla="*/ 1514158 h 2513013"/>
                  <a:gd name="T56" fmla="*/ 1362591 w 3240087"/>
                  <a:gd name="T57" fmla="*/ 1538288 h 2513013"/>
                  <a:gd name="T58" fmla="*/ 1427986 w 3240087"/>
                  <a:gd name="T59" fmla="*/ 1573848 h 2513013"/>
                  <a:gd name="T60" fmla="*/ 1500999 w 3240087"/>
                  <a:gd name="T61" fmla="*/ 1596073 h 2513013"/>
                  <a:gd name="T62" fmla="*/ 1680359 w 3240087"/>
                  <a:gd name="T63" fmla="*/ 1684973 h 2513013"/>
                  <a:gd name="T64" fmla="*/ 1761626 w 3240087"/>
                  <a:gd name="T65" fmla="*/ 1591628 h 2513013"/>
                  <a:gd name="T66" fmla="*/ 1840672 w 3240087"/>
                  <a:gd name="T67" fmla="*/ 1562101 h 2513013"/>
                  <a:gd name="T68" fmla="*/ 1900035 w 3240087"/>
                  <a:gd name="T69" fmla="*/ 1518286 h 2513013"/>
                  <a:gd name="T70" fmla="*/ 1939716 w 3240087"/>
                  <a:gd name="T71" fmla="*/ 1461136 h 2513013"/>
                  <a:gd name="T72" fmla="*/ 1959398 w 3240087"/>
                  <a:gd name="T73" fmla="*/ 1390333 h 2513013"/>
                  <a:gd name="T74" fmla="*/ 1960350 w 3240087"/>
                  <a:gd name="T75" fmla="*/ 1316038 h 2513013"/>
                  <a:gd name="T76" fmla="*/ 1951779 w 3240087"/>
                  <a:gd name="T77" fmla="*/ 1271271 h 2513013"/>
                  <a:gd name="T78" fmla="*/ 1935907 w 3240087"/>
                  <a:gd name="T79" fmla="*/ 1232536 h 2513013"/>
                  <a:gd name="T80" fmla="*/ 1890194 w 3240087"/>
                  <a:gd name="T81" fmla="*/ 1173798 h 2513013"/>
                  <a:gd name="T82" fmla="*/ 1817180 w 3240087"/>
                  <a:gd name="T83" fmla="*/ 1128078 h 2513013"/>
                  <a:gd name="T84" fmla="*/ 1674327 w 3240087"/>
                  <a:gd name="T85" fmla="*/ 1059180 h 2513013"/>
                  <a:gd name="T86" fmla="*/ 1581949 w 3240087"/>
                  <a:gd name="T87" fmla="*/ 1008380 h 2513013"/>
                  <a:gd name="T88" fmla="*/ 1566394 w 3240087"/>
                  <a:gd name="T89" fmla="*/ 989013 h 2513013"/>
                  <a:gd name="T90" fmla="*/ 1557823 w 3240087"/>
                  <a:gd name="T91" fmla="*/ 962025 h 2513013"/>
                  <a:gd name="T92" fmla="*/ 1557823 w 3240087"/>
                  <a:gd name="T93" fmla="*/ 918528 h 2513013"/>
                  <a:gd name="T94" fmla="*/ 1572108 w 3240087"/>
                  <a:gd name="T95" fmla="*/ 890905 h 2513013"/>
                  <a:gd name="T96" fmla="*/ 1600361 w 3240087"/>
                  <a:gd name="T97" fmla="*/ 879793 h 2513013"/>
                  <a:gd name="T98" fmla="*/ 1636551 w 3240087"/>
                  <a:gd name="T99" fmla="*/ 886143 h 2513013"/>
                  <a:gd name="T100" fmla="*/ 1649249 w 3240087"/>
                  <a:gd name="T101" fmla="*/ 901700 h 2513013"/>
                  <a:gd name="T102" fmla="*/ 1656233 w 3240087"/>
                  <a:gd name="T103" fmla="*/ 956310 h 2513013"/>
                  <a:gd name="T104" fmla="*/ 1932732 w 3240087"/>
                  <a:gd name="T105" fmla="*/ 964883 h 2513013"/>
                  <a:gd name="T106" fmla="*/ 1923844 w 3240087"/>
                  <a:gd name="T107" fmla="*/ 900748 h 2513013"/>
                  <a:gd name="T108" fmla="*/ 1897495 w 3240087"/>
                  <a:gd name="T109" fmla="*/ 847725 h 2513013"/>
                  <a:gd name="T110" fmla="*/ 1853370 w 3240087"/>
                  <a:gd name="T111" fmla="*/ 806450 h 2513013"/>
                  <a:gd name="T112" fmla="*/ 1790832 w 3240087"/>
                  <a:gd name="T113" fmla="*/ 775970 h 2513013"/>
                  <a:gd name="T114" fmla="*/ 1710834 w 3240087"/>
                  <a:gd name="T115" fmla="*/ 757238 h 2513013"/>
                  <a:gd name="T116" fmla="*/ 2640012 w 3240087"/>
                  <a:gd name="T117" fmla="*/ 871220 h 2513013"/>
                  <a:gd name="T118" fmla="*/ 1619408 w 3240087"/>
                  <a:gd name="T119" fmla="*/ 0 h 2513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40087" h="2513013">
                    <a:moveTo>
                      <a:pt x="2446710" y="1060450"/>
                    </a:moveTo>
                    <a:lnTo>
                      <a:pt x="3240087" y="1736769"/>
                    </a:lnTo>
                    <a:lnTo>
                      <a:pt x="2830848" y="1736769"/>
                    </a:lnTo>
                    <a:lnTo>
                      <a:pt x="2956352" y="2513013"/>
                    </a:lnTo>
                    <a:lnTo>
                      <a:pt x="1936750" y="2513013"/>
                    </a:lnTo>
                    <a:lnTo>
                      <a:pt x="2017136" y="1939157"/>
                    </a:lnTo>
                    <a:lnTo>
                      <a:pt x="2275453" y="1939157"/>
                    </a:lnTo>
                    <a:lnTo>
                      <a:pt x="2351708" y="1939157"/>
                    </a:lnTo>
                    <a:lnTo>
                      <a:pt x="2338681" y="1859852"/>
                    </a:lnTo>
                    <a:lnTo>
                      <a:pt x="2238278" y="1237778"/>
                    </a:lnTo>
                    <a:lnTo>
                      <a:pt x="2446710" y="1060450"/>
                    </a:lnTo>
                    <a:close/>
                    <a:moveTo>
                      <a:pt x="792729" y="1060450"/>
                    </a:moveTo>
                    <a:lnTo>
                      <a:pt x="988531" y="1227309"/>
                    </a:lnTo>
                    <a:lnTo>
                      <a:pt x="899991" y="1861120"/>
                    </a:lnTo>
                    <a:lnTo>
                      <a:pt x="889201" y="1939157"/>
                    </a:lnTo>
                    <a:lnTo>
                      <a:pt x="963460" y="1939157"/>
                    </a:lnTo>
                    <a:lnTo>
                      <a:pt x="1209085" y="1939157"/>
                    </a:lnTo>
                    <a:lnTo>
                      <a:pt x="1301750" y="2513013"/>
                    </a:lnTo>
                    <a:lnTo>
                      <a:pt x="283389" y="2513013"/>
                    </a:lnTo>
                    <a:lnTo>
                      <a:pt x="391604" y="1736769"/>
                    </a:lnTo>
                    <a:lnTo>
                      <a:pt x="0" y="1736769"/>
                    </a:lnTo>
                    <a:lnTo>
                      <a:pt x="792729" y="1060450"/>
                    </a:lnTo>
                    <a:close/>
                    <a:moveTo>
                      <a:pt x="1554331" y="686118"/>
                    </a:moveTo>
                    <a:lnTo>
                      <a:pt x="1554331" y="753428"/>
                    </a:lnTo>
                    <a:lnTo>
                      <a:pt x="1537189" y="755015"/>
                    </a:lnTo>
                    <a:lnTo>
                      <a:pt x="1520681" y="757238"/>
                    </a:lnTo>
                    <a:lnTo>
                      <a:pt x="1504491" y="759778"/>
                    </a:lnTo>
                    <a:lnTo>
                      <a:pt x="1489254" y="762318"/>
                    </a:lnTo>
                    <a:lnTo>
                      <a:pt x="1474334" y="765175"/>
                    </a:lnTo>
                    <a:lnTo>
                      <a:pt x="1460048" y="768668"/>
                    </a:lnTo>
                    <a:lnTo>
                      <a:pt x="1446080" y="772160"/>
                    </a:lnTo>
                    <a:lnTo>
                      <a:pt x="1432747" y="776288"/>
                    </a:lnTo>
                    <a:lnTo>
                      <a:pt x="1420049" y="780415"/>
                    </a:lnTo>
                    <a:lnTo>
                      <a:pt x="1407986" y="785178"/>
                    </a:lnTo>
                    <a:lnTo>
                      <a:pt x="1396241" y="789940"/>
                    </a:lnTo>
                    <a:lnTo>
                      <a:pt x="1385130" y="795338"/>
                    </a:lnTo>
                    <a:lnTo>
                      <a:pt x="1374654" y="800735"/>
                    </a:lnTo>
                    <a:lnTo>
                      <a:pt x="1364496" y="806768"/>
                    </a:lnTo>
                    <a:lnTo>
                      <a:pt x="1354972" y="813118"/>
                    </a:lnTo>
                    <a:lnTo>
                      <a:pt x="1345766" y="819468"/>
                    </a:lnTo>
                    <a:lnTo>
                      <a:pt x="1337512" y="826453"/>
                    </a:lnTo>
                    <a:lnTo>
                      <a:pt x="1329893" y="833438"/>
                    </a:lnTo>
                    <a:lnTo>
                      <a:pt x="1322592" y="841375"/>
                    </a:lnTo>
                    <a:lnTo>
                      <a:pt x="1315608" y="848995"/>
                    </a:lnTo>
                    <a:lnTo>
                      <a:pt x="1309259" y="857250"/>
                    </a:lnTo>
                    <a:lnTo>
                      <a:pt x="1303863" y="865505"/>
                    </a:lnTo>
                    <a:lnTo>
                      <a:pt x="1298466" y="874395"/>
                    </a:lnTo>
                    <a:lnTo>
                      <a:pt x="1294022" y="883285"/>
                    </a:lnTo>
                    <a:lnTo>
                      <a:pt x="1289895" y="892810"/>
                    </a:lnTo>
                    <a:lnTo>
                      <a:pt x="1286403" y="902653"/>
                    </a:lnTo>
                    <a:lnTo>
                      <a:pt x="1283546" y="912813"/>
                    </a:lnTo>
                    <a:lnTo>
                      <a:pt x="1281006" y="922973"/>
                    </a:lnTo>
                    <a:lnTo>
                      <a:pt x="1279101" y="933768"/>
                    </a:lnTo>
                    <a:lnTo>
                      <a:pt x="1277514" y="944880"/>
                    </a:lnTo>
                    <a:lnTo>
                      <a:pt x="1276879" y="955993"/>
                    </a:lnTo>
                    <a:lnTo>
                      <a:pt x="1276562" y="967423"/>
                    </a:lnTo>
                    <a:lnTo>
                      <a:pt x="1276562" y="975678"/>
                    </a:lnTo>
                    <a:lnTo>
                      <a:pt x="1277197" y="983615"/>
                    </a:lnTo>
                    <a:lnTo>
                      <a:pt x="1277514" y="991553"/>
                    </a:lnTo>
                    <a:lnTo>
                      <a:pt x="1278784" y="999173"/>
                    </a:lnTo>
                    <a:lnTo>
                      <a:pt x="1279736" y="1006793"/>
                    </a:lnTo>
                    <a:lnTo>
                      <a:pt x="1281006" y="1014413"/>
                    </a:lnTo>
                    <a:lnTo>
                      <a:pt x="1282911" y="1021715"/>
                    </a:lnTo>
                    <a:lnTo>
                      <a:pt x="1284815" y="1029335"/>
                    </a:lnTo>
                    <a:lnTo>
                      <a:pt x="1287038" y="1036638"/>
                    </a:lnTo>
                    <a:lnTo>
                      <a:pt x="1289577" y="1043940"/>
                    </a:lnTo>
                    <a:lnTo>
                      <a:pt x="1292117" y="1050925"/>
                    </a:lnTo>
                    <a:lnTo>
                      <a:pt x="1294974" y="1057910"/>
                    </a:lnTo>
                    <a:lnTo>
                      <a:pt x="1298148" y="1064260"/>
                    </a:lnTo>
                    <a:lnTo>
                      <a:pt x="1301640" y="1070928"/>
                    </a:lnTo>
                    <a:lnTo>
                      <a:pt x="1305450" y="1077595"/>
                    </a:lnTo>
                    <a:lnTo>
                      <a:pt x="1309259" y="1084263"/>
                    </a:lnTo>
                    <a:lnTo>
                      <a:pt x="1317830" y="1096963"/>
                    </a:lnTo>
                    <a:lnTo>
                      <a:pt x="1326719" y="1108710"/>
                    </a:lnTo>
                    <a:lnTo>
                      <a:pt x="1335925" y="1119823"/>
                    </a:lnTo>
                    <a:lnTo>
                      <a:pt x="1345131" y="1129983"/>
                    </a:lnTo>
                    <a:lnTo>
                      <a:pt x="1355290" y="1139825"/>
                    </a:lnTo>
                    <a:lnTo>
                      <a:pt x="1365448" y="1148715"/>
                    </a:lnTo>
                    <a:lnTo>
                      <a:pt x="1376241" y="1156653"/>
                    </a:lnTo>
                    <a:lnTo>
                      <a:pt x="1387352" y="1164273"/>
                    </a:lnTo>
                    <a:lnTo>
                      <a:pt x="1400050" y="1171893"/>
                    </a:lnTo>
                    <a:lnTo>
                      <a:pt x="1414970" y="1180466"/>
                    </a:lnTo>
                    <a:lnTo>
                      <a:pt x="1432430" y="1189991"/>
                    </a:lnTo>
                    <a:lnTo>
                      <a:pt x="1452112" y="1200786"/>
                    </a:lnTo>
                    <a:lnTo>
                      <a:pt x="1474968" y="1212216"/>
                    </a:lnTo>
                    <a:lnTo>
                      <a:pt x="1500047" y="1224916"/>
                    </a:lnTo>
                    <a:lnTo>
                      <a:pt x="1557506" y="1253173"/>
                    </a:lnTo>
                    <a:lnTo>
                      <a:pt x="1575283" y="1262063"/>
                    </a:lnTo>
                    <a:lnTo>
                      <a:pt x="1591473" y="1270953"/>
                    </a:lnTo>
                    <a:lnTo>
                      <a:pt x="1598774" y="1275081"/>
                    </a:lnTo>
                    <a:lnTo>
                      <a:pt x="1605441" y="1279208"/>
                    </a:lnTo>
                    <a:lnTo>
                      <a:pt x="1611472" y="1283336"/>
                    </a:lnTo>
                    <a:lnTo>
                      <a:pt x="1617186" y="1287463"/>
                    </a:lnTo>
                    <a:lnTo>
                      <a:pt x="1622265" y="1291591"/>
                    </a:lnTo>
                    <a:lnTo>
                      <a:pt x="1627345" y="1296036"/>
                    </a:lnTo>
                    <a:lnTo>
                      <a:pt x="1631472" y="1300163"/>
                    </a:lnTo>
                    <a:lnTo>
                      <a:pt x="1635281" y="1303973"/>
                    </a:lnTo>
                    <a:lnTo>
                      <a:pt x="1638773" y="1307783"/>
                    </a:lnTo>
                    <a:lnTo>
                      <a:pt x="1641630" y="1311911"/>
                    </a:lnTo>
                    <a:lnTo>
                      <a:pt x="1643535" y="1315721"/>
                    </a:lnTo>
                    <a:lnTo>
                      <a:pt x="1645757" y="1319531"/>
                    </a:lnTo>
                    <a:lnTo>
                      <a:pt x="1648614" y="1327786"/>
                    </a:lnTo>
                    <a:lnTo>
                      <a:pt x="1651471" y="1337311"/>
                    </a:lnTo>
                    <a:lnTo>
                      <a:pt x="1653376" y="1348106"/>
                    </a:lnTo>
                    <a:lnTo>
                      <a:pt x="1655280" y="1360171"/>
                    </a:lnTo>
                    <a:lnTo>
                      <a:pt x="1656868" y="1373188"/>
                    </a:lnTo>
                    <a:lnTo>
                      <a:pt x="1657502" y="1388111"/>
                    </a:lnTo>
                    <a:lnTo>
                      <a:pt x="1658455" y="1403668"/>
                    </a:lnTo>
                    <a:lnTo>
                      <a:pt x="1658772" y="1420813"/>
                    </a:lnTo>
                    <a:lnTo>
                      <a:pt x="1658455" y="1427798"/>
                    </a:lnTo>
                    <a:lnTo>
                      <a:pt x="1657502" y="1434148"/>
                    </a:lnTo>
                    <a:lnTo>
                      <a:pt x="1656550" y="1439863"/>
                    </a:lnTo>
                    <a:lnTo>
                      <a:pt x="1655280" y="1445578"/>
                    </a:lnTo>
                    <a:lnTo>
                      <a:pt x="1653376" y="1450658"/>
                    </a:lnTo>
                    <a:lnTo>
                      <a:pt x="1650836" y="1455421"/>
                    </a:lnTo>
                    <a:lnTo>
                      <a:pt x="1648296" y="1459548"/>
                    </a:lnTo>
                    <a:lnTo>
                      <a:pt x="1645122" y="1463358"/>
                    </a:lnTo>
                    <a:lnTo>
                      <a:pt x="1641630" y="1466851"/>
                    </a:lnTo>
                    <a:lnTo>
                      <a:pt x="1637503" y="1469708"/>
                    </a:lnTo>
                    <a:lnTo>
                      <a:pt x="1632741" y="1471931"/>
                    </a:lnTo>
                    <a:lnTo>
                      <a:pt x="1627980" y="1474153"/>
                    </a:lnTo>
                    <a:lnTo>
                      <a:pt x="1622265" y="1475423"/>
                    </a:lnTo>
                    <a:lnTo>
                      <a:pt x="1616869" y="1477011"/>
                    </a:lnTo>
                    <a:lnTo>
                      <a:pt x="1610520" y="1477646"/>
                    </a:lnTo>
                    <a:lnTo>
                      <a:pt x="1603536" y="1477646"/>
                    </a:lnTo>
                    <a:lnTo>
                      <a:pt x="1595917" y="1477328"/>
                    </a:lnTo>
                    <a:lnTo>
                      <a:pt x="1588933" y="1476693"/>
                    </a:lnTo>
                    <a:lnTo>
                      <a:pt x="1582584" y="1474788"/>
                    </a:lnTo>
                    <a:lnTo>
                      <a:pt x="1579727" y="1473836"/>
                    </a:lnTo>
                    <a:lnTo>
                      <a:pt x="1577188" y="1472566"/>
                    </a:lnTo>
                    <a:lnTo>
                      <a:pt x="1574648" y="1471296"/>
                    </a:lnTo>
                    <a:lnTo>
                      <a:pt x="1572426" y="1469708"/>
                    </a:lnTo>
                    <a:lnTo>
                      <a:pt x="1570521" y="1467803"/>
                    </a:lnTo>
                    <a:lnTo>
                      <a:pt x="1568299" y="1466216"/>
                    </a:lnTo>
                    <a:lnTo>
                      <a:pt x="1566712" y="1463993"/>
                    </a:lnTo>
                    <a:lnTo>
                      <a:pt x="1565124" y="1461771"/>
                    </a:lnTo>
                    <a:lnTo>
                      <a:pt x="1563855" y="1459548"/>
                    </a:lnTo>
                    <a:lnTo>
                      <a:pt x="1562902" y="1457008"/>
                    </a:lnTo>
                    <a:lnTo>
                      <a:pt x="1561632" y="1454151"/>
                    </a:lnTo>
                    <a:lnTo>
                      <a:pt x="1560680" y="1450976"/>
                    </a:lnTo>
                    <a:lnTo>
                      <a:pt x="1559093" y="1442721"/>
                    </a:lnTo>
                    <a:lnTo>
                      <a:pt x="1557506" y="1432561"/>
                    </a:lnTo>
                    <a:lnTo>
                      <a:pt x="1556553" y="1420496"/>
                    </a:lnTo>
                    <a:lnTo>
                      <a:pt x="1555601" y="1406208"/>
                    </a:lnTo>
                    <a:lnTo>
                      <a:pt x="1554649" y="1390016"/>
                    </a:lnTo>
                    <a:lnTo>
                      <a:pt x="1554331" y="1371918"/>
                    </a:lnTo>
                    <a:lnTo>
                      <a:pt x="1554331" y="1351598"/>
                    </a:lnTo>
                    <a:lnTo>
                      <a:pt x="1554331" y="1300163"/>
                    </a:lnTo>
                    <a:lnTo>
                      <a:pt x="1280689" y="1300163"/>
                    </a:lnTo>
                    <a:lnTo>
                      <a:pt x="1280689" y="1341121"/>
                    </a:lnTo>
                    <a:lnTo>
                      <a:pt x="1281006" y="1358266"/>
                    </a:lnTo>
                    <a:lnTo>
                      <a:pt x="1281641" y="1375093"/>
                    </a:lnTo>
                    <a:lnTo>
                      <a:pt x="1283546" y="1390968"/>
                    </a:lnTo>
                    <a:lnTo>
                      <a:pt x="1285450" y="1406208"/>
                    </a:lnTo>
                    <a:lnTo>
                      <a:pt x="1288625" y="1420813"/>
                    </a:lnTo>
                    <a:lnTo>
                      <a:pt x="1292117" y="1434783"/>
                    </a:lnTo>
                    <a:lnTo>
                      <a:pt x="1296561" y="1448436"/>
                    </a:lnTo>
                    <a:lnTo>
                      <a:pt x="1301005" y="1460818"/>
                    </a:lnTo>
                    <a:lnTo>
                      <a:pt x="1303863" y="1466851"/>
                    </a:lnTo>
                    <a:lnTo>
                      <a:pt x="1306402" y="1472566"/>
                    </a:lnTo>
                    <a:lnTo>
                      <a:pt x="1309577" y="1478598"/>
                    </a:lnTo>
                    <a:lnTo>
                      <a:pt x="1312751" y="1484313"/>
                    </a:lnTo>
                    <a:lnTo>
                      <a:pt x="1315926" y="1489393"/>
                    </a:lnTo>
                    <a:lnTo>
                      <a:pt x="1319418" y="1494791"/>
                    </a:lnTo>
                    <a:lnTo>
                      <a:pt x="1322910" y="1499871"/>
                    </a:lnTo>
                    <a:lnTo>
                      <a:pt x="1326719" y="1504951"/>
                    </a:lnTo>
                    <a:lnTo>
                      <a:pt x="1330528" y="1509713"/>
                    </a:lnTo>
                    <a:lnTo>
                      <a:pt x="1334655" y="1514158"/>
                    </a:lnTo>
                    <a:lnTo>
                      <a:pt x="1339100" y="1518603"/>
                    </a:lnTo>
                    <a:lnTo>
                      <a:pt x="1343544" y="1523048"/>
                    </a:lnTo>
                    <a:lnTo>
                      <a:pt x="1347988" y="1527176"/>
                    </a:lnTo>
                    <a:lnTo>
                      <a:pt x="1352432" y="1530986"/>
                    </a:lnTo>
                    <a:lnTo>
                      <a:pt x="1357512" y="1534796"/>
                    </a:lnTo>
                    <a:lnTo>
                      <a:pt x="1362591" y="1538288"/>
                    </a:lnTo>
                    <a:lnTo>
                      <a:pt x="1372749" y="1545273"/>
                    </a:lnTo>
                    <a:lnTo>
                      <a:pt x="1383543" y="1551941"/>
                    </a:lnTo>
                    <a:lnTo>
                      <a:pt x="1394336" y="1557656"/>
                    </a:lnTo>
                    <a:lnTo>
                      <a:pt x="1405129" y="1563688"/>
                    </a:lnTo>
                    <a:lnTo>
                      <a:pt x="1416240" y="1569086"/>
                    </a:lnTo>
                    <a:lnTo>
                      <a:pt x="1427986" y="1573848"/>
                    </a:lnTo>
                    <a:lnTo>
                      <a:pt x="1439731" y="1578611"/>
                    </a:lnTo>
                    <a:lnTo>
                      <a:pt x="1451477" y="1583056"/>
                    </a:lnTo>
                    <a:lnTo>
                      <a:pt x="1463540" y="1586866"/>
                    </a:lnTo>
                    <a:lnTo>
                      <a:pt x="1475921" y="1590358"/>
                    </a:lnTo>
                    <a:lnTo>
                      <a:pt x="1488619" y="1593216"/>
                    </a:lnTo>
                    <a:lnTo>
                      <a:pt x="1500999" y="1596073"/>
                    </a:lnTo>
                    <a:lnTo>
                      <a:pt x="1514015" y="1598613"/>
                    </a:lnTo>
                    <a:lnTo>
                      <a:pt x="1527348" y="1600201"/>
                    </a:lnTo>
                    <a:lnTo>
                      <a:pt x="1540363" y="1602106"/>
                    </a:lnTo>
                    <a:lnTo>
                      <a:pt x="1554331" y="1603058"/>
                    </a:lnTo>
                    <a:lnTo>
                      <a:pt x="1554331" y="1684973"/>
                    </a:lnTo>
                    <a:lnTo>
                      <a:pt x="1680359" y="1684973"/>
                    </a:lnTo>
                    <a:lnTo>
                      <a:pt x="1680359" y="1605916"/>
                    </a:lnTo>
                    <a:lnTo>
                      <a:pt x="1697819" y="1603693"/>
                    </a:lnTo>
                    <a:lnTo>
                      <a:pt x="1714326" y="1601471"/>
                    </a:lnTo>
                    <a:lnTo>
                      <a:pt x="1730516" y="1598613"/>
                    </a:lnTo>
                    <a:lnTo>
                      <a:pt x="1746071" y="1595121"/>
                    </a:lnTo>
                    <a:lnTo>
                      <a:pt x="1761626" y="1591628"/>
                    </a:lnTo>
                    <a:lnTo>
                      <a:pt x="1775912" y="1587818"/>
                    </a:lnTo>
                    <a:lnTo>
                      <a:pt x="1790197" y="1583373"/>
                    </a:lnTo>
                    <a:lnTo>
                      <a:pt x="1803212" y="1578293"/>
                    </a:lnTo>
                    <a:lnTo>
                      <a:pt x="1816228" y="1573531"/>
                    </a:lnTo>
                    <a:lnTo>
                      <a:pt x="1828926" y="1567816"/>
                    </a:lnTo>
                    <a:lnTo>
                      <a:pt x="1840672" y="1562101"/>
                    </a:lnTo>
                    <a:lnTo>
                      <a:pt x="1851782" y="1555751"/>
                    </a:lnTo>
                    <a:lnTo>
                      <a:pt x="1862576" y="1549083"/>
                    </a:lnTo>
                    <a:lnTo>
                      <a:pt x="1872734" y="1541781"/>
                    </a:lnTo>
                    <a:lnTo>
                      <a:pt x="1882575" y="1534478"/>
                    </a:lnTo>
                    <a:lnTo>
                      <a:pt x="1891464" y="1526858"/>
                    </a:lnTo>
                    <a:lnTo>
                      <a:pt x="1900035" y="1518286"/>
                    </a:lnTo>
                    <a:lnTo>
                      <a:pt x="1907971" y="1510031"/>
                    </a:lnTo>
                    <a:lnTo>
                      <a:pt x="1915590" y="1500823"/>
                    </a:lnTo>
                    <a:lnTo>
                      <a:pt x="1922256" y="1491616"/>
                    </a:lnTo>
                    <a:lnTo>
                      <a:pt x="1928605" y="1481773"/>
                    </a:lnTo>
                    <a:lnTo>
                      <a:pt x="1934319" y="1471613"/>
                    </a:lnTo>
                    <a:lnTo>
                      <a:pt x="1939716" y="1461136"/>
                    </a:lnTo>
                    <a:lnTo>
                      <a:pt x="1944160" y="1450341"/>
                    </a:lnTo>
                    <a:lnTo>
                      <a:pt x="1948287" y="1439228"/>
                    </a:lnTo>
                    <a:lnTo>
                      <a:pt x="1951779" y="1427798"/>
                    </a:lnTo>
                    <a:lnTo>
                      <a:pt x="1954954" y="1415416"/>
                    </a:lnTo>
                    <a:lnTo>
                      <a:pt x="1957493" y="1403351"/>
                    </a:lnTo>
                    <a:lnTo>
                      <a:pt x="1959398" y="1390333"/>
                    </a:lnTo>
                    <a:lnTo>
                      <a:pt x="1960985" y="1377633"/>
                    </a:lnTo>
                    <a:lnTo>
                      <a:pt x="1961620" y="1363981"/>
                    </a:lnTo>
                    <a:lnTo>
                      <a:pt x="1961938" y="1350011"/>
                    </a:lnTo>
                    <a:lnTo>
                      <a:pt x="1961620" y="1332866"/>
                    </a:lnTo>
                    <a:lnTo>
                      <a:pt x="1960985" y="1324611"/>
                    </a:lnTo>
                    <a:lnTo>
                      <a:pt x="1960350" y="1316038"/>
                    </a:lnTo>
                    <a:lnTo>
                      <a:pt x="1959398" y="1308418"/>
                    </a:lnTo>
                    <a:lnTo>
                      <a:pt x="1958128" y="1300481"/>
                    </a:lnTo>
                    <a:lnTo>
                      <a:pt x="1957176" y="1292861"/>
                    </a:lnTo>
                    <a:lnTo>
                      <a:pt x="1955271" y="1285558"/>
                    </a:lnTo>
                    <a:lnTo>
                      <a:pt x="1953684" y="1278256"/>
                    </a:lnTo>
                    <a:lnTo>
                      <a:pt x="1951779" y="1271271"/>
                    </a:lnTo>
                    <a:lnTo>
                      <a:pt x="1949875" y="1264286"/>
                    </a:lnTo>
                    <a:lnTo>
                      <a:pt x="1947335" y="1257618"/>
                    </a:lnTo>
                    <a:lnTo>
                      <a:pt x="1944795" y="1250951"/>
                    </a:lnTo>
                    <a:lnTo>
                      <a:pt x="1942256" y="1244601"/>
                    </a:lnTo>
                    <a:lnTo>
                      <a:pt x="1939081" y="1238251"/>
                    </a:lnTo>
                    <a:lnTo>
                      <a:pt x="1935907" y="1232536"/>
                    </a:lnTo>
                    <a:lnTo>
                      <a:pt x="1929240" y="1221106"/>
                    </a:lnTo>
                    <a:lnTo>
                      <a:pt x="1922256" y="1210311"/>
                    </a:lnTo>
                    <a:lnTo>
                      <a:pt x="1914637" y="1200151"/>
                    </a:lnTo>
                    <a:lnTo>
                      <a:pt x="1907019" y="1190626"/>
                    </a:lnTo>
                    <a:lnTo>
                      <a:pt x="1898448" y="1182053"/>
                    </a:lnTo>
                    <a:lnTo>
                      <a:pt x="1890194" y="1173798"/>
                    </a:lnTo>
                    <a:lnTo>
                      <a:pt x="1880988" y="1166178"/>
                    </a:lnTo>
                    <a:lnTo>
                      <a:pt x="1872099" y="1159510"/>
                    </a:lnTo>
                    <a:lnTo>
                      <a:pt x="1861306" y="1152843"/>
                    </a:lnTo>
                    <a:lnTo>
                      <a:pt x="1848608" y="1145223"/>
                    </a:lnTo>
                    <a:lnTo>
                      <a:pt x="1834005" y="1136968"/>
                    </a:lnTo>
                    <a:lnTo>
                      <a:pt x="1817180" y="1128078"/>
                    </a:lnTo>
                    <a:lnTo>
                      <a:pt x="1798451" y="1118553"/>
                    </a:lnTo>
                    <a:lnTo>
                      <a:pt x="1777499" y="1108075"/>
                    </a:lnTo>
                    <a:lnTo>
                      <a:pt x="1754642" y="1097280"/>
                    </a:lnTo>
                    <a:lnTo>
                      <a:pt x="1729881" y="1085215"/>
                    </a:lnTo>
                    <a:lnTo>
                      <a:pt x="1700358" y="1071880"/>
                    </a:lnTo>
                    <a:lnTo>
                      <a:pt x="1674327" y="1059180"/>
                    </a:lnTo>
                    <a:lnTo>
                      <a:pt x="1651471" y="1047750"/>
                    </a:lnTo>
                    <a:lnTo>
                      <a:pt x="1631472" y="1037590"/>
                    </a:lnTo>
                    <a:lnTo>
                      <a:pt x="1614329" y="1028383"/>
                    </a:lnTo>
                    <a:lnTo>
                      <a:pt x="1600679" y="1020445"/>
                    </a:lnTo>
                    <a:lnTo>
                      <a:pt x="1589568" y="1013778"/>
                    </a:lnTo>
                    <a:lnTo>
                      <a:pt x="1581949" y="1008380"/>
                    </a:lnTo>
                    <a:lnTo>
                      <a:pt x="1578775" y="1005840"/>
                    </a:lnTo>
                    <a:lnTo>
                      <a:pt x="1575918" y="1002665"/>
                    </a:lnTo>
                    <a:lnTo>
                      <a:pt x="1573378" y="999808"/>
                    </a:lnTo>
                    <a:lnTo>
                      <a:pt x="1570838" y="996315"/>
                    </a:lnTo>
                    <a:lnTo>
                      <a:pt x="1568299" y="992823"/>
                    </a:lnTo>
                    <a:lnTo>
                      <a:pt x="1566394" y="989013"/>
                    </a:lnTo>
                    <a:lnTo>
                      <a:pt x="1564489" y="985203"/>
                    </a:lnTo>
                    <a:lnTo>
                      <a:pt x="1562902" y="981075"/>
                    </a:lnTo>
                    <a:lnTo>
                      <a:pt x="1560998" y="976630"/>
                    </a:lnTo>
                    <a:lnTo>
                      <a:pt x="1560045" y="971868"/>
                    </a:lnTo>
                    <a:lnTo>
                      <a:pt x="1559093" y="967105"/>
                    </a:lnTo>
                    <a:lnTo>
                      <a:pt x="1557823" y="962025"/>
                    </a:lnTo>
                    <a:lnTo>
                      <a:pt x="1557188" y="956310"/>
                    </a:lnTo>
                    <a:lnTo>
                      <a:pt x="1556871" y="950595"/>
                    </a:lnTo>
                    <a:lnTo>
                      <a:pt x="1556236" y="938848"/>
                    </a:lnTo>
                    <a:lnTo>
                      <a:pt x="1556553" y="931863"/>
                    </a:lnTo>
                    <a:lnTo>
                      <a:pt x="1557188" y="924878"/>
                    </a:lnTo>
                    <a:lnTo>
                      <a:pt x="1557823" y="918528"/>
                    </a:lnTo>
                    <a:lnTo>
                      <a:pt x="1559410" y="913130"/>
                    </a:lnTo>
                    <a:lnTo>
                      <a:pt x="1560998" y="907415"/>
                    </a:lnTo>
                    <a:lnTo>
                      <a:pt x="1563537" y="902653"/>
                    </a:lnTo>
                    <a:lnTo>
                      <a:pt x="1566077" y="898525"/>
                    </a:lnTo>
                    <a:lnTo>
                      <a:pt x="1568616" y="894398"/>
                    </a:lnTo>
                    <a:lnTo>
                      <a:pt x="1572108" y="890905"/>
                    </a:lnTo>
                    <a:lnTo>
                      <a:pt x="1575600" y="888048"/>
                    </a:lnTo>
                    <a:lnTo>
                      <a:pt x="1579727" y="885190"/>
                    </a:lnTo>
                    <a:lnTo>
                      <a:pt x="1584489" y="882968"/>
                    </a:lnTo>
                    <a:lnTo>
                      <a:pt x="1589251" y="881698"/>
                    </a:lnTo>
                    <a:lnTo>
                      <a:pt x="1594647" y="880745"/>
                    </a:lnTo>
                    <a:lnTo>
                      <a:pt x="1600361" y="879793"/>
                    </a:lnTo>
                    <a:lnTo>
                      <a:pt x="1606393" y="879475"/>
                    </a:lnTo>
                    <a:lnTo>
                      <a:pt x="1613694" y="879793"/>
                    </a:lnTo>
                    <a:lnTo>
                      <a:pt x="1620678" y="880745"/>
                    </a:lnTo>
                    <a:lnTo>
                      <a:pt x="1626710" y="882015"/>
                    </a:lnTo>
                    <a:lnTo>
                      <a:pt x="1632106" y="883920"/>
                    </a:lnTo>
                    <a:lnTo>
                      <a:pt x="1636551" y="886143"/>
                    </a:lnTo>
                    <a:lnTo>
                      <a:pt x="1640995" y="889318"/>
                    </a:lnTo>
                    <a:lnTo>
                      <a:pt x="1642582" y="890905"/>
                    </a:lnTo>
                    <a:lnTo>
                      <a:pt x="1644487" y="892810"/>
                    </a:lnTo>
                    <a:lnTo>
                      <a:pt x="1645757" y="894715"/>
                    </a:lnTo>
                    <a:lnTo>
                      <a:pt x="1647027" y="896620"/>
                    </a:lnTo>
                    <a:lnTo>
                      <a:pt x="1649249" y="901700"/>
                    </a:lnTo>
                    <a:lnTo>
                      <a:pt x="1651471" y="907733"/>
                    </a:lnTo>
                    <a:lnTo>
                      <a:pt x="1652741" y="915035"/>
                    </a:lnTo>
                    <a:lnTo>
                      <a:pt x="1654011" y="923608"/>
                    </a:lnTo>
                    <a:lnTo>
                      <a:pt x="1655280" y="933450"/>
                    </a:lnTo>
                    <a:lnTo>
                      <a:pt x="1655915" y="944245"/>
                    </a:lnTo>
                    <a:lnTo>
                      <a:pt x="1656233" y="956310"/>
                    </a:lnTo>
                    <a:lnTo>
                      <a:pt x="1656550" y="969645"/>
                    </a:lnTo>
                    <a:lnTo>
                      <a:pt x="1656550" y="1004570"/>
                    </a:lnTo>
                    <a:lnTo>
                      <a:pt x="1930193" y="1004570"/>
                    </a:lnTo>
                    <a:lnTo>
                      <a:pt x="1932097" y="981393"/>
                    </a:lnTo>
                    <a:lnTo>
                      <a:pt x="1932732" y="972503"/>
                    </a:lnTo>
                    <a:lnTo>
                      <a:pt x="1932732" y="964883"/>
                    </a:lnTo>
                    <a:lnTo>
                      <a:pt x="1932732" y="953453"/>
                    </a:lnTo>
                    <a:lnTo>
                      <a:pt x="1932097" y="942340"/>
                    </a:lnTo>
                    <a:lnTo>
                      <a:pt x="1930510" y="931545"/>
                    </a:lnTo>
                    <a:lnTo>
                      <a:pt x="1928923" y="920750"/>
                    </a:lnTo>
                    <a:lnTo>
                      <a:pt x="1926701" y="910590"/>
                    </a:lnTo>
                    <a:lnTo>
                      <a:pt x="1923844" y="900748"/>
                    </a:lnTo>
                    <a:lnTo>
                      <a:pt x="1920987" y="891223"/>
                    </a:lnTo>
                    <a:lnTo>
                      <a:pt x="1916860" y="881698"/>
                    </a:lnTo>
                    <a:lnTo>
                      <a:pt x="1912733" y="873125"/>
                    </a:lnTo>
                    <a:lnTo>
                      <a:pt x="1908288" y="864235"/>
                    </a:lnTo>
                    <a:lnTo>
                      <a:pt x="1903209" y="855980"/>
                    </a:lnTo>
                    <a:lnTo>
                      <a:pt x="1897495" y="847725"/>
                    </a:lnTo>
                    <a:lnTo>
                      <a:pt x="1891146" y="840105"/>
                    </a:lnTo>
                    <a:lnTo>
                      <a:pt x="1884480" y="832485"/>
                    </a:lnTo>
                    <a:lnTo>
                      <a:pt x="1877496" y="825500"/>
                    </a:lnTo>
                    <a:lnTo>
                      <a:pt x="1869877" y="818833"/>
                    </a:lnTo>
                    <a:lnTo>
                      <a:pt x="1861623" y="812165"/>
                    </a:lnTo>
                    <a:lnTo>
                      <a:pt x="1853370" y="806450"/>
                    </a:lnTo>
                    <a:lnTo>
                      <a:pt x="1844163" y="800418"/>
                    </a:lnTo>
                    <a:lnTo>
                      <a:pt x="1834322" y="795020"/>
                    </a:lnTo>
                    <a:lnTo>
                      <a:pt x="1824164" y="789623"/>
                    </a:lnTo>
                    <a:lnTo>
                      <a:pt x="1813688" y="784860"/>
                    </a:lnTo>
                    <a:lnTo>
                      <a:pt x="1802577" y="780098"/>
                    </a:lnTo>
                    <a:lnTo>
                      <a:pt x="1790832" y="775970"/>
                    </a:lnTo>
                    <a:lnTo>
                      <a:pt x="1779086" y="772160"/>
                    </a:lnTo>
                    <a:lnTo>
                      <a:pt x="1766388" y="768350"/>
                    </a:lnTo>
                    <a:lnTo>
                      <a:pt x="1753055" y="765175"/>
                    </a:lnTo>
                    <a:lnTo>
                      <a:pt x="1739405" y="762000"/>
                    </a:lnTo>
                    <a:lnTo>
                      <a:pt x="1725754" y="759778"/>
                    </a:lnTo>
                    <a:lnTo>
                      <a:pt x="1710834" y="757238"/>
                    </a:lnTo>
                    <a:lnTo>
                      <a:pt x="1695914" y="755015"/>
                    </a:lnTo>
                    <a:lnTo>
                      <a:pt x="1680359" y="753428"/>
                    </a:lnTo>
                    <a:lnTo>
                      <a:pt x="1680359" y="686118"/>
                    </a:lnTo>
                    <a:lnTo>
                      <a:pt x="1554331" y="686118"/>
                    </a:lnTo>
                    <a:close/>
                    <a:moveTo>
                      <a:pt x="1619408" y="0"/>
                    </a:moveTo>
                    <a:lnTo>
                      <a:pt x="2640012" y="871220"/>
                    </a:lnTo>
                    <a:lnTo>
                      <a:pt x="2113362" y="871220"/>
                    </a:lnTo>
                    <a:lnTo>
                      <a:pt x="2274944" y="1871663"/>
                    </a:lnTo>
                    <a:lnTo>
                      <a:pt x="963555" y="1871663"/>
                    </a:lnTo>
                    <a:lnTo>
                      <a:pt x="1103234" y="871220"/>
                    </a:lnTo>
                    <a:lnTo>
                      <a:pt x="598487" y="871220"/>
                    </a:lnTo>
                    <a:lnTo>
                      <a:pt x="16194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淘宝网Chenying0907出品 44"/>
            <p:cNvGrpSpPr/>
            <p:nvPr/>
          </p:nvGrpSpPr>
          <p:grpSpPr>
            <a:xfrm>
              <a:off x="6461565" y="1778131"/>
              <a:ext cx="465264" cy="465265"/>
              <a:chOff x="6456517" y="1778131"/>
              <a:chExt cx="465264" cy="465265"/>
            </a:xfrm>
          </p:grpSpPr>
          <p:sp>
            <p:nvSpPr>
              <p:cNvPr id="37" name="淘宝网Chenying0907出品 48"/>
              <p:cNvSpPr/>
              <p:nvPr/>
            </p:nvSpPr>
            <p:spPr>
              <a:xfrm flipH="1">
                <a:off x="6456517" y="1778131"/>
                <a:ext cx="465264" cy="465265"/>
              </a:xfrm>
              <a:prstGeom prst="ellipse">
                <a:avLst/>
              </a:prstGeom>
              <a:solidFill>
                <a:srgbClr val="00B050"/>
              </a:solidFill>
              <a:ln w="28575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KSO_Shape"/>
              <p:cNvSpPr/>
              <p:nvPr/>
            </p:nvSpPr>
            <p:spPr bwMode="auto">
              <a:xfrm>
                <a:off x="6553927" y="1904372"/>
                <a:ext cx="280592" cy="212782"/>
              </a:xfrm>
              <a:custGeom>
                <a:avLst/>
                <a:gdLst>
                  <a:gd name="T0" fmla="*/ 104753 w 3040062"/>
                  <a:gd name="T1" fmla="*/ 1241540 h 2303463"/>
                  <a:gd name="T2" fmla="*/ 251725 w 3040062"/>
                  <a:gd name="T3" fmla="*/ 1260899 h 2303463"/>
                  <a:gd name="T4" fmla="*/ 265692 w 3040062"/>
                  <a:gd name="T5" fmla="*/ 1110467 h 2303463"/>
                  <a:gd name="T6" fmla="*/ 844867 w 3040062"/>
                  <a:gd name="T7" fmla="*/ 970596 h 2303463"/>
                  <a:gd name="T8" fmla="*/ 870584 w 3040062"/>
                  <a:gd name="T9" fmla="*/ 987377 h 2303463"/>
                  <a:gd name="T10" fmla="*/ 872172 w 3040062"/>
                  <a:gd name="T11" fmla="*/ 1402771 h 2303463"/>
                  <a:gd name="T12" fmla="*/ 848359 w 3040062"/>
                  <a:gd name="T13" fmla="*/ 1421768 h 2303463"/>
                  <a:gd name="T14" fmla="*/ 615315 w 3040062"/>
                  <a:gd name="T15" fmla="*/ 1415119 h 2303463"/>
                  <a:gd name="T16" fmla="*/ 603250 w 3040062"/>
                  <a:gd name="T17" fmla="*/ 1002891 h 2303463"/>
                  <a:gd name="T18" fmla="*/ 617855 w 3040062"/>
                  <a:gd name="T19" fmla="*/ 975662 h 2303463"/>
                  <a:gd name="T20" fmla="*/ 1240437 w 3040062"/>
                  <a:gd name="T21" fmla="*/ 749300 h 2303463"/>
                  <a:gd name="T22" fmla="*/ 1265867 w 3040062"/>
                  <a:gd name="T23" fmla="*/ 766421 h 2303463"/>
                  <a:gd name="T24" fmla="*/ 1267138 w 3040062"/>
                  <a:gd name="T25" fmla="*/ 1402743 h 2303463"/>
                  <a:gd name="T26" fmla="*/ 1243616 w 3040062"/>
                  <a:gd name="T27" fmla="*/ 1421766 h 2303463"/>
                  <a:gd name="T28" fmla="*/ 1010298 w 3040062"/>
                  <a:gd name="T29" fmla="*/ 1415108 h 2303463"/>
                  <a:gd name="T30" fmla="*/ 998537 w 3040062"/>
                  <a:gd name="T31" fmla="*/ 782273 h 2303463"/>
                  <a:gd name="T32" fmla="*/ 1012841 w 3040062"/>
                  <a:gd name="T33" fmla="*/ 755007 h 2303463"/>
                  <a:gd name="T34" fmla="*/ 2175011 w 3040062"/>
                  <a:gd name="T35" fmla="*/ 666432 h 2303463"/>
                  <a:gd name="T36" fmla="*/ 2235666 w 3040062"/>
                  <a:gd name="T37" fmla="*/ 692135 h 2303463"/>
                  <a:gd name="T38" fmla="*/ 2277268 w 3040062"/>
                  <a:gd name="T39" fmla="*/ 742271 h 2303463"/>
                  <a:gd name="T40" fmla="*/ 2290605 w 3040062"/>
                  <a:gd name="T41" fmla="*/ 1286150 h 2303463"/>
                  <a:gd name="T42" fmla="*/ 2948603 w 3040062"/>
                  <a:gd name="T43" fmla="*/ 1365796 h 2303463"/>
                  <a:gd name="T44" fmla="*/ 3005765 w 3040062"/>
                  <a:gd name="T45" fmla="*/ 1408316 h 2303463"/>
                  <a:gd name="T46" fmla="*/ 3036887 w 3040062"/>
                  <a:gd name="T47" fmla="*/ 1473366 h 2303463"/>
                  <a:gd name="T48" fmla="*/ 3035616 w 3040062"/>
                  <a:gd name="T49" fmla="*/ 2191451 h 2303463"/>
                  <a:gd name="T50" fmla="*/ 3001319 w 3040062"/>
                  <a:gd name="T51" fmla="*/ 2254597 h 2303463"/>
                  <a:gd name="T52" fmla="*/ 2941934 w 3040062"/>
                  <a:gd name="T53" fmla="*/ 2294578 h 2303463"/>
                  <a:gd name="T54" fmla="*/ 2171200 w 3040062"/>
                  <a:gd name="T55" fmla="*/ 2303146 h 2303463"/>
                  <a:gd name="T56" fmla="*/ 2113403 w 3040062"/>
                  <a:gd name="T57" fmla="*/ 2292040 h 2303463"/>
                  <a:gd name="T58" fmla="*/ 1552263 w 3040062"/>
                  <a:gd name="T59" fmla="*/ 1741815 h 2303463"/>
                  <a:gd name="T60" fmla="*/ 1526223 w 3040062"/>
                  <a:gd name="T61" fmla="*/ 1686919 h 2303463"/>
                  <a:gd name="T62" fmla="*/ 1529081 w 3040062"/>
                  <a:gd name="T63" fmla="*/ 1626946 h 2303463"/>
                  <a:gd name="T64" fmla="*/ 1560520 w 3040062"/>
                  <a:gd name="T65" fmla="*/ 1574272 h 2303463"/>
                  <a:gd name="T66" fmla="*/ 1612919 w 3040062"/>
                  <a:gd name="T67" fmla="*/ 1542858 h 2303463"/>
                  <a:gd name="T68" fmla="*/ 1673891 w 3040062"/>
                  <a:gd name="T69" fmla="*/ 1539685 h 2303463"/>
                  <a:gd name="T70" fmla="*/ 1728513 w 3040062"/>
                  <a:gd name="T71" fmla="*/ 1565705 h 2303463"/>
                  <a:gd name="T72" fmla="*/ 2024167 w 3040062"/>
                  <a:gd name="T73" fmla="*/ 760992 h 2303463"/>
                  <a:gd name="T74" fmla="*/ 2057829 w 3040062"/>
                  <a:gd name="T75" fmla="*/ 704828 h 2303463"/>
                  <a:gd name="T76" fmla="*/ 2113721 w 3040062"/>
                  <a:gd name="T77" fmla="*/ 670875 h 2303463"/>
                  <a:gd name="T78" fmla="*/ 1640947 w 3040062"/>
                  <a:gd name="T79" fmla="*/ 485773 h 2303463"/>
                  <a:gd name="T80" fmla="*/ 1662436 w 3040062"/>
                  <a:gd name="T81" fmla="*/ 507334 h 2303463"/>
                  <a:gd name="T82" fmla="*/ 1658328 w 3040062"/>
                  <a:gd name="T83" fmla="*/ 1408133 h 2303463"/>
                  <a:gd name="T84" fmla="*/ 1631151 w 3040062"/>
                  <a:gd name="T85" fmla="*/ 1422401 h 2303463"/>
                  <a:gd name="T86" fmla="*/ 1401409 w 3040062"/>
                  <a:gd name="T87" fmla="*/ 1410669 h 2303463"/>
                  <a:gd name="T88" fmla="*/ 1394457 w 3040062"/>
                  <a:gd name="T89" fmla="*/ 510505 h 2303463"/>
                  <a:gd name="T90" fmla="*/ 1413734 w 3040062"/>
                  <a:gd name="T91" fmla="*/ 486725 h 2303463"/>
                  <a:gd name="T92" fmla="*/ 2856582 w 3040062"/>
                  <a:gd name="T93" fmla="*/ 2539 h 2303463"/>
                  <a:gd name="T94" fmla="*/ 2942924 w 3040062"/>
                  <a:gd name="T95" fmla="*/ 45384 h 2303463"/>
                  <a:gd name="T96" fmla="*/ 3001649 w 3040062"/>
                  <a:gd name="T97" fmla="*/ 130121 h 2303463"/>
                  <a:gd name="T98" fmla="*/ 3021012 w 3040062"/>
                  <a:gd name="T99" fmla="*/ 1276768 h 2303463"/>
                  <a:gd name="T100" fmla="*/ 2944193 w 3040062"/>
                  <a:gd name="T101" fmla="*/ 1247252 h 2303463"/>
                  <a:gd name="T102" fmla="*/ 374889 w 3040062"/>
                  <a:gd name="T103" fmla="*/ 1959424 h 2303463"/>
                  <a:gd name="T104" fmla="*/ 127291 w 3040062"/>
                  <a:gd name="T105" fmla="*/ 2259336 h 2303463"/>
                  <a:gd name="T106" fmla="*/ 50472 w 3040062"/>
                  <a:gd name="T107" fmla="*/ 2198402 h 2303463"/>
                  <a:gd name="T108" fmla="*/ 6349 w 3040062"/>
                  <a:gd name="T109" fmla="*/ 2100970 h 2303463"/>
                  <a:gd name="T110" fmla="*/ 3809 w 3040062"/>
                  <a:gd name="T111" fmla="*/ 183438 h 2303463"/>
                  <a:gd name="T112" fmla="*/ 44441 w 3040062"/>
                  <a:gd name="T113" fmla="*/ 83468 h 2303463"/>
                  <a:gd name="T114" fmla="*/ 118720 w 3040062"/>
                  <a:gd name="T115" fmla="*/ 17773 h 230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0062" h="2303463">
                    <a:moveTo>
                      <a:pt x="124116" y="1098725"/>
                    </a:moveTo>
                    <a:lnTo>
                      <a:pt x="120307" y="1099042"/>
                    </a:lnTo>
                    <a:lnTo>
                      <a:pt x="116498" y="1099994"/>
                    </a:lnTo>
                    <a:lnTo>
                      <a:pt x="113324" y="1101898"/>
                    </a:lnTo>
                    <a:lnTo>
                      <a:pt x="110467" y="1104120"/>
                    </a:lnTo>
                    <a:lnTo>
                      <a:pt x="108245" y="1107294"/>
                    </a:lnTo>
                    <a:lnTo>
                      <a:pt x="106340" y="1110467"/>
                    </a:lnTo>
                    <a:lnTo>
                      <a:pt x="105071" y="1114276"/>
                    </a:lnTo>
                    <a:lnTo>
                      <a:pt x="104753" y="1118084"/>
                    </a:lnTo>
                    <a:lnTo>
                      <a:pt x="104753" y="1241540"/>
                    </a:lnTo>
                    <a:lnTo>
                      <a:pt x="105071" y="1245348"/>
                    </a:lnTo>
                    <a:lnTo>
                      <a:pt x="106340" y="1249157"/>
                    </a:lnTo>
                    <a:lnTo>
                      <a:pt x="108245" y="1252330"/>
                    </a:lnTo>
                    <a:lnTo>
                      <a:pt x="110467" y="1255187"/>
                    </a:lnTo>
                    <a:lnTo>
                      <a:pt x="113324" y="1257726"/>
                    </a:lnTo>
                    <a:lnTo>
                      <a:pt x="116498" y="1259312"/>
                    </a:lnTo>
                    <a:lnTo>
                      <a:pt x="120307" y="1260899"/>
                    </a:lnTo>
                    <a:lnTo>
                      <a:pt x="124116" y="1261217"/>
                    </a:lnTo>
                    <a:lnTo>
                      <a:pt x="247598" y="1261217"/>
                    </a:lnTo>
                    <a:lnTo>
                      <a:pt x="251725" y="1260899"/>
                    </a:lnTo>
                    <a:lnTo>
                      <a:pt x="255216" y="1259312"/>
                    </a:lnTo>
                    <a:lnTo>
                      <a:pt x="258708" y="1257726"/>
                    </a:lnTo>
                    <a:lnTo>
                      <a:pt x="261565" y="1255187"/>
                    </a:lnTo>
                    <a:lnTo>
                      <a:pt x="264105" y="1252330"/>
                    </a:lnTo>
                    <a:lnTo>
                      <a:pt x="265692" y="1249157"/>
                    </a:lnTo>
                    <a:lnTo>
                      <a:pt x="266644" y="1245348"/>
                    </a:lnTo>
                    <a:lnTo>
                      <a:pt x="266961" y="1241540"/>
                    </a:lnTo>
                    <a:lnTo>
                      <a:pt x="266961" y="1118084"/>
                    </a:lnTo>
                    <a:lnTo>
                      <a:pt x="266644" y="1114276"/>
                    </a:lnTo>
                    <a:lnTo>
                      <a:pt x="265692" y="1110467"/>
                    </a:lnTo>
                    <a:lnTo>
                      <a:pt x="264105" y="1107294"/>
                    </a:lnTo>
                    <a:lnTo>
                      <a:pt x="261565" y="1104120"/>
                    </a:lnTo>
                    <a:lnTo>
                      <a:pt x="258708" y="1101898"/>
                    </a:lnTo>
                    <a:lnTo>
                      <a:pt x="255216" y="1099994"/>
                    </a:lnTo>
                    <a:lnTo>
                      <a:pt x="251725" y="1099042"/>
                    </a:lnTo>
                    <a:lnTo>
                      <a:pt x="247598" y="1098725"/>
                    </a:lnTo>
                    <a:lnTo>
                      <a:pt x="124116" y="1098725"/>
                    </a:lnTo>
                    <a:close/>
                    <a:moveTo>
                      <a:pt x="636270" y="969963"/>
                    </a:moveTo>
                    <a:lnTo>
                      <a:pt x="841692" y="969963"/>
                    </a:lnTo>
                    <a:lnTo>
                      <a:pt x="844867" y="970596"/>
                    </a:lnTo>
                    <a:lnTo>
                      <a:pt x="848359" y="970913"/>
                    </a:lnTo>
                    <a:lnTo>
                      <a:pt x="851534" y="971546"/>
                    </a:lnTo>
                    <a:lnTo>
                      <a:pt x="854709" y="972813"/>
                    </a:lnTo>
                    <a:lnTo>
                      <a:pt x="857567" y="974396"/>
                    </a:lnTo>
                    <a:lnTo>
                      <a:pt x="860107" y="975662"/>
                    </a:lnTo>
                    <a:lnTo>
                      <a:pt x="862647" y="977878"/>
                    </a:lnTo>
                    <a:lnTo>
                      <a:pt x="865187" y="979778"/>
                    </a:lnTo>
                    <a:lnTo>
                      <a:pt x="867092" y="982311"/>
                    </a:lnTo>
                    <a:lnTo>
                      <a:pt x="868997" y="984844"/>
                    </a:lnTo>
                    <a:lnTo>
                      <a:pt x="870584" y="987377"/>
                    </a:lnTo>
                    <a:lnTo>
                      <a:pt x="872172" y="990226"/>
                    </a:lnTo>
                    <a:lnTo>
                      <a:pt x="873124" y="993076"/>
                    </a:lnTo>
                    <a:lnTo>
                      <a:pt x="873760" y="996242"/>
                    </a:lnTo>
                    <a:lnTo>
                      <a:pt x="874712" y="999725"/>
                    </a:lnTo>
                    <a:lnTo>
                      <a:pt x="874712" y="1002891"/>
                    </a:lnTo>
                    <a:lnTo>
                      <a:pt x="874712" y="1389790"/>
                    </a:lnTo>
                    <a:lnTo>
                      <a:pt x="874712" y="1393273"/>
                    </a:lnTo>
                    <a:lnTo>
                      <a:pt x="873760" y="1396439"/>
                    </a:lnTo>
                    <a:lnTo>
                      <a:pt x="873124" y="1399605"/>
                    </a:lnTo>
                    <a:lnTo>
                      <a:pt x="872172" y="1402771"/>
                    </a:lnTo>
                    <a:lnTo>
                      <a:pt x="870584" y="1405304"/>
                    </a:lnTo>
                    <a:lnTo>
                      <a:pt x="868997" y="1408154"/>
                    </a:lnTo>
                    <a:lnTo>
                      <a:pt x="867092" y="1410686"/>
                    </a:lnTo>
                    <a:lnTo>
                      <a:pt x="865187" y="1413219"/>
                    </a:lnTo>
                    <a:lnTo>
                      <a:pt x="862647" y="1415119"/>
                    </a:lnTo>
                    <a:lnTo>
                      <a:pt x="860107" y="1417019"/>
                    </a:lnTo>
                    <a:lnTo>
                      <a:pt x="857567" y="1418602"/>
                    </a:lnTo>
                    <a:lnTo>
                      <a:pt x="854709" y="1420185"/>
                    </a:lnTo>
                    <a:lnTo>
                      <a:pt x="851534" y="1421135"/>
                    </a:lnTo>
                    <a:lnTo>
                      <a:pt x="848359" y="1421768"/>
                    </a:lnTo>
                    <a:lnTo>
                      <a:pt x="844867" y="1422401"/>
                    </a:lnTo>
                    <a:lnTo>
                      <a:pt x="841692" y="1422401"/>
                    </a:lnTo>
                    <a:lnTo>
                      <a:pt x="636270" y="1422401"/>
                    </a:lnTo>
                    <a:lnTo>
                      <a:pt x="632777" y="1422401"/>
                    </a:lnTo>
                    <a:lnTo>
                      <a:pt x="629920" y="1421768"/>
                    </a:lnTo>
                    <a:lnTo>
                      <a:pt x="626745" y="1421135"/>
                    </a:lnTo>
                    <a:lnTo>
                      <a:pt x="623570" y="1420185"/>
                    </a:lnTo>
                    <a:lnTo>
                      <a:pt x="620713" y="1418602"/>
                    </a:lnTo>
                    <a:lnTo>
                      <a:pt x="617855" y="1417019"/>
                    </a:lnTo>
                    <a:lnTo>
                      <a:pt x="615315" y="1415119"/>
                    </a:lnTo>
                    <a:lnTo>
                      <a:pt x="613093" y="1413219"/>
                    </a:lnTo>
                    <a:lnTo>
                      <a:pt x="610870" y="1410686"/>
                    </a:lnTo>
                    <a:lnTo>
                      <a:pt x="608965" y="1408154"/>
                    </a:lnTo>
                    <a:lnTo>
                      <a:pt x="607378" y="1405304"/>
                    </a:lnTo>
                    <a:lnTo>
                      <a:pt x="606108" y="1402771"/>
                    </a:lnTo>
                    <a:lnTo>
                      <a:pt x="605155" y="1399605"/>
                    </a:lnTo>
                    <a:lnTo>
                      <a:pt x="603885" y="1396439"/>
                    </a:lnTo>
                    <a:lnTo>
                      <a:pt x="603568" y="1393273"/>
                    </a:lnTo>
                    <a:lnTo>
                      <a:pt x="603250" y="1389790"/>
                    </a:lnTo>
                    <a:lnTo>
                      <a:pt x="603250" y="1002891"/>
                    </a:lnTo>
                    <a:lnTo>
                      <a:pt x="603568" y="999725"/>
                    </a:lnTo>
                    <a:lnTo>
                      <a:pt x="603885" y="996242"/>
                    </a:lnTo>
                    <a:lnTo>
                      <a:pt x="605155" y="993076"/>
                    </a:lnTo>
                    <a:lnTo>
                      <a:pt x="606108" y="990226"/>
                    </a:lnTo>
                    <a:lnTo>
                      <a:pt x="607378" y="987377"/>
                    </a:lnTo>
                    <a:lnTo>
                      <a:pt x="608965" y="984844"/>
                    </a:lnTo>
                    <a:lnTo>
                      <a:pt x="610870" y="982311"/>
                    </a:lnTo>
                    <a:lnTo>
                      <a:pt x="613093" y="979778"/>
                    </a:lnTo>
                    <a:lnTo>
                      <a:pt x="615315" y="977878"/>
                    </a:lnTo>
                    <a:lnTo>
                      <a:pt x="617855" y="975662"/>
                    </a:lnTo>
                    <a:lnTo>
                      <a:pt x="620713" y="974396"/>
                    </a:lnTo>
                    <a:lnTo>
                      <a:pt x="623570" y="972813"/>
                    </a:lnTo>
                    <a:lnTo>
                      <a:pt x="626745" y="971546"/>
                    </a:lnTo>
                    <a:lnTo>
                      <a:pt x="629920" y="970913"/>
                    </a:lnTo>
                    <a:lnTo>
                      <a:pt x="632777" y="970596"/>
                    </a:lnTo>
                    <a:lnTo>
                      <a:pt x="636270" y="969963"/>
                    </a:lnTo>
                    <a:close/>
                    <a:moveTo>
                      <a:pt x="1027781" y="749300"/>
                    </a:moveTo>
                    <a:lnTo>
                      <a:pt x="1031278" y="749300"/>
                    </a:lnTo>
                    <a:lnTo>
                      <a:pt x="1236940" y="749300"/>
                    </a:lnTo>
                    <a:lnTo>
                      <a:pt x="1240437" y="749300"/>
                    </a:lnTo>
                    <a:lnTo>
                      <a:pt x="1243616" y="750251"/>
                    </a:lnTo>
                    <a:lnTo>
                      <a:pt x="1246476" y="750885"/>
                    </a:lnTo>
                    <a:lnTo>
                      <a:pt x="1249655" y="751837"/>
                    </a:lnTo>
                    <a:lnTo>
                      <a:pt x="1252516" y="753105"/>
                    </a:lnTo>
                    <a:lnTo>
                      <a:pt x="1255377" y="755007"/>
                    </a:lnTo>
                    <a:lnTo>
                      <a:pt x="1257920" y="756592"/>
                    </a:lnTo>
                    <a:lnTo>
                      <a:pt x="1260145" y="758812"/>
                    </a:lnTo>
                    <a:lnTo>
                      <a:pt x="1262370" y="761348"/>
                    </a:lnTo>
                    <a:lnTo>
                      <a:pt x="1264595" y="763567"/>
                    </a:lnTo>
                    <a:lnTo>
                      <a:pt x="1265867" y="766421"/>
                    </a:lnTo>
                    <a:lnTo>
                      <a:pt x="1267138" y="769274"/>
                    </a:lnTo>
                    <a:lnTo>
                      <a:pt x="1268410" y="772445"/>
                    </a:lnTo>
                    <a:lnTo>
                      <a:pt x="1269363" y="775615"/>
                    </a:lnTo>
                    <a:lnTo>
                      <a:pt x="1269681" y="778786"/>
                    </a:lnTo>
                    <a:lnTo>
                      <a:pt x="1269999" y="782273"/>
                    </a:lnTo>
                    <a:lnTo>
                      <a:pt x="1269999" y="1389744"/>
                    </a:lnTo>
                    <a:lnTo>
                      <a:pt x="1269681" y="1393231"/>
                    </a:lnTo>
                    <a:lnTo>
                      <a:pt x="1269363" y="1396402"/>
                    </a:lnTo>
                    <a:lnTo>
                      <a:pt x="1268410" y="1399572"/>
                    </a:lnTo>
                    <a:lnTo>
                      <a:pt x="1267138" y="1402743"/>
                    </a:lnTo>
                    <a:lnTo>
                      <a:pt x="1265867" y="1405279"/>
                    </a:lnTo>
                    <a:lnTo>
                      <a:pt x="1264595" y="1408133"/>
                    </a:lnTo>
                    <a:lnTo>
                      <a:pt x="1262370" y="1410669"/>
                    </a:lnTo>
                    <a:lnTo>
                      <a:pt x="1260145" y="1413206"/>
                    </a:lnTo>
                    <a:lnTo>
                      <a:pt x="1257920" y="1415108"/>
                    </a:lnTo>
                    <a:lnTo>
                      <a:pt x="1255377" y="1417010"/>
                    </a:lnTo>
                    <a:lnTo>
                      <a:pt x="1252516" y="1418595"/>
                    </a:lnTo>
                    <a:lnTo>
                      <a:pt x="1249655" y="1420181"/>
                    </a:lnTo>
                    <a:lnTo>
                      <a:pt x="1246476" y="1421132"/>
                    </a:lnTo>
                    <a:lnTo>
                      <a:pt x="1243616" y="1421766"/>
                    </a:lnTo>
                    <a:lnTo>
                      <a:pt x="1240437" y="1422400"/>
                    </a:lnTo>
                    <a:lnTo>
                      <a:pt x="1236940" y="1422400"/>
                    </a:lnTo>
                    <a:lnTo>
                      <a:pt x="1031278" y="1422400"/>
                    </a:lnTo>
                    <a:lnTo>
                      <a:pt x="1027781" y="1422400"/>
                    </a:lnTo>
                    <a:lnTo>
                      <a:pt x="1024602" y="1421766"/>
                    </a:lnTo>
                    <a:lnTo>
                      <a:pt x="1021424" y="1421132"/>
                    </a:lnTo>
                    <a:lnTo>
                      <a:pt x="1018245" y="1420181"/>
                    </a:lnTo>
                    <a:lnTo>
                      <a:pt x="1015384" y="1418595"/>
                    </a:lnTo>
                    <a:lnTo>
                      <a:pt x="1012841" y="1417010"/>
                    </a:lnTo>
                    <a:lnTo>
                      <a:pt x="1010298" y="1415108"/>
                    </a:lnTo>
                    <a:lnTo>
                      <a:pt x="1007755" y="1413206"/>
                    </a:lnTo>
                    <a:lnTo>
                      <a:pt x="1005848" y="1410669"/>
                    </a:lnTo>
                    <a:lnTo>
                      <a:pt x="1003941" y="1408133"/>
                    </a:lnTo>
                    <a:lnTo>
                      <a:pt x="1002351" y="1405279"/>
                    </a:lnTo>
                    <a:lnTo>
                      <a:pt x="1000762" y="1402743"/>
                    </a:lnTo>
                    <a:lnTo>
                      <a:pt x="999808" y="1399572"/>
                    </a:lnTo>
                    <a:lnTo>
                      <a:pt x="999173" y="1396402"/>
                    </a:lnTo>
                    <a:lnTo>
                      <a:pt x="998537" y="1393231"/>
                    </a:lnTo>
                    <a:lnTo>
                      <a:pt x="998537" y="1389744"/>
                    </a:lnTo>
                    <a:lnTo>
                      <a:pt x="998537" y="782273"/>
                    </a:lnTo>
                    <a:lnTo>
                      <a:pt x="998537" y="778786"/>
                    </a:lnTo>
                    <a:lnTo>
                      <a:pt x="999173" y="775615"/>
                    </a:lnTo>
                    <a:lnTo>
                      <a:pt x="999808" y="772445"/>
                    </a:lnTo>
                    <a:lnTo>
                      <a:pt x="1000762" y="769274"/>
                    </a:lnTo>
                    <a:lnTo>
                      <a:pt x="1002351" y="766421"/>
                    </a:lnTo>
                    <a:lnTo>
                      <a:pt x="1003941" y="763567"/>
                    </a:lnTo>
                    <a:lnTo>
                      <a:pt x="1005848" y="761348"/>
                    </a:lnTo>
                    <a:lnTo>
                      <a:pt x="1007755" y="758812"/>
                    </a:lnTo>
                    <a:lnTo>
                      <a:pt x="1010298" y="756592"/>
                    </a:lnTo>
                    <a:lnTo>
                      <a:pt x="1012841" y="755007"/>
                    </a:lnTo>
                    <a:lnTo>
                      <a:pt x="1015384" y="753105"/>
                    </a:lnTo>
                    <a:lnTo>
                      <a:pt x="1018245" y="751837"/>
                    </a:lnTo>
                    <a:lnTo>
                      <a:pt x="1021424" y="750885"/>
                    </a:lnTo>
                    <a:lnTo>
                      <a:pt x="1024602" y="750251"/>
                    </a:lnTo>
                    <a:lnTo>
                      <a:pt x="1027781" y="749300"/>
                    </a:lnTo>
                    <a:close/>
                    <a:moveTo>
                      <a:pt x="2147065" y="665163"/>
                    </a:moveTo>
                    <a:lnTo>
                      <a:pt x="2154052" y="665163"/>
                    </a:lnTo>
                    <a:lnTo>
                      <a:pt x="2161038" y="665163"/>
                    </a:lnTo>
                    <a:lnTo>
                      <a:pt x="2168025" y="665798"/>
                    </a:lnTo>
                    <a:lnTo>
                      <a:pt x="2175011" y="666432"/>
                    </a:lnTo>
                    <a:lnTo>
                      <a:pt x="2181680" y="667702"/>
                    </a:lnTo>
                    <a:lnTo>
                      <a:pt x="2188349" y="669288"/>
                    </a:lnTo>
                    <a:lnTo>
                      <a:pt x="2194700" y="670875"/>
                    </a:lnTo>
                    <a:lnTo>
                      <a:pt x="2201369" y="673413"/>
                    </a:lnTo>
                    <a:lnTo>
                      <a:pt x="2207085" y="675952"/>
                    </a:lnTo>
                    <a:lnTo>
                      <a:pt x="2213437" y="678173"/>
                    </a:lnTo>
                    <a:lnTo>
                      <a:pt x="2219471" y="681346"/>
                    </a:lnTo>
                    <a:lnTo>
                      <a:pt x="2224869" y="684519"/>
                    </a:lnTo>
                    <a:lnTo>
                      <a:pt x="2230585" y="688327"/>
                    </a:lnTo>
                    <a:lnTo>
                      <a:pt x="2235666" y="692135"/>
                    </a:lnTo>
                    <a:lnTo>
                      <a:pt x="2241065" y="695943"/>
                    </a:lnTo>
                    <a:lnTo>
                      <a:pt x="2245829" y="700702"/>
                    </a:lnTo>
                    <a:lnTo>
                      <a:pt x="2250910" y="704828"/>
                    </a:lnTo>
                    <a:lnTo>
                      <a:pt x="2255356" y="709587"/>
                    </a:lnTo>
                    <a:lnTo>
                      <a:pt x="2259484" y="714347"/>
                    </a:lnTo>
                    <a:lnTo>
                      <a:pt x="2263612" y="719741"/>
                    </a:lnTo>
                    <a:lnTo>
                      <a:pt x="2267423" y="724819"/>
                    </a:lnTo>
                    <a:lnTo>
                      <a:pt x="2270916" y="730530"/>
                    </a:lnTo>
                    <a:lnTo>
                      <a:pt x="2274092" y="736559"/>
                    </a:lnTo>
                    <a:lnTo>
                      <a:pt x="2277268" y="742271"/>
                    </a:lnTo>
                    <a:lnTo>
                      <a:pt x="2280126" y="748300"/>
                    </a:lnTo>
                    <a:lnTo>
                      <a:pt x="2282666" y="754646"/>
                    </a:lnTo>
                    <a:lnTo>
                      <a:pt x="2284572" y="760992"/>
                    </a:lnTo>
                    <a:lnTo>
                      <a:pt x="2286477" y="767021"/>
                    </a:lnTo>
                    <a:lnTo>
                      <a:pt x="2287747" y="773685"/>
                    </a:lnTo>
                    <a:lnTo>
                      <a:pt x="2289018" y="780349"/>
                    </a:lnTo>
                    <a:lnTo>
                      <a:pt x="2289970" y="787330"/>
                    </a:lnTo>
                    <a:lnTo>
                      <a:pt x="2290605" y="794311"/>
                    </a:lnTo>
                    <a:lnTo>
                      <a:pt x="2290605" y="801292"/>
                    </a:lnTo>
                    <a:lnTo>
                      <a:pt x="2290605" y="1286150"/>
                    </a:lnTo>
                    <a:lnTo>
                      <a:pt x="2884137" y="1353738"/>
                    </a:lnTo>
                    <a:lnTo>
                      <a:pt x="2890488" y="1354055"/>
                    </a:lnTo>
                    <a:lnTo>
                      <a:pt x="2898110" y="1354372"/>
                    </a:lnTo>
                    <a:lnTo>
                      <a:pt x="2905732" y="1355007"/>
                    </a:lnTo>
                    <a:lnTo>
                      <a:pt x="2913353" y="1355642"/>
                    </a:lnTo>
                    <a:lnTo>
                      <a:pt x="2920657" y="1357228"/>
                    </a:lnTo>
                    <a:lnTo>
                      <a:pt x="2927644" y="1358815"/>
                    </a:lnTo>
                    <a:lnTo>
                      <a:pt x="2934948" y="1361036"/>
                    </a:lnTo>
                    <a:lnTo>
                      <a:pt x="2941934" y="1362940"/>
                    </a:lnTo>
                    <a:lnTo>
                      <a:pt x="2948603" y="1365796"/>
                    </a:lnTo>
                    <a:lnTo>
                      <a:pt x="2955272" y="1368969"/>
                    </a:lnTo>
                    <a:lnTo>
                      <a:pt x="2961941" y="1372142"/>
                    </a:lnTo>
                    <a:lnTo>
                      <a:pt x="2968292" y="1375633"/>
                    </a:lnTo>
                    <a:lnTo>
                      <a:pt x="2974008" y="1379758"/>
                    </a:lnTo>
                    <a:lnTo>
                      <a:pt x="2980042" y="1383883"/>
                    </a:lnTo>
                    <a:lnTo>
                      <a:pt x="2985758" y="1388008"/>
                    </a:lnTo>
                    <a:lnTo>
                      <a:pt x="2990839" y="1393085"/>
                    </a:lnTo>
                    <a:lnTo>
                      <a:pt x="2996238" y="1397845"/>
                    </a:lnTo>
                    <a:lnTo>
                      <a:pt x="3001319" y="1403239"/>
                    </a:lnTo>
                    <a:lnTo>
                      <a:pt x="3005765" y="1408316"/>
                    </a:lnTo>
                    <a:lnTo>
                      <a:pt x="3010529" y="1414345"/>
                    </a:lnTo>
                    <a:lnTo>
                      <a:pt x="3014657" y="1419739"/>
                    </a:lnTo>
                    <a:lnTo>
                      <a:pt x="3018468" y="1426086"/>
                    </a:lnTo>
                    <a:lnTo>
                      <a:pt x="3021961" y="1432432"/>
                    </a:lnTo>
                    <a:lnTo>
                      <a:pt x="3025454" y="1438778"/>
                    </a:lnTo>
                    <a:lnTo>
                      <a:pt x="3028312" y="1445125"/>
                    </a:lnTo>
                    <a:lnTo>
                      <a:pt x="3030853" y="1452106"/>
                    </a:lnTo>
                    <a:lnTo>
                      <a:pt x="3033393" y="1459087"/>
                    </a:lnTo>
                    <a:lnTo>
                      <a:pt x="3035616" y="1466067"/>
                    </a:lnTo>
                    <a:lnTo>
                      <a:pt x="3036887" y="1473366"/>
                    </a:lnTo>
                    <a:lnTo>
                      <a:pt x="3038474" y="1480664"/>
                    </a:lnTo>
                    <a:lnTo>
                      <a:pt x="3039427" y="1488280"/>
                    </a:lnTo>
                    <a:lnTo>
                      <a:pt x="3040062" y="1495895"/>
                    </a:lnTo>
                    <a:lnTo>
                      <a:pt x="3040062" y="1503511"/>
                    </a:lnTo>
                    <a:lnTo>
                      <a:pt x="3040062" y="2154008"/>
                    </a:lnTo>
                    <a:lnTo>
                      <a:pt x="3040062" y="2161623"/>
                    </a:lnTo>
                    <a:lnTo>
                      <a:pt x="3039427" y="2169556"/>
                    </a:lnTo>
                    <a:lnTo>
                      <a:pt x="3038474" y="2177172"/>
                    </a:lnTo>
                    <a:lnTo>
                      <a:pt x="3036887" y="2184470"/>
                    </a:lnTo>
                    <a:lnTo>
                      <a:pt x="3035616" y="2191451"/>
                    </a:lnTo>
                    <a:lnTo>
                      <a:pt x="3033393" y="2198749"/>
                    </a:lnTo>
                    <a:lnTo>
                      <a:pt x="3030853" y="2205730"/>
                    </a:lnTo>
                    <a:lnTo>
                      <a:pt x="3028312" y="2212394"/>
                    </a:lnTo>
                    <a:lnTo>
                      <a:pt x="3025454" y="2219057"/>
                    </a:lnTo>
                    <a:lnTo>
                      <a:pt x="3021961" y="2225404"/>
                    </a:lnTo>
                    <a:lnTo>
                      <a:pt x="3018468" y="2231433"/>
                    </a:lnTo>
                    <a:lnTo>
                      <a:pt x="3014657" y="2237779"/>
                    </a:lnTo>
                    <a:lnTo>
                      <a:pt x="3010529" y="2243808"/>
                    </a:lnTo>
                    <a:lnTo>
                      <a:pt x="3005765" y="2249202"/>
                    </a:lnTo>
                    <a:lnTo>
                      <a:pt x="3001319" y="2254597"/>
                    </a:lnTo>
                    <a:lnTo>
                      <a:pt x="2996238" y="2259674"/>
                    </a:lnTo>
                    <a:lnTo>
                      <a:pt x="2990839" y="2264433"/>
                    </a:lnTo>
                    <a:lnTo>
                      <a:pt x="2985758" y="2269510"/>
                    </a:lnTo>
                    <a:lnTo>
                      <a:pt x="2980042" y="2273953"/>
                    </a:lnTo>
                    <a:lnTo>
                      <a:pt x="2974008" y="2278078"/>
                    </a:lnTo>
                    <a:lnTo>
                      <a:pt x="2968292" y="2281886"/>
                    </a:lnTo>
                    <a:lnTo>
                      <a:pt x="2961941" y="2285376"/>
                    </a:lnTo>
                    <a:lnTo>
                      <a:pt x="2955272" y="2288867"/>
                    </a:lnTo>
                    <a:lnTo>
                      <a:pt x="2948603" y="2291723"/>
                    </a:lnTo>
                    <a:lnTo>
                      <a:pt x="2941934" y="2294578"/>
                    </a:lnTo>
                    <a:lnTo>
                      <a:pt x="2934948" y="2297117"/>
                    </a:lnTo>
                    <a:lnTo>
                      <a:pt x="2927644" y="2298703"/>
                    </a:lnTo>
                    <a:lnTo>
                      <a:pt x="2920657" y="2300607"/>
                    </a:lnTo>
                    <a:lnTo>
                      <a:pt x="2913353" y="2301877"/>
                    </a:lnTo>
                    <a:lnTo>
                      <a:pt x="2905732" y="2302829"/>
                    </a:lnTo>
                    <a:lnTo>
                      <a:pt x="2898110" y="2303146"/>
                    </a:lnTo>
                    <a:lnTo>
                      <a:pt x="2890488" y="2303463"/>
                    </a:lnTo>
                    <a:lnTo>
                      <a:pt x="2177552" y="2303463"/>
                    </a:lnTo>
                    <a:lnTo>
                      <a:pt x="2173423" y="2303146"/>
                    </a:lnTo>
                    <a:lnTo>
                      <a:pt x="2171200" y="2303146"/>
                    </a:lnTo>
                    <a:lnTo>
                      <a:pt x="2169613" y="2303146"/>
                    </a:lnTo>
                    <a:lnTo>
                      <a:pt x="2162944" y="2303146"/>
                    </a:lnTo>
                    <a:lnTo>
                      <a:pt x="2156275" y="2303146"/>
                    </a:lnTo>
                    <a:lnTo>
                      <a:pt x="2149924" y="2302511"/>
                    </a:lnTo>
                    <a:lnTo>
                      <a:pt x="2143572" y="2301559"/>
                    </a:lnTo>
                    <a:lnTo>
                      <a:pt x="2137538" y="2300607"/>
                    </a:lnTo>
                    <a:lnTo>
                      <a:pt x="2131187" y="2298703"/>
                    </a:lnTo>
                    <a:lnTo>
                      <a:pt x="2125153" y="2297117"/>
                    </a:lnTo>
                    <a:lnTo>
                      <a:pt x="2119437" y="2294896"/>
                    </a:lnTo>
                    <a:lnTo>
                      <a:pt x="2113403" y="2292040"/>
                    </a:lnTo>
                    <a:lnTo>
                      <a:pt x="2107370" y="2289501"/>
                    </a:lnTo>
                    <a:lnTo>
                      <a:pt x="2101971" y="2286645"/>
                    </a:lnTo>
                    <a:lnTo>
                      <a:pt x="2096572" y="2283155"/>
                    </a:lnTo>
                    <a:lnTo>
                      <a:pt x="2091491" y="2279665"/>
                    </a:lnTo>
                    <a:lnTo>
                      <a:pt x="2086093" y="2275222"/>
                    </a:lnTo>
                    <a:lnTo>
                      <a:pt x="2081329" y="2271097"/>
                    </a:lnTo>
                    <a:lnTo>
                      <a:pt x="2076883" y="2266972"/>
                    </a:lnTo>
                    <a:lnTo>
                      <a:pt x="1560520" y="1751334"/>
                    </a:lnTo>
                    <a:lnTo>
                      <a:pt x="1556074" y="1746574"/>
                    </a:lnTo>
                    <a:lnTo>
                      <a:pt x="1552263" y="1741815"/>
                    </a:lnTo>
                    <a:lnTo>
                      <a:pt x="1548135" y="1737055"/>
                    </a:lnTo>
                    <a:lnTo>
                      <a:pt x="1544642" y="1731661"/>
                    </a:lnTo>
                    <a:lnTo>
                      <a:pt x="1541466" y="1726583"/>
                    </a:lnTo>
                    <a:lnTo>
                      <a:pt x="1538291" y="1720872"/>
                    </a:lnTo>
                    <a:lnTo>
                      <a:pt x="1535432" y="1715477"/>
                    </a:lnTo>
                    <a:lnTo>
                      <a:pt x="1532892" y="1709766"/>
                    </a:lnTo>
                    <a:lnTo>
                      <a:pt x="1530987" y="1704054"/>
                    </a:lnTo>
                    <a:lnTo>
                      <a:pt x="1529081" y="1698342"/>
                    </a:lnTo>
                    <a:lnTo>
                      <a:pt x="1527493" y="1692631"/>
                    </a:lnTo>
                    <a:lnTo>
                      <a:pt x="1526223" y="1686919"/>
                    </a:lnTo>
                    <a:lnTo>
                      <a:pt x="1525270" y="1680890"/>
                    </a:lnTo>
                    <a:lnTo>
                      <a:pt x="1524635" y="1674544"/>
                    </a:lnTo>
                    <a:lnTo>
                      <a:pt x="1524000" y="1668515"/>
                    </a:lnTo>
                    <a:lnTo>
                      <a:pt x="1524000" y="1662803"/>
                    </a:lnTo>
                    <a:lnTo>
                      <a:pt x="1524000" y="1656774"/>
                    </a:lnTo>
                    <a:lnTo>
                      <a:pt x="1524635" y="1650428"/>
                    </a:lnTo>
                    <a:lnTo>
                      <a:pt x="1525270" y="1644716"/>
                    </a:lnTo>
                    <a:lnTo>
                      <a:pt x="1526223" y="1638687"/>
                    </a:lnTo>
                    <a:lnTo>
                      <a:pt x="1527493" y="1632658"/>
                    </a:lnTo>
                    <a:lnTo>
                      <a:pt x="1529081" y="1626946"/>
                    </a:lnTo>
                    <a:lnTo>
                      <a:pt x="1530987" y="1621235"/>
                    </a:lnTo>
                    <a:lnTo>
                      <a:pt x="1532892" y="1615523"/>
                    </a:lnTo>
                    <a:lnTo>
                      <a:pt x="1535432" y="1609811"/>
                    </a:lnTo>
                    <a:lnTo>
                      <a:pt x="1538291" y="1604417"/>
                    </a:lnTo>
                    <a:lnTo>
                      <a:pt x="1541466" y="1599023"/>
                    </a:lnTo>
                    <a:lnTo>
                      <a:pt x="1544642" y="1593628"/>
                    </a:lnTo>
                    <a:lnTo>
                      <a:pt x="1548135" y="1588551"/>
                    </a:lnTo>
                    <a:lnTo>
                      <a:pt x="1552263" y="1583474"/>
                    </a:lnTo>
                    <a:lnTo>
                      <a:pt x="1556074" y="1578714"/>
                    </a:lnTo>
                    <a:lnTo>
                      <a:pt x="1560520" y="1574272"/>
                    </a:lnTo>
                    <a:lnTo>
                      <a:pt x="1564966" y="1569830"/>
                    </a:lnTo>
                    <a:lnTo>
                      <a:pt x="1570047" y="1565705"/>
                    </a:lnTo>
                    <a:lnTo>
                      <a:pt x="1574811" y="1561897"/>
                    </a:lnTo>
                    <a:lnTo>
                      <a:pt x="1579574" y="1558406"/>
                    </a:lnTo>
                    <a:lnTo>
                      <a:pt x="1584973" y="1554916"/>
                    </a:lnTo>
                    <a:lnTo>
                      <a:pt x="1590054" y="1552060"/>
                    </a:lnTo>
                    <a:lnTo>
                      <a:pt x="1595770" y="1549521"/>
                    </a:lnTo>
                    <a:lnTo>
                      <a:pt x="1601486" y="1546666"/>
                    </a:lnTo>
                    <a:lnTo>
                      <a:pt x="1606885" y="1544444"/>
                    </a:lnTo>
                    <a:lnTo>
                      <a:pt x="1612919" y="1542858"/>
                    </a:lnTo>
                    <a:lnTo>
                      <a:pt x="1618635" y="1540954"/>
                    </a:lnTo>
                    <a:lnTo>
                      <a:pt x="1624669" y="1539685"/>
                    </a:lnTo>
                    <a:lnTo>
                      <a:pt x="1630702" y="1538733"/>
                    </a:lnTo>
                    <a:lnTo>
                      <a:pt x="1637054" y="1538098"/>
                    </a:lnTo>
                    <a:lnTo>
                      <a:pt x="1642770" y="1537463"/>
                    </a:lnTo>
                    <a:lnTo>
                      <a:pt x="1649121" y="1537146"/>
                    </a:lnTo>
                    <a:lnTo>
                      <a:pt x="1655473" y="1537463"/>
                    </a:lnTo>
                    <a:lnTo>
                      <a:pt x="1661824" y="1538098"/>
                    </a:lnTo>
                    <a:lnTo>
                      <a:pt x="1667858" y="1538733"/>
                    </a:lnTo>
                    <a:lnTo>
                      <a:pt x="1673891" y="1539685"/>
                    </a:lnTo>
                    <a:lnTo>
                      <a:pt x="1679925" y="1540954"/>
                    </a:lnTo>
                    <a:lnTo>
                      <a:pt x="1685641" y="1542858"/>
                    </a:lnTo>
                    <a:lnTo>
                      <a:pt x="1691675" y="1544444"/>
                    </a:lnTo>
                    <a:lnTo>
                      <a:pt x="1697391" y="1546666"/>
                    </a:lnTo>
                    <a:lnTo>
                      <a:pt x="1702790" y="1549521"/>
                    </a:lnTo>
                    <a:lnTo>
                      <a:pt x="1708506" y="1552060"/>
                    </a:lnTo>
                    <a:lnTo>
                      <a:pt x="1713587" y="1554916"/>
                    </a:lnTo>
                    <a:lnTo>
                      <a:pt x="1718986" y="1558406"/>
                    </a:lnTo>
                    <a:lnTo>
                      <a:pt x="1723749" y="1561897"/>
                    </a:lnTo>
                    <a:lnTo>
                      <a:pt x="1728513" y="1565705"/>
                    </a:lnTo>
                    <a:lnTo>
                      <a:pt x="1733594" y="1569830"/>
                    </a:lnTo>
                    <a:lnTo>
                      <a:pt x="1738040" y="1574272"/>
                    </a:lnTo>
                    <a:lnTo>
                      <a:pt x="2017816" y="1853827"/>
                    </a:lnTo>
                    <a:lnTo>
                      <a:pt x="2017816" y="801292"/>
                    </a:lnTo>
                    <a:lnTo>
                      <a:pt x="2018133" y="794311"/>
                    </a:lnTo>
                    <a:lnTo>
                      <a:pt x="2018451" y="787330"/>
                    </a:lnTo>
                    <a:lnTo>
                      <a:pt x="2019404" y="780349"/>
                    </a:lnTo>
                    <a:lnTo>
                      <a:pt x="2020674" y="773685"/>
                    </a:lnTo>
                    <a:lnTo>
                      <a:pt x="2021944" y="767021"/>
                    </a:lnTo>
                    <a:lnTo>
                      <a:pt x="2024167" y="760992"/>
                    </a:lnTo>
                    <a:lnTo>
                      <a:pt x="2026073" y="754646"/>
                    </a:lnTo>
                    <a:lnTo>
                      <a:pt x="2028613" y="748300"/>
                    </a:lnTo>
                    <a:lnTo>
                      <a:pt x="2031471" y="742271"/>
                    </a:lnTo>
                    <a:lnTo>
                      <a:pt x="2034329" y="736559"/>
                    </a:lnTo>
                    <a:lnTo>
                      <a:pt x="2037823" y="730530"/>
                    </a:lnTo>
                    <a:lnTo>
                      <a:pt x="2040998" y="724819"/>
                    </a:lnTo>
                    <a:lnTo>
                      <a:pt x="2045127" y="719741"/>
                    </a:lnTo>
                    <a:lnTo>
                      <a:pt x="2048937" y="714347"/>
                    </a:lnTo>
                    <a:lnTo>
                      <a:pt x="2053383" y="709587"/>
                    </a:lnTo>
                    <a:lnTo>
                      <a:pt x="2057829" y="704828"/>
                    </a:lnTo>
                    <a:lnTo>
                      <a:pt x="2062275" y="700702"/>
                    </a:lnTo>
                    <a:lnTo>
                      <a:pt x="2067674" y="695943"/>
                    </a:lnTo>
                    <a:lnTo>
                      <a:pt x="2072437" y="692135"/>
                    </a:lnTo>
                    <a:lnTo>
                      <a:pt x="2078154" y="688327"/>
                    </a:lnTo>
                    <a:lnTo>
                      <a:pt x="2083552" y="684519"/>
                    </a:lnTo>
                    <a:lnTo>
                      <a:pt x="2089268" y="681346"/>
                    </a:lnTo>
                    <a:lnTo>
                      <a:pt x="2095302" y="678173"/>
                    </a:lnTo>
                    <a:lnTo>
                      <a:pt x="2101018" y="675952"/>
                    </a:lnTo>
                    <a:lnTo>
                      <a:pt x="2107370" y="673413"/>
                    </a:lnTo>
                    <a:lnTo>
                      <a:pt x="2113721" y="670875"/>
                    </a:lnTo>
                    <a:lnTo>
                      <a:pt x="2120390" y="669288"/>
                    </a:lnTo>
                    <a:lnTo>
                      <a:pt x="2127059" y="667702"/>
                    </a:lnTo>
                    <a:lnTo>
                      <a:pt x="2133728" y="666432"/>
                    </a:lnTo>
                    <a:lnTo>
                      <a:pt x="2140079" y="665798"/>
                    </a:lnTo>
                    <a:lnTo>
                      <a:pt x="2147065" y="665163"/>
                    </a:lnTo>
                    <a:close/>
                    <a:moveTo>
                      <a:pt x="1426690" y="484188"/>
                    </a:moveTo>
                    <a:lnTo>
                      <a:pt x="1631151" y="484188"/>
                    </a:lnTo>
                    <a:lnTo>
                      <a:pt x="1634627" y="484505"/>
                    </a:lnTo>
                    <a:lnTo>
                      <a:pt x="1637787" y="484822"/>
                    </a:lnTo>
                    <a:lnTo>
                      <a:pt x="1640947" y="485773"/>
                    </a:lnTo>
                    <a:lnTo>
                      <a:pt x="1644107" y="486725"/>
                    </a:lnTo>
                    <a:lnTo>
                      <a:pt x="1646635" y="488310"/>
                    </a:lnTo>
                    <a:lnTo>
                      <a:pt x="1649479" y="489895"/>
                    </a:lnTo>
                    <a:lnTo>
                      <a:pt x="1652008" y="491798"/>
                    </a:lnTo>
                    <a:lnTo>
                      <a:pt x="1654536" y="493700"/>
                    </a:lnTo>
                    <a:lnTo>
                      <a:pt x="1656432" y="496237"/>
                    </a:lnTo>
                    <a:lnTo>
                      <a:pt x="1658328" y="498773"/>
                    </a:lnTo>
                    <a:lnTo>
                      <a:pt x="1659908" y="501310"/>
                    </a:lnTo>
                    <a:lnTo>
                      <a:pt x="1661488" y="504164"/>
                    </a:lnTo>
                    <a:lnTo>
                      <a:pt x="1662436" y="507334"/>
                    </a:lnTo>
                    <a:lnTo>
                      <a:pt x="1663068" y="510505"/>
                    </a:lnTo>
                    <a:lnTo>
                      <a:pt x="1663700" y="513676"/>
                    </a:lnTo>
                    <a:lnTo>
                      <a:pt x="1663700" y="517164"/>
                    </a:lnTo>
                    <a:lnTo>
                      <a:pt x="1663700" y="1389743"/>
                    </a:lnTo>
                    <a:lnTo>
                      <a:pt x="1663700" y="1393231"/>
                    </a:lnTo>
                    <a:lnTo>
                      <a:pt x="1663068" y="1396401"/>
                    </a:lnTo>
                    <a:lnTo>
                      <a:pt x="1662436" y="1399572"/>
                    </a:lnTo>
                    <a:lnTo>
                      <a:pt x="1661488" y="1402743"/>
                    </a:lnTo>
                    <a:lnTo>
                      <a:pt x="1659908" y="1405279"/>
                    </a:lnTo>
                    <a:lnTo>
                      <a:pt x="1658328" y="1408133"/>
                    </a:lnTo>
                    <a:lnTo>
                      <a:pt x="1656432" y="1410669"/>
                    </a:lnTo>
                    <a:lnTo>
                      <a:pt x="1654536" y="1413206"/>
                    </a:lnTo>
                    <a:lnTo>
                      <a:pt x="1652008" y="1415108"/>
                    </a:lnTo>
                    <a:lnTo>
                      <a:pt x="1649479" y="1417011"/>
                    </a:lnTo>
                    <a:lnTo>
                      <a:pt x="1646635" y="1418596"/>
                    </a:lnTo>
                    <a:lnTo>
                      <a:pt x="1644107" y="1420182"/>
                    </a:lnTo>
                    <a:lnTo>
                      <a:pt x="1640947" y="1421133"/>
                    </a:lnTo>
                    <a:lnTo>
                      <a:pt x="1637787" y="1421767"/>
                    </a:lnTo>
                    <a:lnTo>
                      <a:pt x="1634627" y="1422401"/>
                    </a:lnTo>
                    <a:lnTo>
                      <a:pt x="1631151" y="1422401"/>
                    </a:lnTo>
                    <a:lnTo>
                      <a:pt x="1426690" y="1422401"/>
                    </a:lnTo>
                    <a:lnTo>
                      <a:pt x="1423214" y="1422401"/>
                    </a:lnTo>
                    <a:lnTo>
                      <a:pt x="1420054" y="1421767"/>
                    </a:lnTo>
                    <a:lnTo>
                      <a:pt x="1416894" y="1421133"/>
                    </a:lnTo>
                    <a:lnTo>
                      <a:pt x="1413734" y="1420182"/>
                    </a:lnTo>
                    <a:lnTo>
                      <a:pt x="1411206" y="1418596"/>
                    </a:lnTo>
                    <a:lnTo>
                      <a:pt x="1408362" y="1417011"/>
                    </a:lnTo>
                    <a:lnTo>
                      <a:pt x="1405834" y="1415108"/>
                    </a:lnTo>
                    <a:lnTo>
                      <a:pt x="1403622" y="1413206"/>
                    </a:lnTo>
                    <a:lnTo>
                      <a:pt x="1401409" y="1410669"/>
                    </a:lnTo>
                    <a:lnTo>
                      <a:pt x="1399513" y="1408133"/>
                    </a:lnTo>
                    <a:lnTo>
                      <a:pt x="1397933" y="1405279"/>
                    </a:lnTo>
                    <a:lnTo>
                      <a:pt x="1396669" y="1402743"/>
                    </a:lnTo>
                    <a:lnTo>
                      <a:pt x="1395405" y="1399572"/>
                    </a:lnTo>
                    <a:lnTo>
                      <a:pt x="1394457" y="1396401"/>
                    </a:lnTo>
                    <a:lnTo>
                      <a:pt x="1394141" y="1393231"/>
                    </a:lnTo>
                    <a:lnTo>
                      <a:pt x="1393825" y="1389743"/>
                    </a:lnTo>
                    <a:lnTo>
                      <a:pt x="1393825" y="517164"/>
                    </a:lnTo>
                    <a:lnTo>
                      <a:pt x="1394141" y="513676"/>
                    </a:lnTo>
                    <a:lnTo>
                      <a:pt x="1394457" y="510505"/>
                    </a:lnTo>
                    <a:lnTo>
                      <a:pt x="1395405" y="507334"/>
                    </a:lnTo>
                    <a:lnTo>
                      <a:pt x="1396669" y="504164"/>
                    </a:lnTo>
                    <a:lnTo>
                      <a:pt x="1397933" y="501310"/>
                    </a:lnTo>
                    <a:lnTo>
                      <a:pt x="1399513" y="498773"/>
                    </a:lnTo>
                    <a:lnTo>
                      <a:pt x="1401409" y="496237"/>
                    </a:lnTo>
                    <a:lnTo>
                      <a:pt x="1403622" y="493700"/>
                    </a:lnTo>
                    <a:lnTo>
                      <a:pt x="1405834" y="491798"/>
                    </a:lnTo>
                    <a:lnTo>
                      <a:pt x="1408362" y="489895"/>
                    </a:lnTo>
                    <a:lnTo>
                      <a:pt x="1411206" y="488310"/>
                    </a:lnTo>
                    <a:lnTo>
                      <a:pt x="1413734" y="486725"/>
                    </a:lnTo>
                    <a:lnTo>
                      <a:pt x="1416894" y="485773"/>
                    </a:lnTo>
                    <a:lnTo>
                      <a:pt x="1420054" y="484822"/>
                    </a:lnTo>
                    <a:lnTo>
                      <a:pt x="1423214" y="484505"/>
                    </a:lnTo>
                    <a:lnTo>
                      <a:pt x="1426690" y="484188"/>
                    </a:lnTo>
                    <a:close/>
                    <a:moveTo>
                      <a:pt x="183794" y="0"/>
                    </a:moveTo>
                    <a:lnTo>
                      <a:pt x="193952" y="0"/>
                    </a:lnTo>
                    <a:lnTo>
                      <a:pt x="2827060" y="0"/>
                    </a:lnTo>
                    <a:lnTo>
                      <a:pt x="2837218" y="0"/>
                    </a:lnTo>
                    <a:lnTo>
                      <a:pt x="2847059" y="952"/>
                    </a:lnTo>
                    <a:lnTo>
                      <a:pt x="2856582" y="2539"/>
                    </a:lnTo>
                    <a:lnTo>
                      <a:pt x="2866105" y="4443"/>
                    </a:lnTo>
                    <a:lnTo>
                      <a:pt x="2875628" y="6982"/>
                    </a:lnTo>
                    <a:lnTo>
                      <a:pt x="2884516" y="10156"/>
                    </a:lnTo>
                    <a:lnTo>
                      <a:pt x="2893721" y="13964"/>
                    </a:lnTo>
                    <a:lnTo>
                      <a:pt x="2902292" y="17773"/>
                    </a:lnTo>
                    <a:lnTo>
                      <a:pt x="2911180" y="22851"/>
                    </a:lnTo>
                    <a:lnTo>
                      <a:pt x="2919433" y="27611"/>
                    </a:lnTo>
                    <a:lnTo>
                      <a:pt x="2927369" y="33324"/>
                    </a:lnTo>
                    <a:lnTo>
                      <a:pt x="2935623" y="39036"/>
                    </a:lnTo>
                    <a:lnTo>
                      <a:pt x="2942924" y="45384"/>
                    </a:lnTo>
                    <a:lnTo>
                      <a:pt x="2950225" y="52366"/>
                    </a:lnTo>
                    <a:lnTo>
                      <a:pt x="2957525" y="59665"/>
                    </a:lnTo>
                    <a:lnTo>
                      <a:pt x="2964192" y="67282"/>
                    </a:lnTo>
                    <a:lnTo>
                      <a:pt x="2970540" y="74899"/>
                    </a:lnTo>
                    <a:lnTo>
                      <a:pt x="2976571" y="83468"/>
                    </a:lnTo>
                    <a:lnTo>
                      <a:pt x="2982285" y="92037"/>
                    </a:lnTo>
                    <a:lnTo>
                      <a:pt x="2987682" y="101240"/>
                    </a:lnTo>
                    <a:lnTo>
                      <a:pt x="2992761" y="110444"/>
                    </a:lnTo>
                    <a:lnTo>
                      <a:pt x="2997522" y="119965"/>
                    </a:lnTo>
                    <a:lnTo>
                      <a:pt x="3001649" y="130121"/>
                    </a:lnTo>
                    <a:lnTo>
                      <a:pt x="3005458" y="140276"/>
                    </a:lnTo>
                    <a:lnTo>
                      <a:pt x="3008950" y="150749"/>
                    </a:lnTo>
                    <a:lnTo>
                      <a:pt x="3012124" y="161540"/>
                    </a:lnTo>
                    <a:lnTo>
                      <a:pt x="3014663" y="172330"/>
                    </a:lnTo>
                    <a:lnTo>
                      <a:pt x="3016885" y="183438"/>
                    </a:lnTo>
                    <a:lnTo>
                      <a:pt x="3018473" y="194546"/>
                    </a:lnTo>
                    <a:lnTo>
                      <a:pt x="3019742" y="205971"/>
                    </a:lnTo>
                    <a:lnTo>
                      <a:pt x="3020695" y="218031"/>
                    </a:lnTo>
                    <a:lnTo>
                      <a:pt x="3021012" y="229774"/>
                    </a:lnTo>
                    <a:lnTo>
                      <a:pt x="3021012" y="1276768"/>
                    </a:lnTo>
                    <a:lnTo>
                      <a:pt x="3013711" y="1272642"/>
                    </a:lnTo>
                    <a:lnTo>
                      <a:pt x="3006410" y="1268833"/>
                    </a:lnTo>
                    <a:lnTo>
                      <a:pt x="2999109" y="1265342"/>
                    </a:lnTo>
                    <a:lnTo>
                      <a:pt x="2991808" y="1262169"/>
                    </a:lnTo>
                    <a:lnTo>
                      <a:pt x="2983872" y="1258995"/>
                    </a:lnTo>
                    <a:lnTo>
                      <a:pt x="2976254" y="1256139"/>
                    </a:lnTo>
                    <a:lnTo>
                      <a:pt x="2968318" y="1253282"/>
                    </a:lnTo>
                    <a:lnTo>
                      <a:pt x="2960382" y="1251061"/>
                    </a:lnTo>
                    <a:lnTo>
                      <a:pt x="2952129" y="1248839"/>
                    </a:lnTo>
                    <a:lnTo>
                      <a:pt x="2944193" y="1247252"/>
                    </a:lnTo>
                    <a:lnTo>
                      <a:pt x="2935940" y="1245348"/>
                    </a:lnTo>
                    <a:lnTo>
                      <a:pt x="2927369" y="1244079"/>
                    </a:lnTo>
                    <a:lnTo>
                      <a:pt x="2919116" y="1242809"/>
                    </a:lnTo>
                    <a:lnTo>
                      <a:pt x="2910863" y="1242175"/>
                    </a:lnTo>
                    <a:lnTo>
                      <a:pt x="2901975" y="1241540"/>
                    </a:lnTo>
                    <a:lnTo>
                      <a:pt x="2893404" y="1241540"/>
                    </a:lnTo>
                    <a:lnTo>
                      <a:pt x="2646123" y="1213294"/>
                    </a:lnTo>
                    <a:lnTo>
                      <a:pt x="2646123" y="313876"/>
                    </a:lnTo>
                    <a:lnTo>
                      <a:pt x="374889" y="313876"/>
                    </a:lnTo>
                    <a:lnTo>
                      <a:pt x="374889" y="1959424"/>
                    </a:lnTo>
                    <a:lnTo>
                      <a:pt x="1610021" y="1959424"/>
                    </a:lnTo>
                    <a:lnTo>
                      <a:pt x="1923646" y="2273300"/>
                    </a:lnTo>
                    <a:lnTo>
                      <a:pt x="193952" y="2273300"/>
                    </a:lnTo>
                    <a:lnTo>
                      <a:pt x="183794" y="2273300"/>
                    </a:lnTo>
                    <a:lnTo>
                      <a:pt x="173953" y="2272348"/>
                    </a:lnTo>
                    <a:lnTo>
                      <a:pt x="164113" y="2270761"/>
                    </a:lnTo>
                    <a:lnTo>
                      <a:pt x="154908" y="2268857"/>
                    </a:lnTo>
                    <a:lnTo>
                      <a:pt x="145385" y="2266318"/>
                    </a:lnTo>
                    <a:lnTo>
                      <a:pt x="136496" y="2263144"/>
                    </a:lnTo>
                    <a:lnTo>
                      <a:pt x="127291" y="2259336"/>
                    </a:lnTo>
                    <a:lnTo>
                      <a:pt x="118720" y="2255528"/>
                    </a:lnTo>
                    <a:lnTo>
                      <a:pt x="109832" y="2250450"/>
                    </a:lnTo>
                    <a:lnTo>
                      <a:pt x="101579" y="2245689"/>
                    </a:lnTo>
                    <a:lnTo>
                      <a:pt x="93326" y="2240294"/>
                    </a:lnTo>
                    <a:lnTo>
                      <a:pt x="85390" y="2234264"/>
                    </a:lnTo>
                    <a:lnTo>
                      <a:pt x="77771" y="2227917"/>
                    </a:lnTo>
                    <a:lnTo>
                      <a:pt x="70470" y="2220935"/>
                    </a:lnTo>
                    <a:lnTo>
                      <a:pt x="63487" y="2213635"/>
                    </a:lnTo>
                    <a:lnTo>
                      <a:pt x="56821" y="2206018"/>
                    </a:lnTo>
                    <a:lnTo>
                      <a:pt x="50472" y="2198402"/>
                    </a:lnTo>
                    <a:lnTo>
                      <a:pt x="44441" y="2189833"/>
                    </a:lnTo>
                    <a:lnTo>
                      <a:pt x="38727" y="2181264"/>
                    </a:lnTo>
                    <a:lnTo>
                      <a:pt x="33013" y="2172060"/>
                    </a:lnTo>
                    <a:lnTo>
                      <a:pt x="28252" y="2162856"/>
                    </a:lnTo>
                    <a:lnTo>
                      <a:pt x="23490" y="2153335"/>
                    </a:lnTo>
                    <a:lnTo>
                      <a:pt x="19364" y="2143180"/>
                    </a:lnTo>
                    <a:lnTo>
                      <a:pt x="15237" y="2133024"/>
                    </a:lnTo>
                    <a:lnTo>
                      <a:pt x="11745" y="2122551"/>
                    </a:lnTo>
                    <a:lnTo>
                      <a:pt x="8888" y="2112078"/>
                    </a:lnTo>
                    <a:lnTo>
                      <a:pt x="6349" y="2100970"/>
                    </a:lnTo>
                    <a:lnTo>
                      <a:pt x="3809" y="2089862"/>
                    </a:lnTo>
                    <a:lnTo>
                      <a:pt x="2540" y="2078754"/>
                    </a:lnTo>
                    <a:lnTo>
                      <a:pt x="952" y="2067329"/>
                    </a:lnTo>
                    <a:lnTo>
                      <a:pt x="318" y="2055269"/>
                    </a:lnTo>
                    <a:lnTo>
                      <a:pt x="0" y="2043844"/>
                    </a:lnTo>
                    <a:lnTo>
                      <a:pt x="0" y="229774"/>
                    </a:lnTo>
                    <a:lnTo>
                      <a:pt x="318" y="218031"/>
                    </a:lnTo>
                    <a:lnTo>
                      <a:pt x="952" y="205971"/>
                    </a:lnTo>
                    <a:lnTo>
                      <a:pt x="2540" y="194546"/>
                    </a:lnTo>
                    <a:lnTo>
                      <a:pt x="3809" y="183438"/>
                    </a:lnTo>
                    <a:lnTo>
                      <a:pt x="6349" y="172330"/>
                    </a:lnTo>
                    <a:lnTo>
                      <a:pt x="8888" y="161540"/>
                    </a:lnTo>
                    <a:lnTo>
                      <a:pt x="11745" y="150749"/>
                    </a:lnTo>
                    <a:lnTo>
                      <a:pt x="15237" y="140276"/>
                    </a:lnTo>
                    <a:lnTo>
                      <a:pt x="19364" y="130121"/>
                    </a:lnTo>
                    <a:lnTo>
                      <a:pt x="23490" y="119965"/>
                    </a:lnTo>
                    <a:lnTo>
                      <a:pt x="28252" y="110444"/>
                    </a:lnTo>
                    <a:lnTo>
                      <a:pt x="33013" y="101240"/>
                    </a:lnTo>
                    <a:lnTo>
                      <a:pt x="38727" y="92037"/>
                    </a:lnTo>
                    <a:lnTo>
                      <a:pt x="44441" y="83468"/>
                    </a:lnTo>
                    <a:lnTo>
                      <a:pt x="50472" y="74899"/>
                    </a:lnTo>
                    <a:lnTo>
                      <a:pt x="56821" y="67282"/>
                    </a:lnTo>
                    <a:lnTo>
                      <a:pt x="63487" y="59665"/>
                    </a:lnTo>
                    <a:lnTo>
                      <a:pt x="70470" y="52366"/>
                    </a:lnTo>
                    <a:lnTo>
                      <a:pt x="77771" y="45384"/>
                    </a:lnTo>
                    <a:lnTo>
                      <a:pt x="85390" y="39036"/>
                    </a:lnTo>
                    <a:lnTo>
                      <a:pt x="93326" y="33324"/>
                    </a:lnTo>
                    <a:lnTo>
                      <a:pt x="101579" y="27611"/>
                    </a:lnTo>
                    <a:lnTo>
                      <a:pt x="109832" y="22851"/>
                    </a:lnTo>
                    <a:lnTo>
                      <a:pt x="118720" y="17773"/>
                    </a:lnTo>
                    <a:lnTo>
                      <a:pt x="127291" y="13964"/>
                    </a:lnTo>
                    <a:lnTo>
                      <a:pt x="136496" y="10156"/>
                    </a:lnTo>
                    <a:lnTo>
                      <a:pt x="145385" y="6982"/>
                    </a:lnTo>
                    <a:lnTo>
                      <a:pt x="154908" y="4443"/>
                    </a:lnTo>
                    <a:lnTo>
                      <a:pt x="164113" y="2539"/>
                    </a:lnTo>
                    <a:lnTo>
                      <a:pt x="173953" y="952"/>
                    </a:lnTo>
                    <a:lnTo>
                      <a:pt x="18379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淘宝网Chenying0907出品 45"/>
            <p:cNvGrpSpPr/>
            <p:nvPr/>
          </p:nvGrpSpPr>
          <p:grpSpPr>
            <a:xfrm>
              <a:off x="6461565" y="3301417"/>
              <a:ext cx="465264" cy="465265"/>
              <a:chOff x="6457452" y="3301417"/>
              <a:chExt cx="465264" cy="465265"/>
            </a:xfrm>
          </p:grpSpPr>
          <p:sp>
            <p:nvSpPr>
              <p:cNvPr id="35" name="淘宝网Chenying0907出品 46"/>
              <p:cNvSpPr/>
              <p:nvPr/>
            </p:nvSpPr>
            <p:spPr>
              <a:xfrm flipH="1">
                <a:off x="6457452" y="3301417"/>
                <a:ext cx="465264" cy="465265"/>
              </a:xfrm>
              <a:prstGeom prst="ellipse">
                <a:avLst/>
              </a:prstGeom>
              <a:solidFill>
                <a:srgbClr val="92D050"/>
              </a:solidFill>
              <a:ln w="28575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KSO_Shape"/>
              <p:cNvSpPr/>
              <p:nvPr/>
            </p:nvSpPr>
            <p:spPr bwMode="auto">
              <a:xfrm>
                <a:off x="6553927" y="3450804"/>
                <a:ext cx="280594" cy="192206"/>
              </a:xfrm>
              <a:custGeom>
                <a:avLst/>
                <a:gdLst>
                  <a:gd name="T0" fmla="*/ 533764 w 2262188"/>
                  <a:gd name="T1" fmla="*/ 1493837 h 1547812"/>
                  <a:gd name="T2" fmla="*/ 547137 w 2262188"/>
                  <a:gd name="T3" fmla="*/ 1258660 h 1547812"/>
                  <a:gd name="T4" fmla="*/ 385081 w 2262188"/>
                  <a:gd name="T5" fmla="*/ 1488848 h 1547812"/>
                  <a:gd name="T6" fmla="*/ 417039 w 2262188"/>
                  <a:gd name="T7" fmla="*/ 1265237 h 1547812"/>
                  <a:gd name="T8" fmla="*/ 240931 w 2262188"/>
                  <a:gd name="T9" fmla="*/ 1479777 h 1547812"/>
                  <a:gd name="T10" fmla="*/ 283994 w 2262188"/>
                  <a:gd name="T11" fmla="*/ 1275669 h 1547812"/>
                  <a:gd name="T12" fmla="*/ 100407 w 2262188"/>
                  <a:gd name="T13" fmla="*/ 1280432 h 1547812"/>
                  <a:gd name="T14" fmla="*/ 145057 w 2262188"/>
                  <a:gd name="T15" fmla="*/ 1475241 h 1547812"/>
                  <a:gd name="T16" fmla="*/ 847904 w 2262188"/>
                  <a:gd name="T17" fmla="*/ 1322387 h 1547812"/>
                  <a:gd name="T18" fmla="*/ 15186 w 2262188"/>
                  <a:gd name="T19" fmla="*/ 1538060 h 1547812"/>
                  <a:gd name="T20" fmla="*/ 527304 w 2262188"/>
                  <a:gd name="T21" fmla="*/ 859744 h 1547812"/>
                  <a:gd name="T22" fmla="*/ 544745 w 2262188"/>
                  <a:gd name="T23" fmla="*/ 1093334 h 1547812"/>
                  <a:gd name="T24" fmla="*/ 535684 w 2262188"/>
                  <a:gd name="T25" fmla="*/ 857023 h 1547812"/>
                  <a:gd name="T26" fmla="*/ 394798 w 2262188"/>
                  <a:gd name="T27" fmla="*/ 1094014 h 1547812"/>
                  <a:gd name="T28" fmla="*/ 407936 w 2262188"/>
                  <a:gd name="T29" fmla="*/ 858837 h 1547812"/>
                  <a:gd name="T30" fmla="*/ 247117 w 2262188"/>
                  <a:gd name="T31" fmla="*/ 1089025 h 1547812"/>
                  <a:gd name="T32" fmla="*/ 278828 w 2262188"/>
                  <a:gd name="T33" fmla="*/ 865414 h 1547812"/>
                  <a:gd name="T34" fmla="*/ 102154 w 2262188"/>
                  <a:gd name="T35" fmla="*/ 1079953 h 1547812"/>
                  <a:gd name="T36" fmla="*/ 144963 w 2262188"/>
                  <a:gd name="T37" fmla="*/ 875846 h 1547812"/>
                  <a:gd name="T38" fmla="*/ 689708 w 2262188"/>
                  <a:gd name="T39" fmla="*/ 1045935 h 1547812"/>
                  <a:gd name="T40" fmla="*/ 12231 w 2262188"/>
                  <a:gd name="T41" fmla="*/ 814160 h 1547812"/>
                  <a:gd name="T42" fmla="*/ 519151 w 2262188"/>
                  <a:gd name="T43" fmla="*/ 682357 h 1547812"/>
                  <a:gd name="T44" fmla="*/ 558563 w 2262188"/>
                  <a:gd name="T45" fmla="*/ 469492 h 1547812"/>
                  <a:gd name="T46" fmla="*/ 376679 w 2262188"/>
                  <a:gd name="T47" fmla="*/ 671237 h 1547812"/>
                  <a:gd name="T48" fmla="*/ 421980 w 2262188"/>
                  <a:gd name="T49" fmla="*/ 668967 h 1547812"/>
                  <a:gd name="T50" fmla="*/ 240096 w 2262188"/>
                  <a:gd name="T51" fmla="*/ 471761 h 1547812"/>
                  <a:gd name="T52" fmla="*/ 281547 w 2262188"/>
                  <a:gd name="T53" fmla="*/ 680314 h 1547812"/>
                  <a:gd name="T54" fmla="*/ 107137 w 2262188"/>
                  <a:gd name="T55" fmla="*/ 462003 h 1547812"/>
                  <a:gd name="T56" fmla="*/ 135677 w 2262188"/>
                  <a:gd name="T57" fmla="*/ 688711 h 1547812"/>
                  <a:gd name="T58" fmla="*/ 733425 w 2262188"/>
                  <a:gd name="T59" fmla="*/ 400050 h 1547812"/>
                  <a:gd name="T60" fmla="*/ 4983 w 2262188"/>
                  <a:gd name="T61" fmla="*/ 724113 h 1547812"/>
                  <a:gd name="T62" fmla="*/ 1304533 w 2262188"/>
                  <a:gd name="T63" fmla="*/ 388484 h 1547812"/>
                  <a:gd name="T64" fmla="*/ 1151318 w 2262188"/>
                  <a:gd name="T65" fmla="*/ 606198 h 1547812"/>
                  <a:gd name="T66" fmla="*/ 1324281 w 2262188"/>
                  <a:gd name="T67" fmla="*/ 788987 h 1547812"/>
                  <a:gd name="T68" fmla="*/ 1530839 w 2262188"/>
                  <a:gd name="T69" fmla="*/ 996723 h 1547812"/>
                  <a:gd name="T70" fmla="*/ 1435731 w 2262188"/>
                  <a:gd name="T71" fmla="*/ 1033235 h 1547812"/>
                  <a:gd name="T72" fmla="*/ 1175605 w 2262188"/>
                  <a:gd name="T73" fmla="*/ 1040039 h 1547812"/>
                  <a:gd name="T74" fmla="*/ 1426198 w 2262188"/>
                  <a:gd name="T75" fmla="*/ 1168626 h 1547812"/>
                  <a:gd name="T76" fmla="*/ 1804130 w 2262188"/>
                  <a:gd name="T77" fmla="*/ 1049564 h 1547812"/>
                  <a:gd name="T78" fmla="*/ 1811621 w 2262188"/>
                  <a:gd name="T79" fmla="*/ 824593 h 1547812"/>
                  <a:gd name="T80" fmla="*/ 1472730 w 2262188"/>
                  <a:gd name="T81" fmla="*/ 618898 h 1547812"/>
                  <a:gd name="T82" fmla="*/ 1456387 w 2262188"/>
                  <a:gd name="T83" fmla="*/ 489403 h 1547812"/>
                  <a:gd name="T84" fmla="*/ 1803903 w 2262188"/>
                  <a:gd name="T85" fmla="*/ 592364 h 1547812"/>
                  <a:gd name="T86" fmla="*/ 1611873 w 2262188"/>
                  <a:gd name="T87" fmla="*/ 375103 h 1547812"/>
                  <a:gd name="T88" fmla="*/ 522331 w 2262188"/>
                  <a:gd name="T89" fmla="*/ 285711 h 1547812"/>
                  <a:gd name="T90" fmla="*/ 556775 w 2262188"/>
                  <a:gd name="T91" fmla="*/ 65584 h 1547812"/>
                  <a:gd name="T92" fmla="*/ 377982 w 2262188"/>
                  <a:gd name="T93" fmla="*/ 276179 h 1547812"/>
                  <a:gd name="T94" fmla="*/ 421717 w 2262188"/>
                  <a:gd name="T95" fmla="*/ 76477 h 1547812"/>
                  <a:gd name="T96" fmla="*/ 239298 w 2262188"/>
                  <a:gd name="T97" fmla="*/ 76477 h 1547812"/>
                  <a:gd name="T98" fmla="*/ 283487 w 2262188"/>
                  <a:gd name="T99" fmla="*/ 276179 h 1547812"/>
                  <a:gd name="T100" fmla="*/ 104240 w 2262188"/>
                  <a:gd name="T101" fmla="*/ 65584 h 1547812"/>
                  <a:gd name="T102" fmla="*/ 139137 w 2262188"/>
                  <a:gd name="T103" fmla="*/ 285711 h 1547812"/>
                  <a:gd name="T104" fmla="*/ 1570334 w 2262188"/>
                  <a:gd name="T105" fmla="*/ 8617 h 1547812"/>
                  <a:gd name="T106" fmla="*/ 2074244 w 2262188"/>
                  <a:gd name="T107" fmla="*/ 271009 h 1547812"/>
                  <a:gd name="T108" fmla="*/ 2261053 w 2262188"/>
                  <a:gd name="T109" fmla="*/ 814387 h 1547812"/>
                  <a:gd name="T110" fmla="*/ 2023172 w 2262188"/>
                  <a:gd name="T111" fmla="*/ 1332139 h 1547812"/>
                  <a:gd name="T112" fmla="*/ 1491343 w 2262188"/>
                  <a:gd name="T113" fmla="*/ 1544637 h 1547812"/>
                  <a:gd name="T114" fmla="*/ 959515 w 2262188"/>
                  <a:gd name="T115" fmla="*/ 1332139 h 1547812"/>
                  <a:gd name="T116" fmla="*/ 721633 w 2262188"/>
                  <a:gd name="T117" fmla="*/ 814387 h 1547812"/>
                  <a:gd name="T118" fmla="*/ 908670 w 2262188"/>
                  <a:gd name="T119" fmla="*/ 271009 h 1547812"/>
                  <a:gd name="T120" fmla="*/ 1412579 w 2262188"/>
                  <a:gd name="T121" fmla="*/ 8617 h 1547812"/>
                  <a:gd name="T122" fmla="*/ 840035 w 2262188"/>
                  <a:gd name="T123" fmla="*/ 237374 h 1547812"/>
                  <a:gd name="T124" fmla="*/ 4985 w 2262188"/>
                  <a:gd name="T125" fmla="*/ 21786 h 1547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2188" h="1547812">
                    <a:moveTo>
                      <a:pt x="536031" y="1256846"/>
                    </a:moveTo>
                    <a:lnTo>
                      <a:pt x="533764" y="1257300"/>
                    </a:lnTo>
                    <a:lnTo>
                      <a:pt x="531498" y="1257753"/>
                    </a:lnTo>
                    <a:lnTo>
                      <a:pt x="529458" y="1258660"/>
                    </a:lnTo>
                    <a:lnTo>
                      <a:pt x="527645" y="1259567"/>
                    </a:lnTo>
                    <a:lnTo>
                      <a:pt x="525831" y="1260701"/>
                    </a:lnTo>
                    <a:lnTo>
                      <a:pt x="524018" y="1262289"/>
                    </a:lnTo>
                    <a:lnTo>
                      <a:pt x="522432" y="1263876"/>
                    </a:lnTo>
                    <a:lnTo>
                      <a:pt x="520845" y="1265237"/>
                    </a:lnTo>
                    <a:lnTo>
                      <a:pt x="519485" y="1267051"/>
                    </a:lnTo>
                    <a:lnTo>
                      <a:pt x="518579" y="1269092"/>
                    </a:lnTo>
                    <a:lnTo>
                      <a:pt x="517446" y="1271360"/>
                    </a:lnTo>
                    <a:lnTo>
                      <a:pt x="516765" y="1273401"/>
                    </a:lnTo>
                    <a:lnTo>
                      <a:pt x="516312" y="1275669"/>
                    </a:lnTo>
                    <a:lnTo>
                      <a:pt x="515632" y="1277937"/>
                    </a:lnTo>
                    <a:lnTo>
                      <a:pt x="515632" y="1280432"/>
                    </a:lnTo>
                    <a:lnTo>
                      <a:pt x="515632" y="1470705"/>
                    </a:lnTo>
                    <a:lnTo>
                      <a:pt x="515632" y="1472973"/>
                    </a:lnTo>
                    <a:lnTo>
                      <a:pt x="516312" y="1475241"/>
                    </a:lnTo>
                    <a:lnTo>
                      <a:pt x="516765" y="1477509"/>
                    </a:lnTo>
                    <a:lnTo>
                      <a:pt x="517446" y="1479777"/>
                    </a:lnTo>
                    <a:lnTo>
                      <a:pt x="518579" y="1482044"/>
                    </a:lnTo>
                    <a:lnTo>
                      <a:pt x="519485" y="1483859"/>
                    </a:lnTo>
                    <a:lnTo>
                      <a:pt x="520845" y="1485446"/>
                    </a:lnTo>
                    <a:lnTo>
                      <a:pt x="522432" y="1487260"/>
                    </a:lnTo>
                    <a:lnTo>
                      <a:pt x="524018" y="1488848"/>
                    </a:lnTo>
                    <a:lnTo>
                      <a:pt x="525831" y="1490209"/>
                    </a:lnTo>
                    <a:lnTo>
                      <a:pt x="527645" y="1491569"/>
                    </a:lnTo>
                    <a:lnTo>
                      <a:pt x="529458" y="1492477"/>
                    </a:lnTo>
                    <a:lnTo>
                      <a:pt x="531498" y="1493384"/>
                    </a:lnTo>
                    <a:lnTo>
                      <a:pt x="533764" y="1493837"/>
                    </a:lnTo>
                    <a:lnTo>
                      <a:pt x="536031" y="1494064"/>
                    </a:lnTo>
                    <a:lnTo>
                      <a:pt x="538071" y="1494291"/>
                    </a:lnTo>
                    <a:lnTo>
                      <a:pt x="540564" y="1494064"/>
                    </a:lnTo>
                    <a:lnTo>
                      <a:pt x="542830" y="1493837"/>
                    </a:lnTo>
                    <a:lnTo>
                      <a:pt x="545097" y="1493384"/>
                    </a:lnTo>
                    <a:lnTo>
                      <a:pt x="547137" y="1492477"/>
                    </a:lnTo>
                    <a:lnTo>
                      <a:pt x="548950" y="1491569"/>
                    </a:lnTo>
                    <a:lnTo>
                      <a:pt x="550990" y="1490209"/>
                    </a:lnTo>
                    <a:lnTo>
                      <a:pt x="552576" y="1488848"/>
                    </a:lnTo>
                    <a:lnTo>
                      <a:pt x="554390" y="1487260"/>
                    </a:lnTo>
                    <a:lnTo>
                      <a:pt x="555750" y="1485446"/>
                    </a:lnTo>
                    <a:lnTo>
                      <a:pt x="556883" y="1483859"/>
                    </a:lnTo>
                    <a:lnTo>
                      <a:pt x="558243" y="1482044"/>
                    </a:lnTo>
                    <a:lnTo>
                      <a:pt x="558923" y="1479777"/>
                    </a:lnTo>
                    <a:lnTo>
                      <a:pt x="559829" y="1477509"/>
                    </a:lnTo>
                    <a:lnTo>
                      <a:pt x="560283" y="1475241"/>
                    </a:lnTo>
                    <a:lnTo>
                      <a:pt x="560736" y="1472973"/>
                    </a:lnTo>
                    <a:lnTo>
                      <a:pt x="560736" y="1470705"/>
                    </a:lnTo>
                    <a:lnTo>
                      <a:pt x="560736" y="1280432"/>
                    </a:lnTo>
                    <a:lnTo>
                      <a:pt x="560736" y="1277937"/>
                    </a:lnTo>
                    <a:lnTo>
                      <a:pt x="560283" y="1275669"/>
                    </a:lnTo>
                    <a:lnTo>
                      <a:pt x="559829" y="1273401"/>
                    </a:lnTo>
                    <a:lnTo>
                      <a:pt x="558923" y="1271360"/>
                    </a:lnTo>
                    <a:lnTo>
                      <a:pt x="558243" y="1269092"/>
                    </a:lnTo>
                    <a:lnTo>
                      <a:pt x="556883" y="1267051"/>
                    </a:lnTo>
                    <a:lnTo>
                      <a:pt x="555750" y="1265237"/>
                    </a:lnTo>
                    <a:lnTo>
                      <a:pt x="554390" y="1263876"/>
                    </a:lnTo>
                    <a:lnTo>
                      <a:pt x="552576" y="1262289"/>
                    </a:lnTo>
                    <a:lnTo>
                      <a:pt x="550990" y="1260701"/>
                    </a:lnTo>
                    <a:lnTo>
                      <a:pt x="548950" y="1259567"/>
                    </a:lnTo>
                    <a:lnTo>
                      <a:pt x="547137" y="1258660"/>
                    </a:lnTo>
                    <a:lnTo>
                      <a:pt x="545097" y="1257753"/>
                    </a:lnTo>
                    <a:lnTo>
                      <a:pt x="542830" y="1257300"/>
                    </a:lnTo>
                    <a:lnTo>
                      <a:pt x="540564" y="1256846"/>
                    </a:lnTo>
                    <a:lnTo>
                      <a:pt x="538071" y="1256846"/>
                    </a:lnTo>
                    <a:lnTo>
                      <a:pt x="536031" y="1256846"/>
                    </a:lnTo>
                    <a:close/>
                    <a:moveTo>
                      <a:pt x="397093" y="1256846"/>
                    </a:moveTo>
                    <a:lnTo>
                      <a:pt x="395054" y="1257300"/>
                    </a:lnTo>
                    <a:lnTo>
                      <a:pt x="392787" y="1257753"/>
                    </a:lnTo>
                    <a:lnTo>
                      <a:pt x="390747" y="1258660"/>
                    </a:lnTo>
                    <a:lnTo>
                      <a:pt x="388707" y="1259567"/>
                    </a:lnTo>
                    <a:lnTo>
                      <a:pt x="386894" y="1260701"/>
                    </a:lnTo>
                    <a:lnTo>
                      <a:pt x="385081" y="1262289"/>
                    </a:lnTo>
                    <a:lnTo>
                      <a:pt x="383494" y="1263876"/>
                    </a:lnTo>
                    <a:lnTo>
                      <a:pt x="382135" y="1265237"/>
                    </a:lnTo>
                    <a:lnTo>
                      <a:pt x="381001" y="1267051"/>
                    </a:lnTo>
                    <a:lnTo>
                      <a:pt x="379641" y="1269092"/>
                    </a:lnTo>
                    <a:lnTo>
                      <a:pt x="378508" y="1271360"/>
                    </a:lnTo>
                    <a:lnTo>
                      <a:pt x="378055" y="1273401"/>
                    </a:lnTo>
                    <a:lnTo>
                      <a:pt x="377375" y="1275669"/>
                    </a:lnTo>
                    <a:lnTo>
                      <a:pt x="376922" y="1277937"/>
                    </a:lnTo>
                    <a:lnTo>
                      <a:pt x="376922" y="1280432"/>
                    </a:lnTo>
                    <a:lnTo>
                      <a:pt x="376922" y="1470705"/>
                    </a:lnTo>
                    <a:lnTo>
                      <a:pt x="376922" y="1472973"/>
                    </a:lnTo>
                    <a:lnTo>
                      <a:pt x="377375" y="1475241"/>
                    </a:lnTo>
                    <a:lnTo>
                      <a:pt x="378055" y="1477509"/>
                    </a:lnTo>
                    <a:lnTo>
                      <a:pt x="378508" y="1479777"/>
                    </a:lnTo>
                    <a:lnTo>
                      <a:pt x="379641" y="1482044"/>
                    </a:lnTo>
                    <a:lnTo>
                      <a:pt x="381001" y="1483859"/>
                    </a:lnTo>
                    <a:lnTo>
                      <a:pt x="382135" y="1485446"/>
                    </a:lnTo>
                    <a:lnTo>
                      <a:pt x="383494" y="1487260"/>
                    </a:lnTo>
                    <a:lnTo>
                      <a:pt x="385081" y="1488848"/>
                    </a:lnTo>
                    <a:lnTo>
                      <a:pt x="386894" y="1490209"/>
                    </a:lnTo>
                    <a:lnTo>
                      <a:pt x="388707" y="1491569"/>
                    </a:lnTo>
                    <a:lnTo>
                      <a:pt x="390747" y="1492477"/>
                    </a:lnTo>
                    <a:lnTo>
                      <a:pt x="392787" y="1493384"/>
                    </a:lnTo>
                    <a:lnTo>
                      <a:pt x="395054" y="1493837"/>
                    </a:lnTo>
                    <a:lnTo>
                      <a:pt x="397093" y="1494064"/>
                    </a:lnTo>
                    <a:lnTo>
                      <a:pt x="399360" y="1494291"/>
                    </a:lnTo>
                    <a:lnTo>
                      <a:pt x="401853" y="1494064"/>
                    </a:lnTo>
                    <a:lnTo>
                      <a:pt x="404120" y="1493837"/>
                    </a:lnTo>
                    <a:lnTo>
                      <a:pt x="406160" y="1493384"/>
                    </a:lnTo>
                    <a:lnTo>
                      <a:pt x="408199" y="1492477"/>
                    </a:lnTo>
                    <a:lnTo>
                      <a:pt x="410239" y="1491569"/>
                    </a:lnTo>
                    <a:lnTo>
                      <a:pt x="412052" y="1490209"/>
                    </a:lnTo>
                    <a:lnTo>
                      <a:pt x="413866" y="1488848"/>
                    </a:lnTo>
                    <a:lnTo>
                      <a:pt x="415452" y="1487260"/>
                    </a:lnTo>
                    <a:lnTo>
                      <a:pt x="417039" y="1485446"/>
                    </a:lnTo>
                    <a:lnTo>
                      <a:pt x="418172" y="1483859"/>
                    </a:lnTo>
                    <a:lnTo>
                      <a:pt x="419305" y="1482044"/>
                    </a:lnTo>
                    <a:lnTo>
                      <a:pt x="420439" y="1479777"/>
                    </a:lnTo>
                    <a:lnTo>
                      <a:pt x="421119" y="1477509"/>
                    </a:lnTo>
                    <a:lnTo>
                      <a:pt x="421572" y="1475241"/>
                    </a:lnTo>
                    <a:lnTo>
                      <a:pt x="421799" y="1472973"/>
                    </a:lnTo>
                    <a:lnTo>
                      <a:pt x="422252" y="1470705"/>
                    </a:lnTo>
                    <a:lnTo>
                      <a:pt x="422252" y="1280432"/>
                    </a:lnTo>
                    <a:lnTo>
                      <a:pt x="421799" y="1277937"/>
                    </a:lnTo>
                    <a:lnTo>
                      <a:pt x="421572" y="1275669"/>
                    </a:lnTo>
                    <a:lnTo>
                      <a:pt x="421119" y="1273401"/>
                    </a:lnTo>
                    <a:lnTo>
                      <a:pt x="420439" y="1271360"/>
                    </a:lnTo>
                    <a:lnTo>
                      <a:pt x="419305" y="1269092"/>
                    </a:lnTo>
                    <a:lnTo>
                      <a:pt x="418172" y="1267051"/>
                    </a:lnTo>
                    <a:lnTo>
                      <a:pt x="417039" y="1265237"/>
                    </a:lnTo>
                    <a:lnTo>
                      <a:pt x="415452" y="1263876"/>
                    </a:lnTo>
                    <a:lnTo>
                      <a:pt x="413866" y="1262289"/>
                    </a:lnTo>
                    <a:lnTo>
                      <a:pt x="412052" y="1260701"/>
                    </a:lnTo>
                    <a:lnTo>
                      <a:pt x="410239" y="1259567"/>
                    </a:lnTo>
                    <a:lnTo>
                      <a:pt x="408199" y="1258660"/>
                    </a:lnTo>
                    <a:lnTo>
                      <a:pt x="406160" y="1257753"/>
                    </a:lnTo>
                    <a:lnTo>
                      <a:pt x="404120" y="1257300"/>
                    </a:lnTo>
                    <a:lnTo>
                      <a:pt x="401853" y="1256846"/>
                    </a:lnTo>
                    <a:lnTo>
                      <a:pt x="399360" y="1256846"/>
                    </a:lnTo>
                    <a:lnTo>
                      <a:pt x="397093" y="1256846"/>
                    </a:lnTo>
                    <a:close/>
                    <a:moveTo>
                      <a:pt x="259516" y="1256846"/>
                    </a:moveTo>
                    <a:lnTo>
                      <a:pt x="257250" y="1257300"/>
                    </a:lnTo>
                    <a:lnTo>
                      <a:pt x="255210" y="1257753"/>
                    </a:lnTo>
                    <a:lnTo>
                      <a:pt x="252943" y="1258660"/>
                    </a:lnTo>
                    <a:lnTo>
                      <a:pt x="250903" y="1259567"/>
                    </a:lnTo>
                    <a:lnTo>
                      <a:pt x="249090" y="1260701"/>
                    </a:lnTo>
                    <a:lnTo>
                      <a:pt x="247277" y="1262289"/>
                    </a:lnTo>
                    <a:lnTo>
                      <a:pt x="245917" y="1263876"/>
                    </a:lnTo>
                    <a:lnTo>
                      <a:pt x="244330" y="1265237"/>
                    </a:lnTo>
                    <a:lnTo>
                      <a:pt x="242970" y="1267051"/>
                    </a:lnTo>
                    <a:lnTo>
                      <a:pt x="242064" y="1269092"/>
                    </a:lnTo>
                    <a:lnTo>
                      <a:pt x="240931" y="1271360"/>
                    </a:lnTo>
                    <a:lnTo>
                      <a:pt x="240251" y="1273401"/>
                    </a:lnTo>
                    <a:lnTo>
                      <a:pt x="239571" y="1275669"/>
                    </a:lnTo>
                    <a:lnTo>
                      <a:pt x="239344" y="1277937"/>
                    </a:lnTo>
                    <a:lnTo>
                      <a:pt x="239117" y="1280432"/>
                    </a:lnTo>
                    <a:lnTo>
                      <a:pt x="239117" y="1470705"/>
                    </a:lnTo>
                    <a:lnTo>
                      <a:pt x="239344" y="1472973"/>
                    </a:lnTo>
                    <a:lnTo>
                      <a:pt x="239571" y="1475241"/>
                    </a:lnTo>
                    <a:lnTo>
                      <a:pt x="240251" y="1477509"/>
                    </a:lnTo>
                    <a:lnTo>
                      <a:pt x="240931" y="1479777"/>
                    </a:lnTo>
                    <a:lnTo>
                      <a:pt x="242064" y="1482044"/>
                    </a:lnTo>
                    <a:lnTo>
                      <a:pt x="242970" y="1483859"/>
                    </a:lnTo>
                    <a:lnTo>
                      <a:pt x="244330" y="1485446"/>
                    </a:lnTo>
                    <a:lnTo>
                      <a:pt x="245917" y="1487260"/>
                    </a:lnTo>
                    <a:lnTo>
                      <a:pt x="247277" y="1488848"/>
                    </a:lnTo>
                    <a:lnTo>
                      <a:pt x="249090" y="1490209"/>
                    </a:lnTo>
                    <a:lnTo>
                      <a:pt x="250903" y="1491569"/>
                    </a:lnTo>
                    <a:lnTo>
                      <a:pt x="252943" y="1492477"/>
                    </a:lnTo>
                    <a:lnTo>
                      <a:pt x="255210" y="1493384"/>
                    </a:lnTo>
                    <a:lnTo>
                      <a:pt x="257250" y="1493837"/>
                    </a:lnTo>
                    <a:lnTo>
                      <a:pt x="259516" y="1494064"/>
                    </a:lnTo>
                    <a:lnTo>
                      <a:pt x="261782" y="1494291"/>
                    </a:lnTo>
                    <a:lnTo>
                      <a:pt x="264049" y="1494064"/>
                    </a:lnTo>
                    <a:lnTo>
                      <a:pt x="266542" y="1493837"/>
                    </a:lnTo>
                    <a:lnTo>
                      <a:pt x="268582" y="1493384"/>
                    </a:lnTo>
                    <a:lnTo>
                      <a:pt x="270622" y="1492477"/>
                    </a:lnTo>
                    <a:lnTo>
                      <a:pt x="272662" y="1491569"/>
                    </a:lnTo>
                    <a:lnTo>
                      <a:pt x="274475" y="1490209"/>
                    </a:lnTo>
                    <a:lnTo>
                      <a:pt x="276288" y="1488848"/>
                    </a:lnTo>
                    <a:lnTo>
                      <a:pt x="277875" y="1487260"/>
                    </a:lnTo>
                    <a:lnTo>
                      <a:pt x="279008" y="1485446"/>
                    </a:lnTo>
                    <a:lnTo>
                      <a:pt x="280368" y="1483859"/>
                    </a:lnTo>
                    <a:lnTo>
                      <a:pt x="281728" y="1482044"/>
                    </a:lnTo>
                    <a:lnTo>
                      <a:pt x="282635" y="1479777"/>
                    </a:lnTo>
                    <a:lnTo>
                      <a:pt x="283541" y="1477509"/>
                    </a:lnTo>
                    <a:lnTo>
                      <a:pt x="283994" y="1475241"/>
                    </a:lnTo>
                    <a:lnTo>
                      <a:pt x="284221" y="1472973"/>
                    </a:lnTo>
                    <a:lnTo>
                      <a:pt x="284221" y="1470705"/>
                    </a:lnTo>
                    <a:lnTo>
                      <a:pt x="284221" y="1280432"/>
                    </a:lnTo>
                    <a:lnTo>
                      <a:pt x="284221" y="1277937"/>
                    </a:lnTo>
                    <a:lnTo>
                      <a:pt x="283994" y="1275669"/>
                    </a:lnTo>
                    <a:lnTo>
                      <a:pt x="283541" y="1273401"/>
                    </a:lnTo>
                    <a:lnTo>
                      <a:pt x="282635" y="1271360"/>
                    </a:lnTo>
                    <a:lnTo>
                      <a:pt x="281728" y="1269092"/>
                    </a:lnTo>
                    <a:lnTo>
                      <a:pt x="280368" y="1267051"/>
                    </a:lnTo>
                    <a:lnTo>
                      <a:pt x="279008" y="1265237"/>
                    </a:lnTo>
                    <a:lnTo>
                      <a:pt x="277875" y="1263876"/>
                    </a:lnTo>
                    <a:lnTo>
                      <a:pt x="276288" y="1262289"/>
                    </a:lnTo>
                    <a:lnTo>
                      <a:pt x="274475" y="1260701"/>
                    </a:lnTo>
                    <a:lnTo>
                      <a:pt x="272662" y="1259567"/>
                    </a:lnTo>
                    <a:lnTo>
                      <a:pt x="270622" y="1258660"/>
                    </a:lnTo>
                    <a:lnTo>
                      <a:pt x="268582" y="1257753"/>
                    </a:lnTo>
                    <a:lnTo>
                      <a:pt x="266542" y="1257300"/>
                    </a:lnTo>
                    <a:lnTo>
                      <a:pt x="264049" y="1256846"/>
                    </a:lnTo>
                    <a:lnTo>
                      <a:pt x="261782" y="1256846"/>
                    </a:lnTo>
                    <a:lnTo>
                      <a:pt x="259516" y="1256846"/>
                    </a:lnTo>
                    <a:close/>
                    <a:moveTo>
                      <a:pt x="120805" y="1256846"/>
                    </a:moveTo>
                    <a:lnTo>
                      <a:pt x="118539" y="1257300"/>
                    </a:lnTo>
                    <a:lnTo>
                      <a:pt x="116499" y="1257753"/>
                    </a:lnTo>
                    <a:lnTo>
                      <a:pt x="114006" y="1258660"/>
                    </a:lnTo>
                    <a:lnTo>
                      <a:pt x="112192" y="1259567"/>
                    </a:lnTo>
                    <a:lnTo>
                      <a:pt x="110606" y="1260701"/>
                    </a:lnTo>
                    <a:lnTo>
                      <a:pt x="108793" y="1262289"/>
                    </a:lnTo>
                    <a:lnTo>
                      <a:pt x="107206" y="1263876"/>
                    </a:lnTo>
                    <a:lnTo>
                      <a:pt x="105620" y="1265237"/>
                    </a:lnTo>
                    <a:lnTo>
                      <a:pt x="104260" y="1267051"/>
                    </a:lnTo>
                    <a:lnTo>
                      <a:pt x="103353" y="1269092"/>
                    </a:lnTo>
                    <a:lnTo>
                      <a:pt x="102220" y="1271360"/>
                    </a:lnTo>
                    <a:lnTo>
                      <a:pt x="101540" y="1273401"/>
                    </a:lnTo>
                    <a:lnTo>
                      <a:pt x="100860" y="1275669"/>
                    </a:lnTo>
                    <a:lnTo>
                      <a:pt x="100633" y="1277937"/>
                    </a:lnTo>
                    <a:lnTo>
                      <a:pt x="100407" y="1280432"/>
                    </a:lnTo>
                    <a:lnTo>
                      <a:pt x="100407" y="1470705"/>
                    </a:lnTo>
                    <a:lnTo>
                      <a:pt x="100633" y="1472973"/>
                    </a:lnTo>
                    <a:lnTo>
                      <a:pt x="100860" y="1475241"/>
                    </a:lnTo>
                    <a:lnTo>
                      <a:pt x="101540" y="1477509"/>
                    </a:lnTo>
                    <a:lnTo>
                      <a:pt x="102220" y="1479777"/>
                    </a:lnTo>
                    <a:lnTo>
                      <a:pt x="103353" y="1482044"/>
                    </a:lnTo>
                    <a:lnTo>
                      <a:pt x="104260" y="1483859"/>
                    </a:lnTo>
                    <a:lnTo>
                      <a:pt x="105620" y="1485446"/>
                    </a:lnTo>
                    <a:lnTo>
                      <a:pt x="107206" y="1487260"/>
                    </a:lnTo>
                    <a:lnTo>
                      <a:pt x="108793" y="1488848"/>
                    </a:lnTo>
                    <a:lnTo>
                      <a:pt x="110606" y="1490209"/>
                    </a:lnTo>
                    <a:lnTo>
                      <a:pt x="112192" y="1491569"/>
                    </a:lnTo>
                    <a:lnTo>
                      <a:pt x="114006" y="1492477"/>
                    </a:lnTo>
                    <a:lnTo>
                      <a:pt x="116499" y="1493384"/>
                    </a:lnTo>
                    <a:lnTo>
                      <a:pt x="118539" y="1493837"/>
                    </a:lnTo>
                    <a:lnTo>
                      <a:pt x="120805" y="1494064"/>
                    </a:lnTo>
                    <a:lnTo>
                      <a:pt x="123072" y="1494291"/>
                    </a:lnTo>
                    <a:lnTo>
                      <a:pt x="125338" y="1494064"/>
                    </a:lnTo>
                    <a:lnTo>
                      <a:pt x="127605" y="1493837"/>
                    </a:lnTo>
                    <a:lnTo>
                      <a:pt x="129871" y="1493384"/>
                    </a:lnTo>
                    <a:lnTo>
                      <a:pt x="131911" y="1492477"/>
                    </a:lnTo>
                    <a:lnTo>
                      <a:pt x="133724" y="1491569"/>
                    </a:lnTo>
                    <a:lnTo>
                      <a:pt x="135764" y="1490209"/>
                    </a:lnTo>
                    <a:lnTo>
                      <a:pt x="137351" y="1488848"/>
                    </a:lnTo>
                    <a:lnTo>
                      <a:pt x="139164" y="1487260"/>
                    </a:lnTo>
                    <a:lnTo>
                      <a:pt x="140297" y="1485446"/>
                    </a:lnTo>
                    <a:lnTo>
                      <a:pt x="141657" y="1483859"/>
                    </a:lnTo>
                    <a:lnTo>
                      <a:pt x="143017" y="1482044"/>
                    </a:lnTo>
                    <a:lnTo>
                      <a:pt x="143697" y="1479777"/>
                    </a:lnTo>
                    <a:lnTo>
                      <a:pt x="144604" y="1477509"/>
                    </a:lnTo>
                    <a:lnTo>
                      <a:pt x="145057" y="1475241"/>
                    </a:lnTo>
                    <a:lnTo>
                      <a:pt x="145510" y="1472973"/>
                    </a:lnTo>
                    <a:lnTo>
                      <a:pt x="145510" y="1470705"/>
                    </a:lnTo>
                    <a:lnTo>
                      <a:pt x="145510" y="1280432"/>
                    </a:lnTo>
                    <a:lnTo>
                      <a:pt x="145510" y="1277937"/>
                    </a:lnTo>
                    <a:lnTo>
                      <a:pt x="145057" y="1275669"/>
                    </a:lnTo>
                    <a:lnTo>
                      <a:pt x="144604" y="1273401"/>
                    </a:lnTo>
                    <a:lnTo>
                      <a:pt x="143697" y="1271360"/>
                    </a:lnTo>
                    <a:lnTo>
                      <a:pt x="143017" y="1269092"/>
                    </a:lnTo>
                    <a:lnTo>
                      <a:pt x="141657" y="1267051"/>
                    </a:lnTo>
                    <a:lnTo>
                      <a:pt x="140297" y="1265237"/>
                    </a:lnTo>
                    <a:lnTo>
                      <a:pt x="139164" y="1263876"/>
                    </a:lnTo>
                    <a:lnTo>
                      <a:pt x="137351" y="1262289"/>
                    </a:lnTo>
                    <a:lnTo>
                      <a:pt x="135764" y="1260701"/>
                    </a:lnTo>
                    <a:lnTo>
                      <a:pt x="133724" y="1259567"/>
                    </a:lnTo>
                    <a:lnTo>
                      <a:pt x="131911" y="1258660"/>
                    </a:lnTo>
                    <a:lnTo>
                      <a:pt x="129871" y="1257753"/>
                    </a:lnTo>
                    <a:lnTo>
                      <a:pt x="127605" y="1257300"/>
                    </a:lnTo>
                    <a:lnTo>
                      <a:pt x="125338" y="1256846"/>
                    </a:lnTo>
                    <a:lnTo>
                      <a:pt x="123072" y="1256846"/>
                    </a:lnTo>
                    <a:lnTo>
                      <a:pt x="120805" y="1256846"/>
                    </a:lnTo>
                    <a:close/>
                    <a:moveTo>
                      <a:pt x="41704" y="1201737"/>
                    </a:moveTo>
                    <a:lnTo>
                      <a:pt x="762229" y="1201737"/>
                    </a:lnTo>
                    <a:lnTo>
                      <a:pt x="770615" y="1215798"/>
                    </a:lnTo>
                    <a:lnTo>
                      <a:pt x="779455" y="1230085"/>
                    </a:lnTo>
                    <a:lnTo>
                      <a:pt x="788521" y="1243692"/>
                    </a:lnTo>
                    <a:lnTo>
                      <a:pt x="797814" y="1257300"/>
                    </a:lnTo>
                    <a:lnTo>
                      <a:pt x="807333" y="1270680"/>
                    </a:lnTo>
                    <a:lnTo>
                      <a:pt x="817079" y="1283834"/>
                    </a:lnTo>
                    <a:lnTo>
                      <a:pt x="827052" y="1296987"/>
                    </a:lnTo>
                    <a:lnTo>
                      <a:pt x="837478" y="1309687"/>
                    </a:lnTo>
                    <a:lnTo>
                      <a:pt x="847904" y="1322387"/>
                    </a:lnTo>
                    <a:lnTo>
                      <a:pt x="858783" y="1334860"/>
                    </a:lnTo>
                    <a:lnTo>
                      <a:pt x="869889" y="1347107"/>
                    </a:lnTo>
                    <a:lnTo>
                      <a:pt x="880995" y="1358900"/>
                    </a:lnTo>
                    <a:lnTo>
                      <a:pt x="892554" y="1370693"/>
                    </a:lnTo>
                    <a:lnTo>
                      <a:pt x="904113" y="1382485"/>
                    </a:lnTo>
                    <a:lnTo>
                      <a:pt x="916352" y="1393598"/>
                    </a:lnTo>
                    <a:lnTo>
                      <a:pt x="928365" y="1404484"/>
                    </a:lnTo>
                    <a:lnTo>
                      <a:pt x="940831" y="1415369"/>
                    </a:lnTo>
                    <a:lnTo>
                      <a:pt x="953070" y="1426255"/>
                    </a:lnTo>
                    <a:lnTo>
                      <a:pt x="965989" y="1436460"/>
                    </a:lnTo>
                    <a:lnTo>
                      <a:pt x="978908" y="1446666"/>
                    </a:lnTo>
                    <a:lnTo>
                      <a:pt x="992281" y="1456418"/>
                    </a:lnTo>
                    <a:lnTo>
                      <a:pt x="1005426" y="1466169"/>
                    </a:lnTo>
                    <a:lnTo>
                      <a:pt x="1019025" y="1475468"/>
                    </a:lnTo>
                    <a:lnTo>
                      <a:pt x="1032851" y="1484539"/>
                    </a:lnTo>
                    <a:lnTo>
                      <a:pt x="1046677" y="1493610"/>
                    </a:lnTo>
                    <a:lnTo>
                      <a:pt x="1060956" y="1502002"/>
                    </a:lnTo>
                    <a:lnTo>
                      <a:pt x="1075235" y="1510393"/>
                    </a:lnTo>
                    <a:lnTo>
                      <a:pt x="1089741" y="1518330"/>
                    </a:lnTo>
                    <a:lnTo>
                      <a:pt x="1104473" y="1526041"/>
                    </a:lnTo>
                    <a:lnTo>
                      <a:pt x="1119205" y="1533525"/>
                    </a:lnTo>
                    <a:lnTo>
                      <a:pt x="1134164" y="1540782"/>
                    </a:lnTo>
                    <a:lnTo>
                      <a:pt x="1149350" y="1547812"/>
                    </a:lnTo>
                    <a:lnTo>
                      <a:pt x="41704" y="1547812"/>
                    </a:lnTo>
                    <a:lnTo>
                      <a:pt x="37397" y="1547359"/>
                    </a:lnTo>
                    <a:lnTo>
                      <a:pt x="33091" y="1546905"/>
                    </a:lnTo>
                    <a:lnTo>
                      <a:pt x="29238" y="1545998"/>
                    </a:lnTo>
                    <a:lnTo>
                      <a:pt x="25385" y="1544410"/>
                    </a:lnTo>
                    <a:lnTo>
                      <a:pt x="21759" y="1542596"/>
                    </a:lnTo>
                    <a:lnTo>
                      <a:pt x="18359" y="1540555"/>
                    </a:lnTo>
                    <a:lnTo>
                      <a:pt x="15186" y="1538060"/>
                    </a:lnTo>
                    <a:lnTo>
                      <a:pt x="12239" y="1535339"/>
                    </a:lnTo>
                    <a:lnTo>
                      <a:pt x="9519" y="1532391"/>
                    </a:lnTo>
                    <a:lnTo>
                      <a:pt x="7026" y="1529443"/>
                    </a:lnTo>
                    <a:lnTo>
                      <a:pt x="4986" y="1525814"/>
                    </a:lnTo>
                    <a:lnTo>
                      <a:pt x="3173" y="1522185"/>
                    </a:lnTo>
                    <a:lnTo>
                      <a:pt x="2040" y="1518330"/>
                    </a:lnTo>
                    <a:lnTo>
                      <a:pt x="907" y="1514475"/>
                    </a:lnTo>
                    <a:lnTo>
                      <a:pt x="227" y="1510393"/>
                    </a:lnTo>
                    <a:lnTo>
                      <a:pt x="0" y="1505857"/>
                    </a:lnTo>
                    <a:lnTo>
                      <a:pt x="0" y="1243466"/>
                    </a:lnTo>
                    <a:lnTo>
                      <a:pt x="227" y="1238930"/>
                    </a:lnTo>
                    <a:lnTo>
                      <a:pt x="907" y="1234848"/>
                    </a:lnTo>
                    <a:lnTo>
                      <a:pt x="2040" y="1230992"/>
                    </a:lnTo>
                    <a:lnTo>
                      <a:pt x="3173" y="1227137"/>
                    </a:lnTo>
                    <a:lnTo>
                      <a:pt x="4986" y="1223509"/>
                    </a:lnTo>
                    <a:lnTo>
                      <a:pt x="7026" y="1220107"/>
                    </a:lnTo>
                    <a:lnTo>
                      <a:pt x="9519" y="1216932"/>
                    </a:lnTo>
                    <a:lnTo>
                      <a:pt x="12239" y="1213984"/>
                    </a:lnTo>
                    <a:lnTo>
                      <a:pt x="15186" y="1211262"/>
                    </a:lnTo>
                    <a:lnTo>
                      <a:pt x="18359" y="1208767"/>
                    </a:lnTo>
                    <a:lnTo>
                      <a:pt x="21759" y="1206726"/>
                    </a:lnTo>
                    <a:lnTo>
                      <a:pt x="25385" y="1204912"/>
                    </a:lnTo>
                    <a:lnTo>
                      <a:pt x="29238" y="1203778"/>
                    </a:lnTo>
                    <a:lnTo>
                      <a:pt x="33091" y="1202644"/>
                    </a:lnTo>
                    <a:lnTo>
                      <a:pt x="37397" y="1201964"/>
                    </a:lnTo>
                    <a:lnTo>
                      <a:pt x="41704" y="1201737"/>
                    </a:lnTo>
                    <a:close/>
                    <a:moveTo>
                      <a:pt x="535684" y="857023"/>
                    </a:moveTo>
                    <a:lnTo>
                      <a:pt x="533419" y="857476"/>
                    </a:lnTo>
                    <a:lnTo>
                      <a:pt x="531154" y="857930"/>
                    </a:lnTo>
                    <a:lnTo>
                      <a:pt x="529116" y="858837"/>
                    </a:lnTo>
                    <a:lnTo>
                      <a:pt x="527304" y="859744"/>
                    </a:lnTo>
                    <a:lnTo>
                      <a:pt x="525492" y="860878"/>
                    </a:lnTo>
                    <a:lnTo>
                      <a:pt x="523680" y="862466"/>
                    </a:lnTo>
                    <a:lnTo>
                      <a:pt x="522094" y="863826"/>
                    </a:lnTo>
                    <a:lnTo>
                      <a:pt x="520509" y="865414"/>
                    </a:lnTo>
                    <a:lnTo>
                      <a:pt x="519150" y="867228"/>
                    </a:lnTo>
                    <a:lnTo>
                      <a:pt x="518244" y="869269"/>
                    </a:lnTo>
                    <a:lnTo>
                      <a:pt x="517111" y="871310"/>
                    </a:lnTo>
                    <a:lnTo>
                      <a:pt x="516432" y="873351"/>
                    </a:lnTo>
                    <a:lnTo>
                      <a:pt x="515979" y="875846"/>
                    </a:lnTo>
                    <a:lnTo>
                      <a:pt x="515299" y="878114"/>
                    </a:lnTo>
                    <a:lnTo>
                      <a:pt x="515299" y="880609"/>
                    </a:lnTo>
                    <a:lnTo>
                      <a:pt x="515299" y="1070655"/>
                    </a:lnTo>
                    <a:lnTo>
                      <a:pt x="515299" y="1073150"/>
                    </a:lnTo>
                    <a:lnTo>
                      <a:pt x="515979" y="1075417"/>
                    </a:lnTo>
                    <a:lnTo>
                      <a:pt x="516432" y="1077685"/>
                    </a:lnTo>
                    <a:lnTo>
                      <a:pt x="517111" y="1079953"/>
                    </a:lnTo>
                    <a:lnTo>
                      <a:pt x="518244" y="1081994"/>
                    </a:lnTo>
                    <a:lnTo>
                      <a:pt x="519150" y="1083809"/>
                    </a:lnTo>
                    <a:lnTo>
                      <a:pt x="520509" y="1085623"/>
                    </a:lnTo>
                    <a:lnTo>
                      <a:pt x="522094" y="1087437"/>
                    </a:lnTo>
                    <a:lnTo>
                      <a:pt x="523680" y="1089025"/>
                    </a:lnTo>
                    <a:lnTo>
                      <a:pt x="525492" y="1090385"/>
                    </a:lnTo>
                    <a:lnTo>
                      <a:pt x="527304" y="1091519"/>
                    </a:lnTo>
                    <a:lnTo>
                      <a:pt x="529116" y="1092653"/>
                    </a:lnTo>
                    <a:lnTo>
                      <a:pt x="531154" y="1093334"/>
                    </a:lnTo>
                    <a:lnTo>
                      <a:pt x="533419" y="1094014"/>
                    </a:lnTo>
                    <a:lnTo>
                      <a:pt x="535684" y="1094241"/>
                    </a:lnTo>
                    <a:lnTo>
                      <a:pt x="537723" y="1094467"/>
                    </a:lnTo>
                    <a:lnTo>
                      <a:pt x="540215" y="1094241"/>
                    </a:lnTo>
                    <a:lnTo>
                      <a:pt x="542480" y="1094014"/>
                    </a:lnTo>
                    <a:lnTo>
                      <a:pt x="544745" y="1093334"/>
                    </a:lnTo>
                    <a:lnTo>
                      <a:pt x="546783" y="1092653"/>
                    </a:lnTo>
                    <a:lnTo>
                      <a:pt x="548595" y="1091519"/>
                    </a:lnTo>
                    <a:lnTo>
                      <a:pt x="550634" y="1090385"/>
                    </a:lnTo>
                    <a:lnTo>
                      <a:pt x="552219" y="1089025"/>
                    </a:lnTo>
                    <a:lnTo>
                      <a:pt x="554031" y="1087437"/>
                    </a:lnTo>
                    <a:lnTo>
                      <a:pt x="555390" y="1085623"/>
                    </a:lnTo>
                    <a:lnTo>
                      <a:pt x="556523" y="1083809"/>
                    </a:lnTo>
                    <a:lnTo>
                      <a:pt x="557882" y="1081994"/>
                    </a:lnTo>
                    <a:lnTo>
                      <a:pt x="558561" y="1079953"/>
                    </a:lnTo>
                    <a:lnTo>
                      <a:pt x="559468" y="1077685"/>
                    </a:lnTo>
                    <a:lnTo>
                      <a:pt x="559921" y="1075417"/>
                    </a:lnTo>
                    <a:lnTo>
                      <a:pt x="560374" y="1073150"/>
                    </a:lnTo>
                    <a:lnTo>
                      <a:pt x="560374" y="1070655"/>
                    </a:lnTo>
                    <a:lnTo>
                      <a:pt x="560374" y="880609"/>
                    </a:lnTo>
                    <a:lnTo>
                      <a:pt x="560374" y="878114"/>
                    </a:lnTo>
                    <a:lnTo>
                      <a:pt x="559921" y="875846"/>
                    </a:lnTo>
                    <a:lnTo>
                      <a:pt x="559468" y="873351"/>
                    </a:lnTo>
                    <a:lnTo>
                      <a:pt x="558561" y="871310"/>
                    </a:lnTo>
                    <a:lnTo>
                      <a:pt x="557882" y="869269"/>
                    </a:lnTo>
                    <a:lnTo>
                      <a:pt x="556523" y="867228"/>
                    </a:lnTo>
                    <a:lnTo>
                      <a:pt x="555390" y="865414"/>
                    </a:lnTo>
                    <a:lnTo>
                      <a:pt x="554031" y="863826"/>
                    </a:lnTo>
                    <a:lnTo>
                      <a:pt x="552219" y="862466"/>
                    </a:lnTo>
                    <a:lnTo>
                      <a:pt x="550634" y="860878"/>
                    </a:lnTo>
                    <a:lnTo>
                      <a:pt x="548595" y="859744"/>
                    </a:lnTo>
                    <a:lnTo>
                      <a:pt x="546783" y="858837"/>
                    </a:lnTo>
                    <a:lnTo>
                      <a:pt x="544745" y="857930"/>
                    </a:lnTo>
                    <a:lnTo>
                      <a:pt x="542480" y="857476"/>
                    </a:lnTo>
                    <a:lnTo>
                      <a:pt x="540215" y="857023"/>
                    </a:lnTo>
                    <a:lnTo>
                      <a:pt x="537723" y="857023"/>
                    </a:lnTo>
                    <a:lnTo>
                      <a:pt x="535684" y="857023"/>
                    </a:lnTo>
                    <a:close/>
                    <a:moveTo>
                      <a:pt x="396837" y="857023"/>
                    </a:moveTo>
                    <a:lnTo>
                      <a:pt x="394798" y="857476"/>
                    </a:lnTo>
                    <a:lnTo>
                      <a:pt x="392533" y="857930"/>
                    </a:lnTo>
                    <a:lnTo>
                      <a:pt x="390495" y="858837"/>
                    </a:lnTo>
                    <a:lnTo>
                      <a:pt x="388456" y="859744"/>
                    </a:lnTo>
                    <a:lnTo>
                      <a:pt x="386644" y="860878"/>
                    </a:lnTo>
                    <a:lnTo>
                      <a:pt x="384832" y="862466"/>
                    </a:lnTo>
                    <a:lnTo>
                      <a:pt x="383247" y="863826"/>
                    </a:lnTo>
                    <a:lnTo>
                      <a:pt x="381888" y="865414"/>
                    </a:lnTo>
                    <a:lnTo>
                      <a:pt x="380755" y="867228"/>
                    </a:lnTo>
                    <a:lnTo>
                      <a:pt x="379396" y="869269"/>
                    </a:lnTo>
                    <a:lnTo>
                      <a:pt x="378264" y="871310"/>
                    </a:lnTo>
                    <a:lnTo>
                      <a:pt x="377810" y="873351"/>
                    </a:lnTo>
                    <a:lnTo>
                      <a:pt x="377131" y="875846"/>
                    </a:lnTo>
                    <a:lnTo>
                      <a:pt x="376678" y="878114"/>
                    </a:lnTo>
                    <a:lnTo>
                      <a:pt x="376678" y="880609"/>
                    </a:lnTo>
                    <a:lnTo>
                      <a:pt x="376678" y="1070655"/>
                    </a:lnTo>
                    <a:lnTo>
                      <a:pt x="376678" y="1073150"/>
                    </a:lnTo>
                    <a:lnTo>
                      <a:pt x="377131" y="1075417"/>
                    </a:lnTo>
                    <a:lnTo>
                      <a:pt x="377810" y="1077685"/>
                    </a:lnTo>
                    <a:lnTo>
                      <a:pt x="378264" y="1079953"/>
                    </a:lnTo>
                    <a:lnTo>
                      <a:pt x="379396" y="1081994"/>
                    </a:lnTo>
                    <a:lnTo>
                      <a:pt x="380755" y="1083809"/>
                    </a:lnTo>
                    <a:lnTo>
                      <a:pt x="381888" y="1085623"/>
                    </a:lnTo>
                    <a:lnTo>
                      <a:pt x="383247" y="1087437"/>
                    </a:lnTo>
                    <a:lnTo>
                      <a:pt x="384832" y="1089025"/>
                    </a:lnTo>
                    <a:lnTo>
                      <a:pt x="386644" y="1090385"/>
                    </a:lnTo>
                    <a:lnTo>
                      <a:pt x="388456" y="1091519"/>
                    </a:lnTo>
                    <a:lnTo>
                      <a:pt x="390495" y="1092653"/>
                    </a:lnTo>
                    <a:lnTo>
                      <a:pt x="392533" y="1093334"/>
                    </a:lnTo>
                    <a:lnTo>
                      <a:pt x="394798" y="1094014"/>
                    </a:lnTo>
                    <a:lnTo>
                      <a:pt x="396837" y="1094241"/>
                    </a:lnTo>
                    <a:lnTo>
                      <a:pt x="399102" y="1094467"/>
                    </a:lnTo>
                    <a:lnTo>
                      <a:pt x="401594" y="1094241"/>
                    </a:lnTo>
                    <a:lnTo>
                      <a:pt x="403859" y="1094014"/>
                    </a:lnTo>
                    <a:lnTo>
                      <a:pt x="405897" y="1093334"/>
                    </a:lnTo>
                    <a:lnTo>
                      <a:pt x="407936" y="1092653"/>
                    </a:lnTo>
                    <a:lnTo>
                      <a:pt x="409974" y="1091519"/>
                    </a:lnTo>
                    <a:lnTo>
                      <a:pt x="411786" y="1090385"/>
                    </a:lnTo>
                    <a:lnTo>
                      <a:pt x="413598" y="1089025"/>
                    </a:lnTo>
                    <a:lnTo>
                      <a:pt x="415184" y="1087437"/>
                    </a:lnTo>
                    <a:lnTo>
                      <a:pt x="416769" y="1085623"/>
                    </a:lnTo>
                    <a:lnTo>
                      <a:pt x="417902" y="1083809"/>
                    </a:lnTo>
                    <a:lnTo>
                      <a:pt x="419034" y="1081994"/>
                    </a:lnTo>
                    <a:lnTo>
                      <a:pt x="420167" y="1079953"/>
                    </a:lnTo>
                    <a:lnTo>
                      <a:pt x="420846" y="1077685"/>
                    </a:lnTo>
                    <a:lnTo>
                      <a:pt x="421300" y="1075417"/>
                    </a:lnTo>
                    <a:lnTo>
                      <a:pt x="421526" y="1073150"/>
                    </a:lnTo>
                    <a:lnTo>
                      <a:pt x="421979" y="1070655"/>
                    </a:lnTo>
                    <a:lnTo>
                      <a:pt x="421979" y="880609"/>
                    </a:lnTo>
                    <a:lnTo>
                      <a:pt x="421526" y="878114"/>
                    </a:lnTo>
                    <a:lnTo>
                      <a:pt x="421300" y="875846"/>
                    </a:lnTo>
                    <a:lnTo>
                      <a:pt x="420846" y="873351"/>
                    </a:lnTo>
                    <a:lnTo>
                      <a:pt x="420167" y="871310"/>
                    </a:lnTo>
                    <a:lnTo>
                      <a:pt x="419034" y="869269"/>
                    </a:lnTo>
                    <a:lnTo>
                      <a:pt x="417902" y="867228"/>
                    </a:lnTo>
                    <a:lnTo>
                      <a:pt x="416769" y="865414"/>
                    </a:lnTo>
                    <a:lnTo>
                      <a:pt x="415184" y="863826"/>
                    </a:lnTo>
                    <a:lnTo>
                      <a:pt x="413598" y="862466"/>
                    </a:lnTo>
                    <a:lnTo>
                      <a:pt x="411786" y="860878"/>
                    </a:lnTo>
                    <a:lnTo>
                      <a:pt x="409974" y="859744"/>
                    </a:lnTo>
                    <a:lnTo>
                      <a:pt x="407936" y="858837"/>
                    </a:lnTo>
                    <a:lnTo>
                      <a:pt x="405897" y="857930"/>
                    </a:lnTo>
                    <a:lnTo>
                      <a:pt x="403859" y="857476"/>
                    </a:lnTo>
                    <a:lnTo>
                      <a:pt x="401594" y="857023"/>
                    </a:lnTo>
                    <a:lnTo>
                      <a:pt x="399102" y="857023"/>
                    </a:lnTo>
                    <a:lnTo>
                      <a:pt x="396837" y="857023"/>
                    </a:lnTo>
                    <a:close/>
                    <a:moveTo>
                      <a:pt x="259348" y="857023"/>
                    </a:moveTo>
                    <a:lnTo>
                      <a:pt x="257083" y="857476"/>
                    </a:lnTo>
                    <a:lnTo>
                      <a:pt x="255045" y="857930"/>
                    </a:lnTo>
                    <a:lnTo>
                      <a:pt x="252780" y="858837"/>
                    </a:lnTo>
                    <a:lnTo>
                      <a:pt x="250741" y="859744"/>
                    </a:lnTo>
                    <a:lnTo>
                      <a:pt x="248929" y="860878"/>
                    </a:lnTo>
                    <a:lnTo>
                      <a:pt x="247117" y="862466"/>
                    </a:lnTo>
                    <a:lnTo>
                      <a:pt x="245758" y="863826"/>
                    </a:lnTo>
                    <a:lnTo>
                      <a:pt x="244172" y="865414"/>
                    </a:lnTo>
                    <a:lnTo>
                      <a:pt x="242813" y="867228"/>
                    </a:lnTo>
                    <a:lnTo>
                      <a:pt x="241907" y="869269"/>
                    </a:lnTo>
                    <a:lnTo>
                      <a:pt x="240775" y="871310"/>
                    </a:lnTo>
                    <a:lnTo>
                      <a:pt x="240095" y="873351"/>
                    </a:lnTo>
                    <a:lnTo>
                      <a:pt x="239416" y="875846"/>
                    </a:lnTo>
                    <a:lnTo>
                      <a:pt x="239189" y="878114"/>
                    </a:lnTo>
                    <a:lnTo>
                      <a:pt x="238963" y="880609"/>
                    </a:lnTo>
                    <a:lnTo>
                      <a:pt x="238963" y="1070655"/>
                    </a:lnTo>
                    <a:lnTo>
                      <a:pt x="239189" y="1073150"/>
                    </a:lnTo>
                    <a:lnTo>
                      <a:pt x="239416" y="1075417"/>
                    </a:lnTo>
                    <a:lnTo>
                      <a:pt x="240095" y="1077685"/>
                    </a:lnTo>
                    <a:lnTo>
                      <a:pt x="240775" y="1079953"/>
                    </a:lnTo>
                    <a:lnTo>
                      <a:pt x="241907" y="1081994"/>
                    </a:lnTo>
                    <a:lnTo>
                      <a:pt x="242813" y="1083809"/>
                    </a:lnTo>
                    <a:lnTo>
                      <a:pt x="244172" y="1085623"/>
                    </a:lnTo>
                    <a:lnTo>
                      <a:pt x="245758" y="1087437"/>
                    </a:lnTo>
                    <a:lnTo>
                      <a:pt x="247117" y="1089025"/>
                    </a:lnTo>
                    <a:lnTo>
                      <a:pt x="248929" y="1090385"/>
                    </a:lnTo>
                    <a:lnTo>
                      <a:pt x="250741" y="1091519"/>
                    </a:lnTo>
                    <a:lnTo>
                      <a:pt x="252780" y="1092653"/>
                    </a:lnTo>
                    <a:lnTo>
                      <a:pt x="255045" y="1093334"/>
                    </a:lnTo>
                    <a:lnTo>
                      <a:pt x="257083" y="1094014"/>
                    </a:lnTo>
                    <a:lnTo>
                      <a:pt x="259348" y="1094241"/>
                    </a:lnTo>
                    <a:lnTo>
                      <a:pt x="261613" y="1094467"/>
                    </a:lnTo>
                    <a:lnTo>
                      <a:pt x="263878" y="1094241"/>
                    </a:lnTo>
                    <a:lnTo>
                      <a:pt x="266370" y="1094014"/>
                    </a:lnTo>
                    <a:lnTo>
                      <a:pt x="268409" y="1093334"/>
                    </a:lnTo>
                    <a:lnTo>
                      <a:pt x="270447" y="1092653"/>
                    </a:lnTo>
                    <a:lnTo>
                      <a:pt x="272486" y="1091519"/>
                    </a:lnTo>
                    <a:lnTo>
                      <a:pt x="274298" y="1090385"/>
                    </a:lnTo>
                    <a:lnTo>
                      <a:pt x="276110" y="1089025"/>
                    </a:lnTo>
                    <a:lnTo>
                      <a:pt x="277695" y="1087437"/>
                    </a:lnTo>
                    <a:lnTo>
                      <a:pt x="278828" y="1085623"/>
                    </a:lnTo>
                    <a:lnTo>
                      <a:pt x="280187" y="1083809"/>
                    </a:lnTo>
                    <a:lnTo>
                      <a:pt x="281546" y="1081994"/>
                    </a:lnTo>
                    <a:lnTo>
                      <a:pt x="282452" y="1079953"/>
                    </a:lnTo>
                    <a:lnTo>
                      <a:pt x="283358" y="1077685"/>
                    </a:lnTo>
                    <a:lnTo>
                      <a:pt x="283811" y="1075417"/>
                    </a:lnTo>
                    <a:lnTo>
                      <a:pt x="284037" y="1073150"/>
                    </a:lnTo>
                    <a:lnTo>
                      <a:pt x="284037" y="1070655"/>
                    </a:lnTo>
                    <a:lnTo>
                      <a:pt x="284037" y="880609"/>
                    </a:lnTo>
                    <a:lnTo>
                      <a:pt x="284037" y="878114"/>
                    </a:lnTo>
                    <a:lnTo>
                      <a:pt x="283811" y="875846"/>
                    </a:lnTo>
                    <a:lnTo>
                      <a:pt x="283358" y="873351"/>
                    </a:lnTo>
                    <a:lnTo>
                      <a:pt x="282452" y="871310"/>
                    </a:lnTo>
                    <a:lnTo>
                      <a:pt x="281546" y="869269"/>
                    </a:lnTo>
                    <a:lnTo>
                      <a:pt x="280187" y="867228"/>
                    </a:lnTo>
                    <a:lnTo>
                      <a:pt x="278828" y="865414"/>
                    </a:lnTo>
                    <a:lnTo>
                      <a:pt x="277695" y="863826"/>
                    </a:lnTo>
                    <a:lnTo>
                      <a:pt x="276110" y="862466"/>
                    </a:lnTo>
                    <a:lnTo>
                      <a:pt x="274298" y="860878"/>
                    </a:lnTo>
                    <a:lnTo>
                      <a:pt x="272486" y="859744"/>
                    </a:lnTo>
                    <a:lnTo>
                      <a:pt x="270447" y="858837"/>
                    </a:lnTo>
                    <a:lnTo>
                      <a:pt x="268409" y="857930"/>
                    </a:lnTo>
                    <a:lnTo>
                      <a:pt x="266370" y="857476"/>
                    </a:lnTo>
                    <a:lnTo>
                      <a:pt x="263878" y="857023"/>
                    </a:lnTo>
                    <a:lnTo>
                      <a:pt x="261613" y="857023"/>
                    </a:lnTo>
                    <a:lnTo>
                      <a:pt x="259348" y="857023"/>
                    </a:lnTo>
                    <a:close/>
                    <a:moveTo>
                      <a:pt x="120727" y="857023"/>
                    </a:moveTo>
                    <a:lnTo>
                      <a:pt x="118462" y="857476"/>
                    </a:lnTo>
                    <a:lnTo>
                      <a:pt x="116424" y="857930"/>
                    </a:lnTo>
                    <a:lnTo>
                      <a:pt x="113932" y="858837"/>
                    </a:lnTo>
                    <a:lnTo>
                      <a:pt x="112120" y="859744"/>
                    </a:lnTo>
                    <a:lnTo>
                      <a:pt x="110535" y="860878"/>
                    </a:lnTo>
                    <a:lnTo>
                      <a:pt x="108722" y="862466"/>
                    </a:lnTo>
                    <a:lnTo>
                      <a:pt x="107137" y="863826"/>
                    </a:lnTo>
                    <a:lnTo>
                      <a:pt x="105551" y="865414"/>
                    </a:lnTo>
                    <a:lnTo>
                      <a:pt x="104192" y="867228"/>
                    </a:lnTo>
                    <a:lnTo>
                      <a:pt x="103286" y="869269"/>
                    </a:lnTo>
                    <a:lnTo>
                      <a:pt x="102154" y="871310"/>
                    </a:lnTo>
                    <a:lnTo>
                      <a:pt x="101474" y="873351"/>
                    </a:lnTo>
                    <a:lnTo>
                      <a:pt x="100795" y="875846"/>
                    </a:lnTo>
                    <a:lnTo>
                      <a:pt x="100568" y="878114"/>
                    </a:lnTo>
                    <a:lnTo>
                      <a:pt x="100342" y="880609"/>
                    </a:lnTo>
                    <a:lnTo>
                      <a:pt x="100342" y="1070655"/>
                    </a:lnTo>
                    <a:lnTo>
                      <a:pt x="100568" y="1073150"/>
                    </a:lnTo>
                    <a:lnTo>
                      <a:pt x="100795" y="1075417"/>
                    </a:lnTo>
                    <a:lnTo>
                      <a:pt x="101474" y="1077685"/>
                    </a:lnTo>
                    <a:lnTo>
                      <a:pt x="102154" y="1079953"/>
                    </a:lnTo>
                    <a:lnTo>
                      <a:pt x="103286" y="1081994"/>
                    </a:lnTo>
                    <a:lnTo>
                      <a:pt x="104192" y="1083809"/>
                    </a:lnTo>
                    <a:lnTo>
                      <a:pt x="105551" y="1085623"/>
                    </a:lnTo>
                    <a:lnTo>
                      <a:pt x="107137" y="1087437"/>
                    </a:lnTo>
                    <a:lnTo>
                      <a:pt x="108722" y="1089025"/>
                    </a:lnTo>
                    <a:lnTo>
                      <a:pt x="110535" y="1090385"/>
                    </a:lnTo>
                    <a:lnTo>
                      <a:pt x="112120" y="1091519"/>
                    </a:lnTo>
                    <a:lnTo>
                      <a:pt x="113932" y="1092653"/>
                    </a:lnTo>
                    <a:lnTo>
                      <a:pt x="116424" y="1093334"/>
                    </a:lnTo>
                    <a:lnTo>
                      <a:pt x="118462" y="1094014"/>
                    </a:lnTo>
                    <a:lnTo>
                      <a:pt x="120727" y="1094241"/>
                    </a:lnTo>
                    <a:lnTo>
                      <a:pt x="122992" y="1094467"/>
                    </a:lnTo>
                    <a:lnTo>
                      <a:pt x="125257" y="1094241"/>
                    </a:lnTo>
                    <a:lnTo>
                      <a:pt x="127522" y="1094014"/>
                    </a:lnTo>
                    <a:lnTo>
                      <a:pt x="129787" y="1093334"/>
                    </a:lnTo>
                    <a:lnTo>
                      <a:pt x="131826" y="1092653"/>
                    </a:lnTo>
                    <a:lnTo>
                      <a:pt x="133638" y="1091519"/>
                    </a:lnTo>
                    <a:lnTo>
                      <a:pt x="135677" y="1090385"/>
                    </a:lnTo>
                    <a:lnTo>
                      <a:pt x="137262" y="1089025"/>
                    </a:lnTo>
                    <a:lnTo>
                      <a:pt x="139074" y="1087437"/>
                    </a:lnTo>
                    <a:lnTo>
                      <a:pt x="140207" y="1085623"/>
                    </a:lnTo>
                    <a:lnTo>
                      <a:pt x="141566" y="1083809"/>
                    </a:lnTo>
                    <a:lnTo>
                      <a:pt x="142925" y="1081994"/>
                    </a:lnTo>
                    <a:lnTo>
                      <a:pt x="143604" y="1079953"/>
                    </a:lnTo>
                    <a:lnTo>
                      <a:pt x="144510" y="1077685"/>
                    </a:lnTo>
                    <a:lnTo>
                      <a:pt x="144963" y="1075417"/>
                    </a:lnTo>
                    <a:lnTo>
                      <a:pt x="145416" y="1073150"/>
                    </a:lnTo>
                    <a:lnTo>
                      <a:pt x="145416" y="1070655"/>
                    </a:lnTo>
                    <a:lnTo>
                      <a:pt x="145416" y="880609"/>
                    </a:lnTo>
                    <a:lnTo>
                      <a:pt x="145416" y="878114"/>
                    </a:lnTo>
                    <a:lnTo>
                      <a:pt x="144963" y="875846"/>
                    </a:lnTo>
                    <a:lnTo>
                      <a:pt x="144510" y="873351"/>
                    </a:lnTo>
                    <a:lnTo>
                      <a:pt x="143604" y="871310"/>
                    </a:lnTo>
                    <a:lnTo>
                      <a:pt x="142925" y="869269"/>
                    </a:lnTo>
                    <a:lnTo>
                      <a:pt x="141566" y="867228"/>
                    </a:lnTo>
                    <a:lnTo>
                      <a:pt x="140207" y="865414"/>
                    </a:lnTo>
                    <a:lnTo>
                      <a:pt x="139074" y="863826"/>
                    </a:lnTo>
                    <a:lnTo>
                      <a:pt x="137262" y="862466"/>
                    </a:lnTo>
                    <a:lnTo>
                      <a:pt x="135677" y="860878"/>
                    </a:lnTo>
                    <a:lnTo>
                      <a:pt x="133638" y="859744"/>
                    </a:lnTo>
                    <a:lnTo>
                      <a:pt x="131826" y="858837"/>
                    </a:lnTo>
                    <a:lnTo>
                      <a:pt x="129787" y="857930"/>
                    </a:lnTo>
                    <a:lnTo>
                      <a:pt x="127522" y="857476"/>
                    </a:lnTo>
                    <a:lnTo>
                      <a:pt x="125257" y="857023"/>
                    </a:lnTo>
                    <a:lnTo>
                      <a:pt x="122992" y="857023"/>
                    </a:lnTo>
                    <a:lnTo>
                      <a:pt x="120727" y="857023"/>
                    </a:lnTo>
                    <a:close/>
                    <a:moveTo>
                      <a:pt x="41677" y="801687"/>
                    </a:moveTo>
                    <a:lnTo>
                      <a:pt x="646219" y="801687"/>
                    </a:lnTo>
                    <a:lnTo>
                      <a:pt x="646445" y="813480"/>
                    </a:lnTo>
                    <a:lnTo>
                      <a:pt x="647352" y="825046"/>
                    </a:lnTo>
                    <a:lnTo>
                      <a:pt x="648031" y="836612"/>
                    </a:lnTo>
                    <a:lnTo>
                      <a:pt x="648711" y="847951"/>
                    </a:lnTo>
                    <a:lnTo>
                      <a:pt x="649843" y="859291"/>
                    </a:lnTo>
                    <a:lnTo>
                      <a:pt x="651202" y="870857"/>
                    </a:lnTo>
                    <a:lnTo>
                      <a:pt x="653920" y="893309"/>
                    </a:lnTo>
                    <a:lnTo>
                      <a:pt x="657318" y="915760"/>
                    </a:lnTo>
                    <a:lnTo>
                      <a:pt x="661395" y="937985"/>
                    </a:lnTo>
                    <a:lnTo>
                      <a:pt x="665925" y="960210"/>
                    </a:lnTo>
                    <a:lnTo>
                      <a:pt x="670908" y="981982"/>
                    </a:lnTo>
                    <a:lnTo>
                      <a:pt x="676797" y="1003526"/>
                    </a:lnTo>
                    <a:lnTo>
                      <a:pt x="683139" y="1024844"/>
                    </a:lnTo>
                    <a:lnTo>
                      <a:pt x="689708" y="1045935"/>
                    </a:lnTo>
                    <a:lnTo>
                      <a:pt x="697183" y="1066800"/>
                    </a:lnTo>
                    <a:lnTo>
                      <a:pt x="705337" y="1087437"/>
                    </a:lnTo>
                    <a:lnTo>
                      <a:pt x="713491" y="1107848"/>
                    </a:lnTo>
                    <a:lnTo>
                      <a:pt x="722551" y="1128032"/>
                    </a:lnTo>
                    <a:lnTo>
                      <a:pt x="731838" y="1147762"/>
                    </a:lnTo>
                    <a:lnTo>
                      <a:pt x="41677" y="1147762"/>
                    </a:lnTo>
                    <a:lnTo>
                      <a:pt x="37373" y="1147535"/>
                    </a:lnTo>
                    <a:lnTo>
                      <a:pt x="33070" y="1147082"/>
                    </a:lnTo>
                    <a:lnTo>
                      <a:pt x="29219" y="1145948"/>
                    </a:lnTo>
                    <a:lnTo>
                      <a:pt x="25369" y="1144587"/>
                    </a:lnTo>
                    <a:lnTo>
                      <a:pt x="21745" y="1142773"/>
                    </a:lnTo>
                    <a:lnTo>
                      <a:pt x="18347" y="1140505"/>
                    </a:lnTo>
                    <a:lnTo>
                      <a:pt x="15176" y="1138237"/>
                    </a:lnTo>
                    <a:lnTo>
                      <a:pt x="12231" y="1135742"/>
                    </a:lnTo>
                    <a:lnTo>
                      <a:pt x="9513" y="1132567"/>
                    </a:lnTo>
                    <a:lnTo>
                      <a:pt x="7022" y="1129619"/>
                    </a:lnTo>
                    <a:lnTo>
                      <a:pt x="4983" y="1125991"/>
                    </a:lnTo>
                    <a:lnTo>
                      <a:pt x="3171" y="1122362"/>
                    </a:lnTo>
                    <a:lnTo>
                      <a:pt x="2039" y="1118507"/>
                    </a:lnTo>
                    <a:lnTo>
                      <a:pt x="906" y="1114651"/>
                    </a:lnTo>
                    <a:lnTo>
                      <a:pt x="226" y="1110342"/>
                    </a:lnTo>
                    <a:lnTo>
                      <a:pt x="0" y="1106034"/>
                    </a:lnTo>
                    <a:lnTo>
                      <a:pt x="0" y="843642"/>
                    </a:lnTo>
                    <a:lnTo>
                      <a:pt x="226" y="839334"/>
                    </a:lnTo>
                    <a:lnTo>
                      <a:pt x="906" y="835025"/>
                    </a:lnTo>
                    <a:lnTo>
                      <a:pt x="2039" y="831169"/>
                    </a:lnTo>
                    <a:lnTo>
                      <a:pt x="3171" y="827314"/>
                    </a:lnTo>
                    <a:lnTo>
                      <a:pt x="4983" y="823685"/>
                    </a:lnTo>
                    <a:lnTo>
                      <a:pt x="7022" y="820284"/>
                    </a:lnTo>
                    <a:lnTo>
                      <a:pt x="9513" y="816882"/>
                    </a:lnTo>
                    <a:lnTo>
                      <a:pt x="12231" y="814160"/>
                    </a:lnTo>
                    <a:lnTo>
                      <a:pt x="15176" y="811212"/>
                    </a:lnTo>
                    <a:lnTo>
                      <a:pt x="18347" y="808944"/>
                    </a:lnTo>
                    <a:lnTo>
                      <a:pt x="21745" y="806903"/>
                    </a:lnTo>
                    <a:lnTo>
                      <a:pt x="25369" y="805089"/>
                    </a:lnTo>
                    <a:lnTo>
                      <a:pt x="29219" y="803728"/>
                    </a:lnTo>
                    <a:lnTo>
                      <a:pt x="33070" y="802821"/>
                    </a:lnTo>
                    <a:lnTo>
                      <a:pt x="37373" y="801914"/>
                    </a:lnTo>
                    <a:lnTo>
                      <a:pt x="41677" y="801687"/>
                    </a:lnTo>
                    <a:close/>
                    <a:moveTo>
                      <a:pt x="535686" y="454968"/>
                    </a:moveTo>
                    <a:lnTo>
                      <a:pt x="533420" y="455649"/>
                    </a:lnTo>
                    <a:lnTo>
                      <a:pt x="531155" y="456103"/>
                    </a:lnTo>
                    <a:lnTo>
                      <a:pt x="529117" y="456784"/>
                    </a:lnTo>
                    <a:lnTo>
                      <a:pt x="527305" y="457918"/>
                    </a:lnTo>
                    <a:lnTo>
                      <a:pt x="525493" y="459280"/>
                    </a:lnTo>
                    <a:lnTo>
                      <a:pt x="523681" y="460415"/>
                    </a:lnTo>
                    <a:lnTo>
                      <a:pt x="522095" y="462003"/>
                    </a:lnTo>
                    <a:lnTo>
                      <a:pt x="520510" y="463592"/>
                    </a:lnTo>
                    <a:lnTo>
                      <a:pt x="519151" y="465634"/>
                    </a:lnTo>
                    <a:lnTo>
                      <a:pt x="518245" y="467450"/>
                    </a:lnTo>
                    <a:lnTo>
                      <a:pt x="517112" y="469492"/>
                    </a:lnTo>
                    <a:lnTo>
                      <a:pt x="516433" y="471761"/>
                    </a:lnTo>
                    <a:lnTo>
                      <a:pt x="515980" y="473804"/>
                    </a:lnTo>
                    <a:lnTo>
                      <a:pt x="515300" y="476527"/>
                    </a:lnTo>
                    <a:lnTo>
                      <a:pt x="515300" y="478796"/>
                    </a:lnTo>
                    <a:lnTo>
                      <a:pt x="515300" y="668967"/>
                    </a:lnTo>
                    <a:lnTo>
                      <a:pt x="515300" y="671237"/>
                    </a:lnTo>
                    <a:lnTo>
                      <a:pt x="515980" y="673960"/>
                    </a:lnTo>
                    <a:lnTo>
                      <a:pt x="516433" y="676002"/>
                    </a:lnTo>
                    <a:lnTo>
                      <a:pt x="517112" y="678272"/>
                    </a:lnTo>
                    <a:lnTo>
                      <a:pt x="518245" y="680314"/>
                    </a:lnTo>
                    <a:lnTo>
                      <a:pt x="519151" y="682357"/>
                    </a:lnTo>
                    <a:lnTo>
                      <a:pt x="520510" y="684172"/>
                    </a:lnTo>
                    <a:lnTo>
                      <a:pt x="522095" y="685761"/>
                    </a:lnTo>
                    <a:lnTo>
                      <a:pt x="523681" y="687349"/>
                    </a:lnTo>
                    <a:lnTo>
                      <a:pt x="525493" y="688711"/>
                    </a:lnTo>
                    <a:lnTo>
                      <a:pt x="527305" y="689845"/>
                    </a:lnTo>
                    <a:lnTo>
                      <a:pt x="529117" y="690980"/>
                    </a:lnTo>
                    <a:lnTo>
                      <a:pt x="531155" y="691661"/>
                    </a:lnTo>
                    <a:lnTo>
                      <a:pt x="533420" y="692115"/>
                    </a:lnTo>
                    <a:lnTo>
                      <a:pt x="535686" y="692796"/>
                    </a:lnTo>
                    <a:lnTo>
                      <a:pt x="537724" y="692796"/>
                    </a:lnTo>
                    <a:lnTo>
                      <a:pt x="540216" y="692796"/>
                    </a:lnTo>
                    <a:lnTo>
                      <a:pt x="542481" y="692115"/>
                    </a:lnTo>
                    <a:lnTo>
                      <a:pt x="544746" y="691661"/>
                    </a:lnTo>
                    <a:lnTo>
                      <a:pt x="546784" y="690980"/>
                    </a:lnTo>
                    <a:lnTo>
                      <a:pt x="548596" y="689845"/>
                    </a:lnTo>
                    <a:lnTo>
                      <a:pt x="550635" y="688711"/>
                    </a:lnTo>
                    <a:lnTo>
                      <a:pt x="552220" y="687349"/>
                    </a:lnTo>
                    <a:lnTo>
                      <a:pt x="554033" y="685761"/>
                    </a:lnTo>
                    <a:lnTo>
                      <a:pt x="555392" y="684172"/>
                    </a:lnTo>
                    <a:lnTo>
                      <a:pt x="556524" y="682357"/>
                    </a:lnTo>
                    <a:lnTo>
                      <a:pt x="557883" y="680314"/>
                    </a:lnTo>
                    <a:lnTo>
                      <a:pt x="558563" y="678272"/>
                    </a:lnTo>
                    <a:lnTo>
                      <a:pt x="559469" y="676002"/>
                    </a:lnTo>
                    <a:lnTo>
                      <a:pt x="559922" y="673960"/>
                    </a:lnTo>
                    <a:lnTo>
                      <a:pt x="560375" y="671237"/>
                    </a:lnTo>
                    <a:lnTo>
                      <a:pt x="560375" y="668967"/>
                    </a:lnTo>
                    <a:lnTo>
                      <a:pt x="560375" y="478796"/>
                    </a:lnTo>
                    <a:lnTo>
                      <a:pt x="560375" y="476527"/>
                    </a:lnTo>
                    <a:lnTo>
                      <a:pt x="559922" y="473804"/>
                    </a:lnTo>
                    <a:lnTo>
                      <a:pt x="559469" y="471761"/>
                    </a:lnTo>
                    <a:lnTo>
                      <a:pt x="558563" y="469492"/>
                    </a:lnTo>
                    <a:lnTo>
                      <a:pt x="557883" y="467450"/>
                    </a:lnTo>
                    <a:lnTo>
                      <a:pt x="556524" y="465634"/>
                    </a:lnTo>
                    <a:lnTo>
                      <a:pt x="555392" y="463592"/>
                    </a:lnTo>
                    <a:lnTo>
                      <a:pt x="554033" y="462003"/>
                    </a:lnTo>
                    <a:lnTo>
                      <a:pt x="552220" y="460415"/>
                    </a:lnTo>
                    <a:lnTo>
                      <a:pt x="550635" y="459280"/>
                    </a:lnTo>
                    <a:lnTo>
                      <a:pt x="548596" y="457918"/>
                    </a:lnTo>
                    <a:lnTo>
                      <a:pt x="546784" y="456784"/>
                    </a:lnTo>
                    <a:lnTo>
                      <a:pt x="544746" y="456103"/>
                    </a:lnTo>
                    <a:lnTo>
                      <a:pt x="542481" y="455649"/>
                    </a:lnTo>
                    <a:lnTo>
                      <a:pt x="540216" y="454968"/>
                    </a:lnTo>
                    <a:lnTo>
                      <a:pt x="537724" y="454968"/>
                    </a:lnTo>
                    <a:lnTo>
                      <a:pt x="535686" y="454968"/>
                    </a:lnTo>
                    <a:close/>
                    <a:moveTo>
                      <a:pt x="396838" y="454968"/>
                    </a:moveTo>
                    <a:lnTo>
                      <a:pt x="394799" y="455649"/>
                    </a:lnTo>
                    <a:lnTo>
                      <a:pt x="392534" y="456103"/>
                    </a:lnTo>
                    <a:lnTo>
                      <a:pt x="390496" y="456784"/>
                    </a:lnTo>
                    <a:lnTo>
                      <a:pt x="388457" y="457918"/>
                    </a:lnTo>
                    <a:lnTo>
                      <a:pt x="386645" y="459280"/>
                    </a:lnTo>
                    <a:lnTo>
                      <a:pt x="384833" y="460415"/>
                    </a:lnTo>
                    <a:lnTo>
                      <a:pt x="383247" y="462003"/>
                    </a:lnTo>
                    <a:lnTo>
                      <a:pt x="381888" y="463592"/>
                    </a:lnTo>
                    <a:lnTo>
                      <a:pt x="380756" y="465634"/>
                    </a:lnTo>
                    <a:lnTo>
                      <a:pt x="379397" y="467450"/>
                    </a:lnTo>
                    <a:lnTo>
                      <a:pt x="378264" y="469492"/>
                    </a:lnTo>
                    <a:lnTo>
                      <a:pt x="377811" y="471761"/>
                    </a:lnTo>
                    <a:lnTo>
                      <a:pt x="377132" y="473804"/>
                    </a:lnTo>
                    <a:lnTo>
                      <a:pt x="376679" y="476527"/>
                    </a:lnTo>
                    <a:lnTo>
                      <a:pt x="376679" y="478796"/>
                    </a:lnTo>
                    <a:lnTo>
                      <a:pt x="376679" y="668967"/>
                    </a:lnTo>
                    <a:lnTo>
                      <a:pt x="376679" y="671237"/>
                    </a:lnTo>
                    <a:lnTo>
                      <a:pt x="377132" y="673960"/>
                    </a:lnTo>
                    <a:lnTo>
                      <a:pt x="377811" y="676002"/>
                    </a:lnTo>
                    <a:lnTo>
                      <a:pt x="378264" y="678272"/>
                    </a:lnTo>
                    <a:lnTo>
                      <a:pt x="379397" y="680314"/>
                    </a:lnTo>
                    <a:lnTo>
                      <a:pt x="380756" y="682357"/>
                    </a:lnTo>
                    <a:lnTo>
                      <a:pt x="381888" y="684172"/>
                    </a:lnTo>
                    <a:lnTo>
                      <a:pt x="383247" y="685761"/>
                    </a:lnTo>
                    <a:lnTo>
                      <a:pt x="384833" y="687349"/>
                    </a:lnTo>
                    <a:lnTo>
                      <a:pt x="386645" y="688711"/>
                    </a:lnTo>
                    <a:lnTo>
                      <a:pt x="388457" y="689845"/>
                    </a:lnTo>
                    <a:lnTo>
                      <a:pt x="390496" y="690980"/>
                    </a:lnTo>
                    <a:lnTo>
                      <a:pt x="392534" y="691661"/>
                    </a:lnTo>
                    <a:lnTo>
                      <a:pt x="394799" y="692115"/>
                    </a:lnTo>
                    <a:lnTo>
                      <a:pt x="396838" y="692796"/>
                    </a:lnTo>
                    <a:lnTo>
                      <a:pt x="399103" y="692796"/>
                    </a:lnTo>
                    <a:lnTo>
                      <a:pt x="401595" y="692796"/>
                    </a:lnTo>
                    <a:lnTo>
                      <a:pt x="403859" y="692115"/>
                    </a:lnTo>
                    <a:lnTo>
                      <a:pt x="405898" y="691661"/>
                    </a:lnTo>
                    <a:lnTo>
                      <a:pt x="407937" y="690980"/>
                    </a:lnTo>
                    <a:lnTo>
                      <a:pt x="409975" y="689845"/>
                    </a:lnTo>
                    <a:lnTo>
                      <a:pt x="411787" y="688711"/>
                    </a:lnTo>
                    <a:lnTo>
                      <a:pt x="413599" y="687349"/>
                    </a:lnTo>
                    <a:lnTo>
                      <a:pt x="415185" y="685761"/>
                    </a:lnTo>
                    <a:lnTo>
                      <a:pt x="416770" y="684172"/>
                    </a:lnTo>
                    <a:lnTo>
                      <a:pt x="417903" y="682357"/>
                    </a:lnTo>
                    <a:lnTo>
                      <a:pt x="419035" y="680314"/>
                    </a:lnTo>
                    <a:lnTo>
                      <a:pt x="420168" y="678272"/>
                    </a:lnTo>
                    <a:lnTo>
                      <a:pt x="420847" y="676002"/>
                    </a:lnTo>
                    <a:lnTo>
                      <a:pt x="421300" y="673960"/>
                    </a:lnTo>
                    <a:lnTo>
                      <a:pt x="421527" y="671237"/>
                    </a:lnTo>
                    <a:lnTo>
                      <a:pt x="421980" y="668967"/>
                    </a:lnTo>
                    <a:lnTo>
                      <a:pt x="421980" y="478796"/>
                    </a:lnTo>
                    <a:lnTo>
                      <a:pt x="421527" y="476527"/>
                    </a:lnTo>
                    <a:lnTo>
                      <a:pt x="421300" y="473804"/>
                    </a:lnTo>
                    <a:lnTo>
                      <a:pt x="420847" y="471761"/>
                    </a:lnTo>
                    <a:lnTo>
                      <a:pt x="420168" y="469492"/>
                    </a:lnTo>
                    <a:lnTo>
                      <a:pt x="419035" y="467450"/>
                    </a:lnTo>
                    <a:lnTo>
                      <a:pt x="417903" y="465634"/>
                    </a:lnTo>
                    <a:lnTo>
                      <a:pt x="416770" y="463592"/>
                    </a:lnTo>
                    <a:lnTo>
                      <a:pt x="415185" y="462003"/>
                    </a:lnTo>
                    <a:lnTo>
                      <a:pt x="413599" y="460415"/>
                    </a:lnTo>
                    <a:lnTo>
                      <a:pt x="411787" y="459280"/>
                    </a:lnTo>
                    <a:lnTo>
                      <a:pt x="409975" y="457918"/>
                    </a:lnTo>
                    <a:lnTo>
                      <a:pt x="407937" y="456784"/>
                    </a:lnTo>
                    <a:lnTo>
                      <a:pt x="405898" y="456103"/>
                    </a:lnTo>
                    <a:lnTo>
                      <a:pt x="403859" y="455649"/>
                    </a:lnTo>
                    <a:lnTo>
                      <a:pt x="401595" y="454968"/>
                    </a:lnTo>
                    <a:lnTo>
                      <a:pt x="399103" y="454968"/>
                    </a:lnTo>
                    <a:lnTo>
                      <a:pt x="396838" y="454968"/>
                    </a:lnTo>
                    <a:close/>
                    <a:moveTo>
                      <a:pt x="259349" y="454968"/>
                    </a:moveTo>
                    <a:lnTo>
                      <a:pt x="257084" y="455649"/>
                    </a:lnTo>
                    <a:lnTo>
                      <a:pt x="255045" y="456103"/>
                    </a:lnTo>
                    <a:lnTo>
                      <a:pt x="252780" y="456784"/>
                    </a:lnTo>
                    <a:lnTo>
                      <a:pt x="250742" y="457918"/>
                    </a:lnTo>
                    <a:lnTo>
                      <a:pt x="248930" y="459280"/>
                    </a:lnTo>
                    <a:lnTo>
                      <a:pt x="247118" y="460415"/>
                    </a:lnTo>
                    <a:lnTo>
                      <a:pt x="245759" y="462003"/>
                    </a:lnTo>
                    <a:lnTo>
                      <a:pt x="244173" y="463592"/>
                    </a:lnTo>
                    <a:lnTo>
                      <a:pt x="242814" y="465634"/>
                    </a:lnTo>
                    <a:lnTo>
                      <a:pt x="241908" y="467450"/>
                    </a:lnTo>
                    <a:lnTo>
                      <a:pt x="240775" y="469492"/>
                    </a:lnTo>
                    <a:lnTo>
                      <a:pt x="240096" y="471761"/>
                    </a:lnTo>
                    <a:lnTo>
                      <a:pt x="239417" y="473804"/>
                    </a:lnTo>
                    <a:lnTo>
                      <a:pt x="239190" y="476527"/>
                    </a:lnTo>
                    <a:lnTo>
                      <a:pt x="238963" y="478796"/>
                    </a:lnTo>
                    <a:lnTo>
                      <a:pt x="238963" y="668967"/>
                    </a:lnTo>
                    <a:lnTo>
                      <a:pt x="239190" y="671237"/>
                    </a:lnTo>
                    <a:lnTo>
                      <a:pt x="239417" y="673960"/>
                    </a:lnTo>
                    <a:lnTo>
                      <a:pt x="240096" y="676002"/>
                    </a:lnTo>
                    <a:lnTo>
                      <a:pt x="240775" y="678272"/>
                    </a:lnTo>
                    <a:lnTo>
                      <a:pt x="241908" y="680314"/>
                    </a:lnTo>
                    <a:lnTo>
                      <a:pt x="242814" y="682357"/>
                    </a:lnTo>
                    <a:lnTo>
                      <a:pt x="244173" y="684172"/>
                    </a:lnTo>
                    <a:lnTo>
                      <a:pt x="245759" y="685761"/>
                    </a:lnTo>
                    <a:lnTo>
                      <a:pt x="247118" y="687349"/>
                    </a:lnTo>
                    <a:lnTo>
                      <a:pt x="248930" y="688711"/>
                    </a:lnTo>
                    <a:lnTo>
                      <a:pt x="250742" y="689845"/>
                    </a:lnTo>
                    <a:lnTo>
                      <a:pt x="252780" y="690980"/>
                    </a:lnTo>
                    <a:lnTo>
                      <a:pt x="255045" y="691661"/>
                    </a:lnTo>
                    <a:lnTo>
                      <a:pt x="257084" y="692115"/>
                    </a:lnTo>
                    <a:lnTo>
                      <a:pt x="259349" y="692796"/>
                    </a:lnTo>
                    <a:lnTo>
                      <a:pt x="261614" y="692796"/>
                    </a:lnTo>
                    <a:lnTo>
                      <a:pt x="263879" y="692796"/>
                    </a:lnTo>
                    <a:lnTo>
                      <a:pt x="266371" y="692115"/>
                    </a:lnTo>
                    <a:lnTo>
                      <a:pt x="268409" y="691661"/>
                    </a:lnTo>
                    <a:lnTo>
                      <a:pt x="270448" y="690980"/>
                    </a:lnTo>
                    <a:lnTo>
                      <a:pt x="272486" y="689845"/>
                    </a:lnTo>
                    <a:lnTo>
                      <a:pt x="274298" y="688711"/>
                    </a:lnTo>
                    <a:lnTo>
                      <a:pt x="276110" y="687349"/>
                    </a:lnTo>
                    <a:lnTo>
                      <a:pt x="277696" y="685761"/>
                    </a:lnTo>
                    <a:lnTo>
                      <a:pt x="278828" y="684172"/>
                    </a:lnTo>
                    <a:lnTo>
                      <a:pt x="280187" y="682357"/>
                    </a:lnTo>
                    <a:lnTo>
                      <a:pt x="281547" y="680314"/>
                    </a:lnTo>
                    <a:lnTo>
                      <a:pt x="282453" y="678272"/>
                    </a:lnTo>
                    <a:lnTo>
                      <a:pt x="283358" y="676002"/>
                    </a:lnTo>
                    <a:lnTo>
                      <a:pt x="283812" y="673960"/>
                    </a:lnTo>
                    <a:lnTo>
                      <a:pt x="284038" y="671237"/>
                    </a:lnTo>
                    <a:lnTo>
                      <a:pt x="284038" y="668967"/>
                    </a:lnTo>
                    <a:lnTo>
                      <a:pt x="284038" y="478796"/>
                    </a:lnTo>
                    <a:lnTo>
                      <a:pt x="284038" y="476527"/>
                    </a:lnTo>
                    <a:lnTo>
                      <a:pt x="283812" y="473804"/>
                    </a:lnTo>
                    <a:lnTo>
                      <a:pt x="283358" y="471761"/>
                    </a:lnTo>
                    <a:lnTo>
                      <a:pt x="282453" y="469492"/>
                    </a:lnTo>
                    <a:lnTo>
                      <a:pt x="281547" y="467450"/>
                    </a:lnTo>
                    <a:lnTo>
                      <a:pt x="280187" y="465634"/>
                    </a:lnTo>
                    <a:lnTo>
                      <a:pt x="278828" y="463592"/>
                    </a:lnTo>
                    <a:lnTo>
                      <a:pt x="277696" y="462003"/>
                    </a:lnTo>
                    <a:lnTo>
                      <a:pt x="276110" y="460415"/>
                    </a:lnTo>
                    <a:lnTo>
                      <a:pt x="274298" y="459280"/>
                    </a:lnTo>
                    <a:lnTo>
                      <a:pt x="272486" y="457918"/>
                    </a:lnTo>
                    <a:lnTo>
                      <a:pt x="270448" y="456784"/>
                    </a:lnTo>
                    <a:lnTo>
                      <a:pt x="268409" y="456103"/>
                    </a:lnTo>
                    <a:lnTo>
                      <a:pt x="266371" y="455649"/>
                    </a:lnTo>
                    <a:lnTo>
                      <a:pt x="263879" y="454968"/>
                    </a:lnTo>
                    <a:lnTo>
                      <a:pt x="261614" y="454968"/>
                    </a:lnTo>
                    <a:lnTo>
                      <a:pt x="259349" y="454968"/>
                    </a:lnTo>
                    <a:close/>
                    <a:moveTo>
                      <a:pt x="120728" y="454968"/>
                    </a:moveTo>
                    <a:lnTo>
                      <a:pt x="118463" y="455649"/>
                    </a:lnTo>
                    <a:lnTo>
                      <a:pt x="116424" y="456103"/>
                    </a:lnTo>
                    <a:lnTo>
                      <a:pt x="113932" y="456784"/>
                    </a:lnTo>
                    <a:lnTo>
                      <a:pt x="112120" y="457918"/>
                    </a:lnTo>
                    <a:lnTo>
                      <a:pt x="110535" y="459280"/>
                    </a:lnTo>
                    <a:lnTo>
                      <a:pt x="108723" y="460415"/>
                    </a:lnTo>
                    <a:lnTo>
                      <a:pt x="107137" y="462003"/>
                    </a:lnTo>
                    <a:lnTo>
                      <a:pt x="105552" y="463592"/>
                    </a:lnTo>
                    <a:lnTo>
                      <a:pt x="104193" y="465634"/>
                    </a:lnTo>
                    <a:lnTo>
                      <a:pt x="103286" y="467450"/>
                    </a:lnTo>
                    <a:lnTo>
                      <a:pt x="102154" y="469492"/>
                    </a:lnTo>
                    <a:lnTo>
                      <a:pt x="101475" y="471761"/>
                    </a:lnTo>
                    <a:lnTo>
                      <a:pt x="100795" y="473804"/>
                    </a:lnTo>
                    <a:lnTo>
                      <a:pt x="100569" y="476527"/>
                    </a:lnTo>
                    <a:lnTo>
                      <a:pt x="100342" y="478796"/>
                    </a:lnTo>
                    <a:lnTo>
                      <a:pt x="100342" y="668967"/>
                    </a:lnTo>
                    <a:lnTo>
                      <a:pt x="100569" y="671237"/>
                    </a:lnTo>
                    <a:lnTo>
                      <a:pt x="100795" y="673960"/>
                    </a:lnTo>
                    <a:lnTo>
                      <a:pt x="101475" y="676002"/>
                    </a:lnTo>
                    <a:lnTo>
                      <a:pt x="102154" y="678272"/>
                    </a:lnTo>
                    <a:lnTo>
                      <a:pt x="103286" y="680314"/>
                    </a:lnTo>
                    <a:lnTo>
                      <a:pt x="104193" y="682357"/>
                    </a:lnTo>
                    <a:lnTo>
                      <a:pt x="105552" y="684172"/>
                    </a:lnTo>
                    <a:lnTo>
                      <a:pt x="107137" y="685761"/>
                    </a:lnTo>
                    <a:lnTo>
                      <a:pt x="108723" y="687349"/>
                    </a:lnTo>
                    <a:lnTo>
                      <a:pt x="110535" y="688711"/>
                    </a:lnTo>
                    <a:lnTo>
                      <a:pt x="112120" y="689845"/>
                    </a:lnTo>
                    <a:lnTo>
                      <a:pt x="113932" y="690980"/>
                    </a:lnTo>
                    <a:lnTo>
                      <a:pt x="116424" y="691661"/>
                    </a:lnTo>
                    <a:lnTo>
                      <a:pt x="118463" y="692115"/>
                    </a:lnTo>
                    <a:lnTo>
                      <a:pt x="120728" y="692796"/>
                    </a:lnTo>
                    <a:lnTo>
                      <a:pt x="122992" y="692796"/>
                    </a:lnTo>
                    <a:lnTo>
                      <a:pt x="125258" y="692796"/>
                    </a:lnTo>
                    <a:lnTo>
                      <a:pt x="127523" y="692115"/>
                    </a:lnTo>
                    <a:lnTo>
                      <a:pt x="129788" y="691661"/>
                    </a:lnTo>
                    <a:lnTo>
                      <a:pt x="131826" y="690980"/>
                    </a:lnTo>
                    <a:lnTo>
                      <a:pt x="133638" y="689845"/>
                    </a:lnTo>
                    <a:lnTo>
                      <a:pt x="135677" y="688711"/>
                    </a:lnTo>
                    <a:lnTo>
                      <a:pt x="137262" y="687349"/>
                    </a:lnTo>
                    <a:lnTo>
                      <a:pt x="139074" y="685761"/>
                    </a:lnTo>
                    <a:lnTo>
                      <a:pt x="140207" y="684172"/>
                    </a:lnTo>
                    <a:lnTo>
                      <a:pt x="141566" y="682357"/>
                    </a:lnTo>
                    <a:lnTo>
                      <a:pt x="142925" y="680314"/>
                    </a:lnTo>
                    <a:lnTo>
                      <a:pt x="143605" y="678272"/>
                    </a:lnTo>
                    <a:lnTo>
                      <a:pt x="144511" y="676002"/>
                    </a:lnTo>
                    <a:lnTo>
                      <a:pt x="144964" y="673960"/>
                    </a:lnTo>
                    <a:lnTo>
                      <a:pt x="145417" y="671237"/>
                    </a:lnTo>
                    <a:lnTo>
                      <a:pt x="145417" y="668967"/>
                    </a:lnTo>
                    <a:lnTo>
                      <a:pt x="145417" y="478796"/>
                    </a:lnTo>
                    <a:lnTo>
                      <a:pt x="145417" y="476527"/>
                    </a:lnTo>
                    <a:lnTo>
                      <a:pt x="144964" y="473804"/>
                    </a:lnTo>
                    <a:lnTo>
                      <a:pt x="144511" y="471761"/>
                    </a:lnTo>
                    <a:lnTo>
                      <a:pt x="143605" y="469492"/>
                    </a:lnTo>
                    <a:lnTo>
                      <a:pt x="142925" y="467450"/>
                    </a:lnTo>
                    <a:lnTo>
                      <a:pt x="141566" y="465634"/>
                    </a:lnTo>
                    <a:lnTo>
                      <a:pt x="140207" y="463592"/>
                    </a:lnTo>
                    <a:lnTo>
                      <a:pt x="139074" y="462003"/>
                    </a:lnTo>
                    <a:lnTo>
                      <a:pt x="137262" y="460415"/>
                    </a:lnTo>
                    <a:lnTo>
                      <a:pt x="135677" y="459280"/>
                    </a:lnTo>
                    <a:lnTo>
                      <a:pt x="133638" y="457918"/>
                    </a:lnTo>
                    <a:lnTo>
                      <a:pt x="131826" y="456784"/>
                    </a:lnTo>
                    <a:lnTo>
                      <a:pt x="129788" y="456103"/>
                    </a:lnTo>
                    <a:lnTo>
                      <a:pt x="127523" y="455649"/>
                    </a:lnTo>
                    <a:lnTo>
                      <a:pt x="125258" y="454968"/>
                    </a:lnTo>
                    <a:lnTo>
                      <a:pt x="122992" y="454968"/>
                    </a:lnTo>
                    <a:lnTo>
                      <a:pt x="120728" y="454968"/>
                    </a:lnTo>
                    <a:close/>
                    <a:moveTo>
                      <a:pt x="37374" y="400050"/>
                    </a:moveTo>
                    <a:lnTo>
                      <a:pt x="41677" y="400050"/>
                    </a:lnTo>
                    <a:lnTo>
                      <a:pt x="733425" y="400050"/>
                    </a:lnTo>
                    <a:lnTo>
                      <a:pt x="723685" y="419793"/>
                    </a:lnTo>
                    <a:lnTo>
                      <a:pt x="714851" y="439764"/>
                    </a:lnTo>
                    <a:lnTo>
                      <a:pt x="706244" y="460188"/>
                    </a:lnTo>
                    <a:lnTo>
                      <a:pt x="698317" y="480839"/>
                    </a:lnTo>
                    <a:lnTo>
                      <a:pt x="691068" y="501717"/>
                    </a:lnTo>
                    <a:lnTo>
                      <a:pt x="684047" y="523049"/>
                    </a:lnTo>
                    <a:lnTo>
                      <a:pt x="677705" y="544380"/>
                    </a:lnTo>
                    <a:lnTo>
                      <a:pt x="671815" y="565939"/>
                    </a:lnTo>
                    <a:lnTo>
                      <a:pt x="666606" y="587725"/>
                    </a:lnTo>
                    <a:lnTo>
                      <a:pt x="661849" y="609964"/>
                    </a:lnTo>
                    <a:lnTo>
                      <a:pt x="657772" y="632204"/>
                    </a:lnTo>
                    <a:lnTo>
                      <a:pt x="654148" y="654444"/>
                    </a:lnTo>
                    <a:lnTo>
                      <a:pt x="651430" y="677364"/>
                    </a:lnTo>
                    <a:lnTo>
                      <a:pt x="650071" y="688711"/>
                    </a:lnTo>
                    <a:lnTo>
                      <a:pt x="649165" y="700057"/>
                    </a:lnTo>
                    <a:lnTo>
                      <a:pt x="648032" y="711631"/>
                    </a:lnTo>
                    <a:lnTo>
                      <a:pt x="647353" y="722978"/>
                    </a:lnTo>
                    <a:lnTo>
                      <a:pt x="646673" y="734551"/>
                    </a:lnTo>
                    <a:lnTo>
                      <a:pt x="646220" y="746125"/>
                    </a:lnTo>
                    <a:lnTo>
                      <a:pt x="41677" y="746125"/>
                    </a:lnTo>
                    <a:lnTo>
                      <a:pt x="37374" y="745898"/>
                    </a:lnTo>
                    <a:lnTo>
                      <a:pt x="33070" y="745444"/>
                    </a:lnTo>
                    <a:lnTo>
                      <a:pt x="29219" y="744310"/>
                    </a:lnTo>
                    <a:lnTo>
                      <a:pt x="25369" y="742721"/>
                    </a:lnTo>
                    <a:lnTo>
                      <a:pt x="21745" y="741360"/>
                    </a:lnTo>
                    <a:lnTo>
                      <a:pt x="18347" y="738863"/>
                    </a:lnTo>
                    <a:lnTo>
                      <a:pt x="15176" y="736594"/>
                    </a:lnTo>
                    <a:lnTo>
                      <a:pt x="12231" y="734098"/>
                    </a:lnTo>
                    <a:lnTo>
                      <a:pt x="9513" y="730921"/>
                    </a:lnTo>
                    <a:lnTo>
                      <a:pt x="7022" y="727743"/>
                    </a:lnTo>
                    <a:lnTo>
                      <a:pt x="4983" y="724113"/>
                    </a:lnTo>
                    <a:lnTo>
                      <a:pt x="3171" y="720708"/>
                    </a:lnTo>
                    <a:lnTo>
                      <a:pt x="2039" y="716851"/>
                    </a:lnTo>
                    <a:lnTo>
                      <a:pt x="906" y="712766"/>
                    </a:lnTo>
                    <a:lnTo>
                      <a:pt x="226" y="708681"/>
                    </a:lnTo>
                    <a:lnTo>
                      <a:pt x="0" y="704369"/>
                    </a:lnTo>
                    <a:lnTo>
                      <a:pt x="0" y="441579"/>
                    </a:lnTo>
                    <a:lnTo>
                      <a:pt x="226" y="437494"/>
                    </a:lnTo>
                    <a:lnTo>
                      <a:pt x="906" y="433409"/>
                    </a:lnTo>
                    <a:lnTo>
                      <a:pt x="2039" y="429325"/>
                    </a:lnTo>
                    <a:lnTo>
                      <a:pt x="3171" y="425467"/>
                    </a:lnTo>
                    <a:lnTo>
                      <a:pt x="4983" y="421836"/>
                    </a:lnTo>
                    <a:lnTo>
                      <a:pt x="7022" y="418432"/>
                    </a:lnTo>
                    <a:lnTo>
                      <a:pt x="9513" y="415028"/>
                    </a:lnTo>
                    <a:lnTo>
                      <a:pt x="12231" y="412305"/>
                    </a:lnTo>
                    <a:lnTo>
                      <a:pt x="15176" y="409354"/>
                    </a:lnTo>
                    <a:lnTo>
                      <a:pt x="18347" y="407085"/>
                    </a:lnTo>
                    <a:lnTo>
                      <a:pt x="21745" y="405043"/>
                    </a:lnTo>
                    <a:lnTo>
                      <a:pt x="25369" y="403227"/>
                    </a:lnTo>
                    <a:lnTo>
                      <a:pt x="29219" y="401866"/>
                    </a:lnTo>
                    <a:lnTo>
                      <a:pt x="33070" y="400958"/>
                    </a:lnTo>
                    <a:lnTo>
                      <a:pt x="37374" y="400050"/>
                    </a:lnTo>
                    <a:close/>
                    <a:moveTo>
                      <a:pt x="1426198" y="303439"/>
                    </a:moveTo>
                    <a:lnTo>
                      <a:pt x="1426198" y="366939"/>
                    </a:lnTo>
                    <a:lnTo>
                      <a:pt x="1409174" y="368753"/>
                    </a:lnTo>
                    <a:lnTo>
                      <a:pt x="1392604" y="370567"/>
                    </a:lnTo>
                    <a:lnTo>
                      <a:pt x="1376715" y="372835"/>
                    </a:lnTo>
                    <a:lnTo>
                      <a:pt x="1361280" y="375330"/>
                    </a:lnTo>
                    <a:lnTo>
                      <a:pt x="1346299" y="378278"/>
                    </a:lnTo>
                    <a:lnTo>
                      <a:pt x="1331772" y="381226"/>
                    </a:lnTo>
                    <a:lnTo>
                      <a:pt x="1317699" y="384628"/>
                    </a:lnTo>
                    <a:lnTo>
                      <a:pt x="1304533" y="388484"/>
                    </a:lnTo>
                    <a:lnTo>
                      <a:pt x="1291822" y="392339"/>
                    </a:lnTo>
                    <a:lnTo>
                      <a:pt x="1279565" y="396875"/>
                    </a:lnTo>
                    <a:lnTo>
                      <a:pt x="1267989" y="401410"/>
                    </a:lnTo>
                    <a:lnTo>
                      <a:pt x="1256866" y="406626"/>
                    </a:lnTo>
                    <a:lnTo>
                      <a:pt x="1246198" y="411842"/>
                    </a:lnTo>
                    <a:lnTo>
                      <a:pt x="1236211" y="417512"/>
                    </a:lnTo>
                    <a:lnTo>
                      <a:pt x="1226677" y="423182"/>
                    </a:lnTo>
                    <a:lnTo>
                      <a:pt x="1217598" y="429305"/>
                    </a:lnTo>
                    <a:lnTo>
                      <a:pt x="1209426" y="435655"/>
                    </a:lnTo>
                    <a:lnTo>
                      <a:pt x="1201482" y="442685"/>
                    </a:lnTo>
                    <a:lnTo>
                      <a:pt x="1194218" y="449716"/>
                    </a:lnTo>
                    <a:lnTo>
                      <a:pt x="1187182" y="457200"/>
                    </a:lnTo>
                    <a:lnTo>
                      <a:pt x="1181053" y="464910"/>
                    </a:lnTo>
                    <a:lnTo>
                      <a:pt x="1175378" y="472848"/>
                    </a:lnTo>
                    <a:lnTo>
                      <a:pt x="1172655" y="476703"/>
                    </a:lnTo>
                    <a:lnTo>
                      <a:pt x="1170158" y="481012"/>
                    </a:lnTo>
                    <a:lnTo>
                      <a:pt x="1167888" y="485321"/>
                    </a:lnTo>
                    <a:lnTo>
                      <a:pt x="1165391" y="489630"/>
                    </a:lnTo>
                    <a:lnTo>
                      <a:pt x="1161532" y="498475"/>
                    </a:lnTo>
                    <a:lnTo>
                      <a:pt x="1158127" y="507773"/>
                    </a:lnTo>
                    <a:lnTo>
                      <a:pt x="1154950" y="517298"/>
                    </a:lnTo>
                    <a:lnTo>
                      <a:pt x="1152680" y="527050"/>
                    </a:lnTo>
                    <a:lnTo>
                      <a:pt x="1150637" y="537028"/>
                    </a:lnTo>
                    <a:lnTo>
                      <a:pt x="1149275" y="547460"/>
                    </a:lnTo>
                    <a:lnTo>
                      <a:pt x="1148367" y="557893"/>
                    </a:lnTo>
                    <a:lnTo>
                      <a:pt x="1148140" y="569005"/>
                    </a:lnTo>
                    <a:lnTo>
                      <a:pt x="1148140" y="576489"/>
                    </a:lnTo>
                    <a:lnTo>
                      <a:pt x="1148821" y="584200"/>
                    </a:lnTo>
                    <a:lnTo>
                      <a:pt x="1149275" y="591457"/>
                    </a:lnTo>
                    <a:lnTo>
                      <a:pt x="1150183" y="598941"/>
                    </a:lnTo>
                    <a:lnTo>
                      <a:pt x="1151318" y="606198"/>
                    </a:lnTo>
                    <a:lnTo>
                      <a:pt x="1152907" y="613455"/>
                    </a:lnTo>
                    <a:lnTo>
                      <a:pt x="1154496" y="620485"/>
                    </a:lnTo>
                    <a:lnTo>
                      <a:pt x="1156539" y="627289"/>
                    </a:lnTo>
                    <a:lnTo>
                      <a:pt x="1158581" y="634093"/>
                    </a:lnTo>
                    <a:lnTo>
                      <a:pt x="1161078" y="640669"/>
                    </a:lnTo>
                    <a:lnTo>
                      <a:pt x="1163802" y="647473"/>
                    </a:lnTo>
                    <a:lnTo>
                      <a:pt x="1166753" y="653823"/>
                    </a:lnTo>
                    <a:lnTo>
                      <a:pt x="1169931" y="660400"/>
                    </a:lnTo>
                    <a:lnTo>
                      <a:pt x="1173562" y="666750"/>
                    </a:lnTo>
                    <a:lnTo>
                      <a:pt x="1177194" y="672873"/>
                    </a:lnTo>
                    <a:lnTo>
                      <a:pt x="1181053" y="679223"/>
                    </a:lnTo>
                    <a:lnTo>
                      <a:pt x="1185366" y="685119"/>
                    </a:lnTo>
                    <a:lnTo>
                      <a:pt x="1189451" y="691016"/>
                    </a:lnTo>
                    <a:lnTo>
                      <a:pt x="1193991" y="696685"/>
                    </a:lnTo>
                    <a:lnTo>
                      <a:pt x="1198304" y="702128"/>
                    </a:lnTo>
                    <a:lnTo>
                      <a:pt x="1202844" y="707344"/>
                    </a:lnTo>
                    <a:lnTo>
                      <a:pt x="1207610" y="712334"/>
                    </a:lnTo>
                    <a:lnTo>
                      <a:pt x="1212150" y="717550"/>
                    </a:lnTo>
                    <a:lnTo>
                      <a:pt x="1217144" y="722312"/>
                    </a:lnTo>
                    <a:lnTo>
                      <a:pt x="1222138" y="726848"/>
                    </a:lnTo>
                    <a:lnTo>
                      <a:pt x="1226904" y="731610"/>
                    </a:lnTo>
                    <a:lnTo>
                      <a:pt x="1232125" y="735693"/>
                    </a:lnTo>
                    <a:lnTo>
                      <a:pt x="1237346" y="739775"/>
                    </a:lnTo>
                    <a:lnTo>
                      <a:pt x="1242793" y="743630"/>
                    </a:lnTo>
                    <a:lnTo>
                      <a:pt x="1248014" y="747485"/>
                    </a:lnTo>
                    <a:lnTo>
                      <a:pt x="1253462" y="751114"/>
                    </a:lnTo>
                    <a:lnTo>
                      <a:pt x="1259136" y="754516"/>
                    </a:lnTo>
                    <a:lnTo>
                      <a:pt x="1271620" y="761773"/>
                    </a:lnTo>
                    <a:lnTo>
                      <a:pt x="1286602" y="769937"/>
                    </a:lnTo>
                    <a:lnTo>
                      <a:pt x="1304080" y="779009"/>
                    </a:lnTo>
                    <a:lnTo>
                      <a:pt x="1324281" y="788987"/>
                    </a:lnTo>
                    <a:lnTo>
                      <a:pt x="1346980" y="799873"/>
                    </a:lnTo>
                    <a:lnTo>
                      <a:pt x="1371948" y="811666"/>
                    </a:lnTo>
                    <a:lnTo>
                      <a:pt x="1399641" y="824593"/>
                    </a:lnTo>
                    <a:lnTo>
                      <a:pt x="1429603" y="838200"/>
                    </a:lnTo>
                    <a:lnTo>
                      <a:pt x="1438909" y="842735"/>
                    </a:lnTo>
                    <a:lnTo>
                      <a:pt x="1447308" y="846818"/>
                    </a:lnTo>
                    <a:lnTo>
                      <a:pt x="1455706" y="850900"/>
                    </a:lnTo>
                    <a:lnTo>
                      <a:pt x="1463424" y="854982"/>
                    </a:lnTo>
                    <a:lnTo>
                      <a:pt x="1470687" y="859064"/>
                    </a:lnTo>
                    <a:lnTo>
                      <a:pt x="1477270" y="863146"/>
                    </a:lnTo>
                    <a:lnTo>
                      <a:pt x="1483626" y="867228"/>
                    </a:lnTo>
                    <a:lnTo>
                      <a:pt x="1489300" y="871084"/>
                    </a:lnTo>
                    <a:lnTo>
                      <a:pt x="1494748" y="874939"/>
                    </a:lnTo>
                    <a:lnTo>
                      <a:pt x="1499288" y="878794"/>
                    </a:lnTo>
                    <a:lnTo>
                      <a:pt x="1503600" y="882650"/>
                    </a:lnTo>
                    <a:lnTo>
                      <a:pt x="1507459" y="886278"/>
                    </a:lnTo>
                    <a:lnTo>
                      <a:pt x="1510864" y="890134"/>
                    </a:lnTo>
                    <a:lnTo>
                      <a:pt x="1513815" y="893762"/>
                    </a:lnTo>
                    <a:lnTo>
                      <a:pt x="1516085" y="897391"/>
                    </a:lnTo>
                    <a:lnTo>
                      <a:pt x="1517900" y="901019"/>
                    </a:lnTo>
                    <a:lnTo>
                      <a:pt x="1519489" y="904875"/>
                    </a:lnTo>
                    <a:lnTo>
                      <a:pt x="1520624" y="908957"/>
                    </a:lnTo>
                    <a:lnTo>
                      <a:pt x="1522213" y="913039"/>
                    </a:lnTo>
                    <a:lnTo>
                      <a:pt x="1523575" y="917801"/>
                    </a:lnTo>
                    <a:lnTo>
                      <a:pt x="1524483" y="922564"/>
                    </a:lnTo>
                    <a:lnTo>
                      <a:pt x="1525618" y="928007"/>
                    </a:lnTo>
                    <a:lnTo>
                      <a:pt x="1527434" y="939346"/>
                    </a:lnTo>
                    <a:lnTo>
                      <a:pt x="1529023" y="951819"/>
                    </a:lnTo>
                    <a:lnTo>
                      <a:pt x="1529931" y="965653"/>
                    </a:lnTo>
                    <a:lnTo>
                      <a:pt x="1530612" y="980621"/>
                    </a:lnTo>
                    <a:lnTo>
                      <a:pt x="1530839" y="996723"/>
                    </a:lnTo>
                    <a:lnTo>
                      <a:pt x="1530612" y="1003073"/>
                    </a:lnTo>
                    <a:lnTo>
                      <a:pt x="1529704" y="1008969"/>
                    </a:lnTo>
                    <a:lnTo>
                      <a:pt x="1528796" y="1014639"/>
                    </a:lnTo>
                    <a:lnTo>
                      <a:pt x="1527434" y="1019855"/>
                    </a:lnTo>
                    <a:lnTo>
                      <a:pt x="1525391" y="1024618"/>
                    </a:lnTo>
                    <a:lnTo>
                      <a:pt x="1523121" y="1029153"/>
                    </a:lnTo>
                    <a:lnTo>
                      <a:pt x="1520170" y="1033235"/>
                    </a:lnTo>
                    <a:lnTo>
                      <a:pt x="1516993" y="1036637"/>
                    </a:lnTo>
                    <a:lnTo>
                      <a:pt x="1513588" y="1040039"/>
                    </a:lnTo>
                    <a:lnTo>
                      <a:pt x="1509275" y="1042534"/>
                    </a:lnTo>
                    <a:lnTo>
                      <a:pt x="1504962" y="1044801"/>
                    </a:lnTo>
                    <a:lnTo>
                      <a:pt x="1499969" y="1046843"/>
                    </a:lnTo>
                    <a:lnTo>
                      <a:pt x="1494748" y="1048430"/>
                    </a:lnTo>
                    <a:lnTo>
                      <a:pt x="1488619" y="1049564"/>
                    </a:lnTo>
                    <a:lnTo>
                      <a:pt x="1482491" y="1050018"/>
                    </a:lnTo>
                    <a:lnTo>
                      <a:pt x="1475908" y="1050244"/>
                    </a:lnTo>
                    <a:lnTo>
                      <a:pt x="1471595" y="1050244"/>
                    </a:lnTo>
                    <a:lnTo>
                      <a:pt x="1467964" y="1050018"/>
                    </a:lnTo>
                    <a:lnTo>
                      <a:pt x="1464332" y="1049564"/>
                    </a:lnTo>
                    <a:lnTo>
                      <a:pt x="1461154" y="1048884"/>
                    </a:lnTo>
                    <a:lnTo>
                      <a:pt x="1457749" y="1048430"/>
                    </a:lnTo>
                    <a:lnTo>
                      <a:pt x="1454571" y="1047523"/>
                    </a:lnTo>
                    <a:lnTo>
                      <a:pt x="1451848" y="1046389"/>
                    </a:lnTo>
                    <a:lnTo>
                      <a:pt x="1449124" y="1045255"/>
                    </a:lnTo>
                    <a:lnTo>
                      <a:pt x="1446854" y="1044121"/>
                    </a:lnTo>
                    <a:lnTo>
                      <a:pt x="1444584" y="1042534"/>
                    </a:lnTo>
                    <a:lnTo>
                      <a:pt x="1442541" y="1040946"/>
                    </a:lnTo>
                    <a:lnTo>
                      <a:pt x="1440498" y="1039132"/>
                    </a:lnTo>
                    <a:lnTo>
                      <a:pt x="1438909" y="1037318"/>
                    </a:lnTo>
                    <a:lnTo>
                      <a:pt x="1437320" y="1035276"/>
                    </a:lnTo>
                    <a:lnTo>
                      <a:pt x="1435731" y="1033235"/>
                    </a:lnTo>
                    <a:lnTo>
                      <a:pt x="1434824" y="1030968"/>
                    </a:lnTo>
                    <a:lnTo>
                      <a:pt x="1433689" y="1028019"/>
                    </a:lnTo>
                    <a:lnTo>
                      <a:pt x="1432781" y="1025071"/>
                    </a:lnTo>
                    <a:lnTo>
                      <a:pt x="1431873" y="1021443"/>
                    </a:lnTo>
                    <a:lnTo>
                      <a:pt x="1431192" y="1017134"/>
                    </a:lnTo>
                    <a:lnTo>
                      <a:pt x="1429603" y="1007609"/>
                    </a:lnTo>
                    <a:lnTo>
                      <a:pt x="1428241" y="996043"/>
                    </a:lnTo>
                    <a:lnTo>
                      <a:pt x="1427560" y="982662"/>
                    </a:lnTo>
                    <a:lnTo>
                      <a:pt x="1426652" y="967468"/>
                    </a:lnTo>
                    <a:lnTo>
                      <a:pt x="1426425" y="950459"/>
                    </a:lnTo>
                    <a:lnTo>
                      <a:pt x="1426198" y="931182"/>
                    </a:lnTo>
                    <a:lnTo>
                      <a:pt x="1426198" y="882650"/>
                    </a:lnTo>
                    <a:lnTo>
                      <a:pt x="1152226" y="882650"/>
                    </a:lnTo>
                    <a:lnTo>
                      <a:pt x="1152226" y="921203"/>
                    </a:lnTo>
                    <a:lnTo>
                      <a:pt x="1152226" y="929594"/>
                    </a:lnTo>
                    <a:lnTo>
                      <a:pt x="1152680" y="937759"/>
                    </a:lnTo>
                    <a:lnTo>
                      <a:pt x="1153134" y="945469"/>
                    </a:lnTo>
                    <a:lnTo>
                      <a:pt x="1153588" y="953180"/>
                    </a:lnTo>
                    <a:lnTo>
                      <a:pt x="1154496" y="961118"/>
                    </a:lnTo>
                    <a:lnTo>
                      <a:pt x="1155177" y="968601"/>
                    </a:lnTo>
                    <a:lnTo>
                      <a:pt x="1156312" y="975632"/>
                    </a:lnTo>
                    <a:lnTo>
                      <a:pt x="1157446" y="982889"/>
                    </a:lnTo>
                    <a:lnTo>
                      <a:pt x="1158808" y="989919"/>
                    </a:lnTo>
                    <a:lnTo>
                      <a:pt x="1160397" y="996723"/>
                    </a:lnTo>
                    <a:lnTo>
                      <a:pt x="1161986" y="1003300"/>
                    </a:lnTo>
                    <a:lnTo>
                      <a:pt x="1164029" y="1009876"/>
                    </a:lnTo>
                    <a:lnTo>
                      <a:pt x="1165845" y="1016226"/>
                    </a:lnTo>
                    <a:lnTo>
                      <a:pt x="1168115" y="1022350"/>
                    </a:lnTo>
                    <a:lnTo>
                      <a:pt x="1170385" y="1028246"/>
                    </a:lnTo>
                    <a:lnTo>
                      <a:pt x="1172655" y="1034369"/>
                    </a:lnTo>
                    <a:lnTo>
                      <a:pt x="1175605" y="1040039"/>
                    </a:lnTo>
                    <a:lnTo>
                      <a:pt x="1178102" y="1045709"/>
                    </a:lnTo>
                    <a:lnTo>
                      <a:pt x="1181280" y="1050925"/>
                    </a:lnTo>
                    <a:lnTo>
                      <a:pt x="1184458" y="1056368"/>
                    </a:lnTo>
                    <a:lnTo>
                      <a:pt x="1187636" y="1061357"/>
                    </a:lnTo>
                    <a:lnTo>
                      <a:pt x="1191040" y="1066573"/>
                    </a:lnTo>
                    <a:lnTo>
                      <a:pt x="1194672" y="1071109"/>
                    </a:lnTo>
                    <a:lnTo>
                      <a:pt x="1198531" y="1075871"/>
                    </a:lnTo>
                    <a:lnTo>
                      <a:pt x="1202390" y="1080407"/>
                    </a:lnTo>
                    <a:lnTo>
                      <a:pt x="1206475" y="1084716"/>
                    </a:lnTo>
                    <a:lnTo>
                      <a:pt x="1210788" y="1089025"/>
                    </a:lnTo>
                    <a:lnTo>
                      <a:pt x="1215101" y="1092880"/>
                    </a:lnTo>
                    <a:lnTo>
                      <a:pt x="1219641" y="1096735"/>
                    </a:lnTo>
                    <a:lnTo>
                      <a:pt x="1224407" y="1100591"/>
                    </a:lnTo>
                    <a:lnTo>
                      <a:pt x="1229174" y="1104219"/>
                    </a:lnTo>
                    <a:lnTo>
                      <a:pt x="1234395" y="1107394"/>
                    </a:lnTo>
                    <a:lnTo>
                      <a:pt x="1244836" y="1113971"/>
                    </a:lnTo>
                    <a:lnTo>
                      <a:pt x="1255277" y="1120094"/>
                    </a:lnTo>
                    <a:lnTo>
                      <a:pt x="1266173" y="1125764"/>
                    </a:lnTo>
                    <a:lnTo>
                      <a:pt x="1277068" y="1131207"/>
                    </a:lnTo>
                    <a:lnTo>
                      <a:pt x="1288417" y="1136423"/>
                    </a:lnTo>
                    <a:lnTo>
                      <a:pt x="1299767" y="1140959"/>
                    </a:lnTo>
                    <a:lnTo>
                      <a:pt x="1311343" y="1145494"/>
                    </a:lnTo>
                    <a:lnTo>
                      <a:pt x="1323146" y="1149576"/>
                    </a:lnTo>
                    <a:lnTo>
                      <a:pt x="1335404" y="1153205"/>
                    </a:lnTo>
                    <a:lnTo>
                      <a:pt x="1347661" y="1156607"/>
                    </a:lnTo>
                    <a:lnTo>
                      <a:pt x="1360372" y="1159328"/>
                    </a:lnTo>
                    <a:lnTo>
                      <a:pt x="1373083" y="1161823"/>
                    </a:lnTo>
                    <a:lnTo>
                      <a:pt x="1386022" y="1164318"/>
                    </a:lnTo>
                    <a:lnTo>
                      <a:pt x="1399187" y="1166132"/>
                    </a:lnTo>
                    <a:lnTo>
                      <a:pt x="1412579" y="1167493"/>
                    </a:lnTo>
                    <a:lnTo>
                      <a:pt x="1426198" y="1168626"/>
                    </a:lnTo>
                    <a:lnTo>
                      <a:pt x="1426198" y="1245734"/>
                    </a:lnTo>
                    <a:lnTo>
                      <a:pt x="1552402" y="1245734"/>
                    </a:lnTo>
                    <a:lnTo>
                      <a:pt x="1552402" y="1171121"/>
                    </a:lnTo>
                    <a:lnTo>
                      <a:pt x="1569880" y="1169080"/>
                    </a:lnTo>
                    <a:lnTo>
                      <a:pt x="1586450" y="1166812"/>
                    </a:lnTo>
                    <a:lnTo>
                      <a:pt x="1602793" y="1164318"/>
                    </a:lnTo>
                    <a:lnTo>
                      <a:pt x="1618455" y="1161143"/>
                    </a:lnTo>
                    <a:lnTo>
                      <a:pt x="1633890" y="1157741"/>
                    </a:lnTo>
                    <a:lnTo>
                      <a:pt x="1648191" y="1153885"/>
                    </a:lnTo>
                    <a:lnTo>
                      <a:pt x="1662491" y="1149803"/>
                    </a:lnTo>
                    <a:lnTo>
                      <a:pt x="1675883" y="1145494"/>
                    </a:lnTo>
                    <a:lnTo>
                      <a:pt x="1688821" y="1140505"/>
                    </a:lnTo>
                    <a:lnTo>
                      <a:pt x="1701078" y="1135289"/>
                    </a:lnTo>
                    <a:lnTo>
                      <a:pt x="1713109" y="1129619"/>
                    </a:lnTo>
                    <a:lnTo>
                      <a:pt x="1724458" y="1123723"/>
                    </a:lnTo>
                    <a:lnTo>
                      <a:pt x="1734899" y="1117600"/>
                    </a:lnTo>
                    <a:lnTo>
                      <a:pt x="1745341" y="1110796"/>
                    </a:lnTo>
                    <a:lnTo>
                      <a:pt x="1754874" y="1103993"/>
                    </a:lnTo>
                    <a:lnTo>
                      <a:pt x="1759414" y="1100137"/>
                    </a:lnTo>
                    <a:lnTo>
                      <a:pt x="1763954" y="1096509"/>
                    </a:lnTo>
                    <a:lnTo>
                      <a:pt x="1768266" y="1092653"/>
                    </a:lnTo>
                    <a:lnTo>
                      <a:pt x="1772352" y="1088571"/>
                    </a:lnTo>
                    <a:lnTo>
                      <a:pt x="1776438" y="1084489"/>
                    </a:lnTo>
                    <a:lnTo>
                      <a:pt x="1780524" y="1080634"/>
                    </a:lnTo>
                    <a:lnTo>
                      <a:pt x="1784382" y="1076325"/>
                    </a:lnTo>
                    <a:lnTo>
                      <a:pt x="1788014" y="1072243"/>
                    </a:lnTo>
                    <a:lnTo>
                      <a:pt x="1791419" y="1067707"/>
                    </a:lnTo>
                    <a:lnTo>
                      <a:pt x="1794824" y="1063398"/>
                    </a:lnTo>
                    <a:lnTo>
                      <a:pt x="1798001" y="1058862"/>
                    </a:lnTo>
                    <a:lnTo>
                      <a:pt x="1801179" y="1054100"/>
                    </a:lnTo>
                    <a:lnTo>
                      <a:pt x="1804130" y="1049564"/>
                    </a:lnTo>
                    <a:lnTo>
                      <a:pt x="1807081" y="1044575"/>
                    </a:lnTo>
                    <a:lnTo>
                      <a:pt x="1809578" y="1039585"/>
                    </a:lnTo>
                    <a:lnTo>
                      <a:pt x="1812075" y="1034823"/>
                    </a:lnTo>
                    <a:lnTo>
                      <a:pt x="1814798" y="1029607"/>
                    </a:lnTo>
                    <a:lnTo>
                      <a:pt x="1816841" y="1024391"/>
                    </a:lnTo>
                    <a:lnTo>
                      <a:pt x="1819111" y="1019401"/>
                    </a:lnTo>
                    <a:lnTo>
                      <a:pt x="1820927" y="1013959"/>
                    </a:lnTo>
                    <a:lnTo>
                      <a:pt x="1822970" y="1008516"/>
                    </a:lnTo>
                    <a:lnTo>
                      <a:pt x="1824559" y="1003073"/>
                    </a:lnTo>
                    <a:lnTo>
                      <a:pt x="1826148" y="997403"/>
                    </a:lnTo>
                    <a:lnTo>
                      <a:pt x="1827737" y="991734"/>
                    </a:lnTo>
                    <a:lnTo>
                      <a:pt x="1830234" y="980168"/>
                    </a:lnTo>
                    <a:lnTo>
                      <a:pt x="1832049" y="967921"/>
                    </a:lnTo>
                    <a:lnTo>
                      <a:pt x="1833411" y="955675"/>
                    </a:lnTo>
                    <a:lnTo>
                      <a:pt x="1834319" y="942975"/>
                    </a:lnTo>
                    <a:lnTo>
                      <a:pt x="1834546" y="929821"/>
                    </a:lnTo>
                    <a:lnTo>
                      <a:pt x="1834319" y="921657"/>
                    </a:lnTo>
                    <a:lnTo>
                      <a:pt x="1834092" y="913493"/>
                    </a:lnTo>
                    <a:lnTo>
                      <a:pt x="1833638" y="905555"/>
                    </a:lnTo>
                    <a:lnTo>
                      <a:pt x="1832730" y="897844"/>
                    </a:lnTo>
                    <a:lnTo>
                      <a:pt x="1832049" y="890360"/>
                    </a:lnTo>
                    <a:lnTo>
                      <a:pt x="1830688" y="883103"/>
                    </a:lnTo>
                    <a:lnTo>
                      <a:pt x="1829553" y="875846"/>
                    </a:lnTo>
                    <a:lnTo>
                      <a:pt x="1827964" y="869043"/>
                    </a:lnTo>
                    <a:lnTo>
                      <a:pt x="1826375" y="862012"/>
                    </a:lnTo>
                    <a:lnTo>
                      <a:pt x="1824332" y="855209"/>
                    </a:lnTo>
                    <a:lnTo>
                      <a:pt x="1822289" y="848859"/>
                    </a:lnTo>
                    <a:lnTo>
                      <a:pt x="1820019" y="842735"/>
                    </a:lnTo>
                    <a:lnTo>
                      <a:pt x="1817295" y="836385"/>
                    </a:lnTo>
                    <a:lnTo>
                      <a:pt x="1814571" y="830489"/>
                    </a:lnTo>
                    <a:lnTo>
                      <a:pt x="1811621" y="824593"/>
                    </a:lnTo>
                    <a:lnTo>
                      <a:pt x="1808670" y="818923"/>
                    </a:lnTo>
                    <a:lnTo>
                      <a:pt x="1805265" y="813480"/>
                    </a:lnTo>
                    <a:lnTo>
                      <a:pt x="1801860" y="808037"/>
                    </a:lnTo>
                    <a:lnTo>
                      <a:pt x="1798228" y="803048"/>
                    </a:lnTo>
                    <a:lnTo>
                      <a:pt x="1794597" y="798059"/>
                    </a:lnTo>
                    <a:lnTo>
                      <a:pt x="1790965" y="793069"/>
                    </a:lnTo>
                    <a:lnTo>
                      <a:pt x="1787106" y="788534"/>
                    </a:lnTo>
                    <a:lnTo>
                      <a:pt x="1783247" y="783771"/>
                    </a:lnTo>
                    <a:lnTo>
                      <a:pt x="1779389" y="779462"/>
                    </a:lnTo>
                    <a:lnTo>
                      <a:pt x="1775303" y="775380"/>
                    </a:lnTo>
                    <a:lnTo>
                      <a:pt x="1771217" y="771298"/>
                    </a:lnTo>
                    <a:lnTo>
                      <a:pt x="1766904" y="767443"/>
                    </a:lnTo>
                    <a:lnTo>
                      <a:pt x="1762592" y="763587"/>
                    </a:lnTo>
                    <a:lnTo>
                      <a:pt x="1758279" y="759959"/>
                    </a:lnTo>
                    <a:lnTo>
                      <a:pt x="1753512" y="756557"/>
                    </a:lnTo>
                    <a:lnTo>
                      <a:pt x="1748972" y="753155"/>
                    </a:lnTo>
                    <a:lnTo>
                      <a:pt x="1744206" y="749980"/>
                    </a:lnTo>
                    <a:lnTo>
                      <a:pt x="1733764" y="743630"/>
                    </a:lnTo>
                    <a:lnTo>
                      <a:pt x="1721053" y="736600"/>
                    </a:lnTo>
                    <a:lnTo>
                      <a:pt x="1706526" y="728889"/>
                    </a:lnTo>
                    <a:lnTo>
                      <a:pt x="1689729" y="720498"/>
                    </a:lnTo>
                    <a:lnTo>
                      <a:pt x="1670889" y="711426"/>
                    </a:lnTo>
                    <a:lnTo>
                      <a:pt x="1650006" y="701675"/>
                    </a:lnTo>
                    <a:lnTo>
                      <a:pt x="1627081" y="691243"/>
                    </a:lnTo>
                    <a:lnTo>
                      <a:pt x="1602112" y="680130"/>
                    </a:lnTo>
                    <a:lnTo>
                      <a:pt x="1572831" y="666976"/>
                    </a:lnTo>
                    <a:lnTo>
                      <a:pt x="1546501" y="655184"/>
                    </a:lnTo>
                    <a:lnTo>
                      <a:pt x="1523575" y="644525"/>
                    </a:lnTo>
                    <a:lnTo>
                      <a:pt x="1503600" y="634773"/>
                    </a:lnTo>
                    <a:lnTo>
                      <a:pt x="1486576" y="626382"/>
                    </a:lnTo>
                    <a:lnTo>
                      <a:pt x="1472730" y="618898"/>
                    </a:lnTo>
                    <a:lnTo>
                      <a:pt x="1461835" y="612548"/>
                    </a:lnTo>
                    <a:lnTo>
                      <a:pt x="1457522" y="609826"/>
                    </a:lnTo>
                    <a:lnTo>
                      <a:pt x="1454117" y="607332"/>
                    </a:lnTo>
                    <a:lnTo>
                      <a:pt x="1450940" y="604837"/>
                    </a:lnTo>
                    <a:lnTo>
                      <a:pt x="1447989" y="602343"/>
                    </a:lnTo>
                    <a:lnTo>
                      <a:pt x="1445265" y="599168"/>
                    </a:lnTo>
                    <a:lnTo>
                      <a:pt x="1442768" y="596219"/>
                    </a:lnTo>
                    <a:lnTo>
                      <a:pt x="1440498" y="593044"/>
                    </a:lnTo>
                    <a:lnTo>
                      <a:pt x="1438455" y="589416"/>
                    </a:lnTo>
                    <a:lnTo>
                      <a:pt x="1436639" y="585560"/>
                    </a:lnTo>
                    <a:lnTo>
                      <a:pt x="1434824" y="581705"/>
                    </a:lnTo>
                    <a:lnTo>
                      <a:pt x="1433235" y="577623"/>
                    </a:lnTo>
                    <a:lnTo>
                      <a:pt x="1431873" y="572860"/>
                    </a:lnTo>
                    <a:lnTo>
                      <a:pt x="1430965" y="568325"/>
                    </a:lnTo>
                    <a:lnTo>
                      <a:pt x="1429830" y="563562"/>
                    </a:lnTo>
                    <a:lnTo>
                      <a:pt x="1429149" y="558573"/>
                    </a:lnTo>
                    <a:lnTo>
                      <a:pt x="1428468" y="553130"/>
                    </a:lnTo>
                    <a:lnTo>
                      <a:pt x="1428241" y="547687"/>
                    </a:lnTo>
                    <a:lnTo>
                      <a:pt x="1428241" y="542018"/>
                    </a:lnTo>
                    <a:lnTo>
                      <a:pt x="1428468" y="535214"/>
                    </a:lnTo>
                    <a:lnTo>
                      <a:pt x="1429149" y="528864"/>
                    </a:lnTo>
                    <a:lnTo>
                      <a:pt x="1430057" y="522967"/>
                    </a:lnTo>
                    <a:lnTo>
                      <a:pt x="1431419" y="517525"/>
                    </a:lnTo>
                    <a:lnTo>
                      <a:pt x="1433235" y="512309"/>
                    </a:lnTo>
                    <a:lnTo>
                      <a:pt x="1435278" y="508000"/>
                    </a:lnTo>
                    <a:lnTo>
                      <a:pt x="1437774" y="503464"/>
                    </a:lnTo>
                    <a:lnTo>
                      <a:pt x="1440952" y="499835"/>
                    </a:lnTo>
                    <a:lnTo>
                      <a:pt x="1444130" y="496660"/>
                    </a:lnTo>
                    <a:lnTo>
                      <a:pt x="1447989" y="493712"/>
                    </a:lnTo>
                    <a:lnTo>
                      <a:pt x="1452074" y="491444"/>
                    </a:lnTo>
                    <a:lnTo>
                      <a:pt x="1456387" y="489403"/>
                    </a:lnTo>
                    <a:lnTo>
                      <a:pt x="1461381" y="487816"/>
                    </a:lnTo>
                    <a:lnTo>
                      <a:pt x="1466829" y="486682"/>
                    </a:lnTo>
                    <a:lnTo>
                      <a:pt x="1472503" y="486228"/>
                    </a:lnTo>
                    <a:lnTo>
                      <a:pt x="1478405" y="486001"/>
                    </a:lnTo>
                    <a:lnTo>
                      <a:pt x="1485895" y="486228"/>
                    </a:lnTo>
                    <a:lnTo>
                      <a:pt x="1492932" y="487135"/>
                    </a:lnTo>
                    <a:lnTo>
                      <a:pt x="1495883" y="487589"/>
                    </a:lnTo>
                    <a:lnTo>
                      <a:pt x="1498834" y="488269"/>
                    </a:lnTo>
                    <a:lnTo>
                      <a:pt x="1501557" y="489176"/>
                    </a:lnTo>
                    <a:lnTo>
                      <a:pt x="1504281" y="489857"/>
                    </a:lnTo>
                    <a:lnTo>
                      <a:pt x="1506778" y="491217"/>
                    </a:lnTo>
                    <a:lnTo>
                      <a:pt x="1509048" y="492125"/>
                    </a:lnTo>
                    <a:lnTo>
                      <a:pt x="1511091" y="493485"/>
                    </a:lnTo>
                    <a:lnTo>
                      <a:pt x="1512907" y="495073"/>
                    </a:lnTo>
                    <a:lnTo>
                      <a:pt x="1514723" y="496660"/>
                    </a:lnTo>
                    <a:lnTo>
                      <a:pt x="1516312" y="498475"/>
                    </a:lnTo>
                    <a:lnTo>
                      <a:pt x="1517900" y="500289"/>
                    </a:lnTo>
                    <a:lnTo>
                      <a:pt x="1519262" y="502103"/>
                    </a:lnTo>
                    <a:lnTo>
                      <a:pt x="1520170" y="504371"/>
                    </a:lnTo>
                    <a:lnTo>
                      <a:pt x="1521532" y="506639"/>
                    </a:lnTo>
                    <a:lnTo>
                      <a:pt x="1522213" y="509587"/>
                    </a:lnTo>
                    <a:lnTo>
                      <a:pt x="1523348" y="512535"/>
                    </a:lnTo>
                    <a:lnTo>
                      <a:pt x="1524937" y="519339"/>
                    </a:lnTo>
                    <a:lnTo>
                      <a:pt x="1526299" y="527503"/>
                    </a:lnTo>
                    <a:lnTo>
                      <a:pt x="1527434" y="536575"/>
                    </a:lnTo>
                    <a:lnTo>
                      <a:pt x="1527888" y="546780"/>
                    </a:lnTo>
                    <a:lnTo>
                      <a:pt x="1528569" y="558573"/>
                    </a:lnTo>
                    <a:lnTo>
                      <a:pt x="1528796" y="570819"/>
                    </a:lnTo>
                    <a:lnTo>
                      <a:pt x="1528796" y="603930"/>
                    </a:lnTo>
                    <a:lnTo>
                      <a:pt x="1802541" y="603930"/>
                    </a:lnTo>
                    <a:lnTo>
                      <a:pt x="1803903" y="592364"/>
                    </a:lnTo>
                    <a:lnTo>
                      <a:pt x="1804584" y="581932"/>
                    </a:lnTo>
                    <a:lnTo>
                      <a:pt x="1805265" y="573541"/>
                    </a:lnTo>
                    <a:lnTo>
                      <a:pt x="1805492" y="566510"/>
                    </a:lnTo>
                    <a:lnTo>
                      <a:pt x="1805265" y="555625"/>
                    </a:lnTo>
                    <a:lnTo>
                      <a:pt x="1804357" y="544966"/>
                    </a:lnTo>
                    <a:lnTo>
                      <a:pt x="1803222" y="534987"/>
                    </a:lnTo>
                    <a:lnTo>
                      <a:pt x="1801406" y="525009"/>
                    </a:lnTo>
                    <a:lnTo>
                      <a:pt x="1799363" y="515257"/>
                    </a:lnTo>
                    <a:lnTo>
                      <a:pt x="1796413" y="505959"/>
                    </a:lnTo>
                    <a:lnTo>
                      <a:pt x="1793235" y="496887"/>
                    </a:lnTo>
                    <a:lnTo>
                      <a:pt x="1789603" y="488042"/>
                    </a:lnTo>
                    <a:lnTo>
                      <a:pt x="1785290" y="479651"/>
                    </a:lnTo>
                    <a:lnTo>
                      <a:pt x="1780751" y="471260"/>
                    </a:lnTo>
                    <a:lnTo>
                      <a:pt x="1775530" y="463550"/>
                    </a:lnTo>
                    <a:lnTo>
                      <a:pt x="1769855" y="456066"/>
                    </a:lnTo>
                    <a:lnTo>
                      <a:pt x="1763727" y="448582"/>
                    </a:lnTo>
                    <a:lnTo>
                      <a:pt x="1757144" y="441551"/>
                    </a:lnTo>
                    <a:lnTo>
                      <a:pt x="1749880" y="434975"/>
                    </a:lnTo>
                    <a:lnTo>
                      <a:pt x="1742163" y="428851"/>
                    </a:lnTo>
                    <a:lnTo>
                      <a:pt x="1734218" y="422501"/>
                    </a:lnTo>
                    <a:lnTo>
                      <a:pt x="1725366" y="416832"/>
                    </a:lnTo>
                    <a:lnTo>
                      <a:pt x="1716286" y="411162"/>
                    </a:lnTo>
                    <a:lnTo>
                      <a:pt x="1706753" y="406173"/>
                    </a:lnTo>
                    <a:lnTo>
                      <a:pt x="1696766" y="401184"/>
                    </a:lnTo>
                    <a:lnTo>
                      <a:pt x="1685870" y="396421"/>
                    </a:lnTo>
                    <a:lnTo>
                      <a:pt x="1674748" y="392339"/>
                    </a:lnTo>
                    <a:lnTo>
                      <a:pt x="1663172" y="388257"/>
                    </a:lnTo>
                    <a:lnTo>
                      <a:pt x="1651141" y="384628"/>
                    </a:lnTo>
                    <a:lnTo>
                      <a:pt x="1638430" y="381000"/>
                    </a:lnTo>
                    <a:lnTo>
                      <a:pt x="1625492" y="378051"/>
                    </a:lnTo>
                    <a:lnTo>
                      <a:pt x="1611873" y="375103"/>
                    </a:lnTo>
                    <a:lnTo>
                      <a:pt x="1597573" y="372835"/>
                    </a:lnTo>
                    <a:lnTo>
                      <a:pt x="1583273" y="370567"/>
                    </a:lnTo>
                    <a:lnTo>
                      <a:pt x="1568064" y="368753"/>
                    </a:lnTo>
                    <a:lnTo>
                      <a:pt x="1552402" y="366939"/>
                    </a:lnTo>
                    <a:lnTo>
                      <a:pt x="1552402" y="303439"/>
                    </a:lnTo>
                    <a:lnTo>
                      <a:pt x="1426198" y="303439"/>
                    </a:lnTo>
                    <a:close/>
                    <a:moveTo>
                      <a:pt x="535927" y="54918"/>
                    </a:moveTo>
                    <a:lnTo>
                      <a:pt x="533661" y="55599"/>
                    </a:lnTo>
                    <a:lnTo>
                      <a:pt x="531395" y="56053"/>
                    </a:lnTo>
                    <a:lnTo>
                      <a:pt x="529356" y="56734"/>
                    </a:lnTo>
                    <a:lnTo>
                      <a:pt x="527543" y="57868"/>
                    </a:lnTo>
                    <a:lnTo>
                      <a:pt x="525730" y="59003"/>
                    </a:lnTo>
                    <a:lnTo>
                      <a:pt x="523918" y="60365"/>
                    </a:lnTo>
                    <a:lnTo>
                      <a:pt x="522331" y="61953"/>
                    </a:lnTo>
                    <a:lnTo>
                      <a:pt x="520745" y="63542"/>
                    </a:lnTo>
                    <a:lnTo>
                      <a:pt x="519385" y="65584"/>
                    </a:lnTo>
                    <a:lnTo>
                      <a:pt x="518479" y="67400"/>
                    </a:lnTo>
                    <a:lnTo>
                      <a:pt x="517346" y="69442"/>
                    </a:lnTo>
                    <a:lnTo>
                      <a:pt x="516666" y="71711"/>
                    </a:lnTo>
                    <a:lnTo>
                      <a:pt x="516213" y="73754"/>
                    </a:lnTo>
                    <a:lnTo>
                      <a:pt x="515533" y="76477"/>
                    </a:lnTo>
                    <a:lnTo>
                      <a:pt x="515533" y="78746"/>
                    </a:lnTo>
                    <a:lnTo>
                      <a:pt x="515533" y="268917"/>
                    </a:lnTo>
                    <a:lnTo>
                      <a:pt x="515533" y="271414"/>
                    </a:lnTo>
                    <a:lnTo>
                      <a:pt x="516213" y="273910"/>
                    </a:lnTo>
                    <a:lnTo>
                      <a:pt x="516666" y="276179"/>
                    </a:lnTo>
                    <a:lnTo>
                      <a:pt x="517346" y="278222"/>
                    </a:lnTo>
                    <a:lnTo>
                      <a:pt x="518479" y="280264"/>
                    </a:lnTo>
                    <a:lnTo>
                      <a:pt x="519385" y="282307"/>
                    </a:lnTo>
                    <a:lnTo>
                      <a:pt x="520745" y="284122"/>
                    </a:lnTo>
                    <a:lnTo>
                      <a:pt x="522331" y="285711"/>
                    </a:lnTo>
                    <a:lnTo>
                      <a:pt x="523918" y="287299"/>
                    </a:lnTo>
                    <a:lnTo>
                      <a:pt x="525730" y="288888"/>
                    </a:lnTo>
                    <a:lnTo>
                      <a:pt x="527543" y="289795"/>
                    </a:lnTo>
                    <a:lnTo>
                      <a:pt x="529356" y="290930"/>
                    </a:lnTo>
                    <a:lnTo>
                      <a:pt x="531395" y="291611"/>
                    </a:lnTo>
                    <a:lnTo>
                      <a:pt x="533661" y="292065"/>
                    </a:lnTo>
                    <a:lnTo>
                      <a:pt x="535927" y="292746"/>
                    </a:lnTo>
                    <a:lnTo>
                      <a:pt x="537967" y="292746"/>
                    </a:lnTo>
                    <a:lnTo>
                      <a:pt x="540460" y="292746"/>
                    </a:lnTo>
                    <a:lnTo>
                      <a:pt x="542726" y="292065"/>
                    </a:lnTo>
                    <a:lnTo>
                      <a:pt x="544992" y="291611"/>
                    </a:lnTo>
                    <a:lnTo>
                      <a:pt x="547031" y="290930"/>
                    </a:lnTo>
                    <a:lnTo>
                      <a:pt x="548844" y="289795"/>
                    </a:lnTo>
                    <a:lnTo>
                      <a:pt x="550884" y="288888"/>
                    </a:lnTo>
                    <a:lnTo>
                      <a:pt x="552470" y="287299"/>
                    </a:lnTo>
                    <a:lnTo>
                      <a:pt x="554283" y="285711"/>
                    </a:lnTo>
                    <a:lnTo>
                      <a:pt x="555642" y="284122"/>
                    </a:lnTo>
                    <a:lnTo>
                      <a:pt x="556775" y="282307"/>
                    </a:lnTo>
                    <a:lnTo>
                      <a:pt x="558135" y="280264"/>
                    </a:lnTo>
                    <a:lnTo>
                      <a:pt x="558815" y="278222"/>
                    </a:lnTo>
                    <a:lnTo>
                      <a:pt x="559721" y="276179"/>
                    </a:lnTo>
                    <a:lnTo>
                      <a:pt x="560174" y="273910"/>
                    </a:lnTo>
                    <a:lnTo>
                      <a:pt x="560628" y="271414"/>
                    </a:lnTo>
                    <a:lnTo>
                      <a:pt x="560628" y="268917"/>
                    </a:lnTo>
                    <a:lnTo>
                      <a:pt x="560628" y="78746"/>
                    </a:lnTo>
                    <a:lnTo>
                      <a:pt x="560628" y="76477"/>
                    </a:lnTo>
                    <a:lnTo>
                      <a:pt x="560174" y="73754"/>
                    </a:lnTo>
                    <a:lnTo>
                      <a:pt x="559721" y="71711"/>
                    </a:lnTo>
                    <a:lnTo>
                      <a:pt x="558815" y="69442"/>
                    </a:lnTo>
                    <a:lnTo>
                      <a:pt x="558135" y="67400"/>
                    </a:lnTo>
                    <a:lnTo>
                      <a:pt x="556775" y="65584"/>
                    </a:lnTo>
                    <a:lnTo>
                      <a:pt x="555642" y="63542"/>
                    </a:lnTo>
                    <a:lnTo>
                      <a:pt x="554283" y="61953"/>
                    </a:lnTo>
                    <a:lnTo>
                      <a:pt x="552470" y="60365"/>
                    </a:lnTo>
                    <a:lnTo>
                      <a:pt x="550884" y="59003"/>
                    </a:lnTo>
                    <a:lnTo>
                      <a:pt x="548844" y="57868"/>
                    </a:lnTo>
                    <a:lnTo>
                      <a:pt x="547031" y="56734"/>
                    </a:lnTo>
                    <a:lnTo>
                      <a:pt x="544992" y="56053"/>
                    </a:lnTo>
                    <a:lnTo>
                      <a:pt x="542726" y="55599"/>
                    </a:lnTo>
                    <a:lnTo>
                      <a:pt x="540460" y="54918"/>
                    </a:lnTo>
                    <a:lnTo>
                      <a:pt x="537967" y="54918"/>
                    </a:lnTo>
                    <a:lnTo>
                      <a:pt x="535927" y="54918"/>
                    </a:lnTo>
                    <a:close/>
                    <a:moveTo>
                      <a:pt x="397017" y="54918"/>
                    </a:moveTo>
                    <a:lnTo>
                      <a:pt x="394977" y="55599"/>
                    </a:lnTo>
                    <a:lnTo>
                      <a:pt x="392711" y="56053"/>
                    </a:lnTo>
                    <a:lnTo>
                      <a:pt x="390672" y="56734"/>
                    </a:lnTo>
                    <a:lnTo>
                      <a:pt x="388633" y="57868"/>
                    </a:lnTo>
                    <a:lnTo>
                      <a:pt x="386820" y="59003"/>
                    </a:lnTo>
                    <a:lnTo>
                      <a:pt x="385007" y="60365"/>
                    </a:lnTo>
                    <a:lnTo>
                      <a:pt x="383420" y="61953"/>
                    </a:lnTo>
                    <a:lnTo>
                      <a:pt x="382061" y="63542"/>
                    </a:lnTo>
                    <a:lnTo>
                      <a:pt x="380928" y="65584"/>
                    </a:lnTo>
                    <a:lnTo>
                      <a:pt x="379568" y="67400"/>
                    </a:lnTo>
                    <a:lnTo>
                      <a:pt x="378435" y="69442"/>
                    </a:lnTo>
                    <a:lnTo>
                      <a:pt x="377982" y="71711"/>
                    </a:lnTo>
                    <a:lnTo>
                      <a:pt x="377302" y="73754"/>
                    </a:lnTo>
                    <a:lnTo>
                      <a:pt x="376849" y="76477"/>
                    </a:lnTo>
                    <a:lnTo>
                      <a:pt x="376849" y="78746"/>
                    </a:lnTo>
                    <a:lnTo>
                      <a:pt x="376849" y="268917"/>
                    </a:lnTo>
                    <a:lnTo>
                      <a:pt x="376849" y="271414"/>
                    </a:lnTo>
                    <a:lnTo>
                      <a:pt x="377302" y="273910"/>
                    </a:lnTo>
                    <a:lnTo>
                      <a:pt x="377982" y="276179"/>
                    </a:lnTo>
                    <a:lnTo>
                      <a:pt x="378435" y="278222"/>
                    </a:lnTo>
                    <a:lnTo>
                      <a:pt x="379568" y="280264"/>
                    </a:lnTo>
                    <a:lnTo>
                      <a:pt x="380928" y="282307"/>
                    </a:lnTo>
                    <a:lnTo>
                      <a:pt x="382061" y="284122"/>
                    </a:lnTo>
                    <a:lnTo>
                      <a:pt x="383420" y="285711"/>
                    </a:lnTo>
                    <a:lnTo>
                      <a:pt x="385007" y="287299"/>
                    </a:lnTo>
                    <a:lnTo>
                      <a:pt x="386820" y="288888"/>
                    </a:lnTo>
                    <a:lnTo>
                      <a:pt x="388633" y="289795"/>
                    </a:lnTo>
                    <a:lnTo>
                      <a:pt x="390672" y="290930"/>
                    </a:lnTo>
                    <a:lnTo>
                      <a:pt x="392711" y="291611"/>
                    </a:lnTo>
                    <a:lnTo>
                      <a:pt x="394977" y="292065"/>
                    </a:lnTo>
                    <a:lnTo>
                      <a:pt x="397017" y="292746"/>
                    </a:lnTo>
                    <a:lnTo>
                      <a:pt x="399283" y="292746"/>
                    </a:lnTo>
                    <a:lnTo>
                      <a:pt x="401776" y="292746"/>
                    </a:lnTo>
                    <a:lnTo>
                      <a:pt x="404042" y="292065"/>
                    </a:lnTo>
                    <a:lnTo>
                      <a:pt x="406081" y="291611"/>
                    </a:lnTo>
                    <a:lnTo>
                      <a:pt x="408121" y="290930"/>
                    </a:lnTo>
                    <a:lnTo>
                      <a:pt x="410160" y="289795"/>
                    </a:lnTo>
                    <a:lnTo>
                      <a:pt x="411973" y="288888"/>
                    </a:lnTo>
                    <a:lnTo>
                      <a:pt x="413786" y="287299"/>
                    </a:lnTo>
                    <a:lnTo>
                      <a:pt x="415372" y="285711"/>
                    </a:lnTo>
                    <a:lnTo>
                      <a:pt x="416959" y="284122"/>
                    </a:lnTo>
                    <a:lnTo>
                      <a:pt x="418092" y="282307"/>
                    </a:lnTo>
                    <a:lnTo>
                      <a:pt x="419225" y="280264"/>
                    </a:lnTo>
                    <a:lnTo>
                      <a:pt x="420358" y="278222"/>
                    </a:lnTo>
                    <a:lnTo>
                      <a:pt x="421037" y="276179"/>
                    </a:lnTo>
                    <a:lnTo>
                      <a:pt x="421491" y="273910"/>
                    </a:lnTo>
                    <a:lnTo>
                      <a:pt x="421717" y="271414"/>
                    </a:lnTo>
                    <a:lnTo>
                      <a:pt x="422170" y="268917"/>
                    </a:lnTo>
                    <a:lnTo>
                      <a:pt x="422170" y="78746"/>
                    </a:lnTo>
                    <a:lnTo>
                      <a:pt x="421717" y="76477"/>
                    </a:lnTo>
                    <a:lnTo>
                      <a:pt x="421491" y="73754"/>
                    </a:lnTo>
                    <a:lnTo>
                      <a:pt x="421037" y="71711"/>
                    </a:lnTo>
                    <a:lnTo>
                      <a:pt x="420358" y="69442"/>
                    </a:lnTo>
                    <a:lnTo>
                      <a:pt x="419225" y="67400"/>
                    </a:lnTo>
                    <a:lnTo>
                      <a:pt x="418092" y="65584"/>
                    </a:lnTo>
                    <a:lnTo>
                      <a:pt x="416959" y="63542"/>
                    </a:lnTo>
                    <a:lnTo>
                      <a:pt x="415372" y="61953"/>
                    </a:lnTo>
                    <a:lnTo>
                      <a:pt x="413786" y="60365"/>
                    </a:lnTo>
                    <a:lnTo>
                      <a:pt x="411973" y="59003"/>
                    </a:lnTo>
                    <a:lnTo>
                      <a:pt x="410160" y="57868"/>
                    </a:lnTo>
                    <a:lnTo>
                      <a:pt x="408121" y="56734"/>
                    </a:lnTo>
                    <a:lnTo>
                      <a:pt x="406081" y="56053"/>
                    </a:lnTo>
                    <a:lnTo>
                      <a:pt x="404042" y="55599"/>
                    </a:lnTo>
                    <a:lnTo>
                      <a:pt x="401776" y="54918"/>
                    </a:lnTo>
                    <a:lnTo>
                      <a:pt x="399283" y="54918"/>
                    </a:lnTo>
                    <a:lnTo>
                      <a:pt x="397017" y="54918"/>
                    </a:lnTo>
                    <a:close/>
                    <a:moveTo>
                      <a:pt x="259466" y="54918"/>
                    </a:moveTo>
                    <a:lnTo>
                      <a:pt x="257200" y="55599"/>
                    </a:lnTo>
                    <a:lnTo>
                      <a:pt x="255161" y="56053"/>
                    </a:lnTo>
                    <a:lnTo>
                      <a:pt x="252895" y="56734"/>
                    </a:lnTo>
                    <a:lnTo>
                      <a:pt x="250855" y="57868"/>
                    </a:lnTo>
                    <a:lnTo>
                      <a:pt x="249042" y="59003"/>
                    </a:lnTo>
                    <a:lnTo>
                      <a:pt x="247229" y="60365"/>
                    </a:lnTo>
                    <a:lnTo>
                      <a:pt x="245870" y="61953"/>
                    </a:lnTo>
                    <a:lnTo>
                      <a:pt x="244283" y="63542"/>
                    </a:lnTo>
                    <a:lnTo>
                      <a:pt x="242924" y="65584"/>
                    </a:lnTo>
                    <a:lnTo>
                      <a:pt x="242017" y="67400"/>
                    </a:lnTo>
                    <a:lnTo>
                      <a:pt x="240884" y="69442"/>
                    </a:lnTo>
                    <a:lnTo>
                      <a:pt x="240204" y="71711"/>
                    </a:lnTo>
                    <a:lnTo>
                      <a:pt x="239524" y="73754"/>
                    </a:lnTo>
                    <a:lnTo>
                      <a:pt x="239298" y="76477"/>
                    </a:lnTo>
                    <a:lnTo>
                      <a:pt x="239071" y="78746"/>
                    </a:lnTo>
                    <a:lnTo>
                      <a:pt x="239071" y="268917"/>
                    </a:lnTo>
                    <a:lnTo>
                      <a:pt x="239298" y="271414"/>
                    </a:lnTo>
                    <a:lnTo>
                      <a:pt x="239524" y="273910"/>
                    </a:lnTo>
                    <a:lnTo>
                      <a:pt x="240204" y="276179"/>
                    </a:lnTo>
                    <a:lnTo>
                      <a:pt x="240884" y="278222"/>
                    </a:lnTo>
                    <a:lnTo>
                      <a:pt x="242017" y="280264"/>
                    </a:lnTo>
                    <a:lnTo>
                      <a:pt x="242924" y="282307"/>
                    </a:lnTo>
                    <a:lnTo>
                      <a:pt x="244283" y="284122"/>
                    </a:lnTo>
                    <a:lnTo>
                      <a:pt x="245870" y="285711"/>
                    </a:lnTo>
                    <a:lnTo>
                      <a:pt x="247229" y="287299"/>
                    </a:lnTo>
                    <a:lnTo>
                      <a:pt x="249042" y="288888"/>
                    </a:lnTo>
                    <a:lnTo>
                      <a:pt x="250855" y="289795"/>
                    </a:lnTo>
                    <a:lnTo>
                      <a:pt x="252895" y="290930"/>
                    </a:lnTo>
                    <a:lnTo>
                      <a:pt x="255161" y="291611"/>
                    </a:lnTo>
                    <a:lnTo>
                      <a:pt x="257200" y="292065"/>
                    </a:lnTo>
                    <a:lnTo>
                      <a:pt x="259466" y="292746"/>
                    </a:lnTo>
                    <a:lnTo>
                      <a:pt x="261732" y="292746"/>
                    </a:lnTo>
                    <a:lnTo>
                      <a:pt x="263998" y="292746"/>
                    </a:lnTo>
                    <a:lnTo>
                      <a:pt x="266491" y="292065"/>
                    </a:lnTo>
                    <a:lnTo>
                      <a:pt x="268530" y="291611"/>
                    </a:lnTo>
                    <a:lnTo>
                      <a:pt x="270570" y="290930"/>
                    </a:lnTo>
                    <a:lnTo>
                      <a:pt x="272609" y="289795"/>
                    </a:lnTo>
                    <a:lnTo>
                      <a:pt x="274422" y="288888"/>
                    </a:lnTo>
                    <a:lnTo>
                      <a:pt x="276235" y="287299"/>
                    </a:lnTo>
                    <a:lnTo>
                      <a:pt x="277821" y="285711"/>
                    </a:lnTo>
                    <a:lnTo>
                      <a:pt x="278954" y="284122"/>
                    </a:lnTo>
                    <a:lnTo>
                      <a:pt x="280314" y="282307"/>
                    </a:lnTo>
                    <a:lnTo>
                      <a:pt x="281674" y="280264"/>
                    </a:lnTo>
                    <a:lnTo>
                      <a:pt x="282580" y="278222"/>
                    </a:lnTo>
                    <a:lnTo>
                      <a:pt x="283487" y="276179"/>
                    </a:lnTo>
                    <a:lnTo>
                      <a:pt x="283940" y="273910"/>
                    </a:lnTo>
                    <a:lnTo>
                      <a:pt x="284166" y="271414"/>
                    </a:lnTo>
                    <a:lnTo>
                      <a:pt x="284166" y="268917"/>
                    </a:lnTo>
                    <a:lnTo>
                      <a:pt x="284166" y="78746"/>
                    </a:lnTo>
                    <a:lnTo>
                      <a:pt x="284166" y="76477"/>
                    </a:lnTo>
                    <a:lnTo>
                      <a:pt x="283940" y="73754"/>
                    </a:lnTo>
                    <a:lnTo>
                      <a:pt x="283487" y="71711"/>
                    </a:lnTo>
                    <a:lnTo>
                      <a:pt x="282580" y="69442"/>
                    </a:lnTo>
                    <a:lnTo>
                      <a:pt x="281674" y="67400"/>
                    </a:lnTo>
                    <a:lnTo>
                      <a:pt x="280314" y="65584"/>
                    </a:lnTo>
                    <a:lnTo>
                      <a:pt x="278954" y="63542"/>
                    </a:lnTo>
                    <a:lnTo>
                      <a:pt x="277821" y="61953"/>
                    </a:lnTo>
                    <a:lnTo>
                      <a:pt x="276235" y="60365"/>
                    </a:lnTo>
                    <a:lnTo>
                      <a:pt x="274422" y="59003"/>
                    </a:lnTo>
                    <a:lnTo>
                      <a:pt x="272609" y="57868"/>
                    </a:lnTo>
                    <a:lnTo>
                      <a:pt x="270570" y="56734"/>
                    </a:lnTo>
                    <a:lnTo>
                      <a:pt x="268530" y="56053"/>
                    </a:lnTo>
                    <a:lnTo>
                      <a:pt x="266491" y="55599"/>
                    </a:lnTo>
                    <a:lnTo>
                      <a:pt x="263998" y="54918"/>
                    </a:lnTo>
                    <a:lnTo>
                      <a:pt x="261732" y="54918"/>
                    </a:lnTo>
                    <a:lnTo>
                      <a:pt x="259466" y="54918"/>
                    </a:lnTo>
                    <a:close/>
                    <a:moveTo>
                      <a:pt x="120782" y="54918"/>
                    </a:moveTo>
                    <a:lnTo>
                      <a:pt x="118516" y="55599"/>
                    </a:lnTo>
                    <a:lnTo>
                      <a:pt x="116476" y="56053"/>
                    </a:lnTo>
                    <a:lnTo>
                      <a:pt x="113984" y="56734"/>
                    </a:lnTo>
                    <a:lnTo>
                      <a:pt x="112171" y="57868"/>
                    </a:lnTo>
                    <a:lnTo>
                      <a:pt x="110585" y="59003"/>
                    </a:lnTo>
                    <a:lnTo>
                      <a:pt x="108772" y="60365"/>
                    </a:lnTo>
                    <a:lnTo>
                      <a:pt x="107185" y="61953"/>
                    </a:lnTo>
                    <a:lnTo>
                      <a:pt x="105599" y="63542"/>
                    </a:lnTo>
                    <a:lnTo>
                      <a:pt x="104240" y="65584"/>
                    </a:lnTo>
                    <a:lnTo>
                      <a:pt x="103333" y="67400"/>
                    </a:lnTo>
                    <a:lnTo>
                      <a:pt x="102200" y="69442"/>
                    </a:lnTo>
                    <a:lnTo>
                      <a:pt x="101520" y="71711"/>
                    </a:lnTo>
                    <a:lnTo>
                      <a:pt x="100841" y="73754"/>
                    </a:lnTo>
                    <a:lnTo>
                      <a:pt x="100614" y="76477"/>
                    </a:lnTo>
                    <a:lnTo>
                      <a:pt x="100387" y="78746"/>
                    </a:lnTo>
                    <a:lnTo>
                      <a:pt x="100387" y="268917"/>
                    </a:lnTo>
                    <a:lnTo>
                      <a:pt x="100614" y="271414"/>
                    </a:lnTo>
                    <a:lnTo>
                      <a:pt x="100841" y="273910"/>
                    </a:lnTo>
                    <a:lnTo>
                      <a:pt x="101520" y="276179"/>
                    </a:lnTo>
                    <a:lnTo>
                      <a:pt x="102200" y="278222"/>
                    </a:lnTo>
                    <a:lnTo>
                      <a:pt x="103333" y="280264"/>
                    </a:lnTo>
                    <a:lnTo>
                      <a:pt x="104240" y="282307"/>
                    </a:lnTo>
                    <a:lnTo>
                      <a:pt x="105599" y="284122"/>
                    </a:lnTo>
                    <a:lnTo>
                      <a:pt x="107185" y="285711"/>
                    </a:lnTo>
                    <a:lnTo>
                      <a:pt x="108772" y="287299"/>
                    </a:lnTo>
                    <a:lnTo>
                      <a:pt x="110585" y="288888"/>
                    </a:lnTo>
                    <a:lnTo>
                      <a:pt x="112171" y="289795"/>
                    </a:lnTo>
                    <a:lnTo>
                      <a:pt x="113984" y="290930"/>
                    </a:lnTo>
                    <a:lnTo>
                      <a:pt x="116476" y="291611"/>
                    </a:lnTo>
                    <a:lnTo>
                      <a:pt x="118516" y="292065"/>
                    </a:lnTo>
                    <a:lnTo>
                      <a:pt x="120782" y="292746"/>
                    </a:lnTo>
                    <a:lnTo>
                      <a:pt x="123048" y="292746"/>
                    </a:lnTo>
                    <a:lnTo>
                      <a:pt x="125314" y="292746"/>
                    </a:lnTo>
                    <a:lnTo>
                      <a:pt x="127580" y="292065"/>
                    </a:lnTo>
                    <a:lnTo>
                      <a:pt x="129846" y="291611"/>
                    </a:lnTo>
                    <a:lnTo>
                      <a:pt x="131886" y="290930"/>
                    </a:lnTo>
                    <a:lnTo>
                      <a:pt x="133699" y="289795"/>
                    </a:lnTo>
                    <a:lnTo>
                      <a:pt x="135738" y="288888"/>
                    </a:lnTo>
                    <a:lnTo>
                      <a:pt x="137325" y="287299"/>
                    </a:lnTo>
                    <a:lnTo>
                      <a:pt x="139137" y="285711"/>
                    </a:lnTo>
                    <a:lnTo>
                      <a:pt x="140270" y="284122"/>
                    </a:lnTo>
                    <a:lnTo>
                      <a:pt x="141630" y="282307"/>
                    </a:lnTo>
                    <a:lnTo>
                      <a:pt x="142990" y="280264"/>
                    </a:lnTo>
                    <a:lnTo>
                      <a:pt x="143669" y="278222"/>
                    </a:lnTo>
                    <a:lnTo>
                      <a:pt x="144576" y="276179"/>
                    </a:lnTo>
                    <a:lnTo>
                      <a:pt x="145029" y="273910"/>
                    </a:lnTo>
                    <a:lnTo>
                      <a:pt x="145482" y="271414"/>
                    </a:lnTo>
                    <a:lnTo>
                      <a:pt x="145482" y="268917"/>
                    </a:lnTo>
                    <a:lnTo>
                      <a:pt x="145482" y="78746"/>
                    </a:lnTo>
                    <a:lnTo>
                      <a:pt x="145482" y="76477"/>
                    </a:lnTo>
                    <a:lnTo>
                      <a:pt x="145029" y="73754"/>
                    </a:lnTo>
                    <a:lnTo>
                      <a:pt x="144576" y="71711"/>
                    </a:lnTo>
                    <a:lnTo>
                      <a:pt x="143669" y="69442"/>
                    </a:lnTo>
                    <a:lnTo>
                      <a:pt x="142990" y="67400"/>
                    </a:lnTo>
                    <a:lnTo>
                      <a:pt x="141630" y="65584"/>
                    </a:lnTo>
                    <a:lnTo>
                      <a:pt x="140270" y="63542"/>
                    </a:lnTo>
                    <a:lnTo>
                      <a:pt x="139137" y="61953"/>
                    </a:lnTo>
                    <a:lnTo>
                      <a:pt x="137325" y="60365"/>
                    </a:lnTo>
                    <a:lnTo>
                      <a:pt x="135738" y="59003"/>
                    </a:lnTo>
                    <a:lnTo>
                      <a:pt x="133699" y="57868"/>
                    </a:lnTo>
                    <a:lnTo>
                      <a:pt x="131886" y="56734"/>
                    </a:lnTo>
                    <a:lnTo>
                      <a:pt x="129846" y="56053"/>
                    </a:lnTo>
                    <a:lnTo>
                      <a:pt x="127580" y="55599"/>
                    </a:lnTo>
                    <a:lnTo>
                      <a:pt x="125314" y="54918"/>
                    </a:lnTo>
                    <a:lnTo>
                      <a:pt x="123048" y="54918"/>
                    </a:lnTo>
                    <a:lnTo>
                      <a:pt x="120782" y="54918"/>
                    </a:lnTo>
                    <a:close/>
                    <a:moveTo>
                      <a:pt x="1491343" y="4762"/>
                    </a:moveTo>
                    <a:lnTo>
                      <a:pt x="1511091" y="4989"/>
                    </a:lnTo>
                    <a:lnTo>
                      <a:pt x="1531066" y="5896"/>
                    </a:lnTo>
                    <a:lnTo>
                      <a:pt x="1550586" y="7030"/>
                    </a:lnTo>
                    <a:lnTo>
                      <a:pt x="1570334" y="8617"/>
                    </a:lnTo>
                    <a:lnTo>
                      <a:pt x="1589628" y="11112"/>
                    </a:lnTo>
                    <a:lnTo>
                      <a:pt x="1608695" y="13607"/>
                    </a:lnTo>
                    <a:lnTo>
                      <a:pt x="1627762" y="17009"/>
                    </a:lnTo>
                    <a:lnTo>
                      <a:pt x="1646602" y="20637"/>
                    </a:lnTo>
                    <a:lnTo>
                      <a:pt x="1665442" y="24492"/>
                    </a:lnTo>
                    <a:lnTo>
                      <a:pt x="1683827" y="29028"/>
                    </a:lnTo>
                    <a:lnTo>
                      <a:pt x="1702440" y="34017"/>
                    </a:lnTo>
                    <a:lnTo>
                      <a:pt x="1720599" y="39460"/>
                    </a:lnTo>
                    <a:lnTo>
                      <a:pt x="1738531" y="45357"/>
                    </a:lnTo>
                    <a:lnTo>
                      <a:pt x="1756463" y="51480"/>
                    </a:lnTo>
                    <a:lnTo>
                      <a:pt x="1773941" y="58284"/>
                    </a:lnTo>
                    <a:lnTo>
                      <a:pt x="1791192" y="65314"/>
                    </a:lnTo>
                    <a:lnTo>
                      <a:pt x="1808670" y="72798"/>
                    </a:lnTo>
                    <a:lnTo>
                      <a:pt x="1825694" y="80735"/>
                    </a:lnTo>
                    <a:lnTo>
                      <a:pt x="1842037" y="89126"/>
                    </a:lnTo>
                    <a:lnTo>
                      <a:pt x="1858607" y="97744"/>
                    </a:lnTo>
                    <a:lnTo>
                      <a:pt x="1874950" y="106589"/>
                    </a:lnTo>
                    <a:lnTo>
                      <a:pt x="1890839" y="116114"/>
                    </a:lnTo>
                    <a:lnTo>
                      <a:pt x="1906728" y="126092"/>
                    </a:lnTo>
                    <a:lnTo>
                      <a:pt x="1922390" y="136298"/>
                    </a:lnTo>
                    <a:lnTo>
                      <a:pt x="1937598" y="146957"/>
                    </a:lnTo>
                    <a:lnTo>
                      <a:pt x="1952579" y="157842"/>
                    </a:lnTo>
                    <a:lnTo>
                      <a:pt x="1967333" y="169182"/>
                    </a:lnTo>
                    <a:lnTo>
                      <a:pt x="1981633" y="180748"/>
                    </a:lnTo>
                    <a:lnTo>
                      <a:pt x="1995706" y="192541"/>
                    </a:lnTo>
                    <a:lnTo>
                      <a:pt x="2009553" y="204560"/>
                    </a:lnTo>
                    <a:lnTo>
                      <a:pt x="2023172" y="217260"/>
                    </a:lnTo>
                    <a:lnTo>
                      <a:pt x="2036337" y="230187"/>
                    </a:lnTo>
                    <a:lnTo>
                      <a:pt x="2049048" y="243567"/>
                    </a:lnTo>
                    <a:lnTo>
                      <a:pt x="2061759" y="256948"/>
                    </a:lnTo>
                    <a:lnTo>
                      <a:pt x="2074244" y="271009"/>
                    </a:lnTo>
                    <a:lnTo>
                      <a:pt x="2086047" y="284842"/>
                    </a:lnTo>
                    <a:lnTo>
                      <a:pt x="2097623" y="299357"/>
                    </a:lnTo>
                    <a:lnTo>
                      <a:pt x="2108973" y="314098"/>
                    </a:lnTo>
                    <a:lnTo>
                      <a:pt x="2119868" y="329066"/>
                    </a:lnTo>
                    <a:lnTo>
                      <a:pt x="2130536" y="344260"/>
                    </a:lnTo>
                    <a:lnTo>
                      <a:pt x="2140524" y="359682"/>
                    </a:lnTo>
                    <a:lnTo>
                      <a:pt x="2150511" y="375330"/>
                    </a:lnTo>
                    <a:lnTo>
                      <a:pt x="2159817" y="391432"/>
                    </a:lnTo>
                    <a:lnTo>
                      <a:pt x="2168897" y="407534"/>
                    </a:lnTo>
                    <a:lnTo>
                      <a:pt x="2177749" y="424089"/>
                    </a:lnTo>
                    <a:lnTo>
                      <a:pt x="2185921" y="440871"/>
                    </a:lnTo>
                    <a:lnTo>
                      <a:pt x="2194092" y="457880"/>
                    </a:lnTo>
                    <a:lnTo>
                      <a:pt x="2201356" y="474889"/>
                    </a:lnTo>
                    <a:lnTo>
                      <a:pt x="2208619" y="492351"/>
                    </a:lnTo>
                    <a:lnTo>
                      <a:pt x="2215429" y="510041"/>
                    </a:lnTo>
                    <a:lnTo>
                      <a:pt x="2221558" y="527730"/>
                    </a:lnTo>
                    <a:lnTo>
                      <a:pt x="2227459" y="545873"/>
                    </a:lnTo>
                    <a:lnTo>
                      <a:pt x="2232680" y="563789"/>
                    </a:lnTo>
                    <a:lnTo>
                      <a:pt x="2237901" y="582159"/>
                    </a:lnTo>
                    <a:lnTo>
                      <a:pt x="2242213" y="600755"/>
                    </a:lnTo>
                    <a:lnTo>
                      <a:pt x="2246299" y="619578"/>
                    </a:lnTo>
                    <a:lnTo>
                      <a:pt x="2249931" y="638401"/>
                    </a:lnTo>
                    <a:lnTo>
                      <a:pt x="2253109" y="657451"/>
                    </a:lnTo>
                    <a:lnTo>
                      <a:pt x="2255833" y="676501"/>
                    </a:lnTo>
                    <a:lnTo>
                      <a:pt x="2258102" y="696005"/>
                    </a:lnTo>
                    <a:lnTo>
                      <a:pt x="2259918" y="715509"/>
                    </a:lnTo>
                    <a:lnTo>
                      <a:pt x="2261053" y="735239"/>
                    </a:lnTo>
                    <a:lnTo>
                      <a:pt x="2261961" y="754743"/>
                    </a:lnTo>
                    <a:lnTo>
                      <a:pt x="2262188" y="774473"/>
                    </a:lnTo>
                    <a:lnTo>
                      <a:pt x="2261961" y="794657"/>
                    </a:lnTo>
                    <a:lnTo>
                      <a:pt x="2261053" y="814387"/>
                    </a:lnTo>
                    <a:lnTo>
                      <a:pt x="2259918" y="833891"/>
                    </a:lnTo>
                    <a:lnTo>
                      <a:pt x="2258102" y="853394"/>
                    </a:lnTo>
                    <a:lnTo>
                      <a:pt x="2255833" y="872898"/>
                    </a:lnTo>
                    <a:lnTo>
                      <a:pt x="2253109" y="891948"/>
                    </a:lnTo>
                    <a:lnTo>
                      <a:pt x="2249931" y="910998"/>
                    </a:lnTo>
                    <a:lnTo>
                      <a:pt x="2246299" y="929821"/>
                    </a:lnTo>
                    <a:lnTo>
                      <a:pt x="2242213" y="948644"/>
                    </a:lnTo>
                    <a:lnTo>
                      <a:pt x="2237901" y="967241"/>
                    </a:lnTo>
                    <a:lnTo>
                      <a:pt x="2232680" y="985610"/>
                    </a:lnTo>
                    <a:lnTo>
                      <a:pt x="2227459" y="1003526"/>
                    </a:lnTo>
                    <a:lnTo>
                      <a:pt x="2221558" y="1021669"/>
                    </a:lnTo>
                    <a:lnTo>
                      <a:pt x="2215429" y="1039359"/>
                    </a:lnTo>
                    <a:lnTo>
                      <a:pt x="2208619" y="1057048"/>
                    </a:lnTo>
                    <a:lnTo>
                      <a:pt x="2201356" y="1074510"/>
                    </a:lnTo>
                    <a:lnTo>
                      <a:pt x="2194092" y="1091519"/>
                    </a:lnTo>
                    <a:lnTo>
                      <a:pt x="2185921" y="1108528"/>
                    </a:lnTo>
                    <a:lnTo>
                      <a:pt x="2177749" y="1125310"/>
                    </a:lnTo>
                    <a:lnTo>
                      <a:pt x="2168897" y="1141866"/>
                    </a:lnTo>
                    <a:lnTo>
                      <a:pt x="2159817" y="1157968"/>
                    </a:lnTo>
                    <a:lnTo>
                      <a:pt x="2150511" y="1174069"/>
                    </a:lnTo>
                    <a:lnTo>
                      <a:pt x="2140524" y="1189718"/>
                    </a:lnTo>
                    <a:lnTo>
                      <a:pt x="2130536" y="1205139"/>
                    </a:lnTo>
                    <a:lnTo>
                      <a:pt x="2119868" y="1220560"/>
                    </a:lnTo>
                    <a:lnTo>
                      <a:pt x="2108973" y="1235301"/>
                    </a:lnTo>
                    <a:lnTo>
                      <a:pt x="2097623" y="1250043"/>
                    </a:lnTo>
                    <a:lnTo>
                      <a:pt x="2086047" y="1264557"/>
                    </a:lnTo>
                    <a:lnTo>
                      <a:pt x="2074244" y="1278391"/>
                    </a:lnTo>
                    <a:lnTo>
                      <a:pt x="2061759" y="1292451"/>
                    </a:lnTo>
                    <a:lnTo>
                      <a:pt x="2049048" y="1305832"/>
                    </a:lnTo>
                    <a:lnTo>
                      <a:pt x="2036337" y="1319212"/>
                    </a:lnTo>
                    <a:lnTo>
                      <a:pt x="2023172" y="1332139"/>
                    </a:lnTo>
                    <a:lnTo>
                      <a:pt x="2009553" y="1344385"/>
                    </a:lnTo>
                    <a:lnTo>
                      <a:pt x="1995706" y="1356859"/>
                    </a:lnTo>
                    <a:lnTo>
                      <a:pt x="1981633" y="1368651"/>
                    </a:lnTo>
                    <a:lnTo>
                      <a:pt x="1967333" y="1380444"/>
                    </a:lnTo>
                    <a:lnTo>
                      <a:pt x="1952579" y="1391784"/>
                    </a:lnTo>
                    <a:lnTo>
                      <a:pt x="1937598" y="1402443"/>
                    </a:lnTo>
                    <a:lnTo>
                      <a:pt x="1922390" y="1413101"/>
                    </a:lnTo>
                    <a:lnTo>
                      <a:pt x="1906728" y="1423307"/>
                    </a:lnTo>
                    <a:lnTo>
                      <a:pt x="1890839" y="1433285"/>
                    </a:lnTo>
                    <a:lnTo>
                      <a:pt x="1874950" y="1442584"/>
                    </a:lnTo>
                    <a:lnTo>
                      <a:pt x="1858607" y="1451882"/>
                    </a:lnTo>
                    <a:lnTo>
                      <a:pt x="1842037" y="1460273"/>
                    </a:lnTo>
                    <a:lnTo>
                      <a:pt x="1825694" y="1468891"/>
                    </a:lnTo>
                    <a:lnTo>
                      <a:pt x="1808670" y="1476601"/>
                    </a:lnTo>
                    <a:lnTo>
                      <a:pt x="1791192" y="1484085"/>
                    </a:lnTo>
                    <a:lnTo>
                      <a:pt x="1773941" y="1491116"/>
                    </a:lnTo>
                    <a:lnTo>
                      <a:pt x="1756463" y="1497919"/>
                    </a:lnTo>
                    <a:lnTo>
                      <a:pt x="1738531" y="1504043"/>
                    </a:lnTo>
                    <a:lnTo>
                      <a:pt x="1720599" y="1509939"/>
                    </a:lnTo>
                    <a:lnTo>
                      <a:pt x="1702440" y="1515382"/>
                    </a:lnTo>
                    <a:lnTo>
                      <a:pt x="1683827" y="1520371"/>
                    </a:lnTo>
                    <a:lnTo>
                      <a:pt x="1665442" y="1524907"/>
                    </a:lnTo>
                    <a:lnTo>
                      <a:pt x="1646602" y="1528762"/>
                    </a:lnTo>
                    <a:lnTo>
                      <a:pt x="1627762" y="1532391"/>
                    </a:lnTo>
                    <a:lnTo>
                      <a:pt x="1608695" y="1535793"/>
                    </a:lnTo>
                    <a:lnTo>
                      <a:pt x="1589628" y="1538514"/>
                    </a:lnTo>
                    <a:lnTo>
                      <a:pt x="1570334" y="1540782"/>
                    </a:lnTo>
                    <a:lnTo>
                      <a:pt x="1550586" y="1542369"/>
                    </a:lnTo>
                    <a:lnTo>
                      <a:pt x="1531066" y="1543503"/>
                    </a:lnTo>
                    <a:lnTo>
                      <a:pt x="1511091" y="1544410"/>
                    </a:lnTo>
                    <a:lnTo>
                      <a:pt x="1491343" y="1544637"/>
                    </a:lnTo>
                    <a:lnTo>
                      <a:pt x="1471368" y="1544410"/>
                    </a:lnTo>
                    <a:lnTo>
                      <a:pt x="1451848" y="1543503"/>
                    </a:lnTo>
                    <a:lnTo>
                      <a:pt x="1432100" y="1542369"/>
                    </a:lnTo>
                    <a:lnTo>
                      <a:pt x="1412579" y="1540782"/>
                    </a:lnTo>
                    <a:lnTo>
                      <a:pt x="1393285" y="1538514"/>
                    </a:lnTo>
                    <a:lnTo>
                      <a:pt x="1373991" y="1535793"/>
                    </a:lnTo>
                    <a:lnTo>
                      <a:pt x="1354924" y="1532391"/>
                    </a:lnTo>
                    <a:lnTo>
                      <a:pt x="1336085" y="1528762"/>
                    </a:lnTo>
                    <a:lnTo>
                      <a:pt x="1317245" y="1524907"/>
                    </a:lnTo>
                    <a:lnTo>
                      <a:pt x="1298632" y="1520371"/>
                    </a:lnTo>
                    <a:lnTo>
                      <a:pt x="1280473" y="1515382"/>
                    </a:lnTo>
                    <a:lnTo>
                      <a:pt x="1262087" y="1509939"/>
                    </a:lnTo>
                    <a:lnTo>
                      <a:pt x="1244155" y="1504043"/>
                    </a:lnTo>
                    <a:lnTo>
                      <a:pt x="1226450" y="1497919"/>
                    </a:lnTo>
                    <a:lnTo>
                      <a:pt x="1208972" y="1491116"/>
                    </a:lnTo>
                    <a:lnTo>
                      <a:pt x="1191267" y="1484085"/>
                    </a:lnTo>
                    <a:lnTo>
                      <a:pt x="1174243" y="1476601"/>
                    </a:lnTo>
                    <a:lnTo>
                      <a:pt x="1157219" y="1468891"/>
                    </a:lnTo>
                    <a:lnTo>
                      <a:pt x="1140422" y="1460273"/>
                    </a:lnTo>
                    <a:lnTo>
                      <a:pt x="1123852" y="1451882"/>
                    </a:lnTo>
                    <a:lnTo>
                      <a:pt x="1107736" y="1442584"/>
                    </a:lnTo>
                    <a:lnTo>
                      <a:pt x="1091620" y="1433285"/>
                    </a:lnTo>
                    <a:lnTo>
                      <a:pt x="1075958" y="1423307"/>
                    </a:lnTo>
                    <a:lnTo>
                      <a:pt x="1060523" y="1413101"/>
                    </a:lnTo>
                    <a:lnTo>
                      <a:pt x="1045315" y="1402443"/>
                    </a:lnTo>
                    <a:lnTo>
                      <a:pt x="1030334" y="1391784"/>
                    </a:lnTo>
                    <a:lnTo>
                      <a:pt x="1015580" y="1380444"/>
                    </a:lnTo>
                    <a:lnTo>
                      <a:pt x="1001053" y="1368651"/>
                    </a:lnTo>
                    <a:lnTo>
                      <a:pt x="986753" y="1356859"/>
                    </a:lnTo>
                    <a:lnTo>
                      <a:pt x="973134" y="1344385"/>
                    </a:lnTo>
                    <a:lnTo>
                      <a:pt x="959515" y="1332139"/>
                    </a:lnTo>
                    <a:lnTo>
                      <a:pt x="946349" y="1319212"/>
                    </a:lnTo>
                    <a:lnTo>
                      <a:pt x="933411" y="1305832"/>
                    </a:lnTo>
                    <a:lnTo>
                      <a:pt x="920700" y="1292451"/>
                    </a:lnTo>
                    <a:lnTo>
                      <a:pt x="908670" y="1278391"/>
                    </a:lnTo>
                    <a:lnTo>
                      <a:pt x="896866" y="1264557"/>
                    </a:lnTo>
                    <a:lnTo>
                      <a:pt x="885063" y="1250043"/>
                    </a:lnTo>
                    <a:lnTo>
                      <a:pt x="873714" y="1235301"/>
                    </a:lnTo>
                    <a:lnTo>
                      <a:pt x="863045" y="1220560"/>
                    </a:lnTo>
                    <a:lnTo>
                      <a:pt x="852377" y="1205139"/>
                    </a:lnTo>
                    <a:lnTo>
                      <a:pt x="841936" y="1189718"/>
                    </a:lnTo>
                    <a:lnTo>
                      <a:pt x="832175" y="1174069"/>
                    </a:lnTo>
                    <a:lnTo>
                      <a:pt x="822642" y="1157968"/>
                    </a:lnTo>
                    <a:lnTo>
                      <a:pt x="813562" y="1141866"/>
                    </a:lnTo>
                    <a:lnTo>
                      <a:pt x="804937" y="1125310"/>
                    </a:lnTo>
                    <a:lnTo>
                      <a:pt x="796538" y="1108528"/>
                    </a:lnTo>
                    <a:lnTo>
                      <a:pt x="788821" y="1091519"/>
                    </a:lnTo>
                    <a:lnTo>
                      <a:pt x="781103" y="1074510"/>
                    </a:lnTo>
                    <a:lnTo>
                      <a:pt x="774067" y="1057048"/>
                    </a:lnTo>
                    <a:lnTo>
                      <a:pt x="767484" y="1039359"/>
                    </a:lnTo>
                    <a:lnTo>
                      <a:pt x="761129" y="1021669"/>
                    </a:lnTo>
                    <a:lnTo>
                      <a:pt x="755227" y="1003526"/>
                    </a:lnTo>
                    <a:lnTo>
                      <a:pt x="749779" y="985610"/>
                    </a:lnTo>
                    <a:lnTo>
                      <a:pt x="745013" y="967241"/>
                    </a:lnTo>
                    <a:lnTo>
                      <a:pt x="740246" y="948644"/>
                    </a:lnTo>
                    <a:lnTo>
                      <a:pt x="736160" y="929821"/>
                    </a:lnTo>
                    <a:lnTo>
                      <a:pt x="732528" y="910998"/>
                    </a:lnTo>
                    <a:lnTo>
                      <a:pt x="729578" y="891948"/>
                    </a:lnTo>
                    <a:lnTo>
                      <a:pt x="726854" y="872898"/>
                    </a:lnTo>
                    <a:lnTo>
                      <a:pt x="724584" y="853394"/>
                    </a:lnTo>
                    <a:lnTo>
                      <a:pt x="722995" y="833891"/>
                    </a:lnTo>
                    <a:lnTo>
                      <a:pt x="721633" y="814387"/>
                    </a:lnTo>
                    <a:lnTo>
                      <a:pt x="720952" y="794657"/>
                    </a:lnTo>
                    <a:lnTo>
                      <a:pt x="720725" y="774473"/>
                    </a:lnTo>
                    <a:lnTo>
                      <a:pt x="720952" y="754743"/>
                    </a:lnTo>
                    <a:lnTo>
                      <a:pt x="721633" y="735239"/>
                    </a:lnTo>
                    <a:lnTo>
                      <a:pt x="722995" y="715509"/>
                    </a:lnTo>
                    <a:lnTo>
                      <a:pt x="724584" y="696005"/>
                    </a:lnTo>
                    <a:lnTo>
                      <a:pt x="726854" y="676501"/>
                    </a:lnTo>
                    <a:lnTo>
                      <a:pt x="729578" y="657451"/>
                    </a:lnTo>
                    <a:lnTo>
                      <a:pt x="732528" y="638401"/>
                    </a:lnTo>
                    <a:lnTo>
                      <a:pt x="736160" y="619578"/>
                    </a:lnTo>
                    <a:lnTo>
                      <a:pt x="740246" y="600755"/>
                    </a:lnTo>
                    <a:lnTo>
                      <a:pt x="745013" y="582159"/>
                    </a:lnTo>
                    <a:lnTo>
                      <a:pt x="749779" y="563789"/>
                    </a:lnTo>
                    <a:lnTo>
                      <a:pt x="755227" y="545873"/>
                    </a:lnTo>
                    <a:lnTo>
                      <a:pt x="761129" y="527730"/>
                    </a:lnTo>
                    <a:lnTo>
                      <a:pt x="767484" y="510041"/>
                    </a:lnTo>
                    <a:lnTo>
                      <a:pt x="774067" y="492351"/>
                    </a:lnTo>
                    <a:lnTo>
                      <a:pt x="781103" y="474889"/>
                    </a:lnTo>
                    <a:lnTo>
                      <a:pt x="788821" y="457880"/>
                    </a:lnTo>
                    <a:lnTo>
                      <a:pt x="796538" y="440871"/>
                    </a:lnTo>
                    <a:lnTo>
                      <a:pt x="804937" y="424089"/>
                    </a:lnTo>
                    <a:lnTo>
                      <a:pt x="813562" y="407534"/>
                    </a:lnTo>
                    <a:lnTo>
                      <a:pt x="822642" y="391432"/>
                    </a:lnTo>
                    <a:lnTo>
                      <a:pt x="832175" y="375330"/>
                    </a:lnTo>
                    <a:lnTo>
                      <a:pt x="841936" y="359682"/>
                    </a:lnTo>
                    <a:lnTo>
                      <a:pt x="852377" y="344260"/>
                    </a:lnTo>
                    <a:lnTo>
                      <a:pt x="863045" y="329066"/>
                    </a:lnTo>
                    <a:lnTo>
                      <a:pt x="873714" y="314098"/>
                    </a:lnTo>
                    <a:lnTo>
                      <a:pt x="885063" y="299357"/>
                    </a:lnTo>
                    <a:lnTo>
                      <a:pt x="896866" y="284842"/>
                    </a:lnTo>
                    <a:lnTo>
                      <a:pt x="908670" y="271009"/>
                    </a:lnTo>
                    <a:lnTo>
                      <a:pt x="920700" y="256948"/>
                    </a:lnTo>
                    <a:lnTo>
                      <a:pt x="933411" y="243567"/>
                    </a:lnTo>
                    <a:lnTo>
                      <a:pt x="946349" y="230187"/>
                    </a:lnTo>
                    <a:lnTo>
                      <a:pt x="959515" y="217260"/>
                    </a:lnTo>
                    <a:lnTo>
                      <a:pt x="973134" y="204560"/>
                    </a:lnTo>
                    <a:lnTo>
                      <a:pt x="986753" y="192541"/>
                    </a:lnTo>
                    <a:lnTo>
                      <a:pt x="1001053" y="180748"/>
                    </a:lnTo>
                    <a:lnTo>
                      <a:pt x="1015580" y="169182"/>
                    </a:lnTo>
                    <a:lnTo>
                      <a:pt x="1030334" y="157842"/>
                    </a:lnTo>
                    <a:lnTo>
                      <a:pt x="1045315" y="146957"/>
                    </a:lnTo>
                    <a:lnTo>
                      <a:pt x="1060523" y="136298"/>
                    </a:lnTo>
                    <a:lnTo>
                      <a:pt x="1075958" y="126092"/>
                    </a:lnTo>
                    <a:lnTo>
                      <a:pt x="1091620" y="116114"/>
                    </a:lnTo>
                    <a:lnTo>
                      <a:pt x="1107736" y="106589"/>
                    </a:lnTo>
                    <a:lnTo>
                      <a:pt x="1123852" y="97744"/>
                    </a:lnTo>
                    <a:lnTo>
                      <a:pt x="1140422" y="89126"/>
                    </a:lnTo>
                    <a:lnTo>
                      <a:pt x="1157219" y="80735"/>
                    </a:lnTo>
                    <a:lnTo>
                      <a:pt x="1174243" y="72798"/>
                    </a:lnTo>
                    <a:lnTo>
                      <a:pt x="1191267" y="65314"/>
                    </a:lnTo>
                    <a:lnTo>
                      <a:pt x="1208972" y="58284"/>
                    </a:lnTo>
                    <a:lnTo>
                      <a:pt x="1226450" y="51480"/>
                    </a:lnTo>
                    <a:lnTo>
                      <a:pt x="1244155" y="45357"/>
                    </a:lnTo>
                    <a:lnTo>
                      <a:pt x="1262087" y="39460"/>
                    </a:lnTo>
                    <a:lnTo>
                      <a:pt x="1280473" y="34017"/>
                    </a:lnTo>
                    <a:lnTo>
                      <a:pt x="1298632" y="29028"/>
                    </a:lnTo>
                    <a:lnTo>
                      <a:pt x="1317245" y="24492"/>
                    </a:lnTo>
                    <a:lnTo>
                      <a:pt x="1336085" y="20637"/>
                    </a:lnTo>
                    <a:lnTo>
                      <a:pt x="1354924" y="17009"/>
                    </a:lnTo>
                    <a:lnTo>
                      <a:pt x="1373991" y="13607"/>
                    </a:lnTo>
                    <a:lnTo>
                      <a:pt x="1393285" y="11112"/>
                    </a:lnTo>
                    <a:lnTo>
                      <a:pt x="1412579" y="8617"/>
                    </a:lnTo>
                    <a:lnTo>
                      <a:pt x="1432100" y="7030"/>
                    </a:lnTo>
                    <a:lnTo>
                      <a:pt x="1451848" y="5896"/>
                    </a:lnTo>
                    <a:lnTo>
                      <a:pt x="1471368" y="4989"/>
                    </a:lnTo>
                    <a:lnTo>
                      <a:pt x="1491343" y="4762"/>
                    </a:lnTo>
                    <a:close/>
                    <a:moveTo>
                      <a:pt x="37390" y="0"/>
                    </a:moveTo>
                    <a:lnTo>
                      <a:pt x="41696" y="0"/>
                    </a:lnTo>
                    <a:lnTo>
                      <a:pt x="1155700" y="0"/>
                    </a:lnTo>
                    <a:lnTo>
                      <a:pt x="1140291" y="6808"/>
                    </a:lnTo>
                    <a:lnTo>
                      <a:pt x="1125108" y="13843"/>
                    </a:lnTo>
                    <a:lnTo>
                      <a:pt x="1110152" y="21105"/>
                    </a:lnTo>
                    <a:lnTo>
                      <a:pt x="1095422" y="28821"/>
                    </a:lnTo>
                    <a:lnTo>
                      <a:pt x="1080693" y="36990"/>
                    </a:lnTo>
                    <a:lnTo>
                      <a:pt x="1066417" y="45160"/>
                    </a:lnTo>
                    <a:lnTo>
                      <a:pt x="1051914" y="53784"/>
                    </a:lnTo>
                    <a:lnTo>
                      <a:pt x="1037864" y="62407"/>
                    </a:lnTo>
                    <a:lnTo>
                      <a:pt x="1023814" y="71711"/>
                    </a:lnTo>
                    <a:lnTo>
                      <a:pt x="1010218" y="81016"/>
                    </a:lnTo>
                    <a:lnTo>
                      <a:pt x="996848" y="90547"/>
                    </a:lnTo>
                    <a:lnTo>
                      <a:pt x="983478" y="100305"/>
                    </a:lnTo>
                    <a:lnTo>
                      <a:pt x="970335" y="110517"/>
                    </a:lnTo>
                    <a:lnTo>
                      <a:pt x="957418" y="120956"/>
                    </a:lnTo>
                    <a:lnTo>
                      <a:pt x="944502" y="131622"/>
                    </a:lnTo>
                    <a:lnTo>
                      <a:pt x="932038" y="142515"/>
                    </a:lnTo>
                    <a:lnTo>
                      <a:pt x="919801" y="153635"/>
                    </a:lnTo>
                    <a:lnTo>
                      <a:pt x="907565" y="164981"/>
                    </a:lnTo>
                    <a:lnTo>
                      <a:pt x="895781" y="176328"/>
                    </a:lnTo>
                    <a:lnTo>
                      <a:pt x="884224" y="188129"/>
                    </a:lnTo>
                    <a:lnTo>
                      <a:pt x="872894" y="200156"/>
                    </a:lnTo>
                    <a:lnTo>
                      <a:pt x="861790" y="212411"/>
                    </a:lnTo>
                    <a:lnTo>
                      <a:pt x="850686" y="224892"/>
                    </a:lnTo>
                    <a:lnTo>
                      <a:pt x="840035" y="237374"/>
                    </a:lnTo>
                    <a:lnTo>
                      <a:pt x="829611" y="250309"/>
                    </a:lnTo>
                    <a:lnTo>
                      <a:pt x="819414" y="263471"/>
                    </a:lnTo>
                    <a:lnTo>
                      <a:pt x="809443" y="276633"/>
                    </a:lnTo>
                    <a:lnTo>
                      <a:pt x="799926" y="290249"/>
                    </a:lnTo>
                    <a:lnTo>
                      <a:pt x="790408" y="304092"/>
                    </a:lnTo>
                    <a:lnTo>
                      <a:pt x="781117" y="317708"/>
                    </a:lnTo>
                    <a:lnTo>
                      <a:pt x="772280" y="331778"/>
                    </a:lnTo>
                    <a:lnTo>
                      <a:pt x="763442" y="346075"/>
                    </a:lnTo>
                    <a:lnTo>
                      <a:pt x="41696" y="346075"/>
                    </a:lnTo>
                    <a:lnTo>
                      <a:pt x="37390" y="345848"/>
                    </a:lnTo>
                    <a:lnTo>
                      <a:pt x="33085" y="345394"/>
                    </a:lnTo>
                    <a:lnTo>
                      <a:pt x="29232" y="344260"/>
                    </a:lnTo>
                    <a:lnTo>
                      <a:pt x="25380" y="342671"/>
                    </a:lnTo>
                    <a:lnTo>
                      <a:pt x="21755" y="341083"/>
                    </a:lnTo>
                    <a:lnTo>
                      <a:pt x="18355" y="339040"/>
                    </a:lnTo>
                    <a:lnTo>
                      <a:pt x="15183" y="336544"/>
                    </a:lnTo>
                    <a:lnTo>
                      <a:pt x="12237" y="333821"/>
                    </a:lnTo>
                    <a:lnTo>
                      <a:pt x="9517" y="330871"/>
                    </a:lnTo>
                    <a:lnTo>
                      <a:pt x="7025" y="327693"/>
                    </a:lnTo>
                    <a:lnTo>
                      <a:pt x="4985" y="324063"/>
                    </a:lnTo>
                    <a:lnTo>
                      <a:pt x="3173" y="320432"/>
                    </a:lnTo>
                    <a:lnTo>
                      <a:pt x="2040" y="316801"/>
                    </a:lnTo>
                    <a:lnTo>
                      <a:pt x="907" y="312716"/>
                    </a:lnTo>
                    <a:lnTo>
                      <a:pt x="227" y="308631"/>
                    </a:lnTo>
                    <a:lnTo>
                      <a:pt x="0" y="304319"/>
                    </a:lnTo>
                    <a:lnTo>
                      <a:pt x="0" y="41529"/>
                    </a:lnTo>
                    <a:lnTo>
                      <a:pt x="227" y="37444"/>
                    </a:lnTo>
                    <a:lnTo>
                      <a:pt x="907" y="33359"/>
                    </a:lnTo>
                    <a:lnTo>
                      <a:pt x="2040" y="29275"/>
                    </a:lnTo>
                    <a:lnTo>
                      <a:pt x="3173" y="25417"/>
                    </a:lnTo>
                    <a:lnTo>
                      <a:pt x="4985" y="21786"/>
                    </a:lnTo>
                    <a:lnTo>
                      <a:pt x="7025" y="18382"/>
                    </a:lnTo>
                    <a:lnTo>
                      <a:pt x="9517" y="14978"/>
                    </a:lnTo>
                    <a:lnTo>
                      <a:pt x="12237" y="12255"/>
                    </a:lnTo>
                    <a:lnTo>
                      <a:pt x="15183" y="9531"/>
                    </a:lnTo>
                    <a:lnTo>
                      <a:pt x="18355" y="7035"/>
                    </a:lnTo>
                    <a:lnTo>
                      <a:pt x="21755" y="4993"/>
                    </a:lnTo>
                    <a:lnTo>
                      <a:pt x="25380" y="3177"/>
                    </a:lnTo>
                    <a:lnTo>
                      <a:pt x="29232" y="1815"/>
                    </a:lnTo>
                    <a:lnTo>
                      <a:pt x="33085" y="908"/>
                    </a:lnTo>
                    <a:lnTo>
                      <a:pt x="373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68922" y="131245"/>
            <a:ext cx="5288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1364516" y="1381478"/>
            <a:ext cx="9462968" cy="2330623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6000" y="3853836"/>
            <a:ext cx="4731484" cy="1783873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99000">
                <a:schemeClr val="accent4"/>
              </a:gs>
            </a:gsLst>
            <a:lin ang="13500000" scaled="1"/>
            <a:tileRect/>
          </a:gradFill>
          <a:ln>
            <a:noFill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4516" y="3853837"/>
            <a:ext cx="4731484" cy="178387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8323" y="4128008"/>
            <a:ext cx="4138523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cs typeface="+mn-ea"/>
                <a:sym typeface="+mn-lt"/>
              </a:rPr>
              <a:t>添加您的标题</a:t>
            </a:r>
            <a:endParaRPr lang="en-US" altLang="zh-CN" b="1" spc="3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40288" y="4739049"/>
            <a:ext cx="42291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33564" y="4745772"/>
            <a:ext cx="3092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>
            <a:off x="9349067" y="4820890"/>
            <a:ext cx="154641" cy="1333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14816" y="4918904"/>
            <a:ext cx="43545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spc="300">
                <a:solidFill>
                  <a:schemeClr val="bg1"/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14817" y="4084670"/>
            <a:ext cx="137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4557 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6002 4.44444E-6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23 -0.00347 L 2.91667E-6 -1.48148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25E-6 -3.7037E-6 L 0.06003 -3.7037E-6 " pathEditMode="relative" rAng="0" ptsTypes="AA">
                                      <p:cBhvr>
                                        <p:cTn id="49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2" grpId="1" animBg="1"/>
      <p:bldP spid="13" grpId="0"/>
      <p:bldP spid="13" grpId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 r="1072"/>
          <a:stretch>
            <a:fillRect/>
          </a:stretch>
        </p:blipFill>
        <p:spPr>
          <a:xfrm>
            <a:off x="0" y="-1"/>
            <a:ext cx="12192000" cy="6869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68" y="1105958"/>
            <a:ext cx="427076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65" y="1723818"/>
            <a:ext cx="38318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75421" y="183575"/>
            <a:ext cx="3841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52" name="组合 5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905700" y="1229224"/>
            <a:ext cx="8424390" cy="4232961"/>
            <a:chOff x="2156524" y="1791199"/>
            <a:chExt cx="8424390" cy="4232961"/>
          </a:xfrm>
        </p:grpSpPr>
        <p:grpSp>
          <p:nvGrpSpPr>
            <p:cNvPr id="53" name="组合 52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GrpSpPr/>
            <p:nvPr/>
          </p:nvGrpSpPr>
          <p:grpSpPr>
            <a:xfrm>
              <a:off x="2156524" y="1791199"/>
              <a:ext cx="8424390" cy="4232961"/>
              <a:chOff x="3650968" y="2196025"/>
              <a:chExt cx="4890106" cy="2457106"/>
            </a:xfrm>
            <a:effectLst/>
            <a:scene3d>
              <a:camera prst="perspectiveRelaxedModerately">
                <a:rot lat="17390632" lon="0" rev="0"/>
              </a:camera>
              <a:lightRig rig="flat" dir="t">
                <a:rot lat="0" lon="0" rev="4200000"/>
              </a:lightRig>
            </a:scene3d>
          </p:grpSpPr>
          <p:grpSp>
            <p:nvGrpSpPr>
              <p:cNvPr id="55" name="组合 54"/>
              <p:cNvGrpSpPr/>
              <p:nvPr/>
            </p:nvGrpSpPr>
            <p:grpSpPr>
              <a:xfrm rot="16200000">
                <a:off x="4867468" y="979525"/>
                <a:ext cx="2457106" cy="4890106"/>
                <a:chOff x="1910354" y="1548938"/>
                <a:chExt cx="1697887" cy="3379127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3577013" y="2171625"/>
                  <a:ext cx="31228" cy="2658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  <a:alpha val="99000"/>
                  </a:schemeClr>
                </a:solidFill>
                <a:ln>
                  <a:noFill/>
                </a:ln>
                <a:sp3d extrusionH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圆角矩形 57"/>
                <p:cNvSpPr/>
                <p:nvPr/>
              </p:nvSpPr>
              <p:spPr>
                <a:xfrm>
                  <a:off x="1910364" y="2318762"/>
                  <a:ext cx="23463" cy="2197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p3d extrusionH="3175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1910354" y="2054578"/>
                  <a:ext cx="23463" cy="2197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p3d extrusionH="3175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组合 59"/>
                <p:cNvGrpSpPr/>
                <p:nvPr/>
              </p:nvGrpSpPr>
              <p:grpSpPr>
                <a:xfrm>
                  <a:off x="1958085" y="1548938"/>
                  <a:ext cx="1617852" cy="3379127"/>
                  <a:chOff x="1958085" y="1548938"/>
                  <a:chExt cx="1617852" cy="3379127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58085" y="1548938"/>
                    <a:ext cx="1617852" cy="3379127"/>
                  </a:xfrm>
                  <a:prstGeom prst="roundRect">
                    <a:avLst>
                      <a:gd name="adj" fmla="val 17218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E8E8E8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571500" dist="444500" dir="5400000" algn="t" rotWithShape="0">
                      <a:prstClr val="black">
                        <a:alpha val="13000"/>
                      </a:prstClr>
                    </a:outerShdw>
                  </a:effectLst>
                  <a:sp3d extrusionH="88900"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2728" y="1548938"/>
                    <a:ext cx="1608572" cy="3379127"/>
                  </a:xfrm>
                  <a:prstGeom prst="roundRect">
                    <a:avLst>
                      <a:gd name="adj" fmla="val 16021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1" name="矩形 60"/>
                <p:cNvSpPr/>
                <p:nvPr/>
              </p:nvSpPr>
              <p:spPr>
                <a:xfrm>
                  <a:off x="2047874" y="1933575"/>
                  <a:ext cx="1438275" cy="260985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圆角矩形 61"/>
                <p:cNvSpPr/>
                <p:nvPr/>
              </p:nvSpPr>
              <p:spPr>
                <a:xfrm>
                  <a:off x="2575729" y="1717911"/>
                  <a:ext cx="382562" cy="399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3018677" y="1708183"/>
                  <a:ext cx="57765" cy="5776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648931" y="4620359"/>
                  <a:ext cx="236160" cy="236160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183898" y="2353443"/>
                <a:ext cx="3824204" cy="2151114"/>
              </a:xfrm>
              <a:prstGeom prst="rect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pic>
          <p:nvPicPr>
            <p:cNvPr id="54" name="图片 5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PicPr preferRelativeResize="0"/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732523" y="3378362"/>
              <a:ext cx="7305253" cy="1230467"/>
            </a:xfrm>
            <a:custGeom>
              <a:avLst/>
              <a:gdLst>
                <a:gd name="connsiteX0" fmla="*/ 785915 w 7305253"/>
                <a:gd name="connsiteY0" fmla="*/ 0 h 1230467"/>
                <a:gd name="connsiteX1" fmla="*/ 6498554 w 7305253"/>
                <a:gd name="connsiteY1" fmla="*/ 0 h 1230467"/>
                <a:gd name="connsiteX2" fmla="*/ 7305253 w 7305253"/>
                <a:gd name="connsiteY2" fmla="*/ 1230467 h 1230467"/>
                <a:gd name="connsiteX3" fmla="*/ 0 w 7305253"/>
                <a:gd name="connsiteY3" fmla="*/ 1230467 h 1230467"/>
                <a:gd name="connsiteX4" fmla="*/ 0 w 7305253"/>
                <a:gd name="connsiteY4" fmla="*/ 1198763 h 123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5253" h="1230467">
                  <a:moveTo>
                    <a:pt x="785915" y="0"/>
                  </a:moveTo>
                  <a:lnTo>
                    <a:pt x="6498554" y="0"/>
                  </a:lnTo>
                  <a:lnTo>
                    <a:pt x="7305253" y="1230467"/>
                  </a:lnTo>
                  <a:lnTo>
                    <a:pt x="0" y="1230467"/>
                  </a:lnTo>
                  <a:lnTo>
                    <a:pt x="0" y="1198763"/>
                  </a:lnTo>
                  <a:close/>
                </a:path>
              </a:pathLst>
            </a:custGeom>
          </p:spPr>
        </p:pic>
      </p:grpSp>
      <p:grpSp>
        <p:nvGrpSpPr>
          <p:cNvPr id="67" name="组合 6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285462" y="2874601"/>
            <a:ext cx="1187062" cy="691153"/>
            <a:chOff x="3536286" y="3436576"/>
            <a:chExt cx="1187062" cy="691153"/>
          </a:xfrm>
        </p:grpSpPr>
        <p:sp>
          <p:nvSpPr>
            <p:cNvPr id="68" name="Rectangle 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3612544" y="3436576"/>
              <a:ext cx="1034548" cy="69115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文本框 6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3536286" y="3680627"/>
              <a:ext cx="1187062" cy="3759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0" name="组合 69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697577" y="2523502"/>
            <a:ext cx="1187062" cy="1042251"/>
            <a:chOff x="4948401" y="3085477"/>
            <a:chExt cx="1187062" cy="1042251"/>
          </a:xfrm>
        </p:grpSpPr>
        <p:sp>
          <p:nvSpPr>
            <p:cNvPr id="71" name="Rectangle 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5017311" y="3085477"/>
              <a:ext cx="1049244" cy="104225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文本框 71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4948401" y="3680627"/>
              <a:ext cx="1187062" cy="3759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3" name="组合 72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101421" y="2172406"/>
            <a:ext cx="1187062" cy="1393348"/>
            <a:chOff x="6352245" y="2734381"/>
            <a:chExt cx="1187062" cy="1393348"/>
          </a:xfrm>
        </p:grpSpPr>
        <p:sp>
          <p:nvSpPr>
            <p:cNvPr id="74" name="Rectangle 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6423907" y="2734381"/>
              <a:ext cx="1049244" cy="13933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文本框 7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6352245" y="3680627"/>
              <a:ext cx="1187062" cy="3759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6" name="组合 7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516288" y="1832350"/>
            <a:ext cx="1187062" cy="1733404"/>
            <a:chOff x="7767112" y="2394325"/>
            <a:chExt cx="1187062" cy="1733404"/>
          </a:xfrm>
        </p:grpSpPr>
        <p:sp>
          <p:nvSpPr>
            <p:cNvPr id="77" name="Rectangle 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7843370" y="2394325"/>
              <a:ext cx="1034548" cy="17334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文本框 7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7767112" y="3680627"/>
              <a:ext cx="1187062" cy="3759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9" name="Group 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GrpSpPr>
            <a:grpSpLocks noChangeAspect="1"/>
          </p:cNvGrpSpPr>
          <p:nvPr/>
        </p:nvGrpSpPr>
        <p:grpSpPr bwMode="auto">
          <a:xfrm flipH="1">
            <a:off x="5037375" y="2000887"/>
            <a:ext cx="592714" cy="526033"/>
            <a:chOff x="330" y="1320"/>
            <a:chExt cx="560" cy="497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effectLst/>
        </p:grpSpPr>
        <p:sp>
          <p:nvSpPr>
            <p:cNvPr id="80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402" y="1420"/>
              <a:ext cx="212" cy="39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30" y="1456"/>
              <a:ext cx="134" cy="94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512" y="1421"/>
              <a:ext cx="217" cy="9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541" y="1556"/>
              <a:ext cx="153" cy="181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635" y="1682"/>
              <a:ext cx="172" cy="68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522" y="1377"/>
              <a:ext cx="179" cy="55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164658" y="4904364"/>
            <a:ext cx="2281897" cy="814199"/>
            <a:chOff x="1189250" y="5389778"/>
            <a:chExt cx="2281897" cy="814199"/>
          </a:xfrm>
        </p:grpSpPr>
        <p:sp>
          <p:nvSpPr>
            <p:cNvPr id="89" name="文本框 88"/>
            <p:cNvSpPr txBox="1"/>
            <p:nvPr/>
          </p:nvSpPr>
          <p:spPr>
            <a:xfrm>
              <a:off x="1189250" y="5389778"/>
              <a:ext cx="228189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1189250" y="5654916"/>
              <a:ext cx="2281897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50540" y="4904364"/>
            <a:ext cx="2281897" cy="814199"/>
            <a:chOff x="1189250" y="5389778"/>
            <a:chExt cx="2281897" cy="814199"/>
          </a:xfrm>
        </p:grpSpPr>
        <p:sp>
          <p:nvSpPr>
            <p:cNvPr id="92" name="文本框 91"/>
            <p:cNvSpPr txBox="1"/>
            <p:nvPr/>
          </p:nvSpPr>
          <p:spPr>
            <a:xfrm>
              <a:off x="1189250" y="5389778"/>
              <a:ext cx="228189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1189250" y="5654916"/>
              <a:ext cx="2281897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536422" y="4904364"/>
            <a:ext cx="2281897" cy="814199"/>
            <a:chOff x="1189250" y="5389778"/>
            <a:chExt cx="2281897" cy="814199"/>
          </a:xfrm>
        </p:grpSpPr>
        <p:sp>
          <p:nvSpPr>
            <p:cNvPr id="95" name="文本框 94"/>
            <p:cNvSpPr txBox="1"/>
            <p:nvPr/>
          </p:nvSpPr>
          <p:spPr>
            <a:xfrm>
              <a:off x="1189250" y="5389778"/>
              <a:ext cx="228189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1189250" y="5654916"/>
              <a:ext cx="2281897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22303" y="4904364"/>
            <a:ext cx="2281897" cy="814199"/>
            <a:chOff x="1189250" y="5389778"/>
            <a:chExt cx="2281897" cy="814199"/>
          </a:xfrm>
        </p:grpSpPr>
        <p:sp>
          <p:nvSpPr>
            <p:cNvPr id="98" name="文本框 97"/>
            <p:cNvSpPr txBox="1"/>
            <p:nvPr/>
          </p:nvSpPr>
          <p:spPr>
            <a:xfrm>
              <a:off x="1189250" y="5389778"/>
              <a:ext cx="228189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1189250" y="5654916"/>
              <a:ext cx="2281897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用户可以在投影仪或者计算机上进行演示，也可以将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91332" y="186520"/>
            <a:ext cx="3088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511836" y="1906869"/>
            <a:ext cx="2117684" cy="3532174"/>
            <a:chOff x="1066291" y="2064419"/>
            <a:chExt cx="2269165" cy="3784837"/>
          </a:xfrm>
        </p:grpSpPr>
        <p:sp>
          <p:nvSpPr>
            <p:cNvPr id="17" name="îsḷîḓè"/>
            <p:cNvSpPr/>
            <p:nvPr/>
          </p:nvSpPr>
          <p:spPr>
            <a:xfrm>
              <a:off x="1066291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íś1ïḍé"/>
            <p:cNvSpPr/>
            <p:nvPr/>
          </p:nvSpPr>
          <p:spPr>
            <a:xfrm>
              <a:off x="1066291" y="5106430"/>
              <a:ext cx="2269165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200" b="1" spc="300" dirty="0">
                <a:cs typeface="+mn-ea"/>
                <a:sym typeface="+mn-lt"/>
              </a:endParaRPr>
            </a:p>
          </p:txBody>
        </p:sp>
        <p:sp>
          <p:nvSpPr>
            <p:cNvPr id="19" name="îṡľîḍe"/>
            <p:cNvSpPr/>
            <p:nvPr/>
          </p:nvSpPr>
          <p:spPr>
            <a:xfrm>
              <a:off x="1839250" y="2494865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endParaRPr sz="1600" spc="30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33981" y="5090486"/>
              <a:ext cx="2133781" cy="4481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spc="3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3981" y="3501099"/>
              <a:ext cx="2133781" cy="9151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1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71019" y="1906869"/>
            <a:ext cx="2117684" cy="3532174"/>
            <a:chOff x="3663042" y="2064419"/>
            <a:chExt cx="2269165" cy="3784837"/>
          </a:xfrm>
        </p:grpSpPr>
        <p:sp>
          <p:nvSpPr>
            <p:cNvPr id="23" name="ï$1iḋè"/>
            <p:cNvSpPr/>
            <p:nvPr/>
          </p:nvSpPr>
          <p:spPr>
            <a:xfrm>
              <a:off x="3663042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îṥľïḋé"/>
            <p:cNvSpPr/>
            <p:nvPr/>
          </p:nvSpPr>
          <p:spPr>
            <a:xfrm>
              <a:off x="3663042" y="5106430"/>
              <a:ext cx="2269165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200" b="1" spc="300" dirty="0">
                <a:cs typeface="+mn-ea"/>
                <a:sym typeface="+mn-lt"/>
              </a:endParaRPr>
            </a:p>
          </p:txBody>
        </p:sp>
        <p:sp>
          <p:nvSpPr>
            <p:cNvPr id="25" name="íşḻídé"/>
            <p:cNvSpPr/>
            <p:nvPr/>
          </p:nvSpPr>
          <p:spPr>
            <a:xfrm>
              <a:off x="4438119" y="2492839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endParaRPr sz="1600" spc="30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30732" y="5095248"/>
              <a:ext cx="2133781" cy="4481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spc="3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30732" y="3501099"/>
              <a:ext cx="2133781" cy="9151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1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0202" y="1906869"/>
            <a:ext cx="2150787" cy="3532174"/>
            <a:chOff x="6259793" y="2064419"/>
            <a:chExt cx="2304636" cy="3784837"/>
          </a:xfrm>
        </p:grpSpPr>
        <p:sp>
          <p:nvSpPr>
            <p:cNvPr id="29" name="îṡḻïḑê"/>
            <p:cNvSpPr/>
            <p:nvPr/>
          </p:nvSpPr>
          <p:spPr>
            <a:xfrm>
              <a:off x="6259793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íSḷîďé"/>
            <p:cNvSpPr/>
            <p:nvPr/>
          </p:nvSpPr>
          <p:spPr>
            <a:xfrm>
              <a:off x="6259793" y="5106430"/>
              <a:ext cx="2269165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200" b="1" spc="300" dirty="0">
                <a:cs typeface="+mn-ea"/>
                <a:sym typeface="+mn-lt"/>
              </a:endParaRPr>
            </a:p>
          </p:txBody>
        </p:sp>
        <p:sp>
          <p:nvSpPr>
            <p:cNvPr id="31" name="ís1ídé"/>
            <p:cNvSpPr/>
            <p:nvPr/>
          </p:nvSpPr>
          <p:spPr>
            <a:xfrm>
              <a:off x="7036225" y="2484980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endParaRPr sz="1600" spc="3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30648" y="5111192"/>
              <a:ext cx="2133781" cy="4481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spc="3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327484" y="3501099"/>
              <a:ext cx="2133781" cy="9151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1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89385" y="1906869"/>
            <a:ext cx="2117684" cy="3532174"/>
            <a:chOff x="8856544" y="2064419"/>
            <a:chExt cx="2269165" cy="3784837"/>
          </a:xfrm>
        </p:grpSpPr>
        <p:sp>
          <p:nvSpPr>
            <p:cNvPr id="35" name="iṥ1ïḋè"/>
            <p:cNvSpPr/>
            <p:nvPr/>
          </p:nvSpPr>
          <p:spPr>
            <a:xfrm>
              <a:off x="8856544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iṩ1íḍê"/>
            <p:cNvSpPr/>
            <p:nvPr/>
          </p:nvSpPr>
          <p:spPr>
            <a:xfrm>
              <a:off x="8856544" y="5106430"/>
              <a:ext cx="2269165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200" b="1" spc="300" dirty="0">
                <a:cs typeface="+mn-ea"/>
                <a:sym typeface="+mn-lt"/>
              </a:endParaRPr>
            </a:p>
          </p:txBody>
        </p:sp>
        <p:sp>
          <p:nvSpPr>
            <p:cNvPr id="37" name="ïşlïḓê"/>
            <p:cNvSpPr/>
            <p:nvPr/>
          </p:nvSpPr>
          <p:spPr>
            <a:xfrm>
              <a:off x="9630698" y="2484980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endParaRPr sz="1600" spc="30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991928" y="5111128"/>
              <a:ext cx="2133781" cy="4481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spc="3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915674" y="3501099"/>
              <a:ext cx="2133781" cy="9151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1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8002" y="172004"/>
            <a:ext cx="2846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72669" y="2200274"/>
            <a:ext cx="1620385" cy="2419351"/>
            <a:chOff x="3372669" y="2200274"/>
            <a:chExt cx="1620385" cy="2419351"/>
          </a:xfrm>
        </p:grpSpPr>
        <p:sp>
          <p:nvSpPr>
            <p:cNvPr id="8" name="圆角矩形 7"/>
            <p:cNvSpPr/>
            <p:nvPr/>
          </p:nvSpPr>
          <p:spPr>
            <a:xfrm>
              <a:off x="3372669" y="2200274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15447" y="2743418"/>
              <a:ext cx="1159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您的标题</a:t>
              </a:r>
              <a:endParaRPr lang="zh-CN" altLang="en-US" sz="1600" b="1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97133" y="3066120"/>
              <a:ext cx="159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94542" y="1855688"/>
            <a:ext cx="1616059" cy="2419351"/>
            <a:chOff x="5294542" y="1855688"/>
            <a:chExt cx="1616059" cy="2419351"/>
          </a:xfrm>
        </p:grpSpPr>
        <p:sp>
          <p:nvSpPr>
            <p:cNvPr id="12" name="圆角矩形 11"/>
            <p:cNvSpPr/>
            <p:nvPr/>
          </p:nvSpPr>
          <p:spPr>
            <a:xfrm>
              <a:off x="5294542" y="1855688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32994" y="2079017"/>
              <a:ext cx="1159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您的标题</a:t>
              </a:r>
              <a:endParaRPr lang="zh-CN" altLang="en-US" sz="1600" b="1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14680" y="2401719"/>
              <a:ext cx="159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12089" y="2200274"/>
            <a:ext cx="1607242" cy="2419351"/>
            <a:chOff x="7212089" y="2200274"/>
            <a:chExt cx="1607242" cy="2419351"/>
          </a:xfrm>
        </p:grpSpPr>
        <p:sp>
          <p:nvSpPr>
            <p:cNvPr id="16" name="圆角矩形 15"/>
            <p:cNvSpPr/>
            <p:nvPr/>
          </p:nvSpPr>
          <p:spPr>
            <a:xfrm>
              <a:off x="7212089" y="2200274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441724" y="2743418"/>
              <a:ext cx="1159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您的标题</a:t>
              </a:r>
              <a:endParaRPr lang="zh-CN" altLang="en-US" sz="1600" b="1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23410" y="3066120"/>
              <a:ext cx="159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65424" y="1855688"/>
            <a:ext cx="1611792" cy="2419351"/>
            <a:chOff x="1465424" y="1855688"/>
            <a:chExt cx="1611792" cy="2419351"/>
          </a:xfrm>
        </p:grpSpPr>
        <p:sp>
          <p:nvSpPr>
            <p:cNvPr id="20" name="圆角矩形 19"/>
            <p:cNvSpPr/>
            <p:nvPr/>
          </p:nvSpPr>
          <p:spPr>
            <a:xfrm>
              <a:off x="1465424" y="1855688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4190" y="2079017"/>
              <a:ext cx="1159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您的标题</a:t>
              </a:r>
              <a:endParaRPr lang="zh-CN" altLang="en-US" sz="1600" b="1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81295" y="2479786"/>
              <a:ext cx="159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20820" y="1855688"/>
            <a:ext cx="1615305" cy="2419351"/>
            <a:chOff x="9120820" y="1855688"/>
            <a:chExt cx="1615305" cy="2419351"/>
          </a:xfrm>
        </p:grpSpPr>
        <p:sp>
          <p:nvSpPr>
            <p:cNvPr id="28" name="圆角矩形 27"/>
            <p:cNvSpPr/>
            <p:nvPr/>
          </p:nvSpPr>
          <p:spPr>
            <a:xfrm>
              <a:off x="9130368" y="1855688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39134" y="2079017"/>
              <a:ext cx="1159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您的标题</a:t>
              </a:r>
              <a:endParaRPr lang="zh-CN" altLang="en-US" sz="1600" b="1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20820" y="2401719"/>
              <a:ext cx="159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25801" y="3911103"/>
            <a:ext cx="702072" cy="702072"/>
            <a:chOff x="1925801" y="3911103"/>
            <a:chExt cx="702072" cy="702072"/>
          </a:xfrm>
        </p:grpSpPr>
        <p:sp>
          <p:nvSpPr>
            <p:cNvPr id="32" name="椭圆 31"/>
            <p:cNvSpPr/>
            <p:nvPr/>
          </p:nvSpPr>
          <p:spPr>
            <a:xfrm>
              <a:off x="1925801" y="3911103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028594" y="4013897"/>
              <a:ext cx="496488" cy="496486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61332" y="4081783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33046" y="1849237"/>
            <a:ext cx="702072" cy="702072"/>
            <a:chOff x="3833046" y="1849237"/>
            <a:chExt cx="702072" cy="702072"/>
          </a:xfrm>
        </p:grpSpPr>
        <p:sp>
          <p:nvSpPr>
            <p:cNvPr id="36" name="椭圆 35"/>
            <p:cNvSpPr/>
            <p:nvPr/>
          </p:nvSpPr>
          <p:spPr>
            <a:xfrm>
              <a:off x="3833046" y="1849237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35839" y="1952031"/>
              <a:ext cx="496488" cy="496486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69042" y="2022566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54919" y="3911103"/>
            <a:ext cx="702072" cy="702072"/>
            <a:chOff x="5754919" y="3911103"/>
            <a:chExt cx="702072" cy="702072"/>
          </a:xfrm>
        </p:grpSpPr>
        <p:sp>
          <p:nvSpPr>
            <p:cNvPr id="40" name="椭圆 39"/>
            <p:cNvSpPr/>
            <p:nvPr/>
          </p:nvSpPr>
          <p:spPr>
            <a:xfrm>
              <a:off x="5754919" y="3911103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857712" y="4013897"/>
              <a:ext cx="496488" cy="496486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893670" y="4092862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672466" y="1849237"/>
            <a:ext cx="702072" cy="702072"/>
            <a:chOff x="7672466" y="1849237"/>
            <a:chExt cx="702072" cy="702072"/>
          </a:xfrm>
        </p:grpSpPr>
        <p:sp>
          <p:nvSpPr>
            <p:cNvPr id="44" name="椭圆 43"/>
            <p:cNvSpPr/>
            <p:nvPr/>
          </p:nvSpPr>
          <p:spPr>
            <a:xfrm>
              <a:off x="7672466" y="1849237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775259" y="1952031"/>
              <a:ext cx="496488" cy="496486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795997" y="2011098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590745" y="3911103"/>
            <a:ext cx="702072" cy="702072"/>
            <a:chOff x="9590745" y="3911103"/>
            <a:chExt cx="702072" cy="702072"/>
          </a:xfrm>
        </p:grpSpPr>
        <p:sp>
          <p:nvSpPr>
            <p:cNvPr id="48" name="椭圆 47"/>
            <p:cNvSpPr/>
            <p:nvPr/>
          </p:nvSpPr>
          <p:spPr>
            <a:xfrm>
              <a:off x="9590745" y="3911103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9693538" y="4013897"/>
              <a:ext cx="496488" cy="496486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714276" y="4093182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2.08333E-6 -0.08657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1.04167E-6 0.0879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1.04167E-6 0.08797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-0.08657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05968" y="196777"/>
            <a:ext cx="2980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483568" y="1916113"/>
            <a:ext cx="1835065" cy="2703600"/>
            <a:chOff x="5806726" y="3026603"/>
            <a:chExt cx="1835065" cy="2703600"/>
          </a:xfrm>
        </p:grpSpPr>
        <p:sp>
          <p:nvSpPr>
            <p:cNvPr id="12" name="矩形 11"/>
            <p:cNvSpPr/>
            <p:nvPr/>
          </p:nvSpPr>
          <p:spPr>
            <a:xfrm rot="2546328">
              <a:off x="6196647" y="3695002"/>
              <a:ext cx="934517" cy="1494017"/>
            </a:xfrm>
            <a:prstGeom prst="rect">
              <a:avLst/>
            </a:prstGeom>
            <a:gradFill flip="none" rotWithShape="1">
              <a:gsLst>
                <a:gs pos="24000">
                  <a:srgbClr val="000000">
                    <a:alpha val="20000"/>
                  </a:srgbClr>
                </a:gs>
                <a:gs pos="0">
                  <a:sysClr val="windowText" lastClr="000000">
                    <a:alpha val="3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546328">
              <a:off x="5806726" y="3739783"/>
              <a:ext cx="1089507" cy="1990420"/>
            </a:xfrm>
            <a:prstGeom prst="rect">
              <a:avLst/>
            </a:prstGeom>
            <a:gradFill>
              <a:gsLst>
                <a:gs pos="31000">
                  <a:srgbClr val="000000">
                    <a:alpha val="10000"/>
                  </a:srgbClr>
                </a:gs>
                <a:gs pos="0">
                  <a:sysClr val="windowText" lastClr="000000">
                    <a:alpha val="2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435251" y="3755139"/>
              <a:ext cx="893713" cy="893713"/>
            </a:xfrm>
            <a:prstGeom prst="rect">
              <a:avLst/>
            </a:prstGeom>
            <a:gradFill>
              <a:gsLst>
                <a:gs pos="1000">
                  <a:schemeClr val="accent2">
                    <a:lumMod val="50000"/>
                  </a:schemeClr>
                </a:gs>
                <a:gs pos="99000">
                  <a:schemeClr val="accent2">
                    <a:lumMod val="7500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47145" y="3212090"/>
              <a:ext cx="893713" cy="8937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20"/>
            <p:cNvSpPr/>
            <p:nvPr/>
          </p:nvSpPr>
          <p:spPr>
            <a:xfrm>
              <a:off x="6115501" y="3212062"/>
              <a:ext cx="893713" cy="893713"/>
            </a:xfrm>
            <a:custGeom>
              <a:avLst/>
              <a:gdLst>
                <a:gd name="connsiteX0" fmla="*/ 0 w 3045789"/>
                <a:gd name="connsiteY0" fmla="*/ 0 h 3045789"/>
                <a:gd name="connsiteX1" fmla="*/ 3045789 w 3045789"/>
                <a:gd name="connsiteY1" fmla="*/ 0 h 3045789"/>
                <a:gd name="connsiteX2" fmla="*/ 3045789 w 3045789"/>
                <a:gd name="connsiteY2" fmla="*/ 3045789 h 3045789"/>
                <a:gd name="connsiteX3" fmla="*/ 0 w 3045789"/>
                <a:gd name="connsiteY3" fmla="*/ 3045789 h 3045789"/>
                <a:gd name="connsiteX4" fmla="*/ 0 w 3045789"/>
                <a:gd name="connsiteY4" fmla="*/ 0 h 30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89" h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99000">
                  <a:schemeClr val="accent2">
                    <a:lumMod val="7500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748078" y="3572583"/>
              <a:ext cx="893713" cy="89371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alpha val="80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431789" y="3026603"/>
              <a:ext cx="893713" cy="89371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9" name="图文框 18"/>
            <p:cNvSpPr>
              <a:spLocks noChangeAspect="1"/>
            </p:cNvSpPr>
            <p:nvPr/>
          </p:nvSpPr>
          <p:spPr>
            <a:xfrm>
              <a:off x="6115529" y="3572611"/>
              <a:ext cx="893657" cy="893657"/>
            </a:xfrm>
            <a:prstGeom prst="frame">
              <a:avLst>
                <a:gd name="adj1" fmla="val 50000"/>
              </a:avLst>
            </a:prstGeom>
            <a:solidFill>
              <a:schemeClr val="accent2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PA_组合 65"/>
          <p:cNvGrpSpPr/>
          <p:nvPr>
            <p:custDataLst>
              <p:tags r:id="rId1"/>
            </p:custDataLst>
          </p:nvPr>
        </p:nvGrpSpPr>
        <p:grpSpPr>
          <a:xfrm>
            <a:off x="6526401" y="1916113"/>
            <a:ext cx="1835065" cy="2703600"/>
            <a:chOff x="5806726" y="3026603"/>
            <a:chExt cx="1835065" cy="2703600"/>
          </a:xfrm>
        </p:grpSpPr>
        <p:sp>
          <p:nvSpPr>
            <p:cNvPr id="21" name="矩形 20"/>
            <p:cNvSpPr/>
            <p:nvPr/>
          </p:nvSpPr>
          <p:spPr>
            <a:xfrm rot="2546328">
              <a:off x="6196647" y="3695002"/>
              <a:ext cx="934517" cy="1494017"/>
            </a:xfrm>
            <a:prstGeom prst="rect">
              <a:avLst/>
            </a:prstGeom>
            <a:gradFill flip="none" rotWithShape="1">
              <a:gsLst>
                <a:gs pos="24000">
                  <a:srgbClr val="000000">
                    <a:alpha val="20000"/>
                  </a:srgbClr>
                </a:gs>
                <a:gs pos="0">
                  <a:sysClr val="windowText" lastClr="000000">
                    <a:alpha val="3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546328">
              <a:off x="5806726" y="3739783"/>
              <a:ext cx="1089507" cy="1990420"/>
            </a:xfrm>
            <a:prstGeom prst="rect">
              <a:avLst/>
            </a:prstGeom>
            <a:gradFill>
              <a:gsLst>
                <a:gs pos="31000">
                  <a:srgbClr val="000000">
                    <a:alpha val="10000"/>
                  </a:srgbClr>
                </a:gs>
                <a:gs pos="0">
                  <a:sysClr val="windowText" lastClr="000000">
                    <a:alpha val="2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35251" y="3755139"/>
              <a:ext cx="893713" cy="893713"/>
            </a:xfrm>
            <a:prstGeom prst="rect">
              <a:avLst/>
            </a:prstGeom>
            <a:gradFill>
              <a:gsLst>
                <a:gs pos="1000">
                  <a:schemeClr val="accent2">
                    <a:lumMod val="50000"/>
                  </a:schemeClr>
                </a:gs>
                <a:gs pos="99000">
                  <a:schemeClr val="accent2">
                    <a:lumMod val="7500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47145" y="3212090"/>
              <a:ext cx="893713" cy="8937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0"/>
            <p:cNvSpPr/>
            <p:nvPr/>
          </p:nvSpPr>
          <p:spPr>
            <a:xfrm>
              <a:off x="6115501" y="3212062"/>
              <a:ext cx="893713" cy="893713"/>
            </a:xfrm>
            <a:custGeom>
              <a:avLst/>
              <a:gdLst>
                <a:gd name="connsiteX0" fmla="*/ 0 w 3045789"/>
                <a:gd name="connsiteY0" fmla="*/ 0 h 3045789"/>
                <a:gd name="connsiteX1" fmla="*/ 3045789 w 3045789"/>
                <a:gd name="connsiteY1" fmla="*/ 0 h 3045789"/>
                <a:gd name="connsiteX2" fmla="*/ 3045789 w 3045789"/>
                <a:gd name="connsiteY2" fmla="*/ 3045789 h 3045789"/>
                <a:gd name="connsiteX3" fmla="*/ 0 w 3045789"/>
                <a:gd name="connsiteY3" fmla="*/ 3045789 h 3045789"/>
                <a:gd name="connsiteX4" fmla="*/ 0 w 3045789"/>
                <a:gd name="connsiteY4" fmla="*/ 0 h 30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89" h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99000">
                  <a:schemeClr val="accent2">
                    <a:lumMod val="7500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48078" y="3572583"/>
              <a:ext cx="893713" cy="89371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alpha val="80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31789" y="3026603"/>
              <a:ext cx="893713" cy="89371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9" name="图文框 28"/>
            <p:cNvSpPr>
              <a:spLocks noChangeAspect="1"/>
            </p:cNvSpPr>
            <p:nvPr/>
          </p:nvSpPr>
          <p:spPr>
            <a:xfrm>
              <a:off x="6115529" y="3572611"/>
              <a:ext cx="893657" cy="893657"/>
            </a:xfrm>
            <a:prstGeom prst="frame">
              <a:avLst>
                <a:gd name="adj1" fmla="val 50000"/>
              </a:avLst>
            </a:prstGeom>
            <a:solidFill>
              <a:schemeClr val="accent2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>
                <a:solidFill>
                  <a:srgbClr val="132545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54578" y="2084107"/>
            <a:ext cx="2076736" cy="3059654"/>
            <a:chOff x="4341778" y="2450494"/>
            <a:chExt cx="2321828" cy="3420748"/>
          </a:xfrm>
        </p:grpSpPr>
        <p:sp>
          <p:nvSpPr>
            <p:cNvPr id="31" name="矩形 30"/>
            <p:cNvSpPr/>
            <p:nvPr/>
          </p:nvSpPr>
          <p:spPr>
            <a:xfrm rot="2546328">
              <a:off x="4835128" y="3296190"/>
              <a:ext cx="1182403" cy="1890314"/>
            </a:xfrm>
            <a:prstGeom prst="rect">
              <a:avLst/>
            </a:prstGeom>
            <a:gradFill flip="none" rotWithShape="1">
              <a:gsLst>
                <a:gs pos="24000">
                  <a:srgbClr val="000000">
                    <a:alpha val="20000"/>
                  </a:srgbClr>
                </a:gs>
                <a:gs pos="0">
                  <a:sysClr val="windowText" lastClr="000000">
                    <a:alpha val="3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2546328">
              <a:off x="4341778" y="3352850"/>
              <a:ext cx="1378506" cy="2518392"/>
            </a:xfrm>
            <a:prstGeom prst="rect">
              <a:avLst/>
            </a:prstGeom>
            <a:gradFill>
              <a:gsLst>
                <a:gs pos="31000">
                  <a:srgbClr val="000000">
                    <a:alpha val="10000"/>
                  </a:srgbClr>
                </a:gs>
                <a:gs pos="0">
                  <a:sysClr val="windowText" lastClr="000000">
                    <a:alpha val="2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37023" y="3372279"/>
              <a:ext cx="1130776" cy="1130776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99000">
                  <a:schemeClr val="accent3">
                    <a:lumMod val="7500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531649" y="2685182"/>
              <a:ext cx="1130776" cy="11307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20"/>
            <p:cNvSpPr/>
            <p:nvPr/>
          </p:nvSpPr>
          <p:spPr>
            <a:xfrm>
              <a:off x="4732457" y="2685147"/>
              <a:ext cx="1130776" cy="1130776"/>
            </a:xfrm>
            <a:custGeom>
              <a:avLst/>
              <a:gdLst>
                <a:gd name="connsiteX0" fmla="*/ 0 w 3045789"/>
                <a:gd name="connsiteY0" fmla="*/ 0 h 3045789"/>
                <a:gd name="connsiteX1" fmla="*/ 3045789 w 3045789"/>
                <a:gd name="connsiteY1" fmla="*/ 0 h 3045789"/>
                <a:gd name="connsiteX2" fmla="*/ 3045789 w 3045789"/>
                <a:gd name="connsiteY2" fmla="*/ 3045789 h 3045789"/>
                <a:gd name="connsiteX3" fmla="*/ 0 w 3045789"/>
                <a:gd name="connsiteY3" fmla="*/ 3045789 h 3045789"/>
                <a:gd name="connsiteX4" fmla="*/ 0 w 3045789"/>
                <a:gd name="connsiteY4" fmla="*/ 0 h 30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89" h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99000">
                  <a:schemeClr val="accent3">
                    <a:lumMod val="7500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532830" y="3141299"/>
              <a:ext cx="1130776" cy="11307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alpha val="80000"/>
                  </a:schemeClr>
                </a:gs>
                <a:gs pos="100000">
                  <a:schemeClr val="accent3">
                    <a:alpha val="9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32644" y="2450494"/>
              <a:ext cx="1130776" cy="113077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图文框 37"/>
            <p:cNvSpPr>
              <a:spLocks noChangeAspect="1"/>
            </p:cNvSpPr>
            <p:nvPr/>
          </p:nvSpPr>
          <p:spPr>
            <a:xfrm>
              <a:off x="4732492" y="3141334"/>
              <a:ext cx="1130706" cy="1130706"/>
            </a:xfrm>
            <a:prstGeom prst="frame">
              <a:avLst>
                <a:gd name="adj1" fmla="val 5547"/>
              </a:avLst>
            </a:prstGeom>
            <a:solidFill>
              <a:schemeClr val="accent3">
                <a:alpha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A4D0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644188" y="2815750"/>
            <a:ext cx="3794125" cy="840394"/>
            <a:chOff x="7705725" y="3376925"/>
            <a:chExt cx="3794125" cy="840394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7705725" y="3784600"/>
              <a:ext cx="773906" cy="432719"/>
            </a:xfrm>
            <a:prstGeom prst="line">
              <a:avLst/>
            </a:prstGeom>
            <a:ln w="12700">
              <a:gradFill>
                <a:gsLst>
                  <a:gs pos="0">
                    <a:srgbClr val="347EB6"/>
                  </a:gs>
                  <a:gs pos="100000">
                    <a:srgbClr val="347EB6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8477478" y="3376926"/>
              <a:ext cx="0" cy="407674"/>
            </a:xfrm>
            <a:prstGeom prst="line">
              <a:avLst/>
            </a:prstGeom>
            <a:ln w="12700" cap="rnd">
              <a:solidFill>
                <a:srgbClr val="347EB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477478" y="3376925"/>
              <a:ext cx="3022372" cy="0"/>
            </a:xfrm>
            <a:prstGeom prst="line">
              <a:avLst/>
            </a:prstGeom>
            <a:ln w="12700" cap="rnd">
              <a:solidFill>
                <a:srgbClr val="347EB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05971" y="2970581"/>
            <a:ext cx="2954373" cy="998891"/>
            <a:chOff x="635000" y="3188856"/>
            <a:chExt cx="2954373" cy="998891"/>
          </a:xfrm>
        </p:grpSpPr>
        <p:sp>
          <p:nvSpPr>
            <p:cNvPr id="44" name="文本框 43"/>
            <p:cNvSpPr txBox="1"/>
            <p:nvPr/>
          </p:nvSpPr>
          <p:spPr>
            <a:xfrm>
              <a:off x="635000" y="3188856"/>
              <a:ext cx="1954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pc="300">
                  <a:gradFill>
                    <a:gsLst>
                      <a:gs pos="0">
                        <a:schemeClr val="accent2"/>
                      </a:gs>
                      <a:gs pos="99000">
                        <a:schemeClr val="accent1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添加您的标题</a:t>
              </a:r>
              <a:endParaRPr lang="zh-CN" altLang="en-US" sz="2000" b="1" spc="300" dirty="0">
                <a:gradFill>
                  <a:gsLst>
                    <a:gs pos="0">
                      <a:schemeClr val="accent2"/>
                    </a:gs>
                    <a:gs pos="99000">
                      <a:schemeClr val="accent1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54733" y="3574053"/>
              <a:ext cx="293464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</a:t>
              </a:r>
              <a:endParaRPr lang="en-US" altLang="zh-CN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76697" y="2815750"/>
            <a:ext cx="3794124" cy="841982"/>
            <a:chOff x="7705726" y="3376925"/>
            <a:chExt cx="3794124" cy="841982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7705726" y="3787392"/>
              <a:ext cx="771752" cy="431515"/>
            </a:xfrm>
            <a:prstGeom prst="line">
              <a:avLst/>
            </a:prstGeom>
            <a:ln w="12700" cap="rnd">
              <a:gradFill>
                <a:gsLst>
                  <a:gs pos="0">
                    <a:srgbClr val="347EB6"/>
                  </a:gs>
                  <a:gs pos="100000">
                    <a:srgbClr val="347EB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8477478" y="3376926"/>
              <a:ext cx="0" cy="407674"/>
            </a:xfrm>
            <a:prstGeom prst="line">
              <a:avLst/>
            </a:prstGeom>
            <a:ln w="12700" cap="rnd">
              <a:solidFill>
                <a:srgbClr val="347EB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477478" y="3376925"/>
              <a:ext cx="3022372" cy="0"/>
            </a:xfrm>
            <a:prstGeom prst="line">
              <a:avLst/>
            </a:prstGeom>
            <a:ln w="12700" cap="rnd">
              <a:solidFill>
                <a:srgbClr val="347EB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8587921" y="2917494"/>
            <a:ext cx="2900324" cy="941311"/>
            <a:chOff x="8616950" y="3135769"/>
            <a:chExt cx="2900324" cy="941311"/>
          </a:xfrm>
        </p:grpSpPr>
        <p:sp>
          <p:nvSpPr>
            <p:cNvPr id="51" name="文本框 50"/>
            <p:cNvSpPr txBox="1"/>
            <p:nvPr/>
          </p:nvSpPr>
          <p:spPr>
            <a:xfrm>
              <a:off x="9545469" y="3135769"/>
              <a:ext cx="1954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pc="300">
                  <a:gradFill>
                    <a:gsLst>
                      <a:gs pos="0">
                        <a:schemeClr val="accent2"/>
                      </a:gs>
                      <a:gs pos="99000">
                        <a:schemeClr val="accent1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添加您的标题</a:t>
              </a:r>
              <a:endParaRPr lang="zh-CN" altLang="en-US" sz="2000" b="1" spc="300" dirty="0">
                <a:gradFill>
                  <a:gsLst>
                    <a:gs pos="0">
                      <a:schemeClr val="accent2"/>
                    </a:gs>
                    <a:gs pos="99000">
                      <a:schemeClr val="accent1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616950" y="3463386"/>
              <a:ext cx="290032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</a:t>
              </a:r>
              <a:endParaRPr lang="en-US" altLang="zh-CN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5040008" y="4427651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gradFill flip="none"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3"/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Microsoft Office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668312" y="4814003"/>
            <a:ext cx="860134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源文件比展示视频和预览图更高清流畅，并为您精心准备修改教程和素材赠品，即使是新手也能制作出大师级水准的</a:t>
            </a:r>
            <a:r>
              <a:rPr lang="en-US" altLang="zh-CN" sz="140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>
            <a:grpSpLocks noChangeAspect="1"/>
          </p:cNvGrpSpPr>
          <p:nvPr/>
        </p:nvGrpSpPr>
        <p:grpSpPr>
          <a:xfrm>
            <a:off x="3970729" y="2696874"/>
            <a:ext cx="497152" cy="408769"/>
            <a:chOff x="3701065" y="3235663"/>
            <a:chExt cx="497152" cy="408769"/>
          </a:xfrm>
          <a:solidFill>
            <a:schemeClr val="accent6"/>
          </a:solidFill>
          <a:effectLst/>
          <a:scene3d>
            <a:camera prst="isometricLeftDown"/>
            <a:lightRig rig="threePt" dir="t"/>
          </a:scene3d>
        </p:grpSpPr>
        <p:sp>
          <p:nvSpPr>
            <p:cNvPr id="56" name="Freeform 133"/>
            <p:cNvSpPr>
              <a:spLocks noEditPoints="1"/>
            </p:cNvSpPr>
            <p:nvPr/>
          </p:nvSpPr>
          <p:spPr bwMode="auto">
            <a:xfrm>
              <a:off x="4028357" y="3383427"/>
              <a:ext cx="92526" cy="96668"/>
            </a:xfrm>
            <a:custGeom>
              <a:avLst/>
              <a:gdLst>
                <a:gd name="T0" fmla="*/ 33 w 34"/>
                <a:gd name="T1" fmla="*/ 11 h 35"/>
                <a:gd name="T2" fmla="*/ 32 w 34"/>
                <a:gd name="T3" fmla="*/ 10 h 35"/>
                <a:gd name="T4" fmla="*/ 28 w 34"/>
                <a:gd name="T5" fmla="*/ 11 h 35"/>
                <a:gd name="T6" fmla="*/ 27 w 34"/>
                <a:gd name="T7" fmla="*/ 11 h 35"/>
                <a:gd name="T8" fmla="*/ 24 w 34"/>
                <a:gd name="T9" fmla="*/ 8 h 35"/>
                <a:gd name="T10" fmla="*/ 25 w 34"/>
                <a:gd name="T11" fmla="*/ 4 h 35"/>
                <a:gd name="T12" fmla="*/ 25 w 34"/>
                <a:gd name="T13" fmla="*/ 2 h 35"/>
                <a:gd name="T14" fmla="*/ 20 w 34"/>
                <a:gd name="T15" fmla="*/ 1 h 35"/>
                <a:gd name="T16" fmla="*/ 18 w 34"/>
                <a:gd name="T17" fmla="*/ 1 h 35"/>
                <a:gd name="T18" fmla="*/ 17 w 34"/>
                <a:gd name="T19" fmla="*/ 5 h 35"/>
                <a:gd name="T20" fmla="*/ 17 w 34"/>
                <a:gd name="T21" fmla="*/ 5 h 35"/>
                <a:gd name="T22" fmla="*/ 12 w 34"/>
                <a:gd name="T23" fmla="*/ 6 h 35"/>
                <a:gd name="T24" fmla="*/ 9 w 34"/>
                <a:gd name="T25" fmla="*/ 3 h 35"/>
                <a:gd name="T26" fmla="*/ 8 w 34"/>
                <a:gd name="T27" fmla="*/ 3 h 35"/>
                <a:gd name="T28" fmla="*/ 4 w 34"/>
                <a:gd name="T29" fmla="*/ 7 h 35"/>
                <a:gd name="T30" fmla="*/ 4 w 34"/>
                <a:gd name="T31" fmla="*/ 9 h 35"/>
                <a:gd name="T32" fmla="*/ 6 w 34"/>
                <a:gd name="T33" fmla="*/ 12 h 35"/>
                <a:gd name="T34" fmla="*/ 6 w 34"/>
                <a:gd name="T35" fmla="*/ 12 h 35"/>
                <a:gd name="T36" fmla="*/ 6 w 34"/>
                <a:gd name="T37" fmla="*/ 14 h 35"/>
                <a:gd name="T38" fmla="*/ 5 w 34"/>
                <a:gd name="T39" fmla="*/ 16 h 35"/>
                <a:gd name="T40" fmla="*/ 1 w 34"/>
                <a:gd name="T41" fmla="*/ 17 h 35"/>
                <a:gd name="T42" fmla="*/ 0 w 34"/>
                <a:gd name="T43" fmla="*/ 19 h 35"/>
                <a:gd name="T44" fmla="*/ 1 w 34"/>
                <a:gd name="T45" fmla="*/ 24 h 35"/>
                <a:gd name="T46" fmla="*/ 3 w 34"/>
                <a:gd name="T47" fmla="*/ 25 h 35"/>
                <a:gd name="T48" fmla="*/ 7 w 34"/>
                <a:gd name="T49" fmla="*/ 24 h 35"/>
                <a:gd name="T50" fmla="*/ 7 w 34"/>
                <a:gd name="T51" fmla="*/ 24 h 35"/>
                <a:gd name="T52" fmla="*/ 10 w 34"/>
                <a:gd name="T53" fmla="*/ 27 h 35"/>
                <a:gd name="T54" fmla="*/ 9 w 34"/>
                <a:gd name="T55" fmla="*/ 31 h 35"/>
                <a:gd name="T56" fmla="*/ 9 w 34"/>
                <a:gd name="T57" fmla="*/ 33 h 35"/>
                <a:gd name="T58" fmla="*/ 14 w 34"/>
                <a:gd name="T59" fmla="*/ 34 h 35"/>
                <a:gd name="T60" fmla="*/ 16 w 34"/>
                <a:gd name="T61" fmla="*/ 34 h 35"/>
                <a:gd name="T62" fmla="*/ 17 w 34"/>
                <a:gd name="T63" fmla="*/ 30 h 35"/>
                <a:gd name="T64" fmla="*/ 17 w 34"/>
                <a:gd name="T65" fmla="*/ 30 h 35"/>
                <a:gd name="T66" fmla="*/ 22 w 34"/>
                <a:gd name="T67" fmla="*/ 29 h 35"/>
                <a:gd name="T68" fmla="*/ 25 w 34"/>
                <a:gd name="T69" fmla="*/ 32 h 35"/>
                <a:gd name="T70" fmla="*/ 26 w 34"/>
                <a:gd name="T71" fmla="*/ 32 h 35"/>
                <a:gd name="T72" fmla="*/ 30 w 34"/>
                <a:gd name="T73" fmla="*/ 28 h 35"/>
                <a:gd name="T74" fmla="*/ 31 w 34"/>
                <a:gd name="T75" fmla="*/ 27 h 35"/>
                <a:gd name="T76" fmla="*/ 28 w 34"/>
                <a:gd name="T77" fmla="*/ 23 h 35"/>
                <a:gd name="T78" fmla="*/ 28 w 34"/>
                <a:gd name="T79" fmla="*/ 23 h 35"/>
                <a:gd name="T80" fmla="*/ 29 w 34"/>
                <a:gd name="T81" fmla="*/ 22 h 35"/>
                <a:gd name="T82" fmla="*/ 29 w 34"/>
                <a:gd name="T83" fmla="*/ 19 h 35"/>
                <a:gd name="T84" fmla="*/ 33 w 34"/>
                <a:gd name="T85" fmla="*/ 18 h 35"/>
                <a:gd name="T86" fmla="*/ 34 w 34"/>
                <a:gd name="T87" fmla="*/ 17 h 35"/>
                <a:gd name="T88" fmla="*/ 33 w 34"/>
                <a:gd name="T89" fmla="*/ 11 h 35"/>
                <a:gd name="T90" fmla="*/ 23 w 34"/>
                <a:gd name="T91" fmla="*/ 19 h 35"/>
                <a:gd name="T92" fmla="*/ 15 w 34"/>
                <a:gd name="T93" fmla="*/ 23 h 35"/>
                <a:gd name="T94" fmla="*/ 12 w 34"/>
                <a:gd name="T95" fmla="*/ 16 h 35"/>
                <a:gd name="T96" fmla="*/ 19 w 34"/>
                <a:gd name="T97" fmla="*/ 12 h 35"/>
                <a:gd name="T98" fmla="*/ 23 w 34"/>
                <a:gd name="T9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35">
                  <a:moveTo>
                    <a:pt x="33" y="11"/>
                  </a:moveTo>
                  <a:cubicBezTo>
                    <a:pt x="33" y="11"/>
                    <a:pt x="32" y="10"/>
                    <a:pt x="32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0"/>
                    <a:pt x="25" y="9"/>
                    <a:pt x="24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5" y="3"/>
                    <a:pt x="25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4" y="6"/>
                    <a:pt x="12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5"/>
                    <a:pt x="16" y="34"/>
                    <a:pt x="16" y="3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0"/>
                    <a:pt x="21" y="29"/>
                    <a:pt x="22" y="29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2"/>
                    <a:pt x="29" y="22"/>
                  </a:cubicBezTo>
                  <a:cubicBezTo>
                    <a:pt x="29" y="21"/>
                    <a:pt x="29" y="20"/>
                    <a:pt x="29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4" y="17"/>
                  </a:cubicBezTo>
                  <a:lnTo>
                    <a:pt x="33" y="11"/>
                  </a:lnTo>
                  <a:close/>
                  <a:moveTo>
                    <a:pt x="23" y="19"/>
                  </a:moveTo>
                  <a:cubicBezTo>
                    <a:pt x="21" y="23"/>
                    <a:pt x="18" y="24"/>
                    <a:pt x="15" y="23"/>
                  </a:cubicBezTo>
                  <a:cubicBezTo>
                    <a:pt x="12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134"/>
            <p:cNvSpPr/>
            <p:nvPr/>
          </p:nvSpPr>
          <p:spPr bwMode="auto">
            <a:xfrm>
              <a:off x="3701065" y="3246710"/>
              <a:ext cx="497152" cy="397722"/>
            </a:xfrm>
            <a:custGeom>
              <a:avLst/>
              <a:gdLst>
                <a:gd name="T0" fmla="*/ 180 w 181"/>
                <a:gd name="T1" fmla="*/ 31 h 145"/>
                <a:gd name="T2" fmla="*/ 174 w 181"/>
                <a:gd name="T3" fmla="*/ 28 h 145"/>
                <a:gd name="T4" fmla="*/ 115 w 181"/>
                <a:gd name="T5" fmla="*/ 28 h 145"/>
                <a:gd name="T6" fmla="*/ 115 w 181"/>
                <a:gd name="T7" fmla="*/ 41 h 145"/>
                <a:gd name="T8" fmla="*/ 166 w 181"/>
                <a:gd name="T9" fmla="*/ 41 h 145"/>
                <a:gd name="T10" fmla="*/ 152 w 181"/>
                <a:gd name="T11" fmla="*/ 87 h 145"/>
                <a:gd name="T12" fmla="*/ 152 w 181"/>
                <a:gd name="T13" fmla="*/ 88 h 145"/>
                <a:gd name="T14" fmla="*/ 62 w 181"/>
                <a:gd name="T15" fmla="*/ 88 h 145"/>
                <a:gd name="T16" fmla="*/ 47 w 181"/>
                <a:gd name="T17" fmla="*/ 41 h 145"/>
                <a:gd name="T18" fmla="*/ 65 w 181"/>
                <a:gd name="T19" fmla="*/ 41 h 145"/>
                <a:gd name="T20" fmla="*/ 66 w 181"/>
                <a:gd name="T21" fmla="*/ 28 h 145"/>
                <a:gd name="T22" fmla="*/ 42 w 181"/>
                <a:gd name="T23" fmla="*/ 28 h 145"/>
                <a:gd name="T24" fmla="*/ 36 w 181"/>
                <a:gd name="T25" fmla="*/ 12 h 145"/>
                <a:gd name="T26" fmla="*/ 32 w 181"/>
                <a:gd name="T27" fmla="*/ 8 h 145"/>
                <a:gd name="T28" fmla="*/ 9 w 181"/>
                <a:gd name="T29" fmla="*/ 1 h 145"/>
                <a:gd name="T30" fmla="*/ 1 w 181"/>
                <a:gd name="T31" fmla="*/ 5 h 145"/>
                <a:gd name="T32" fmla="*/ 5 w 181"/>
                <a:gd name="T33" fmla="*/ 14 h 145"/>
                <a:gd name="T34" fmla="*/ 25 w 181"/>
                <a:gd name="T35" fmla="*/ 19 h 145"/>
                <a:gd name="T36" fmla="*/ 50 w 181"/>
                <a:gd name="T37" fmla="*/ 94 h 145"/>
                <a:gd name="T38" fmla="*/ 45 w 181"/>
                <a:gd name="T39" fmla="*/ 111 h 145"/>
                <a:gd name="T40" fmla="*/ 32 w 181"/>
                <a:gd name="T41" fmla="*/ 128 h 145"/>
                <a:gd name="T42" fmla="*/ 49 w 181"/>
                <a:gd name="T43" fmla="*/ 145 h 145"/>
                <a:gd name="T44" fmla="*/ 65 w 181"/>
                <a:gd name="T45" fmla="*/ 134 h 145"/>
                <a:gd name="T46" fmla="*/ 118 w 181"/>
                <a:gd name="T47" fmla="*/ 134 h 145"/>
                <a:gd name="T48" fmla="*/ 134 w 181"/>
                <a:gd name="T49" fmla="*/ 145 h 145"/>
                <a:gd name="T50" fmla="*/ 151 w 181"/>
                <a:gd name="T51" fmla="*/ 128 h 145"/>
                <a:gd name="T52" fmla="*/ 134 w 181"/>
                <a:gd name="T53" fmla="*/ 111 h 145"/>
                <a:gd name="T54" fmla="*/ 118 w 181"/>
                <a:gd name="T55" fmla="*/ 121 h 145"/>
                <a:gd name="T56" fmla="*/ 65 w 181"/>
                <a:gd name="T57" fmla="*/ 121 h 145"/>
                <a:gd name="T58" fmla="*/ 58 w 181"/>
                <a:gd name="T59" fmla="*/ 113 h 145"/>
                <a:gd name="T60" fmla="*/ 62 w 181"/>
                <a:gd name="T61" fmla="*/ 101 h 145"/>
                <a:gd name="T62" fmla="*/ 153 w 181"/>
                <a:gd name="T63" fmla="*/ 101 h 145"/>
                <a:gd name="T64" fmla="*/ 165 w 181"/>
                <a:gd name="T65" fmla="*/ 90 h 145"/>
                <a:gd name="T66" fmla="*/ 181 w 181"/>
                <a:gd name="T67" fmla="*/ 37 h 145"/>
                <a:gd name="T68" fmla="*/ 180 w 181"/>
                <a:gd name="T6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145">
                  <a:moveTo>
                    <a:pt x="180" y="31"/>
                  </a:moveTo>
                  <a:cubicBezTo>
                    <a:pt x="178" y="29"/>
                    <a:pt x="176" y="28"/>
                    <a:pt x="17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6" y="33"/>
                    <a:pt x="116" y="37"/>
                    <a:pt x="115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87"/>
                    <a:pt x="152" y="88"/>
                    <a:pt x="15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37"/>
                    <a:pt x="64" y="33"/>
                    <a:pt x="66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0"/>
                    <a:pt x="34" y="8"/>
                    <a:pt x="32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9"/>
                    <a:pt x="2" y="13"/>
                    <a:pt x="5" y="1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38" y="113"/>
                    <a:pt x="32" y="120"/>
                    <a:pt x="32" y="128"/>
                  </a:cubicBezTo>
                  <a:cubicBezTo>
                    <a:pt x="32" y="137"/>
                    <a:pt x="40" y="145"/>
                    <a:pt x="49" y="145"/>
                  </a:cubicBezTo>
                  <a:cubicBezTo>
                    <a:pt x="56" y="145"/>
                    <a:pt x="63" y="141"/>
                    <a:pt x="65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21" y="141"/>
                    <a:pt x="127" y="145"/>
                    <a:pt x="134" y="145"/>
                  </a:cubicBezTo>
                  <a:cubicBezTo>
                    <a:pt x="144" y="145"/>
                    <a:pt x="151" y="137"/>
                    <a:pt x="151" y="128"/>
                  </a:cubicBezTo>
                  <a:cubicBezTo>
                    <a:pt x="151" y="118"/>
                    <a:pt x="144" y="111"/>
                    <a:pt x="134" y="111"/>
                  </a:cubicBezTo>
                  <a:cubicBezTo>
                    <a:pt x="127" y="111"/>
                    <a:pt x="121" y="115"/>
                    <a:pt x="118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4" y="118"/>
                    <a:pt x="61" y="115"/>
                    <a:pt x="58" y="11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60" y="101"/>
                    <a:pt x="165" y="96"/>
                    <a:pt x="165" y="90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1" y="35"/>
                    <a:pt x="181" y="33"/>
                    <a:pt x="18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135"/>
            <p:cNvSpPr/>
            <p:nvPr/>
          </p:nvSpPr>
          <p:spPr bwMode="auto">
            <a:xfrm>
              <a:off x="3906831" y="3301950"/>
              <a:ext cx="82859" cy="84240"/>
            </a:xfrm>
            <a:custGeom>
              <a:avLst/>
              <a:gdLst>
                <a:gd name="T0" fmla="*/ 25 w 30"/>
                <a:gd name="T1" fmla="*/ 6 h 31"/>
                <a:gd name="T2" fmla="*/ 25 w 30"/>
                <a:gd name="T3" fmla="*/ 25 h 31"/>
                <a:gd name="T4" fmla="*/ 6 w 30"/>
                <a:gd name="T5" fmla="*/ 26 h 31"/>
                <a:gd name="T6" fmla="*/ 5 w 30"/>
                <a:gd name="T7" fmla="*/ 6 h 31"/>
                <a:gd name="T8" fmla="*/ 25 w 3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5" y="6"/>
                  </a:moveTo>
                  <a:cubicBezTo>
                    <a:pt x="30" y="11"/>
                    <a:pt x="30" y="20"/>
                    <a:pt x="25" y="25"/>
                  </a:cubicBezTo>
                  <a:cubicBezTo>
                    <a:pt x="20" y="31"/>
                    <a:pt x="11" y="31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ubicBezTo>
                    <a:pt x="10" y="1"/>
                    <a:pt x="19" y="0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136"/>
            <p:cNvSpPr>
              <a:spLocks noEditPoints="1"/>
            </p:cNvSpPr>
            <p:nvPr/>
          </p:nvSpPr>
          <p:spPr bwMode="auto">
            <a:xfrm>
              <a:off x="3839163" y="3235663"/>
              <a:ext cx="219575" cy="219576"/>
            </a:xfrm>
            <a:custGeom>
              <a:avLst/>
              <a:gdLst>
                <a:gd name="T0" fmla="*/ 70 w 80"/>
                <a:gd name="T1" fmla="*/ 14 h 80"/>
                <a:gd name="T2" fmla="*/ 65 w 80"/>
                <a:gd name="T3" fmla="*/ 9 h 80"/>
                <a:gd name="T4" fmla="*/ 55 w 80"/>
                <a:gd name="T5" fmla="*/ 11 h 80"/>
                <a:gd name="T6" fmla="*/ 53 w 80"/>
                <a:gd name="T7" fmla="*/ 2 h 80"/>
                <a:gd name="T8" fmla="*/ 46 w 80"/>
                <a:gd name="T9" fmla="*/ 1 h 80"/>
                <a:gd name="T10" fmla="*/ 38 w 80"/>
                <a:gd name="T11" fmla="*/ 7 h 80"/>
                <a:gd name="T12" fmla="*/ 33 w 80"/>
                <a:gd name="T13" fmla="*/ 1 h 80"/>
                <a:gd name="T14" fmla="*/ 26 w 80"/>
                <a:gd name="T15" fmla="*/ 3 h 80"/>
                <a:gd name="T16" fmla="*/ 22 w 80"/>
                <a:gd name="T17" fmla="*/ 12 h 80"/>
                <a:gd name="T18" fmla="*/ 14 w 80"/>
                <a:gd name="T19" fmla="*/ 10 h 80"/>
                <a:gd name="T20" fmla="*/ 9 w 80"/>
                <a:gd name="T21" fmla="*/ 15 h 80"/>
                <a:gd name="T22" fmla="*/ 11 w 80"/>
                <a:gd name="T23" fmla="*/ 25 h 80"/>
                <a:gd name="T24" fmla="*/ 3 w 80"/>
                <a:gd name="T25" fmla="*/ 27 h 80"/>
                <a:gd name="T26" fmla="*/ 1 w 80"/>
                <a:gd name="T27" fmla="*/ 34 h 80"/>
                <a:gd name="T28" fmla="*/ 7 w 80"/>
                <a:gd name="T29" fmla="*/ 42 h 80"/>
                <a:gd name="T30" fmla="*/ 1 w 80"/>
                <a:gd name="T31" fmla="*/ 47 h 80"/>
                <a:gd name="T32" fmla="*/ 3 w 80"/>
                <a:gd name="T33" fmla="*/ 54 h 80"/>
                <a:gd name="T34" fmla="*/ 13 w 80"/>
                <a:gd name="T35" fmla="*/ 58 h 80"/>
                <a:gd name="T36" fmla="*/ 10 w 80"/>
                <a:gd name="T37" fmla="*/ 66 h 80"/>
                <a:gd name="T38" fmla="*/ 15 w 80"/>
                <a:gd name="T39" fmla="*/ 71 h 80"/>
                <a:gd name="T40" fmla="*/ 25 w 80"/>
                <a:gd name="T41" fmla="*/ 69 h 80"/>
                <a:gd name="T42" fmla="*/ 27 w 80"/>
                <a:gd name="T43" fmla="*/ 77 h 80"/>
                <a:gd name="T44" fmla="*/ 34 w 80"/>
                <a:gd name="T45" fmla="*/ 79 h 80"/>
                <a:gd name="T46" fmla="*/ 42 w 80"/>
                <a:gd name="T47" fmla="*/ 73 h 80"/>
                <a:gd name="T48" fmla="*/ 47 w 80"/>
                <a:gd name="T49" fmla="*/ 79 h 80"/>
                <a:gd name="T50" fmla="*/ 55 w 80"/>
                <a:gd name="T51" fmla="*/ 77 h 80"/>
                <a:gd name="T52" fmla="*/ 58 w 80"/>
                <a:gd name="T53" fmla="*/ 67 h 80"/>
                <a:gd name="T54" fmla="*/ 66 w 80"/>
                <a:gd name="T55" fmla="*/ 70 h 80"/>
                <a:gd name="T56" fmla="*/ 71 w 80"/>
                <a:gd name="T57" fmla="*/ 65 h 80"/>
                <a:gd name="T58" fmla="*/ 70 w 80"/>
                <a:gd name="T59" fmla="*/ 55 h 80"/>
                <a:gd name="T60" fmla="*/ 78 w 80"/>
                <a:gd name="T61" fmla="*/ 53 h 80"/>
                <a:gd name="T62" fmla="*/ 79 w 80"/>
                <a:gd name="T63" fmla="*/ 46 h 80"/>
                <a:gd name="T64" fmla="*/ 73 w 80"/>
                <a:gd name="T65" fmla="*/ 38 h 80"/>
                <a:gd name="T66" fmla="*/ 79 w 80"/>
                <a:gd name="T67" fmla="*/ 33 h 80"/>
                <a:gd name="T68" fmla="*/ 77 w 80"/>
                <a:gd name="T69" fmla="*/ 25 h 80"/>
                <a:gd name="T70" fmla="*/ 67 w 80"/>
                <a:gd name="T71" fmla="*/ 22 h 80"/>
                <a:gd name="T72" fmla="*/ 57 w 80"/>
                <a:gd name="T73" fmla="*/ 56 h 80"/>
                <a:gd name="T74" fmla="*/ 23 w 80"/>
                <a:gd name="T75" fmla="*/ 24 h 80"/>
                <a:gd name="T76" fmla="*/ 57 w 80"/>
                <a:gd name="T77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72" y="15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2"/>
                    <a:pt x="56" y="11"/>
                    <a:pt x="55" y="11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0" y="7"/>
                    <a:pt x="38" y="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3" y="11"/>
                    <a:pt x="22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1" y="24"/>
                    <a:pt x="1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40"/>
                    <a:pt x="7" y="4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5"/>
                    <a:pt x="12" y="56"/>
                    <a:pt x="13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7"/>
                    <a:pt x="24" y="68"/>
                    <a:pt x="25" y="69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9" y="73"/>
                    <a:pt x="40" y="73"/>
                    <a:pt x="42" y="7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69"/>
                    <a:pt x="57" y="68"/>
                    <a:pt x="58" y="67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8"/>
                    <a:pt x="69" y="56"/>
                    <a:pt x="70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1"/>
                    <a:pt x="73" y="40"/>
                    <a:pt x="73" y="38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5"/>
                    <a:pt x="68" y="23"/>
                    <a:pt x="67" y="22"/>
                  </a:cubicBezTo>
                  <a:lnTo>
                    <a:pt x="72" y="15"/>
                  </a:lnTo>
                  <a:close/>
                  <a:moveTo>
                    <a:pt x="57" y="56"/>
                  </a:moveTo>
                  <a:cubicBezTo>
                    <a:pt x="48" y="65"/>
                    <a:pt x="34" y="65"/>
                    <a:pt x="24" y="56"/>
                  </a:cubicBezTo>
                  <a:cubicBezTo>
                    <a:pt x="15" y="48"/>
                    <a:pt x="15" y="33"/>
                    <a:pt x="23" y="24"/>
                  </a:cubicBezTo>
                  <a:cubicBezTo>
                    <a:pt x="32" y="15"/>
                    <a:pt x="46" y="14"/>
                    <a:pt x="56" y="23"/>
                  </a:cubicBezTo>
                  <a:cubicBezTo>
                    <a:pt x="65" y="32"/>
                    <a:pt x="66" y="47"/>
                    <a:pt x="57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7047168" y="2676204"/>
            <a:ext cx="496800" cy="494115"/>
            <a:chOff x="7502526" y="4478337"/>
            <a:chExt cx="881062" cy="876301"/>
          </a:xfrm>
          <a:solidFill>
            <a:schemeClr val="accent6"/>
          </a:solidFill>
          <a:effectLst/>
          <a:scene3d>
            <a:camera prst="isometricLeftDown"/>
            <a:lightRig rig="threePt" dir="t"/>
          </a:scene3d>
        </p:grpSpPr>
        <p:sp>
          <p:nvSpPr>
            <p:cNvPr id="61" name="Freeform 49"/>
            <p:cNvSpPr/>
            <p:nvPr/>
          </p:nvSpPr>
          <p:spPr bwMode="auto">
            <a:xfrm>
              <a:off x="7834313" y="4724400"/>
              <a:ext cx="177800" cy="258763"/>
            </a:xfrm>
            <a:custGeom>
              <a:avLst/>
              <a:gdLst>
                <a:gd name="T0" fmla="*/ 35 w 58"/>
                <a:gd name="T1" fmla="*/ 38 h 85"/>
                <a:gd name="T2" fmla="*/ 27 w 58"/>
                <a:gd name="T3" fmla="*/ 45 h 85"/>
                <a:gd name="T4" fmla="*/ 18 w 58"/>
                <a:gd name="T5" fmla="*/ 52 h 85"/>
                <a:gd name="T6" fmla="*/ 5 w 58"/>
                <a:gd name="T7" fmla="*/ 66 h 85"/>
                <a:gd name="T8" fmla="*/ 1 w 58"/>
                <a:gd name="T9" fmla="*/ 71 h 85"/>
                <a:gd name="T10" fmla="*/ 0 w 58"/>
                <a:gd name="T11" fmla="*/ 77 h 85"/>
                <a:gd name="T12" fmla="*/ 2 w 58"/>
                <a:gd name="T13" fmla="*/ 82 h 85"/>
                <a:gd name="T14" fmla="*/ 9 w 58"/>
                <a:gd name="T15" fmla="*/ 85 h 85"/>
                <a:gd name="T16" fmla="*/ 51 w 58"/>
                <a:gd name="T17" fmla="*/ 85 h 85"/>
                <a:gd name="T18" fmla="*/ 57 w 58"/>
                <a:gd name="T19" fmla="*/ 83 h 85"/>
                <a:gd name="T20" fmla="*/ 58 w 58"/>
                <a:gd name="T21" fmla="*/ 78 h 85"/>
                <a:gd name="T22" fmla="*/ 56 w 58"/>
                <a:gd name="T23" fmla="*/ 73 h 85"/>
                <a:gd name="T24" fmla="*/ 49 w 58"/>
                <a:gd name="T25" fmla="*/ 71 h 85"/>
                <a:gd name="T26" fmla="*/ 19 w 58"/>
                <a:gd name="T27" fmla="*/ 71 h 85"/>
                <a:gd name="T28" fmla="*/ 22 w 58"/>
                <a:gd name="T29" fmla="*/ 68 h 85"/>
                <a:gd name="T30" fmla="*/ 34 w 58"/>
                <a:gd name="T31" fmla="*/ 57 h 85"/>
                <a:gd name="T32" fmla="*/ 46 w 58"/>
                <a:gd name="T33" fmla="*/ 46 h 85"/>
                <a:gd name="T34" fmla="*/ 53 w 58"/>
                <a:gd name="T35" fmla="*/ 37 h 85"/>
                <a:gd name="T36" fmla="*/ 57 w 58"/>
                <a:gd name="T37" fmla="*/ 24 h 85"/>
                <a:gd name="T38" fmla="*/ 55 w 58"/>
                <a:gd name="T39" fmla="*/ 16 h 85"/>
                <a:gd name="T40" fmla="*/ 51 w 58"/>
                <a:gd name="T41" fmla="*/ 8 h 85"/>
                <a:gd name="T42" fmla="*/ 44 w 58"/>
                <a:gd name="T43" fmla="*/ 3 h 85"/>
                <a:gd name="T44" fmla="*/ 29 w 58"/>
                <a:gd name="T45" fmla="*/ 0 h 85"/>
                <a:gd name="T46" fmla="*/ 16 w 58"/>
                <a:gd name="T47" fmla="*/ 3 h 85"/>
                <a:gd name="T48" fmla="*/ 7 w 58"/>
                <a:gd name="T49" fmla="*/ 8 h 85"/>
                <a:gd name="T50" fmla="*/ 2 w 58"/>
                <a:gd name="T51" fmla="*/ 16 h 85"/>
                <a:gd name="T52" fmla="*/ 0 w 58"/>
                <a:gd name="T53" fmla="*/ 24 h 85"/>
                <a:gd name="T54" fmla="*/ 2 w 58"/>
                <a:gd name="T55" fmla="*/ 29 h 85"/>
                <a:gd name="T56" fmla="*/ 7 w 58"/>
                <a:gd name="T57" fmla="*/ 31 h 85"/>
                <a:gd name="T58" fmla="*/ 12 w 58"/>
                <a:gd name="T59" fmla="*/ 29 h 85"/>
                <a:gd name="T60" fmla="*/ 15 w 58"/>
                <a:gd name="T61" fmla="*/ 23 h 85"/>
                <a:gd name="T62" fmla="*/ 17 w 58"/>
                <a:gd name="T63" fmla="*/ 19 h 85"/>
                <a:gd name="T64" fmla="*/ 28 w 58"/>
                <a:gd name="T65" fmla="*/ 12 h 85"/>
                <a:gd name="T66" fmla="*/ 35 w 58"/>
                <a:gd name="T67" fmla="*/ 14 h 85"/>
                <a:gd name="T68" fmla="*/ 40 w 58"/>
                <a:gd name="T69" fmla="*/ 18 h 85"/>
                <a:gd name="T70" fmla="*/ 41 w 58"/>
                <a:gd name="T71" fmla="*/ 25 h 85"/>
                <a:gd name="T72" fmla="*/ 40 w 58"/>
                <a:gd name="T73" fmla="*/ 32 h 85"/>
                <a:gd name="T74" fmla="*/ 35 w 58"/>
                <a:gd name="T7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85">
                  <a:moveTo>
                    <a:pt x="35" y="38"/>
                  </a:moveTo>
                  <a:cubicBezTo>
                    <a:pt x="33" y="41"/>
                    <a:pt x="30" y="43"/>
                    <a:pt x="27" y="45"/>
                  </a:cubicBezTo>
                  <a:cubicBezTo>
                    <a:pt x="25" y="46"/>
                    <a:pt x="23" y="49"/>
                    <a:pt x="18" y="52"/>
                  </a:cubicBezTo>
                  <a:cubicBezTo>
                    <a:pt x="14" y="56"/>
                    <a:pt x="10" y="61"/>
                    <a:pt x="5" y="66"/>
                  </a:cubicBezTo>
                  <a:cubicBezTo>
                    <a:pt x="4" y="67"/>
                    <a:pt x="2" y="69"/>
                    <a:pt x="1" y="71"/>
                  </a:cubicBezTo>
                  <a:cubicBezTo>
                    <a:pt x="0" y="74"/>
                    <a:pt x="0" y="75"/>
                    <a:pt x="0" y="77"/>
                  </a:cubicBezTo>
                  <a:cubicBezTo>
                    <a:pt x="0" y="79"/>
                    <a:pt x="1" y="81"/>
                    <a:pt x="2" y="82"/>
                  </a:cubicBezTo>
                  <a:cubicBezTo>
                    <a:pt x="4" y="84"/>
                    <a:pt x="6" y="85"/>
                    <a:pt x="9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3" y="85"/>
                    <a:pt x="55" y="84"/>
                    <a:pt x="57" y="83"/>
                  </a:cubicBezTo>
                  <a:cubicBezTo>
                    <a:pt x="58" y="81"/>
                    <a:pt x="58" y="80"/>
                    <a:pt x="58" y="78"/>
                  </a:cubicBezTo>
                  <a:cubicBezTo>
                    <a:pt x="58" y="76"/>
                    <a:pt x="58" y="74"/>
                    <a:pt x="56" y="73"/>
                  </a:cubicBezTo>
                  <a:cubicBezTo>
                    <a:pt x="55" y="72"/>
                    <a:pt x="52" y="71"/>
                    <a:pt x="4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1" y="69"/>
                    <a:pt x="22" y="68"/>
                  </a:cubicBezTo>
                  <a:cubicBezTo>
                    <a:pt x="24" y="65"/>
                    <a:pt x="28" y="61"/>
                    <a:pt x="34" y="57"/>
                  </a:cubicBezTo>
                  <a:cubicBezTo>
                    <a:pt x="40" y="52"/>
                    <a:pt x="44" y="49"/>
                    <a:pt x="46" y="46"/>
                  </a:cubicBezTo>
                  <a:cubicBezTo>
                    <a:pt x="49" y="44"/>
                    <a:pt x="51" y="41"/>
                    <a:pt x="53" y="37"/>
                  </a:cubicBezTo>
                  <a:cubicBezTo>
                    <a:pt x="56" y="33"/>
                    <a:pt x="57" y="29"/>
                    <a:pt x="57" y="24"/>
                  </a:cubicBezTo>
                  <a:cubicBezTo>
                    <a:pt x="57" y="21"/>
                    <a:pt x="56" y="18"/>
                    <a:pt x="55" y="16"/>
                  </a:cubicBezTo>
                  <a:cubicBezTo>
                    <a:pt x="54" y="13"/>
                    <a:pt x="53" y="10"/>
                    <a:pt x="51" y="8"/>
                  </a:cubicBezTo>
                  <a:cubicBezTo>
                    <a:pt x="49" y="6"/>
                    <a:pt x="46" y="4"/>
                    <a:pt x="44" y="3"/>
                  </a:cubicBezTo>
                  <a:cubicBezTo>
                    <a:pt x="39" y="1"/>
                    <a:pt x="35" y="0"/>
                    <a:pt x="29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2" y="4"/>
                    <a:pt x="9" y="6"/>
                    <a:pt x="7" y="8"/>
                  </a:cubicBezTo>
                  <a:cubicBezTo>
                    <a:pt x="5" y="11"/>
                    <a:pt x="3" y="13"/>
                    <a:pt x="2" y="16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26"/>
                    <a:pt x="1" y="28"/>
                    <a:pt x="2" y="29"/>
                  </a:cubicBezTo>
                  <a:cubicBezTo>
                    <a:pt x="3" y="31"/>
                    <a:pt x="5" y="31"/>
                    <a:pt x="7" y="31"/>
                  </a:cubicBezTo>
                  <a:cubicBezTo>
                    <a:pt x="9" y="31"/>
                    <a:pt x="11" y="31"/>
                    <a:pt x="12" y="29"/>
                  </a:cubicBezTo>
                  <a:cubicBezTo>
                    <a:pt x="13" y="28"/>
                    <a:pt x="14" y="26"/>
                    <a:pt x="15" y="23"/>
                  </a:cubicBezTo>
                  <a:cubicBezTo>
                    <a:pt x="16" y="21"/>
                    <a:pt x="16" y="19"/>
                    <a:pt x="17" y="19"/>
                  </a:cubicBezTo>
                  <a:cubicBezTo>
                    <a:pt x="19" y="14"/>
                    <a:pt x="23" y="12"/>
                    <a:pt x="28" y="12"/>
                  </a:cubicBezTo>
                  <a:cubicBezTo>
                    <a:pt x="31" y="12"/>
                    <a:pt x="33" y="13"/>
                    <a:pt x="35" y="14"/>
                  </a:cubicBezTo>
                  <a:cubicBezTo>
                    <a:pt x="37" y="15"/>
                    <a:pt x="38" y="16"/>
                    <a:pt x="40" y="18"/>
                  </a:cubicBezTo>
                  <a:cubicBezTo>
                    <a:pt x="41" y="20"/>
                    <a:pt x="41" y="22"/>
                    <a:pt x="41" y="25"/>
                  </a:cubicBezTo>
                  <a:cubicBezTo>
                    <a:pt x="41" y="27"/>
                    <a:pt x="41" y="29"/>
                    <a:pt x="40" y="32"/>
                  </a:cubicBezTo>
                  <a:cubicBezTo>
                    <a:pt x="39" y="34"/>
                    <a:pt x="37" y="36"/>
                    <a:pt x="3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8029576" y="4724400"/>
              <a:ext cx="201613" cy="261938"/>
            </a:xfrm>
            <a:custGeom>
              <a:avLst/>
              <a:gdLst>
                <a:gd name="T0" fmla="*/ 45 w 66"/>
                <a:gd name="T1" fmla="*/ 0 h 86"/>
                <a:gd name="T2" fmla="*/ 41 w 66"/>
                <a:gd name="T3" fmla="*/ 2 h 86"/>
                <a:gd name="T4" fmla="*/ 36 w 66"/>
                <a:gd name="T5" fmla="*/ 8 h 86"/>
                <a:gd name="T6" fmla="*/ 6 w 66"/>
                <a:gd name="T7" fmla="*/ 48 h 86"/>
                <a:gd name="T8" fmla="*/ 4 w 66"/>
                <a:gd name="T9" fmla="*/ 51 h 86"/>
                <a:gd name="T10" fmla="*/ 2 w 66"/>
                <a:gd name="T11" fmla="*/ 53 h 86"/>
                <a:gd name="T12" fmla="*/ 1 w 66"/>
                <a:gd name="T13" fmla="*/ 56 h 86"/>
                <a:gd name="T14" fmla="*/ 0 w 66"/>
                <a:gd name="T15" fmla="*/ 58 h 86"/>
                <a:gd name="T16" fmla="*/ 3 w 66"/>
                <a:gd name="T17" fmla="*/ 64 h 86"/>
                <a:gd name="T18" fmla="*/ 11 w 66"/>
                <a:gd name="T19" fmla="*/ 67 h 86"/>
                <a:gd name="T20" fmla="*/ 40 w 66"/>
                <a:gd name="T21" fmla="*/ 67 h 86"/>
                <a:gd name="T22" fmla="*/ 40 w 66"/>
                <a:gd name="T23" fmla="*/ 77 h 86"/>
                <a:gd name="T24" fmla="*/ 42 w 66"/>
                <a:gd name="T25" fmla="*/ 84 h 86"/>
                <a:gd name="T26" fmla="*/ 47 w 66"/>
                <a:gd name="T27" fmla="*/ 86 h 86"/>
                <a:gd name="T28" fmla="*/ 52 w 66"/>
                <a:gd name="T29" fmla="*/ 84 h 86"/>
                <a:gd name="T30" fmla="*/ 54 w 66"/>
                <a:gd name="T31" fmla="*/ 77 h 86"/>
                <a:gd name="T32" fmla="*/ 54 w 66"/>
                <a:gd name="T33" fmla="*/ 67 h 86"/>
                <a:gd name="T34" fmla="*/ 58 w 66"/>
                <a:gd name="T35" fmla="*/ 67 h 86"/>
                <a:gd name="T36" fmla="*/ 64 w 66"/>
                <a:gd name="T37" fmla="*/ 65 h 86"/>
                <a:gd name="T38" fmla="*/ 66 w 66"/>
                <a:gd name="T39" fmla="*/ 61 h 86"/>
                <a:gd name="T40" fmla="*/ 64 w 66"/>
                <a:gd name="T41" fmla="*/ 55 h 86"/>
                <a:gd name="T42" fmla="*/ 57 w 66"/>
                <a:gd name="T43" fmla="*/ 54 h 86"/>
                <a:gd name="T44" fmla="*/ 54 w 66"/>
                <a:gd name="T45" fmla="*/ 54 h 86"/>
                <a:gd name="T46" fmla="*/ 54 w 66"/>
                <a:gd name="T47" fmla="*/ 10 h 86"/>
                <a:gd name="T48" fmla="*/ 45 w 66"/>
                <a:gd name="T49" fmla="*/ 0 h 86"/>
                <a:gd name="T50" fmla="*/ 40 w 66"/>
                <a:gd name="T51" fmla="*/ 54 h 86"/>
                <a:gd name="T52" fmla="*/ 15 w 66"/>
                <a:gd name="T53" fmla="*/ 54 h 86"/>
                <a:gd name="T54" fmla="*/ 40 w 66"/>
                <a:gd name="T55" fmla="*/ 21 h 86"/>
                <a:gd name="T56" fmla="*/ 40 w 66"/>
                <a:gd name="T57" fmla="*/ 5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86">
                  <a:moveTo>
                    <a:pt x="45" y="0"/>
                  </a:moveTo>
                  <a:cubicBezTo>
                    <a:pt x="44" y="0"/>
                    <a:pt x="42" y="1"/>
                    <a:pt x="41" y="2"/>
                  </a:cubicBezTo>
                  <a:cubicBezTo>
                    <a:pt x="40" y="3"/>
                    <a:pt x="38" y="5"/>
                    <a:pt x="36" y="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2"/>
                    <a:pt x="2" y="52"/>
                    <a:pt x="2" y="53"/>
                  </a:cubicBezTo>
                  <a:cubicBezTo>
                    <a:pt x="1" y="54"/>
                    <a:pt x="1" y="55"/>
                    <a:pt x="1" y="56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1"/>
                    <a:pt x="1" y="63"/>
                    <a:pt x="3" y="64"/>
                  </a:cubicBezTo>
                  <a:cubicBezTo>
                    <a:pt x="5" y="66"/>
                    <a:pt x="8" y="67"/>
                    <a:pt x="1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2"/>
                    <a:pt x="42" y="84"/>
                  </a:cubicBezTo>
                  <a:cubicBezTo>
                    <a:pt x="43" y="85"/>
                    <a:pt x="45" y="86"/>
                    <a:pt x="47" y="86"/>
                  </a:cubicBezTo>
                  <a:cubicBezTo>
                    <a:pt x="49" y="86"/>
                    <a:pt x="51" y="85"/>
                    <a:pt x="52" y="84"/>
                  </a:cubicBezTo>
                  <a:cubicBezTo>
                    <a:pt x="53" y="83"/>
                    <a:pt x="54" y="80"/>
                    <a:pt x="54" y="7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0" y="67"/>
                    <a:pt x="63" y="66"/>
                    <a:pt x="64" y="65"/>
                  </a:cubicBezTo>
                  <a:cubicBezTo>
                    <a:pt x="66" y="64"/>
                    <a:pt x="66" y="63"/>
                    <a:pt x="66" y="61"/>
                  </a:cubicBezTo>
                  <a:cubicBezTo>
                    <a:pt x="66" y="58"/>
                    <a:pt x="65" y="56"/>
                    <a:pt x="64" y="55"/>
                  </a:cubicBezTo>
                  <a:cubicBezTo>
                    <a:pt x="62" y="54"/>
                    <a:pt x="59" y="54"/>
                    <a:pt x="57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3"/>
                    <a:pt x="51" y="0"/>
                    <a:pt x="45" y="0"/>
                  </a:cubicBezTo>
                  <a:close/>
                  <a:moveTo>
                    <a:pt x="40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40" y="21"/>
                    <a:pt x="40" y="21"/>
                    <a:pt x="40" y="21"/>
                  </a:cubicBezTo>
                  <a:lnTo>
                    <a:pt x="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51"/>
            <p:cNvSpPr/>
            <p:nvPr/>
          </p:nvSpPr>
          <p:spPr bwMode="auto">
            <a:xfrm>
              <a:off x="7700963" y="4478337"/>
              <a:ext cx="682625" cy="717550"/>
            </a:xfrm>
            <a:custGeom>
              <a:avLst/>
              <a:gdLst>
                <a:gd name="T0" fmla="*/ 86 w 224"/>
                <a:gd name="T1" fmla="*/ 0 h 236"/>
                <a:gd name="T2" fmla="*/ 8 w 224"/>
                <a:gd name="T3" fmla="*/ 24 h 236"/>
                <a:gd name="T4" fmla="*/ 5 w 224"/>
                <a:gd name="T5" fmla="*/ 42 h 236"/>
                <a:gd name="T6" fmla="*/ 23 w 224"/>
                <a:gd name="T7" fmla="*/ 46 h 236"/>
                <a:gd name="T8" fmla="*/ 86 w 224"/>
                <a:gd name="T9" fmla="*/ 26 h 236"/>
                <a:gd name="T10" fmla="*/ 198 w 224"/>
                <a:gd name="T11" fmla="*/ 138 h 236"/>
                <a:gd name="T12" fmla="*/ 168 w 224"/>
                <a:gd name="T13" fmla="*/ 214 h 236"/>
                <a:gd name="T14" fmla="*/ 169 w 224"/>
                <a:gd name="T15" fmla="*/ 233 h 236"/>
                <a:gd name="T16" fmla="*/ 177 w 224"/>
                <a:gd name="T17" fmla="*/ 236 h 236"/>
                <a:gd name="T18" fmla="*/ 187 w 224"/>
                <a:gd name="T19" fmla="*/ 232 h 236"/>
                <a:gd name="T20" fmla="*/ 224 w 224"/>
                <a:gd name="T21" fmla="*/ 138 h 236"/>
                <a:gd name="T22" fmla="*/ 86 w 224"/>
                <a:gd name="T2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236">
                  <a:moveTo>
                    <a:pt x="86" y="0"/>
                  </a:moveTo>
                  <a:cubicBezTo>
                    <a:pt x="58" y="0"/>
                    <a:pt x="31" y="8"/>
                    <a:pt x="8" y="24"/>
                  </a:cubicBezTo>
                  <a:cubicBezTo>
                    <a:pt x="2" y="28"/>
                    <a:pt x="0" y="36"/>
                    <a:pt x="5" y="42"/>
                  </a:cubicBezTo>
                  <a:cubicBezTo>
                    <a:pt x="9" y="48"/>
                    <a:pt x="17" y="50"/>
                    <a:pt x="23" y="46"/>
                  </a:cubicBezTo>
                  <a:cubicBezTo>
                    <a:pt x="41" y="33"/>
                    <a:pt x="63" y="26"/>
                    <a:pt x="86" y="26"/>
                  </a:cubicBezTo>
                  <a:cubicBezTo>
                    <a:pt x="148" y="26"/>
                    <a:pt x="198" y="76"/>
                    <a:pt x="198" y="138"/>
                  </a:cubicBezTo>
                  <a:cubicBezTo>
                    <a:pt x="198" y="166"/>
                    <a:pt x="187" y="194"/>
                    <a:pt x="168" y="214"/>
                  </a:cubicBezTo>
                  <a:cubicBezTo>
                    <a:pt x="163" y="220"/>
                    <a:pt x="163" y="228"/>
                    <a:pt x="169" y="233"/>
                  </a:cubicBezTo>
                  <a:cubicBezTo>
                    <a:pt x="171" y="235"/>
                    <a:pt x="174" y="236"/>
                    <a:pt x="177" y="236"/>
                  </a:cubicBezTo>
                  <a:cubicBezTo>
                    <a:pt x="181" y="236"/>
                    <a:pt x="184" y="235"/>
                    <a:pt x="187" y="232"/>
                  </a:cubicBezTo>
                  <a:cubicBezTo>
                    <a:pt x="211" y="206"/>
                    <a:pt x="224" y="173"/>
                    <a:pt x="224" y="138"/>
                  </a:cubicBezTo>
                  <a:cubicBezTo>
                    <a:pt x="224" y="62"/>
                    <a:pt x="162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7502526" y="4587875"/>
              <a:ext cx="722313" cy="766763"/>
            </a:xfrm>
            <a:custGeom>
              <a:avLst/>
              <a:gdLst>
                <a:gd name="T0" fmla="*/ 147 w 237"/>
                <a:gd name="T1" fmla="*/ 161 h 252"/>
                <a:gd name="T2" fmla="*/ 134 w 237"/>
                <a:gd name="T3" fmla="*/ 177 h 252"/>
                <a:gd name="T4" fmla="*/ 102 w 237"/>
                <a:gd name="T5" fmla="*/ 150 h 252"/>
                <a:gd name="T6" fmla="*/ 74 w 237"/>
                <a:gd name="T7" fmla="*/ 108 h 252"/>
                <a:gd name="T8" fmla="*/ 92 w 237"/>
                <a:gd name="T9" fmla="*/ 97 h 252"/>
                <a:gd name="T10" fmla="*/ 57 w 237"/>
                <a:gd name="T11" fmla="*/ 3 h 252"/>
                <a:gd name="T12" fmla="*/ 46 w 237"/>
                <a:gd name="T13" fmla="*/ 4 h 252"/>
                <a:gd name="T14" fmla="*/ 11 w 237"/>
                <a:gd name="T15" fmla="*/ 48 h 252"/>
                <a:gd name="T16" fmla="*/ 49 w 237"/>
                <a:gd name="T17" fmla="*/ 160 h 252"/>
                <a:gd name="T18" fmla="*/ 68 w 237"/>
                <a:gd name="T19" fmla="*/ 184 h 252"/>
                <a:gd name="T20" fmla="*/ 73 w 237"/>
                <a:gd name="T21" fmla="*/ 190 h 252"/>
                <a:gd name="T22" fmla="*/ 183 w 237"/>
                <a:gd name="T23" fmla="*/ 248 h 252"/>
                <a:gd name="T24" fmla="*/ 233 w 237"/>
                <a:gd name="T25" fmla="*/ 221 h 252"/>
                <a:gd name="T26" fmla="*/ 235 w 237"/>
                <a:gd name="T27" fmla="*/ 209 h 252"/>
                <a:gd name="T28" fmla="*/ 147 w 237"/>
                <a:gd name="T29" fmla="*/ 161 h 252"/>
                <a:gd name="T30" fmla="*/ 78 w 237"/>
                <a:gd name="T31" fmla="*/ 179 h 252"/>
                <a:gd name="T32" fmla="*/ 73 w 237"/>
                <a:gd name="T33" fmla="*/ 175 h 252"/>
                <a:gd name="T34" fmla="*/ 56 w 237"/>
                <a:gd name="T35" fmla="*/ 155 h 252"/>
                <a:gd name="T36" fmla="*/ 20 w 237"/>
                <a:gd name="T37" fmla="*/ 62 h 252"/>
                <a:gd name="T38" fmla="*/ 48 w 237"/>
                <a:gd name="T39" fmla="*/ 23 h 252"/>
                <a:gd name="T40" fmla="*/ 57 w 237"/>
                <a:gd name="T41" fmla="*/ 22 h 252"/>
                <a:gd name="T42" fmla="*/ 63 w 237"/>
                <a:gd name="T43" fmla="*/ 28 h 252"/>
                <a:gd name="T44" fmla="*/ 63 w 237"/>
                <a:gd name="T45" fmla="*/ 29 h 252"/>
                <a:gd name="T46" fmla="*/ 33 w 237"/>
                <a:gd name="T47" fmla="*/ 66 h 252"/>
                <a:gd name="T48" fmla="*/ 64 w 237"/>
                <a:gd name="T49" fmla="*/ 161 h 252"/>
                <a:gd name="T50" fmla="*/ 81 w 237"/>
                <a:gd name="T51" fmla="*/ 181 h 252"/>
                <a:gd name="T52" fmla="*/ 81 w 237"/>
                <a:gd name="T53" fmla="*/ 182 h 252"/>
                <a:gd name="T54" fmla="*/ 78 w 237"/>
                <a:gd name="T55" fmla="*/ 17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252">
                  <a:moveTo>
                    <a:pt x="147" y="161"/>
                  </a:moveTo>
                  <a:cubicBezTo>
                    <a:pt x="143" y="168"/>
                    <a:pt x="147" y="177"/>
                    <a:pt x="134" y="177"/>
                  </a:cubicBezTo>
                  <a:cubicBezTo>
                    <a:pt x="128" y="177"/>
                    <a:pt x="113" y="161"/>
                    <a:pt x="102" y="150"/>
                  </a:cubicBezTo>
                  <a:cubicBezTo>
                    <a:pt x="93" y="139"/>
                    <a:pt x="73" y="114"/>
                    <a:pt x="74" y="108"/>
                  </a:cubicBezTo>
                  <a:cubicBezTo>
                    <a:pt x="76" y="95"/>
                    <a:pt x="84" y="100"/>
                    <a:pt x="92" y="97"/>
                  </a:cubicBezTo>
                  <a:cubicBezTo>
                    <a:pt x="95" y="96"/>
                    <a:pt x="101" y="50"/>
                    <a:pt x="57" y="3"/>
                  </a:cubicBezTo>
                  <a:cubicBezTo>
                    <a:pt x="55" y="1"/>
                    <a:pt x="50" y="0"/>
                    <a:pt x="46" y="4"/>
                  </a:cubicBezTo>
                  <a:cubicBezTo>
                    <a:pt x="33" y="13"/>
                    <a:pt x="17" y="25"/>
                    <a:pt x="11" y="48"/>
                  </a:cubicBezTo>
                  <a:cubicBezTo>
                    <a:pt x="6" y="66"/>
                    <a:pt x="0" y="95"/>
                    <a:pt x="49" y="160"/>
                  </a:cubicBezTo>
                  <a:cubicBezTo>
                    <a:pt x="53" y="167"/>
                    <a:pt x="59" y="175"/>
                    <a:pt x="68" y="184"/>
                  </a:cubicBezTo>
                  <a:cubicBezTo>
                    <a:pt x="70" y="186"/>
                    <a:pt x="71" y="188"/>
                    <a:pt x="73" y="190"/>
                  </a:cubicBezTo>
                  <a:cubicBezTo>
                    <a:pt x="134" y="252"/>
                    <a:pt x="164" y="250"/>
                    <a:pt x="183" y="248"/>
                  </a:cubicBezTo>
                  <a:cubicBezTo>
                    <a:pt x="208" y="245"/>
                    <a:pt x="221" y="232"/>
                    <a:pt x="233" y="221"/>
                  </a:cubicBezTo>
                  <a:cubicBezTo>
                    <a:pt x="236" y="217"/>
                    <a:pt x="237" y="211"/>
                    <a:pt x="235" y="209"/>
                  </a:cubicBezTo>
                  <a:cubicBezTo>
                    <a:pt x="195" y="159"/>
                    <a:pt x="148" y="158"/>
                    <a:pt x="147" y="161"/>
                  </a:cubicBezTo>
                  <a:close/>
                  <a:moveTo>
                    <a:pt x="78" y="179"/>
                  </a:moveTo>
                  <a:cubicBezTo>
                    <a:pt x="76" y="177"/>
                    <a:pt x="75" y="176"/>
                    <a:pt x="73" y="175"/>
                  </a:cubicBezTo>
                  <a:cubicBezTo>
                    <a:pt x="65" y="167"/>
                    <a:pt x="60" y="160"/>
                    <a:pt x="56" y="155"/>
                  </a:cubicBezTo>
                  <a:cubicBezTo>
                    <a:pt x="13" y="101"/>
                    <a:pt x="17" y="77"/>
                    <a:pt x="20" y="62"/>
                  </a:cubicBezTo>
                  <a:cubicBezTo>
                    <a:pt x="25" y="42"/>
                    <a:pt x="37" y="32"/>
                    <a:pt x="48" y="23"/>
                  </a:cubicBezTo>
                  <a:cubicBezTo>
                    <a:pt x="51" y="20"/>
                    <a:pt x="56" y="20"/>
                    <a:pt x="57" y="22"/>
                  </a:cubicBezTo>
                  <a:cubicBezTo>
                    <a:pt x="59" y="24"/>
                    <a:pt x="61" y="26"/>
                    <a:pt x="63" y="2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2" y="37"/>
                    <a:pt x="39" y="46"/>
                    <a:pt x="33" y="66"/>
                  </a:cubicBezTo>
                  <a:cubicBezTo>
                    <a:pt x="29" y="82"/>
                    <a:pt x="24" y="105"/>
                    <a:pt x="64" y="161"/>
                  </a:cubicBezTo>
                  <a:cubicBezTo>
                    <a:pt x="68" y="167"/>
                    <a:pt x="73" y="173"/>
                    <a:pt x="81" y="181"/>
                  </a:cubicBezTo>
                  <a:cubicBezTo>
                    <a:pt x="81" y="182"/>
                    <a:pt x="81" y="182"/>
                    <a:pt x="81" y="182"/>
                  </a:cubicBezTo>
                  <a:cubicBezTo>
                    <a:pt x="80" y="181"/>
                    <a:pt x="79" y="180"/>
                    <a:pt x="7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508354" y="3035213"/>
            <a:ext cx="518833" cy="495552"/>
            <a:chOff x="9454426" y="5712280"/>
            <a:chExt cx="518833" cy="495552"/>
          </a:xfrm>
          <a:solidFill>
            <a:schemeClr val="accent6"/>
          </a:solidFill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grpSpPr>
        <p:sp>
          <p:nvSpPr>
            <p:cNvPr id="66" name="Freeform 362"/>
            <p:cNvSpPr/>
            <p:nvPr/>
          </p:nvSpPr>
          <p:spPr bwMode="auto">
            <a:xfrm>
              <a:off x="9610741" y="5712280"/>
              <a:ext cx="94787" cy="106427"/>
            </a:xfrm>
            <a:custGeom>
              <a:avLst/>
              <a:gdLst>
                <a:gd name="T0" fmla="*/ 11 w 45"/>
                <a:gd name="T1" fmla="*/ 45 h 51"/>
                <a:gd name="T2" fmla="*/ 6 w 45"/>
                <a:gd name="T3" fmla="*/ 16 h 51"/>
                <a:gd name="T4" fmla="*/ 34 w 45"/>
                <a:gd name="T5" fmla="*/ 5 h 51"/>
                <a:gd name="T6" fmla="*/ 39 w 45"/>
                <a:gd name="T7" fmla="*/ 35 h 51"/>
                <a:gd name="T8" fmla="*/ 11 w 45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1">
                  <a:moveTo>
                    <a:pt x="11" y="45"/>
                  </a:moveTo>
                  <a:cubicBezTo>
                    <a:pt x="2" y="40"/>
                    <a:pt x="0" y="27"/>
                    <a:pt x="6" y="16"/>
                  </a:cubicBezTo>
                  <a:cubicBezTo>
                    <a:pt x="13" y="4"/>
                    <a:pt x="25" y="0"/>
                    <a:pt x="34" y="5"/>
                  </a:cubicBezTo>
                  <a:cubicBezTo>
                    <a:pt x="43" y="10"/>
                    <a:pt x="45" y="24"/>
                    <a:pt x="39" y="35"/>
                  </a:cubicBezTo>
                  <a:cubicBezTo>
                    <a:pt x="32" y="46"/>
                    <a:pt x="20" y="51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363"/>
            <p:cNvSpPr/>
            <p:nvPr/>
          </p:nvSpPr>
          <p:spPr bwMode="auto">
            <a:xfrm>
              <a:off x="9454426" y="5788775"/>
              <a:ext cx="515507" cy="419057"/>
            </a:xfrm>
            <a:custGeom>
              <a:avLst/>
              <a:gdLst>
                <a:gd name="T0" fmla="*/ 3 w 247"/>
                <a:gd name="T1" fmla="*/ 15 h 201"/>
                <a:gd name="T2" fmla="*/ 4 w 247"/>
                <a:gd name="T3" fmla="*/ 15 h 201"/>
                <a:gd name="T4" fmla="*/ 12 w 247"/>
                <a:gd name="T5" fmla="*/ 12 h 201"/>
                <a:gd name="T6" fmla="*/ 44 w 247"/>
                <a:gd name="T7" fmla="*/ 2 h 201"/>
                <a:gd name="T8" fmla="*/ 74 w 247"/>
                <a:gd name="T9" fmla="*/ 7 h 201"/>
                <a:gd name="T10" fmla="*/ 67 w 247"/>
                <a:gd name="T11" fmla="*/ 12 h 201"/>
                <a:gd name="T12" fmla="*/ 64 w 247"/>
                <a:gd name="T13" fmla="*/ 25 h 201"/>
                <a:gd name="T14" fmla="*/ 77 w 247"/>
                <a:gd name="T15" fmla="*/ 18 h 201"/>
                <a:gd name="T16" fmla="*/ 82 w 247"/>
                <a:gd name="T17" fmla="*/ 9 h 201"/>
                <a:gd name="T18" fmla="*/ 83 w 247"/>
                <a:gd name="T19" fmla="*/ 20 h 201"/>
                <a:gd name="T20" fmla="*/ 67 w 247"/>
                <a:gd name="T21" fmla="*/ 53 h 201"/>
                <a:gd name="T22" fmla="*/ 84 w 247"/>
                <a:gd name="T23" fmla="*/ 26 h 201"/>
                <a:gd name="T24" fmla="*/ 89 w 247"/>
                <a:gd name="T25" fmla="*/ 25 h 201"/>
                <a:gd name="T26" fmla="*/ 97 w 247"/>
                <a:gd name="T27" fmla="*/ 65 h 201"/>
                <a:gd name="T28" fmla="*/ 123 w 247"/>
                <a:gd name="T29" fmla="*/ 82 h 201"/>
                <a:gd name="T30" fmla="*/ 168 w 247"/>
                <a:gd name="T31" fmla="*/ 45 h 201"/>
                <a:gd name="T32" fmla="*/ 247 w 247"/>
                <a:gd name="T33" fmla="*/ 102 h 201"/>
                <a:gd name="T34" fmla="*/ 236 w 247"/>
                <a:gd name="T35" fmla="*/ 104 h 201"/>
                <a:gd name="T36" fmla="*/ 118 w 247"/>
                <a:gd name="T37" fmla="*/ 104 h 201"/>
                <a:gd name="T38" fmla="*/ 99 w 247"/>
                <a:gd name="T39" fmla="*/ 102 h 201"/>
                <a:gd name="T40" fmla="*/ 91 w 247"/>
                <a:gd name="T41" fmla="*/ 92 h 201"/>
                <a:gd name="T42" fmla="*/ 79 w 247"/>
                <a:gd name="T43" fmla="*/ 82 h 201"/>
                <a:gd name="T44" fmla="*/ 78 w 247"/>
                <a:gd name="T45" fmla="*/ 82 h 201"/>
                <a:gd name="T46" fmla="*/ 78 w 247"/>
                <a:gd name="T47" fmla="*/ 82 h 201"/>
                <a:gd name="T48" fmla="*/ 73 w 247"/>
                <a:gd name="T49" fmla="*/ 73 h 201"/>
                <a:gd name="T50" fmla="*/ 73 w 247"/>
                <a:gd name="T51" fmla="*/ 72 h 201"/>
                <a:gd name="T52" fmla="*/ 72 w 247"/>
                <a:gd name="T53" fmla="*/ 64 h 201"/>
                <a:gd name="T54" fmla="*/ 77 w 247"/>
                <a:gd name="T55" fmla="*/ 122 h 201"/>
                <a:gd name="T56" fmla="*/ 58 w 247"/>
                <a:gd name="T57" fmla="*/ 201 h 201"/>
                <a:gd name="T58" fmla="*/ 52 w 247"/>
                <a:gd name="T59" fmla="*/ 136 h 201"/>
                <a:gd name="T60" fmla="*/ 51 w 247"/>
                <a:gd name="T61" fmla="*/ 134 h 201"/>
                <a:gd name="T62" fmla="*/ 41 w 247"/>
                <a:gd name="T63" fmla="*/ 113 h 201"/>
                <a:gd name="T64" fmla="*/ 6 w 247"/>
                <a:gd name="T65" fmla="*/ 197 h 201"/>
                <a:gd name="T66" fmla="*/ 2 w 247"/>
                <a:gd name="T67" fmla="*/ 86 h 201"/>
                <a:gd name="T68" fmla="*/ 19 w 247"/>
                <a:gd name="T69" fmla="*/ 52 h 201"/>
                <a:gd name="T70" fmla="*/ 0 w 247"/>
                <a:gd name="T71" fmla="*/ 37 h 201"/>
                <a:gd name="T72" fmla="*/ 0 w 247"/>
                <a:gd name="T73" fmla="*/ 37 h 201"/>
                <a:gd name="T74" fmla="*/ 3 w 247"/>
                <a:gd name="T75" fmla="*/ 1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" h="201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8" y="0"/>
                    <a:pt x="56" y="0"/>
                    <a:pt x="58" y="1"/>
                  </a:cubicBezTo>
                  <a:cubicBezTo>
                    <a:pt x="65" y="3"/>
                    <a:pt x="70" y="5"/>
                    <a:pt x="74" y="7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5"/>
                    <a:pt x="89" y="25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2"/>
                    <a:pt x="123" y="82"/>
                    <a:pt x="123" y="83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71" y="43"/>
                    <a:pt x="175" y="43"/>
                    <a:pt x="178" y="45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246" y="104"/>
                    <a:pt x="244" y="104"/>
                    <a:pt x="242" y="104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2" y="104"/>
                    <a:pt x="100" y="104"/>
                    <a:pt x="99" y="102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68" y="65"/>
                    <a:pt x="75" y="77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9" y="73"/>
                    <a:pt x="66" y="82"/>
                    <a:pt x="62" y="92"/>
                  </a:cubicBezTo>
                  <a:cubicBezTo>
                    <a:pt x="66" y="99"/>
                    <a:pt x="71" y="110"/>
                    <a:pt x="77" y="122"/>
                  </a:cubicBezTo>
                  <a:cubicBezTo>
                    <a:pt x="84" y="156"/>
                    <a:pt x="82" y="177"/>
                    <a:pt x="84" y="199"/>
                  </a:cubicBezTo>
                  <a:cubicBezTo>
                    <a:pt x="58" y="201"/>
                    <a:pt x="58" y="201"/>
                    <a:pt x="58" y="201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7"/>
                    <a:pt x="52" y="136"/>
                    <a:pt x="52" y="136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9" y="137"/>
                    <a:pt x="35" y="176"/>
                    <a:pt x="31" y="200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9" y="161"/>
                    <a:pt x="12" y="127"/>
                    <a:pt x="13" y="91"/>
                  </a:cubicBezTo>
                  <a:cubicBezTo>
                    <a:pt x="10" y="89"/>
                    <a:pt x="6" y="87"/>
                    <a:pt x="2" y="86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8" y="74"/>
                    <a:pt x="13" y="63"/>
                    <a:pt x="19" y="5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4" y="11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364"/>
            <p:cNvSpPr>
              <a:spLocks noEditPoints="1"/>
            </p:cNvSpPr>
            <p:nvPr/>
          </p:nvSpPr>
          <p:spPr bwMode="auto">
            <a:xfrm>
              <a:off x="9655640" y="6014932"/>
              <a:ext cx="317619" cy="184585"/>
            </a:xfrm>
            <a:custGeom>
              <a:avLst/>
              <a:gdLst>
                <a:gd name="T0" fmla="*/ 82 w 153"/>
                <a:gd name="T1" fmla="*/ 59 h 89"/>
                <a:gd name="T2" fmla="*/ 153 w 153"/>
                <a:gd name="T3" fmla="*/ 0 h 89"/>
                <a:gd name="T4" fmla="*/ 153 w 153"/>
                <a:gd name="T5" fmla="*/ 82 h 89"/>
                <a:gd name="T6" fmla="*/ 146 w 153"/>
                <a:gd name="T7" fmla="*/ 89 h 89"/>
                <a:gd name="T8" fmla="*/ 7 w 153"/>
                <a:gd name="T9" fmla="*/ 89 h 89"/>
                <a:gd name="T10" fmla="*/ 0 w 153"/>
                <a:gd name="T11" fmla="*/ 82 h 89"/>
                <a:gd name="T12" fmla="*/ 0 w 153"/>
                <a:gd name="T13" fmla="*/ 0 h 89"/>
                <a:gd name="T14" fmla="*/ 72 w 153"/>
                <a:gd name="T15" fmla="*/ 59 h 89"/>
                <a:gd name="T16" fmla="*/ 82 w 153"/>
                <a:gd name="T17" fmla="*/ 59 h 89"/>
                <a:gd name="T18" fmla="*/ 110 w 153"/>
                <a:gd name="T19" fmla="*/ 50 h 89"/>
                <a:gd name="T20" fmla="*/ 143 w 153"/>
                <a:gd name="T21" fmla="*/ 82 h 89"/>
                <a:gd name="T22" fmla="*/ 145 w 153"/>
                <a:gd name="T23" fmla="*/ 83 h 89"/>
                <a:gd name="T24" fmla="*/ 147 w 153"/>
                <a:gd name="T25" fmla="*/ 82 h 89"/>
                <a:gd name="T26" fmla="*/ 147 w 153"/>
                <a:gd name="T27" fmla="*/ 79 h 89"/>
                <a:gd name="T28" fmla="*/ 113 w 153"/>
                <a:gd name="T29" fmla="*/ 47 h 89"/>
                <a:gd name="T30" fmla="*/ 110 w 153"/>
                <a:gd name="T31" fmla="*/ 47 h 89"/>
                <a:gd name="T32" fmla="*/ 110 w 153"/>
                <a:gd name="T33" fmla="*/ 50 h 89"/>
                <a:gd name="T34" fmla="*/ 44 w 153"/>
                <a:gd name="T35" fmla="*/ 47 h 89"/>
                <a:gd name="T36" fmla="*/ 41 w 153"/>
                <a:gd name="T37" fmla="*/ 47 h 89"/>
                <a:gd name="T38" fmla="*/ 7 w 153"/>
                <a:gd name="T39" fmla="*/ 79 h 89"/>
                <a:gd name="T40" fmla="*/ 7 w 153"/>
                <a:gd name="T41" fmla="*/ 82 h 89"/>
                <a:gd name="T42" fmla="*/ 9 w 153"/>
                <a:gd name="T43" fmla="*/ 83 h 89"/>
                <a:gd name="T44" fmla="*/ 10 w 153"/>
                <a:gd name="T45" fmla="*/ 82 h 89"/>
                <a:gd name="T46" fmla="*/ 44 w 153"/>
                <a:gd name="T47" fmla="*/ 50 h 89"/>
                <a:gd name="T48" fmla="*/ 44 w 153"/>
                <a:gd name="T49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89">
                  <a:moveTo>
                    <a:pt x="82" y="5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6"/>
                    <a:pt x="150" y="89"/>
                    <a:pt x="146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3" y="89"/>
                    <a:pt x="0" y="86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5" y="61"/>
                    <a:pt x="79" y="61"/>
                    <a:pt x="82" y="59"/>
                  </a:cubicBezTo>
                  <a:close/>
                  <a:moveTo>
                    <a:pt x="110" y="50"/>
                  </a:moveTo>
                  <a:cubicBezTo>
                    <a:pt x="143" y="82"/>
                    <a:pt x="143" y="82"/>
                    <a:pt x="143" y="82"/>
                  </a:cubicBezTo>
                  <a:cubicBezTo>
                    <a:pt x="144" y="83"/>
                    <a:pt x="144" y="83"/>
                    <a:pt x="145" y="83"/>
                  </a:cubicBezTo>
                  <a:cubicBezTo>
                    <a:pt x="146" y="83"/>
                    <a:pt x="146" y="83"/>
                    <a:pt x="147" y="82"/>
                  </a:cubicBezTo>
                  <a:cubicBezTo>
                    <a:pt x="148" y="81"/>
                    <a:pt x="147" y="80"/>
                    <a:pt x="147" y="7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1" y="46"/>
                    <a:pt x="110" y="47"/>
                  </a:cubicBezTo>
                  <a:cubicBezTo>
                    <a:pt x="109" y="48"/>
                    <a:pt x="109" y="49"/>
                    <a:pt x="110" y="50"/>
                  </a:cubicBezTo>
                  <a:close/>
                  <a:moveTo>
                    <a:pt x="44" y="47"/>
                  </a:moveTo>
                  <a:cubicBezTo>
                    <a:pt x="43" y="46"/>
                    <a:pt x="42" y="46"/>
                    <a:pt x="41" y="4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0"/>
                    <a:pt x="6" y="81"/>
                    <a:pt x="7" y="82"/>
                  </a:cubicBezTo>
                  <a:cubicBezTo>
                    <a:pt x="8" y="83"/>
                    <a:pt x="8" y="83"/>
                    <a:pt x="9" y="83"/>
                  </a:cubicBezTo>
                  <a:cubicBezTo>
                    <a:pt x="9" y="83"/>
                    <a:pt x="10" y="83"/>
                    <a:pt x="10" y="82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9"/>
                    <a:pt x="45" y="48"/>
                    <a:pt x="4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365"/>
            <p:cNvSpPr/>
            <p:nvPr/>
          </p:nvSpPr>
          <p:spPr bwMode="auto">
            <a:xfrm>
              <a:off x="9735460" y="6011607"/>
              <a:ext cx="179596" cy="46562"/>
            </a:xfrm>
            <a:custGeom>
              <a:avLst/>
              <a:gdLst>
                <a:gd name="T0" fmla="*/ 5 w 86"/>
                <a:gd name="T1" fmla="*/ 0 h 22"/>
                <a:gd name="T2" fmla="*/ 82 w 86"/>
                <a:gd name="T3" fmla="*/ 13 h 22"/>
                <a:gd name="T4" fmla="*/ 85 w 86"/>
                <a:gd name="T5" fmla="*/ 18 h 22"/>
                <a:gd name="T6" fmla="*/ 81 w 86"/>
                <a:gd name="T7" fmla="*/ 22 h 22"/>
                <a:gd name="T8" fmla="*/ 81 w 86"/>
                <a:gd name="T9" fmla="*/ 21 h 22"/>
                <a:gd name="T10" fmla="*/ 4 w 86"/>
                <a:gd name="T11" fmla="*/ 8 h 22"/>
                <a:gd name="T12" fmla="*/ 0 w 86"/>
                <a:gd name="T13" fmla="*/ 4 h 22"/>
                <a:gd name="T14" fmla="*/ 5 w 8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2">
                  <a:moveTo>
                    <a:pt x="5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4" y="14"/>
                    <a:pt x="86" y="16"/>
                    <a:pt x="85" y="18"/>
                  </a:cubicBezTo>
                  <a:cubicBezTo>
                    <a:pt x="85" y="20"/>
                    <a:pt x="83" y="22"/>
                    <a:pt x="81" y="22"/>
                  </a:cubicBezTo>
                  <a:cubicBezTo>
                    <a:pt x="81" y="22"/>
                    <a:pt x="81" y="22"/>
                    <a:pt x="81" y="2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366"/>
            <p:cNvSpPr/>
            <p:nvPr/>
          </p:nvSpPr>
          <p:spPr bwMode="auto">
            <a:xfrm>
              <a:off x="9730472" y="6044865"/>
              <a:ext cx="141349" cy="39910"/>
            </a:xfrm>
            <a:custGeom>
              <a:avLst/>
              <a:gdLst>
                <a:gd name="T0" fmla="*/ 0 w 68"/>
                <a:gd name="T1" fmla="*/ 4 h 19"/>
                <a:gd name="T2" fmla="*/ 5 w 68"/>
                <a:gd name="T3" fmla="*/ 1 h 19"/>
                <a:gd name="T4" fmla="*/ 65 w 68"/>
                <a:gd name="T5" fmla="*/ 11 h 19"/>
                <a:gd name="T6" fmla="*/ 68 w 68"/>
                <a:gd name="T7" fmla="*/ 15 h 19"/>
                <a:gd name="T8" fmla="*/ 64 w 68"/>
                <a:gd name="T9" fmla="*/ 19 h 19"/>
                <a:gd name="T10" fmla="*/ 63 w 68"/>
                <a:gd name="T11" fmla="*/ 19 h 19"/>
                <a:gd name="T12" fmla="*/ 4 w 68"/>
                <a:gd name="T13" fmla="*/ 9 h 19"/>
                <a:gd name="T14" fmla="*/ 0 w 68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9">
                  <a:moveTo>
                    <a:pt x="0" y="4"/>
                  </a:moveTo>
                  <a:cubicBezTo>
                    <a:pt x="1" y="2"/>
                    <a:pt x="3" y="0"/>
                    <a:pt x="5" y="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7" y="11"/>
                    <a:pt x="68" y="13"/>
                    <a:pt x="68" y="15"/>
                  </a:cubicBezTo>
                  <a:cubicBezTo>
                    <a:pt x="68" y="17"/>
                    <a:pt x="66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367"/>
            <p:cNvSpPr/>
            <p:nvPr/>
          </p:nvSpPr>
          <p:spPr bwMode="auto">
            <a:xfrm>
              <a:off x="9773708" y="6089763"/>
              <a:ext cx="66517" cy="24944"/>
            </a:xfrm>
            <a:custGeom>
              <a:avLst/>
              <a:gdLst>
                <a:gd name="T0" fmla="*/ 28 w 32"/>
                <a:gd name="T1" fmla="*/ 3 h 12"/>
                <a:gd name="T2" fmla="*/ 32 w 32"/>
                <a:gd name="T3" fmla="*/ 8 h 12"/>
                <a:gd name="T4" fmla="*/ 28 w 32"/>
                <a:gd name="T5" fmla="*/ 12 h 12"/>
                <a:gd name="T6" fmla="*/ 27 w 32"/>
                <a:gd name="T7" fmla="*/ 12 h 12"/>
                <a:gd name="T8" fmla="*/ 4 w 32"/>
                <a:gd name="T9" fmla="*/ 8 h 12"/>
                <a:gd name="T10" fmla="*/ 1 w 32"/>
                <a:gd name="T11" fmla="*/ 3 h 12"/>
                <a:gd name="T12" fmla="*/ 5 w 32"/>
                <a:gd name="T13" fmla="*/ 0 h 12"/>
                <a:gd name="T14" fmla="*/ 28 w 32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8" y="3"/>
                  </a:moveTo>
                  <a:cubicBezTo>
                    <a:pt x="30" y="4"/>
                    <a:pt x="32" y="6"/>
                    <a:pt x="32" y="8"/>
                  </a:cubicBezTo>
                  <a:cubicBezTo>
                    <a:pt x="31" y="10"/>
                    <a:pt x="30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2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2" name="PA_燕尾形 64"/>
          <p:cNvSpPr/>
          <p:nvPr>
            <p:custDataLst>
              <p:tags r:id="rId2"/>
            </p:custDataLst>
          </p:nvPr>
        </p:nvSpPr>
        <p:spPr>
          <a:xfrm rot="5400000">
            <a:off x="6003758" y="3978760"/>
            <a:ext cx="126426" cy="277941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96296E-6 L -3.33333E-6 -0.08658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0833E-6 -1.48148E-6 L 2.70833E-6 -0.08657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-1.48148E-6 L 3.75E-6 -0.08657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58333E-6 -3.7037E-6 L 4.58333E-6 -0.08657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2.96296E-6 L -3.33333E-6 -0.08658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3" grpId="1"/>
      <p:bldP spid="54" grpId="0"/>
      <p:bldP spid="54" grpId="1"/>
      <p:bldP spid="72" grpId="0" animBg="1"/>
      <p:bldP spid="7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 r="1072"/>
          <a:stretch>
            <a:fillRect/>
          </a:stretch>
        </p:blipFill>
        <p:spPr>
          <a:xfrm>
            <a:off x="0" y="-1"/>
            <a:ext cx="12192000" cy="6869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68" y="1105958"/>
            <a:ext cx="427076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65" y="1723818"/>
            <a:ext cx="38318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47618" y="211480"/>
            <a:ext cx="374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13287" y="2408910"/>
            <a:ext cx="2244160" cy="2244161"/>
            <a:chOff x="1045367" y="2113280"/>
            <a:chExt cx="1980000" cy="1980001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1045367" y="2113281"/>
              <a:ext cx="1980000" cy="19800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空心弧 49"/>
            <p:cNvSpPr>
              <a:spLocks noChangeAspect="1"/>
            </p:cNvSpPr>
            <p:nvPr/>
          </p:nvSpPr>
          <p:spPr>
            <a:xfrm rot="5400000" flipH="1">
              <a:off x="1045367" y="2113280"/>
              <a:ext cx="1980000" cy="1980000"/>
            </a:xfrm>
            <a:prstGeom prst="blockArc">
              <a:avLst>
                <a:gd name="adj1" fmla="val 5515558"/>
                <a:gd name="adj2" fmla="val 42506"/>
                <a:gd name="adj3" fmla="val 7664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椭圆 50"/>
          <p:cNvSpPr>
            <a:spLocks noChangeAspect="1"/>
          </p:cNvSpPr>
          <p:nvPr/>
        </p:nvSpPr>
        <p:spPr>
          <a:xfrm>
            <a:off x="1045367" y="2540990"/>
            <a:ext cx="1980000" cy="19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1551227" y="3505590"/>
            <a:ext cx="96828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612816" y="362587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75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90091" y="4927192"/>
            <a:ext cx="2290552" cy="1110533"/>
            <a:chOff x="890091" y="4694999"/>
            <a:chExt cx="2290552" cy="1110533"/>
          </a:xfrm>
        </p:grpSpPr>
        <p:sp>
          <p:nvSpPr>
            <p:cNvPr id="55" name="文本框 54"/>
            <p:cNvSpPr txBox="1"/>
            <p:nvPr/>
          </p:nvSpPr>
          <p:spPr>
            <a:xfrm>
              <a:off x="1135121" y="469499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>
                  <a:gradFill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添加您的标题</a:t>
              </a:r>
              <a:endParaRPr lang="zh-CN" altLang="en-US" b="1" spc="300" dirty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90091" y="5020702"/>
              <a:ext cx="2290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>
            <a:grpSpLocks noChangeAspect="1"/>
          </p:cNvGrpSpPr>
          <p:nvPr/>
        </p:nvGrpSpPr>
        <p:grpSpPr>
          <a:xfrm>
            <a:off x="4307973" y="2833558"/>
            <a:ext cx="1815947" cy="1815947"/>
            <a:chOff x="4171634" y="2113280"/>
            <a:chExt cx="1980000" cy="1980000"/>
          </a:xfrm>
        </p:grpSpPr>
        <p:sp>
          <p:nvSpPr>
            <p:cNvPr id="58" name="空心弧 57"/>
            <p:cNvSpPr>
              <a:spLocks noChangeAspect="1"/>
            </p:cNvSpPr>
            <p:nvPr/>
          </p:nvSpPr>
          <p:spPr>
            <a:xfrm rot="5400000" flipH="1">
              <a:off x="4171634" y="2113280"/>
              <a:ext cx="1980000" cy="1980000"/>
            </a:xfrm>
            <a:prstGeom prst="blockArc">
              <a:avLst>
                <a:gd name="adj1" fmla="val 16201728"/>
                <a:gd name="adj2" fmla="val 19438"/>
                <a:gd name="adj3" fmla="val 746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171634" y="2113280"/>
              <a:ext cx="1980000" cy="19800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椭圆 59"/>
          <p:cNvSpPr>
            <a:spLocks noChangeAspect="1"/>
          </p:cNvSpPr>
          <p:nvPr/>
        </p:nvSpPr>
        <p:spPr>
          <a:xfrm>
            <a:off x="4412298" y="2937883"/>
            <a:ext cx="1607297" cy="16072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4731806" y="3746974"/>
            <a:ext cx="96828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793395" y="376103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302050" y="4927192"/>
            <a:ext cx="1953837" cy="1110533"/>
            <a:chOff x="4302050" y="4694999"/>
            <a:chExt cx="1953837" cy="1110533"/>
          </a:xfrm>
        </p:grpSpPr>
        <p:sp>
          <p:nvSpPr>
            <p:cNvPr id="64" name="文本框 63"/>
            <p:cNvSpPr txBox="1"/>
            <p:nvPr/>
          </p:nvSpPr>
          <p:spPr>
            <a:xfrm>
              <a:off x="4378722" y="469499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>
                  <a:gradFill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添加您的标题</a:t>
              </a:r>
              <a:endParaRPr lang="zh-CN" altLang="en-US" b="1" spc="300" dirty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302050" y="5020702"/>
              <a:ext cx="19538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875669" y="2832447"/>
            <a:ext cx="1821733" cy="1821733"/>
            <a:chOff x="6726080" y="2113280"/>
            <a:chExt cx="1980000" cy="1980000"/>
          </a:xfrm>
        </p:grpSpPr>
        <p:sp>
          <p:nvSpPr>
            <p:cNvPr id="67" name="空心弧 66"/>
            <p:cNvSpPr>
              <a:spLocks noChangeAspect="1"/>
            </p:cNvSpPr>
            <p:nvPr/>
          </p:nvSpPr>
          <p:spPr>
            <a:xfrm rot="5400000" flipH="1">
              <a:off x="6726080" y="2113280"/>
              <a:ext cx="1980000" cy="1980000"/>
            </a:xfrm>
            <a:prstGeom prst="blockArc">
              <a:avLst>
                <a:gd name="adj1" fmla="val 12656902"/>
                <a:gd name="adj2" fmla="val 21573396"/>
                <a:gd name="adj3" fmla="val 7949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6726080" y="2113280"/>
              <a:ext cx="1980000" cy="19800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椭圆 68"/>
          <p:cNvSpPr>
            <a:spLocks noChangeAspect="1"/>
          </p:cNvSpPr>
          <p:nvPr/>
        </p:nvSpPr>
        <p:spPr>
          <a:xfrm>
            <a:off x="6982887" y="2939665"/>
            <a:ext cx="1607297" cy="16072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7302395" y="3748085"/>
            <a:ext cx="96828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7363984" y="376214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816854" y="4928303"/>
            <a:ext cx="1953837" cy="1110533"/>
            <a:chOff x="6816854" y="4696110"/>
            <a:chExt cx="1953837" cy="1110533"/>
          </a:xfrm>
        </p:grpSpPr>
        <p:sp>
          <p:nvSpPr>
            <p:cNvPr id="73" name="文本框 72"/>
            <p:cNvSpPr txBox="1"/>
            <p:nvPr/>
          </p:nvSpPr>
          <p:spPr>
            <a:xfrm>
              <a:off x="6893526" y="469611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>
                  <a:gradFill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添加您的标题</a:t>
              </a:r>
              <a:endParaRPr lang="zh-CN" altLang="en-US" b="1" spc="300" dirty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816854" y="5021813"/>
              <a:ext cx="19538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437163" y="2824350"/>
            <a:ext cx="1839923" cy="1839923"/>
            <a:chOff x="9166634" y="2113280"/>
            <a:chExt cx="1980000" cy="1980000"/>
          </a:xfrm>
        </p:grpSpPr>
        <p:sp>
          <p:nvSpPr>
            <p:cNvPr id="76" name="空心弧 75"/>
            <p:cNvSpPr>
              <a:spLocks noChangeAspect="1"/>
            </p:cNvSpPr>
            <p:nvPr/>
          </p:nvSpPr>
          <p:spPr>
            <a:xfrm rot="5400000" flipH="1">
              <a:off x="9166634" y="2113280"/>
              <a:ext cx="1980000" cy="1980000"/>
            </a:xfrm>
            <a:prstGeom prst="blockArc">
              <a:avLst>
                <a:gd name="adj1" fmla="val 7931518"/>
                <a:gd name="adj2" fmla="val 21572975"/>
                <a:gd name="adj3" fmla="val 9316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9166634" y="2113280"/>
              <a:ext cx="1980000" cy="1980000"/>
            </a:xfrm>
            <a:prstGeom prst="ellipse">
              <a:avLst/>
            </a:prstGeom>
            <a:noFill/>
            <a:ln>
              <a:noFill/>
            </a:ln>
            <a:effectLst>
              <a:outerShdw blurRad="1524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椭圆 77"/>
          <p:cNvSpPr>
            <a:spLocks noChangeAspect="1"/>
          </p:cNvSpPr>
          <p:nvPr/>
        </p:nvSpPr>
        <p:spPr>
          <a:xfrm>
            <a:off x="9553476" y="2940663"/>
            <a:ext cx="1607297" cy="16072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9872984" y="3746974"/>
            <a:ext cx="96828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9934573" y="376103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9415576" y="4927192"/>
            <a:ext cx="1953837" cy="1110533"/>
            <a:chOff x="9415576" y="4694999"/>
            <a:chExt cx="1953837" cy="1110533"/>
          </a:xfrm>
        </p:grpSpPr>
        <p:sp>
          <p:nvSpPr>
            <p:cNvPr id="82" name="文本框 81"/>
            <p:cNvSpPr txBox="1"/>
            <p:nvPr/>
          </p:nvSpPr>
          <p:spPr>
            <a:xfrm>
              <a:off x="9492248" y="469499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>
                  <a:gradFill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添加您的标题</a:t>
              </a:r>
              <a:endParaRPr lang="zh-CN" altLang="en-US" b="1" spc="300" dirty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415576" y="5020702"/>
              <a:ext cx="19538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1436361" y="2997374"/>
            <a:ext cx="131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</a:t>
            </a:r>
            <a:r>
              <a:rPr lang="en-US" altLang="zh-CN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612869" y="326202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0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204101" y="3275966"/>
            <a:ext cx="115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780684" y="328353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0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55039" y="1288258"/>
            <a:ext cx="21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3"/>
                    </a:gs>
                  </a:gsLst>
                  <a:lin ang="16200000" scaled="1"/>
                </a:gradFill>
                <a:cs typeface="+mn-ea"/>
                <a:sym typeface="+mn-lt"/>
              </a:rPr>
              <a:t>Microsoft Office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955039" y="1565825"/>
            <a:ext cx="794221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源文件比展示视频和预览图更高清流畅，并为您精心准备修改教程和素材赠品，即使是新手也能制作出大师级水准的</a:t>
            </a:r>
            <a:r>
              <a:rPr lang="en-US" altLang="zh-CN" sz="14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spc="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04558 -4.81481E-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1.85185E-6 L -0.04558 1.85185E-6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 animBg="1"/>
      <p:bldP spid="51" grpId="1" animBg="1"/>
      <p:bldP spid="53" grpId="0"/>
      <p:bldP spid="60" grpId="0" animBg="1"/>
      <p:bldP spid="60" grpId="1" animBg="1"/>
      <p:bldP spid="62" grpId="0"/>
      <p:bldP spid="69" grpId="0" animBg="1"/>
      <p:bldP spid="69" grpId="1" animBg="1"/>
      <p:bldP spid="71" grpId="0"/>
      <p:bldP spid="78" grpId="0" animBg="1"/>
      <p:bldP spid="78" grpId="1" animBg="1"/>
      <p:bldP spid="80" grpId="0"/>
      <p:bldP spid="84" grpId="0"/>
      <p:bldP spid="85" grpId="0"/>
      <p:bldP spid="86" grpId="0"/>
      <p:bldP spid="87" grpId="0"/>
      <p:bldP spid="88" grpId="0"/>
      <p:bldP spid="88" grpId="1"/>
      <p:bldP spid="89" grpId="0"/>
      <p:bldP spid="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1" y="0"/>
            <a:ext cx="1219161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5914" y="1721781"/>
            <a:ext cx="841807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en-US" altLang="zh-CN" sz="480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 录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1012" y="1091443"/>
            <a:ext cx="310023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28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81012" y="1709303"/>
            <a:ext cx="278163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05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81012" y="2375766"/>
            <a:ext cx="310023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28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81012" y="2993626"/>
            <a:ext cx="278163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05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81012" y="3660089"/>
            <a:ext cx="310023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28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81012" y="4277949"/>
            <a:ext cx="2781634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1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</a:t>
            </a:r>
            <a:r>
              <a:rPr lang="zh-CN" altLang="en-US" sz="11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r>
              <a:rPr lang="en-US" altLang="zh-CN" sz="11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</a:t>
            </a:r>
            <a:r>
              <a:rPr lang="zh-CN" altLang="en-US" sz="11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您的演讲加分</a:t>
            </a:r>
            <a:r>
              <a:rPr lang="zh-CN" altLang="en-US" sz="11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添彩！</a:t>
            </a:r>
            <a:endParaRPr lang="zh-CN" altLang="en-US" sz="11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81012" y="4972753"/>
            <a:ext cx="310023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28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81012" y="5590613"/>
            <a:ext cx="278163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05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05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78499" y="4321988"/>
            <a:ext cx="2568011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400" spc="600">
                <a:solidFill>
                  <a:schemeClr val="bg1"/>
                </a:solidFill>
                <a:cs typeface="+mn-ea"/>
                <a:sym typeface="+mn-lt"/>
              </a:rPr>
              <a:t>DIRECTORY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49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55075" y="208975"/>
            <a:ext cx="6317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215571" y="1994964"/>
            <a:ext cx="1579065" cy="1772560"/>
            <a:chOff x="4172029" y="2328793"/>
            <a:chExt cx="1579065" cy="1772560"/>
          </a:xfrm>
        </p:grpSpPr>
        <p:sp>
          <p:nvSpPr>
            <p:cNvPr id="20" name="Freeform 13"/>
            <p:cNvSpPr/>
            <p:nvPr/>
          </p:nvSpPr>
          <p:spPr bwMode="auto">
            <a:xfrm>
              <a:off x="4172029" y="2328793"/>
              <a:ext cx="1579065" cy="177256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2545"/>
            <p:cNvSpPr/>
            <p:nvPr/>
          </p:nvSpPr>
          <p:spPr>
            <a:xfrm>
              <a:off x="4701907" y="2983228"/>
              <a:ext cx="519307" cy="51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84737" y="3497014"/>
            <a:ext cx="1115459" cy="1252145"/>
            <a:chOff x="3641195" y="3830843"/>
            <a:chExt cx="1115459" cy="1252145"/>
          </a:xfrm>
        </p:grpSpPr>
        <p:sp>
          <p:nvSpPr>
            <p:cNvPr id="23" name="Freeform 13"/>
            <p:cNvSpPr/>
            <p:nvPr/>
          </p:nvSpPr>
          <p:spPr bwMode="auto">
            <a:xfrm>
              <a:off x="3641195" y="3830843"/>
              <a:ext cx="1115459" cy="1252145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2546"/>
            <p:cNvSpPr/>
            <p:nvPr/>
          </p:nvSpPr>
          <p:spPr>
            <a:xfrm>
              <a:off x="4014524" y="4329778"/>
              <a:ext cx="368800" cy="30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76618" y="3016956"/>
            <a:ext cx="1115459" cy="1252145"/>
            <a:chOff x="7733076" y="3350785"/>
            <a:chExt cx="1115459" cy="1252145"/>
          </a:xfrm>
        </p:grpSpPr>
        <p:sp>
          <p:nvSpPr>
            <p:cNvPr id="26" name="Freeform 13"/>
            <p:cNvSpPr/>
            <p:nvPr/>
          </p:nvSpPr>
          <p:spPr bwMode="auto">
            <a:xfrm>
              <a:off x="7733076" y="3350785"/>
              <a:ext cx="1115459" cy="1252145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2584"/>
            <p:cNvSpPr/>
            <p:nvPr/>
          </p:nvSpPr>
          <p:spPr>
            <a:xfrm>
              <a:off x="8099720" y="3829188"/>
              <a:ext cx="409063" cy="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7673"/>
                  </a:moveTo>
                  <a:cubicBezTo>
                    <a:pt x="10445" y="17673"/>
                    <a:pt x="10567" y="17618"/>
                    <a:pt x="10656" y="17529"/>
                  </a:cubicBezTo>
                  <a:lnTo>
                    <a:pt x="12620" y="15565"/>
                  </a:lnTo>
                  <a:cubicBezTo>
                    <a:pt x="12709" y="15477"/>
                    <a:pt x="12764" y="15354"/>
                    <a:pt x="12764" y="15218"/>
                  </a:cubicBezTo>
                  <a:cubicBezTo>
                    <a:pt x="12764" y="14947"/>
                    <a:pt x="12544" y="14728"/>
                    <a:pt x="12273" y="14728"/>
                  </a:cubicBezTo>
                  <a:cubicBezTo>
                    <a:pt x="12137" y="14728"/>
                    <a:pt x="12014" y="14782"/>
                    <a:pt x="11926" y="14871"/>
                  </a:cubicBezTo>
                  <a:lnTo>
                    <a:pt x="9962" y="16835"/>
                  </a:lnTo>
                  <a:cubicBezTo>
                    <a:pt x="9873" y="16924"/>
                    <a:pt x="9818" y="17046"/>
                    <a:pt x="9818" y="17183"/>
                  </a:cubicBezTo>
                  <a:cubicBezTo>
                    <a:pt x="9818" y="17453"/>
                    <a:pt x="10038" y="17673"/>
                    <a:pt x="10309" y="17673"/>
                  </a:cubicBezTo>
                  <a:moveTo>
                    <a:pt x="10309" y="20415"/>
                  </a:moveTo>
                  <a:lnTo>
                    <a:pt x="982" y="11088"/>
                  </a:lnTo>
                  <a:lnTo>
                    <a:pt x="982" y="4418"/>
                  </a:lnTo>
                  <a:cubicBezTo>
                    <a:pt x="982" y="4147"/>
                    <a:pt x="1201" y="3927"/>
                    <a:pt x="1473" y="3927"/>
                  </a:cubicBezTo>
                  <a:lnTo>
                    <a:pt x="8142" y="3927"/>
                  </a:lnTo>
                  <a:lnTo>
                    <a:pt x="17469" y="13255"/>
                  </a:lnTo>
                  <a:cubicBezTo>
                    <a:pt x="17469" y="13255"/>
                    <a:pt x="10309" y="20415"/>
                    <a:pt x="10309" y="20415"/>
                  </a:cubicBezTo>
                  <a:close/>
                  <a:moveTo>
                    <a:pt x="8693" y="3090"/>
                  </a:moveTo>
                  <a:cubicBezTo>
                    <a:pt x="8604" y="3001"/>
                    <a:pt x="8481" y="2945"/>
                    <a:pt x="8345" y="2945"/>
                  </a:cubicBezTo>
                  <a:lnTo>
                    <a:pt x="1473" y="2945"/>
                  </a:lnTo>
                  <a:cubicBezTo>
                    <a:pt x="660" y="2945"/>
                    <a:pt x="0" y="3605"/>
                    <a:pt x="0" y="4418"/>
                  </a:cubicBezTo>
                  <a:lnTo>
                    <a:pt x="0" y="11291"/>
                  </a:lnTo>
                  <a:cubicBezTo>
                    <a:pt x="0" y="11427"/>
                    <a:pt x="55" y="11549"/>
                    <a:pt x="144" y="11638"/>
                  </a:cubicBezTo>
                  <a:lnTo>
                    <a:pt x="9962" y="21456"/>
                  </a:lnTo>
                  <a:cubicBezTo>
                    <a:pt x="10051" y="21546"/>
                    <a:pt x="10174" y="21600"/>
                    <a:pt x="10309" y="21600"/>
                  </a:cubicBezTo>
                  <a:cubicBezTo>
                    <a:pt x="10445" y="21600"/>
                    <a:pt x="10567" y="21546"/>
                    <a:pt x="10656" y="21456"/>
                  </a:cubicBezTo>
                  <a:lnTo>
                    <a:pt x="18511" y="13602"/>
                  </a:lnTo>
                  <a:cubicBezTo>
                    <a:pt x="18600" y="13513"/>
                    <a:pt x="18655" y="13390"/>
                    <a:pt x="18655" y="13255"/>
                  </a:cubicBezTo>
                  <a:cubicBezTo>
                    <a:pt x="18655" y="13119"/>
                    <a:pt x="18599" y="12997"/>
                    <a:pt x="18511" y="12908"/>
                  </a:cubicBezTo>
                  <a:cubicBezTo>
                    <a:pt x="18511" y="12908"/>
                    <a:pt x="8693" y="3090"/>
                    <a:pt x="8693" y="3090"/>
                  </a:cubicBezTo>
                  <a:close/>
                  <a:moveTo>
                    <a:pt x="7855" y="15218"/>
                  </a:moveTo>
                  <a:cubicBezTo>
                    <a:pt x="7855" y="15490"/>
                    <a:pt x="8074" y="15709"/>
                    <a:pt x="8345" y="15709"/>
                  </a:cubicBezTo>
                  <a:cubicBezTo>
                    <a:pt x="8481" y="15709"/>
                    <a:pt x="8604" y="15655"/>
                    <a:pt x="8693" y="15565"/>
                  </a:cubicBezTo>
                  <a:lnTo>
                    <a:pt x="9183" y="15074"/>
                  </a:lnTo>
                  <a:cubicBezTo>
                    <a:pt x="9273" y="14986"/>
                    <a:pt x="9327" y="14863"/>
                    <a:pt x="9327" y="14728"/>
                  </a:cubicBezTo>
                  <a:cubicBezTo>
                    <a:pt x="9327" y="14456"/>
                    <a:pt x="9108" y="14236"/>
                    <a:pt x="8836" y="14236"/>
                  </a:cubicBezTo>
                  <a:cubicBezTo>
                    <a:pt x="8701" y="14236"/>
                    <a:pt x="8578" y="14291"/>
                    <a:pt x="8489" y="14381"/>
                  </a:cubicBezTo>
                  <a:lnTo>
                    <a:pt x="7998" y="14871"/>
                  </a:lnTo>
                  <a:cubicBezTo>
                    <a:pt x="7910" y="14961"/>
                    <a:pt x="7855" y="15083"/>
                    <a:pt x="7855" y="15218"/>
                  </a:cubicBezTo>
                  <a:moveTo>
                    <a:pt x="21456" y="9962"/>
                  </a:moveTo>
                  <a:lnTo>
                    <a:pt x="11638" y="144"/>
                  </a:lnTo>
                  <a:cubicBezTo>
                    <a:pt x="11549" y="55"/>
                    <a:pt x="11427" y="0"/>
                    <a:pt x="11291" y="0"/>
                  </a:cubicBezTo>
                  <a:lnTo>
                    <a:pt x="4418" y="0"/>
                  </a:lnTo>
                  <a:cubicBezTo>
                    <a:pt x="3605" y="0"/>
                    <a:pt x="2945" y="660"/>
                    <a:pt x="2945" y="1473"/>
                  </a:cubicBezTo>
                  <a:cubicBezTo>
                    <a:pt x="2945" y="1744"/>
                    <a:pt x="3165" y="1964"/>
                    <a:pt x="3436" y="1964"/>
                  </a:cubicBezTo>
                  <a:cubicBezTo>
                    <a:pt x="3708" y="1964"/>
                    <a:pt x="3927" y="1744"/>
                    <a:pt x="3927" y="1473"/>
                  </a:cubicBezTo>
                  <a:cubicBezTo>
                    <a:pt x="3927" y="1202"/>
                    <a:pt x="4147" y="982"/>
                    <a:pt x="4418" y="982"/>
                  </a:cubicBezTo>
                  <a:lnTo>
                    <a:pt x="11088" y="982"/>
                  </a:lnTo>
                  <a:lnTo>
                    <a:pt x="20415" y="10310"/>
                  </a:lnTo>
                  <a:lnTo>
                    <a:pt x="19289" y="11435"/>
                  </a:lnTo>
                  <a:cubicBezTo>
                    <a:pt x="19201" y="11524"/>
                    <a:pt x="19145" y="11646"/>
                    <a:pt x="19145" y="11782"/>
                  </a:cubicBezTo>
                  <a:cubicBezTo>
                    <a:pt x="19145" y="12053"/>
                    <a:pt x="19366" y="12273"/>
                    <a:pt x="19636" y="12273"/>
                  </a:cubicBezTo>
                  <a:cubicBezTo>
                    <a:pt x="19772" y="12273"/>
                    <a:pt x="19895" y="12218"/>
                    <a:pt x="19983" y="12129"/>
                  </a:cubicBezTo>
                  <a:lnTo>
                    <a:pt x="21456" y="10656"/>
                  </a:lnTo>
                  <a:cubicBezTo>
                    <a:pt x="21545" y="10567"/>
                    <a:pt x="21600" y="10445"/>
                    <a:pt x="21600" y="10310"/>
                  </a:cubicBezTo>
                  <a:cubicBezTo>
                    <a:pt x="21600" y="10174"/>
                    <a:pt x="21545" y="10051"/>
                    <a:pt x="21456" y="9962"/>
                  </a:cubicBezTo>
                  <a:moveTo>
                    <a:pt x="10309" y="13745"/>
                  </a:moveTo>
                  <a:cubicBezTo>
                    <a:pt x="10445" y="13745"/>
                    <a:pt x="10567" y="13691"/>
                    <a:pt x="10656" y="13602"/>
                  </a:cubicBezTo>
                  <a:lnTo>
                    <a:pt x="11638" y="12620"/>
                  </a:lnTo>
                  <a:cubicBezTo>
                    <a:pt x="11727" y="12531"/>
                    <a:pt x="11782" y="12408"/>
                    <a:pt x="11782" y="12273"/>
                  </a:cubicBezTo>
                  <a:cubicBezTo>
                    <a:pt x="11782" y="12002"/>
                    <a:pt x="11562" y="11782"/>
                    <a:pt x="11291" y="11782"/>
                  </a:cubicBezTo>
                  <a:cubicBezTo>
                    <a:pt x="11156" y="11782"/>
                    <a:pt x="11033" y="11837"/>
                    <a:pt x="10944" y="11926"/>
                  </a:cubicBezTo>
                  <a:lnTo>
                    <a:pt x="9962" y="12908"/>
                  </a:lnTo>
                  <a:cubicBezTo>
                    <a:pt x="9873" y="12997"/>
                    <a:pt x="9818" y="13119"/>
                    <a:pt x="9818" y="13255"/>
                  </a:cubicBezTo>
                  <a:cubicBezTo>
                    <a:pt x="9818" y="13526"/>
                    <a:pt x="10038" y="13745"/>
                    <a:pt x="10309" y="13745"/>
                  </a:cubicBezTo>
                  <a:moveTo>
                    <a:pt x="4418" y="7855"/>
                  </a:moveTo>
                  <a:cubicBezTo>
                    <a:pt x="4147" y="7855"/>
                    <a:pt x="3927" y="7635"/>
                    <a:pt x="3927" y="7364"/>
                  </a:cubicBezTo>
                  <a:cubicBezTo>
                    <a:pt x="3927" y="7093"/>
                    <a:pt x="4147" y="6873"/>
                    <a:pt x="4418" y="6873"/>
                  </a:cubicBezTo>
                  <a:cubicBezTo>
                    <a:pt x="4690" y="6873"/>
                    <a:pt x="4909" y="7093"/>
                    <a:pt x="4909" y="7364"/>
                  </a:cubicBezTo>
                  <a:cubicBezTo>
                    <a:pt x="4909" y="7635"/>
                    <a:pt x="4690" y="7855"/>
                    <a:pt x="4418" y="7855"/>
                  </a:cubicBezTo>
                  <a:moveTo>
                    <a:pt x="4418" y="5891"/>
                  </a:moveTo>
                  <a:cubicBezTo>
                    <a:pt x="3605" y="5891"/>
                    <a:pt x="2945" y="6551"/>
                    <a:pt x="2945" y="7364"/>
                  </a:cubicBezTo>
                  <a:cubicBezTo>
                    <a:pt x="2945" y="8177"/>
                    <a:pt x="3605" y="8837"/>
                    <a:pt x="4418" y="8837"/>
                  </a:cubicBezTo>
                  <a:cubicBezTo>
                    <a:pt x="5232" y="8837"/>
                    <a:pt x="5891" y="8177"/>
                    <a:pt x="5891" y="7364"/>
                  </a:cubicBezTo>
                  <a:cubicBezTo>
                    <a:pt x="5891" y="6551"/>
                    <a:pt x="5232" y="5891"/>
                    <a:pt x="4418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56604" y="2860272"/>
            <a:ext cx="1579065" cy="1772560"/>
            <a:chOff x="6013062" y="3194101"/>
            <a:chExt cx="1579065" cy="1772560"/>
          </a:xfrm>
        </p:grpSpPr>
        <p:sp>
          <p:nvSpPr>
            <p:cNvPr id="29" name="Freeform 13"/>
            <p:cNvSpPr/>
            <p:nvPr/>
          </p:nvSpPr>
          <p:spPr bwMode="auto">
            <a:xfrm>
              <a:off x="6013062" y="3194101"/>
              <a:ext cx="1579065" cy="177256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2587"/>
            <p:cNvSpPr/>
            <p:nvPr/>
          </p:nvSpPr>
          <p:spPr>
            <a:xfrm>
              <a:off x="6561393" y="3862078"/>
              <a:ext cx="519307" cy="51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23583" y="2221104"/>
            <a:ext cx="694799" cy="779938"/>
            <a:chOff x="5880041" y="2554933"/>
            <a:chExt cx="694799" cy="779938"/>
          </a:xfrm>
        </p:grpSpPr>
        <p:sp>
          <p:nvSpPr>
            <p:cNvPr id="32" name="Freeform 13"/>
            <p:cNvSpPr/>
            <p:nvPr/>
          </p:nvSpPr>
          <p:spPr bwMode="auto">
            <a:xfrm>
              <a:off x="5880041" y="2554933"/>
              <a:ext cx="694799" cy="779938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Shape 2591"/>
            <p:cNvSpPr/>
            <p:nvPr/>
          </p:nvSpPr>
          <p:spPr>
            <a:xfrm>
              <a:off x="6092792" y="2819626"/>
              <a:ext cx="295099" cy="29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6883" y="2986026"/>
            <a:ext cx="633200" cy="710791"/>
            <a:chOff x="3293341" y="3319855"/>
            <a:chExt cx="633200" cy="710791"/>
          </a:xfrm>
        </p:grpSpPr>
        <p:sp>
          <p:nvSpPr>
            <p:cNvPr id="35" name="Freeform 13"/>
            <p:cNvSpPr/>
            <p:nvPr/>
          </p:nvSpPr>
          <p:spPr bwMode="auto">
            <a:xfrm>
              <a:off x="3293341" y="3319855"/>
              <a:ext cx="633200" cy="710791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Shape 2632"/>
            <p:cNvSpPr/>
            <p:nvPr/>
          </p:nvSpPr>
          <p:spPr>
            <a:xfrm>
              <a:off x="3489421" y="3551515"/>
              <a:ext cx="22854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831134" y="1304900"/>
            <a:ext cx="292928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添加您</a:t>
            </a:r>
            <a:r>
              <a:rPr lang="zh-CN" altLang="en-US" b="1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的标题</a:t>
            </a:r>
            <a:endParaRPr lang="en-US" altLang="zh-CN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8918969" y="3077973"/>
            <a:ext cx="292928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添加您</a:t>
            </a:r>
            <a:r>
              <a:rPr lang="zh-CN" altLang="en-US" b="1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的标题</a:t>
            </a:r>
            <a:endParaRPr lang="en-US" altLang="zh-CN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772506" y="4690152"/>
            <a:ext cx="292928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添加您</a:t>
            </a:r>
            <a:r>
              <a:rPr lang="zh-CN" altLang="en-US" b="1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的标题</a:t>
            </a:r>
            <a:endParaRPr lang="en-US" altLang="zh-CN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40" name="矩形 39"/>
          <p:cNvSpPr/>
          <p:nvPr/>
        </p:nvSpPr>
        <p:spPr>
          <a:xfrm>
            <a:off x="2056445" y="4760389"/>
            <a:ext cx="292928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添加您</a:t>
            </a:r>
            <a:r>
              <a:rPr lang="zh-CN" altLang="en-US" b="1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的标题</a:t>
            </a:r>
            <a:endParaRPr lang="en-US" altLang="zh-CN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80705" y="3528249"/>
            <a:ext cx="292928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添加您</a:t>
            </a:r>
            <a:r>
              <a:rPr lang="zh-CN" altLang="en-US" b="1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的标题</a:t>
            </a:r>
            <a:endParaRPr lang="en-US" altLang="zh-CN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313180" y="1372075"/>
            <a:ext cx="292928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4557 -3.7037E-7 " pathEditMode="relative" rAng="0" ptsTypes="AA">
                                      <p:cBhvr>
                                        <p:cTn id="50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06002 0 " pathEditMode="relative" rAng="0" ptsTypes="AA">
                                      <p:cBhvr>
                                        <p:cTn id="55" dur="1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4.44444E-6 L -0.04557 4.44444E-6 " pathEditMode="relative" rAng="0" ptsTypes="AA">
                                      <p:cBhvr>
                                        <p:cTn id="60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4.81481E-6 L 0.06003 -4.81481E-6 " pathEditMode="relative" rAng="0" ptsTypes="AA">
                                      <p:cBhvr>
                                        <p:cTn id="65" dur="1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4.81481E-6 L -0.04557 4.81481E-6 " pathEditMode="relative" rAng="0" ptsTypes="AA">
                                      <p:cBhvr>
                                        <p:cTn id="70" dur="1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1.11022E-16 L 0.06003 1.11022E-16 " pathEditMode="relative" rAng="0" ptsTypes="AA">
                                      <p:cBhvr>
                                        <p:cTn id="75" dur="1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69022" y="221675"/>
            <a:ext cx="4653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sp>
        <p:nvSpPr>
          <p:cNvPr id="127" name="Freeform 7"/>
          <p:cNvSpPr/>
          <p:nvPr/>
        </p:nvSpPr>
        <p:spPr>
          <a:xfrm>
            <a:off x="5626470" y="1981755"/>
            <a:ext cx="3518351" cy="3518354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8" name="Freeform 7"/>
          <p:cNvSpPr/>
          <p:nvPr/>
        </p:nvSpPr>
        <p:spPr>
          <a:xfrm>
            <a:off x="3075181" y="1981755"/>
            <a:ext cx="3518351" cy="3518354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9390555" y="2599889"/>
            <a:ext cx="1745758" cy="1923660"/>
            <a:chOff x="9390555" y="2490372"/>
            <a:chExt cx="1745758" cy="1923660"/>
          </a:xfrm>
        </p:grpSpPr>
        <p:sp>
          <p:nvSpPr>
            <p:cNvPr id="130" name="文本框 129"/>
            <p:cNvSpPr txBox="1"/>
            <p:nvPr/>
          </p:nvSpPr>
          <p:spPr>
            <a:xfrm>
              <a:off x="9390555" y="2490372"/>
              <a:ext cx="1372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9390555" y="3029037"/>
              <a:ext cx="17457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1055687" y="2599889"/>
            <a:ext cx="1773760" cy="1923660"/>
            <a:chOff x="1055687" y="2716003"/>
            <a:chExt cx="1773760" cy="1923660"/>
          </a:xfrm>
        </p:grpSpPr>
        <p:sp>
          <p:nvSpPr>
            <p:cNvPr id="133" name="文本框 132"/>
            <p:cNvSpPr txBox="1"/>
            <p:nvPr/>
          </p:nvSpPr>
          <p:spPr>
            <a:xfrm>
              <a:off x="1457405" y="2716003"/>
              <a:ext cx="1372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1055687" y="3254668"/>
              <a:ext cx="17737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5" name="Shape 2587"/>
          <p:cNvSpPr/>
          <p:nvPr/>
        </p:nvSpPr>
        <p:spPr>
          <a:xfrm>
            <a:off x="4597946" y="2886234"/>
            <a:ext cx="426652" cy="426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6" name="Shape 2591"/>
          <p:cNvSpPr/>
          <p:nvPr/>
        </p:nvSpPr>
        <p:spPr>
          <a:xfrm>
            <a:off x="7207962" y="2790854"/>
            <a:ext cx="426652" cy="426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4110202" y="3307413"/>
            <a:ext cx="137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3662314" y="3924858"/>
            <a:ext cx="22675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spc="300">
                <a:solidFill>
                  <a:schemeClr val="bg1"/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6735378" y="3480252"/>
            <a:ext cx="137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3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538126" y="4108050"/>
            <a:ext cx="18197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06003 -1.85185E-6 " pathEditMode="relative" rAng="0" ptsTypes="AA">
                                      <p:cBhvr>
                                        <p:cTn id="20" dur="125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6003 3.7037E-6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06003 -2.96296E-6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002 -2.22222E-6 " pathEditMode="relative" rAng="0" ptsTypes="AA">
                                      <p:cBhvr>
                                        <p:cTn id="49" dur="1250" spd="-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55" dur="15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60" dur="15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7" grpId="0" animBg="1"/>
      <p:bldP spid="128" grpId="0" animBg="1"/>
      <p:bldP spid="135" grpId="0" animBg="1"/>
      <p:bldP spid="135" grpId="1" animBg="1"/>
      <p:bldP spid="136" grpId="0" animBg="1"/>
      <p:bldP spid="136" grpId="1" animBg="1"/>
      <p:bldP spid="137" grpId="0"/>
      <p:bldP spid="138" grpId="0"/>
      <p:bldP spid="138" grpId="1"/>
      <p:bldP spid="139" grpId="0"/>
      <p:bldP spid="140" grpId="0"/>
      <p:bldP spid="14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1" y="0"/>
            <a:ext cx="1219161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5940" y="2638850"/>
            <a:ext cx="9949148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spc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THANK YOU FOR WATCHING </a:t>
            </a:r>
            <a:endParaRPr lang="zh-CN" altLang="en-US" sz="1100" spc="15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161" y="1169374"/>
            <a:ext cx="10716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spc="-300" dirty="0">
                <a:solidFill>
                  <a:srgbClr val="045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汇报完毕 谢谢观看</a:t>
            </a:r>
            <a:endParaRPr lang="en-US" altLang="zh-CN" sz="9600" spc="-300" dirty="0">
              <a:solidFill>
                <a:srgbClr val="045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7" name="69 CuadroTexto"/>
          <p:cNvSpPr txBox="1"/>
          <p:nvPr/>
        </p:nvSpPr>
        <p:spPr>
          <a:xfrm>
            <a:off x="3598946" y="3191320"/>
            <a:ext cx="5047965" cy="495506"/>
          </a:xfrm>
          <a:prstGeom prst="rect">
            <a:avLst/>
          </a:prstGeom>
          <a:noFill/>
        </p:spPr>
        <p:txBody>
          <a:bodyPr vert="horz" wrap="square" lIns="90625" tIns="45332" rIns="90625" bIns="45332" rtlCol="0">
            <a:spAutoFit/>
          </a:bodyPr>
          <a:lstStyle/>
          <a:p>
            <a:pPr marL="171450" indent="-17145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050" kern="1000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详细</a:t>
            </a:r>
            <a:r>
              <a:rPr lang="zh-CN" altLang="en-US" sz="1050" kern="1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内容</a:t>
            </a:r>
            <a:r>
              <a:rPr lang="en-US" altLang="zh-CN" sz="1050" kern="1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050" kern="1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s-MX" sz="1050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1518" y="4122274"/>
            <a:ext cx="2256790" cy="368300"/>
          </a:xfrm>
          <a:prstGeom prst="rect">
            <a:avLst/>
          </a:prstGeom>
          <a:solidFill>
            <a:srgbClr val="0457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15975"/>
            <a:r>
              <a:rPr lang="zh-CN" altLang="en-US" spc="300" dirty="0">
                <a:solidFill>
                  <a:srgbClr val="FFFFFF"/>
                </a:solidFill>
                <a:cs typeface="+mn-ea"/>
                <a:sym typeface="+mn-lt"/>
              </a:rPr>
              <a:t>一年一班      </a:t>
            </a:r>
            <a:r>
              <a:rPr lang="en-US" altLang="zh-CN" spc="300" dirty="0">
                <a:solidFill>
                  <a:srgbClr val="FFFFFF"/>
                </a:solidFill>
                <a:cs typeface="+mn-ea"/>
                <a:sym typeface="+mn-lt"/>
              </a:rPr>
              <a:t>XX</a:t>
            </a:r>
          </a:p>
        </p:txBody>
      </p: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59000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8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59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8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 r="1072"/>
          <a:stretch>
            <a:fillRect/>
          </a:stretch>
        </p:blipFill>
        <p:spPr>
          <a:xfrm>
            <a:off x="0" y="-1"/>
            <a:ext cx="12192000" cy="6869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68" y="1105958"/>
            <a:ext cx="427076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65" y="1723818"/>
            <a:ext cx="38318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57238" y="144636"/>
            <a:ext cx="267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sp>
        <p:nvSpPr>
          <p:cNvPr id="183" name="PA_形状 4644"/>
          <p:cNvSpPr/>
          <p:nvPr>
            <p:custDataLst>
              <p:tags r:id="rId1"/>
            </p:custDataLst>
          </p:nvPr>
        </p:nvSpPr>
        <p:spPr>
          <a:xfrm>
            <a:off x="-493993" y="1566899"/>
            <a:ext cx="10984142" cy="4206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9" extrusionOk="0">
                <a:moveTo>
                  <a:pt x="0" y="11881"/>
                </a:moveTo>
                <a:cubicBezTo>
                  <a:pt x="1060" y="7692"/>
                  <a:pt x="3310" y="5945"/>
                  <a:pt x="5254" y="7796"/>
                </a:cubicBezTo>
                <a:cubicBezTo>
                  <a:pt x="7606" y="10036"/>
                  <a:pt x="8550" y="16859"/>
                  <a:pt x="10976" y="18786"/>
                </a:cubicBezTo>
                <a:cubicBezTo>
                  <a:pt x="14518" y="21600"/>
                  <a:pt x="17361" y="13534"/>
                  <a:pt x="19648" y="5955"/>
                </a:cubicBezTo>
                <a:cubicBezTo>
                  <a:pt x="20264" y="3912"/>
                  <a:pt x="20915" y="1926"/>
                  <a:pt x="21600" y="0"/>
                </a:cubicBezTo>
              </a:path>
            </a:pathLst>
          </a:custGeom>
          <a:noFill/>
          <a:ln w="25400" cap="rnd" cmpd="sng" algn="ctr">
            <a:solidFill>
              <a:srgbClr val="A6A6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4" name="PA_形状 4645"/>
          <p:cNvSpPr/>
          <p:nvPr>
            <p:custDataLst>
              <p:tags r:id="rId2"/>
            </p:custDataLst>
          </p:nvPr>
        </p:nvSpPr>
        <p:spPr>
          <a:xfrm rot="21314482">
            <a:off x="10052373" y="1103738"/>
            <a:ext cx="926351" cy="926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6" name="PA_形状 4649"/>
          <p:cNvSpPr/>
          <p:nvPr>
            <p:custDataLst>
              <p:tags r:id="rId3"/>
            </p:custDataLst>
          </p:nvPr>
        </p:nvSpPr>
        <p:spPr>
          <a:xfrm>
            <a:off x="-342323" y="3308121"/>
            <a:ext cx="3404026" cy="340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2540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7" name="PA_形状 4662"/>
          <p:cNvSpPr/>
          <p:nvPr>
            <p:custDataLst>
              <p:tags r:id="rId4"/>
            </p:custDataLst>
          </p:nvPr>
        </p:nvSpPr>
        <p:spPr>
          <a:xfrm rot="10594">
            <a:off x="573256" y="3849811"/>
            <a:ext cx="1503472" cy="67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defTabSz="412115" eaLnBrk="1" fontAlgn="auto" hangingPunct="1">
              <a:spcBef>
                <a:spcPts val="300"/>
              </a:spcBef>
              <a:spcAft>
                <a:spcPts val="0"/>
              </a:spcAft>
              <a:defRPr sz="1800"/>
            </a:pPr>
            <a:r>
              <a:rPr lang="zh-CN" altLang="en-US" sz="2400" kern="0">
                <a:solidFill>
                  <a:prstClr val="white"/>
                </a:solidFill>
                <a:cs typeface="+mn-ea"/>
                <a:sym typeface="+mn-lt"/>
              </a:rPr>
              <a:t>总体</a:t>
            </a:r>
            <a:endParaRPr lang="en-US" sz="1865" kern="0">
              <a:solidFill>
                <a:prstClr val="white"/>
              </a:solidFill>
              <a:cs typeface="+mn-ea"/>
              <a:sym typeface="+mn-lt"/>
            </a:endParaRPr>
          </a:p>
          <a:p>
            <a:pPr defTabSz="412115" eaLnBrk="1" fontAlgn="auto" hangingPunct="1">
              <a:spcBef>
                <a:spcPts val="300"/>
              </a:spcBef>
              <a:spcAft>
                <a:spcPts val="0"/>
              </a:spcAft>
              <a:defRPr sz="1800"/>
            </a:pPr>
            <a:r>
              <a:rPr lang="zh-CN" altLang="en-US" sz="1865" kern="0">
                <a:solidFill>
                  <a:prstClr val="white"/>
                </a:solidFill>
                <a:cs typeface="+mn-ea"/>
                <a:sym typeface="+mn-lt"/>
              </a:rPr>
              <a:t>任务完成度</a:t>
            </a:r>
            <a:endParaRPr sz="1865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8" name="PA_形状 4663"/>
          <p:cNvSpPr/>
          <p:nvPr>
            <p:custDataLst>
              <p:tags r:id="rId5"/>
            </p:custDataLst>
          </p:nvPr>
        </p:nvSpPr>
        <p:spPr>
          <a:xfrm rot="10594">
            <a:off x="575340" y="5551434"/>
            <a:ext cx="1652713" cy="69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>
            <a:lvl1pPr algn="l">
              <a:lnSpc>
                <a:spcPts val="3500"/>
              </a:lnSpc>
              <a:spcBef>
                <a:spcPts val="600"/>
              </a:spcBef>
              <a:defRPr sz="25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115" eaLnBrk="1" fontAlgn="auto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800" spc="0">
                <a:solidFill>
                  <a:srgbClr val="000000"/>
                </a:solidFill>
              </a:defRPr>
            </a:pPr>
            <a:r>
              <a:rPr sz="1065" kern="0" dirty="0">
                <a:solidFill>
                  <a:prstClr val="white">
                    <a:alpha val="8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consectetuer adipiscing elit diam.</a:t>
            </a:r>
          </a:p>
        </p:txBody>
      </p:sp>
      <p:sp>
        <p:nvSpPr>
          <p:cNvPr id="229" name="PA_形状 4664"/>
          <p:cNvSpPr/>
          <p:nvPr>
            <p:custDataLst>
              <p:tags r:id="rId6"/>
            </p:custDataLst>
          </p:nvPr>
        </p:nvSpPr>
        <p:spPr>
          <a:xfrm rot="10594">
            <a:off x="573234" y="5007012"/>
            <a:ext cx="1355107" cy="606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ts val="15600"/>
              </a:lnSpc>
              <a:spcBef>
                <a:spcPts val="600"/>
              </a:spcBef>
              <a:defRPr sz="10000" spc="0">
                <a:solidFill>
                  <a:srgbClr val="F5D328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defTabSz="412115" eaLnBrk="1" fontAlgn="auto" hangingPunct="1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defRPr sz="1800" spc="0">
                <a:solidFill>
                  <a:srgbClr val="000000"/>
                </a:solidFill>
              </a:defRPr>
            </a:pPr>
            <a:r>
              <a:rPr sz="506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98</a:t>
            </a:r>
            <a:r>
              <a:rPr sz="28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sz="5065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0" name="PA_形状 4665"/>
          <p:cNvSpPr/>
          <p:nvPr>
            <p:custDataLst>
              <p:tags r:id="rId7"/>
            </p:custDataLst>
          </p:nvPr>
        </p:nvSpPr>
        <p:spPr>
          <a:xfrm rot="10594">
            <a:off x="575340" y="4468561"/>
            <a:ext cx="1502359" cy="320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>
            <a:lvl1pPr algn="l">
              <a:lnSpc>
                <a:spcPts val="3500"/>
              </a:lnSpc>
              <a:spcBef>
                <a:spcPts val="600"/>
              </a:spcBef>
              <a:defRPr sz="25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115">
              <a:lnSpc>
                <a:spcPct val="80000"/>
              </a:lnSpc>
              <a:spcBef>
                <a:spcPts val="800"/>
              </a:spcBef>
              <a:defRPr sz="1800" spc="0">
                <a:solidFill>
                  <a:srgbClr val="000000"/>
                </a:solidFill>
              </a:defRPr>
            </a:pPr>
            <a:r>
              <a:rPr lang="en-US" sz="9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Task completion degree</a:t>
            </a:r>
            <a:endParaRPr sz="900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1" name="PA_组合 145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100066" y="3084294"/>
            <a:ext cx="1363440" cy="3968262"/>
            <a:chOff x="597712" y="2415605"/>
            <a:chExt cx="1076110" cy="3131998"/>
          </a:xfrm>
        </p:grpSpPr>
        <p:sp>
          <p:nvSpPr>
            <p:cNvPr id="232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3" name="椭圆 232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1000">
                  <a:schemeClr val="accent4">
                    <a:lumMod val="20000"/>
                    <a:lumOff val="80000"/>
                  </a:schemeClr>
                </a:gs>
                <a:gs pos="60000">
                  <a:schemeClr val="accent3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4" name="PA_组合 148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706347" y="4671211"/>
            <a:ext cx="1363440" cy="3968262"/>
            <a:chOff x="597712" y="2415605"/>
            <a:chExt cx="1076110" cy="3131998"/>
          </a:xfrm>
        </p:grpSpPr>
        <p:sp>
          <p:nvSpPr>
            <p:cNvPr id="235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6" name="椭圆 235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0000">
                  <a:schemeClr val="bg2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7" name="PA_组合 151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5916147" y="5053911"/>
            <a:ext cx="1363440" cy="3968262"/>
            <a:chOff x="597712" y="2415605"/>
            <a:chExt cx="1076110" cy="3131998"/>
          </a:xfrm>
        </p:grpSpPr>
        <p:sp>
          <p:nvSpPr>
            <p:cNvPr id="238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9" name="椭圆 238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1000">
                  <a:schemeClr val="accent4">
                    <a:lumMod val="20000"/>
                    <a:lumOff val="80000"/>
                  </a:schemeClr>
                </a:gs>
                <a:gs pos="60000">
                  <a:schemeClr val="accent3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0" name="PA_组合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715739" y="3648899"/>
            <a:ext cx="1363440" cy="3968262"/>
            <a:chOff x="597712" y="2415605"/>
            <a:chExt cx="1076110" cy="3131998"/>
          </a:xfrm>
        </p:grpSpPr>
        <p:sp>
          <p:nvSpPr>
            <p:cNvPr id="241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2" name="椭圆 241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0000">
                  <a:schemeClr val="bg2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3" name="PA_组合 157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823391" y="2126101"/>
            <a:ext cx="1363440" cy="3968262"/>
            <a:chOff x="597712" y="2415605"/>
            <a:chExt cx="1076110" cy="3131998"/>
          </a:xfrm>
        </p:grpSpPr>
        <p:sp>
          <p:nvSpPr>
            <p:cNvPr id="244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5" name="椭圆 244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" name="PA_任意多边形 36"/>
          <p:cNvSpPr/>
          <p:nvPr>
            <p:custDataLst>
              <p:tags r:id="rId13"/>
            </p:custDataLst>
          </p:nvPr>
        </p:nvSpPr>
        <p:spPr bwMode="auto">
          <a:xfrm>
            <a:off x="2551834" y="3452130"/>
            <a:ext cx="464323" cy="435769"/>
          </a:xfrm>
          <a:custGeom>
            <a:avLst/>
            <a:gdLst>
              <a:gd name="connsiteX0" fmla="*/ 65187 w 464323"/>
              <a:gd name="connsiteY0" fmla="*/ 348457 h 435769"/>
              <a:gd name="connsiteX1" fmla="*/ 399141 w 464323"/>
              <a:gd name="connsiteY1" fmla="*/ 348457 h 435769"/>
              <a:gd name="connsiteX2" fmla="*/ 406384 w 464323"/>
              <a:gd name="connsiteY2" fmla="*/ 355601 h 435769"/>
              <a:gd name="connsiteX3" fmla="*/ 399141 w 464323"/>
              <a:gd name="connsiteY3" fmla="*/ 362744 h 435769"/>
              <a:gd name="connsiteX4" fmla="*/ 65187 w 464323"/>
              <a:gd name="connsiteY4" fmla="*/ 362744 h 435769"/>
              <a:gd name="connsiteX5" fmla="*/ 57944 w 464323"/>
              <a:gd name="connsiteY5" fmla="*/ 355601 h 435769"/>
              <a:gd name="connsiteX6" fmla="*/ 65187 w 464323"/>
              <a:gd name="connsiteY6" fmla="*/ 348457 h 435769"/>
              <a:gd name="connsiteX7" fmla="*/ 65187 w 464323"/>
              <a:gd name="connsiteY7" fmla="*/ 304800 h 435769"/>
              <a:gd name="connsiteX8" fmla="*/ 399141 w 464323"/>
              <a:gd name="connsiteY8" fmla="*/ 304800 h 435769"/>
              <a:gd name="connsiteX9" fmla="*/ 406384 w 464323"/>
              <a:gd name="connsiteY9" fmla="*/ 311944 h 435769"/>
              <a:gd name="connsiteX10" fmla="*/ 399141 w 464323"/>
              <a:gd name="connsiteY10" fmla="*/ 319087 h 435769"/>
              <a:gd name="connsiteX11" fmla="*/ 65187 w 464323"/>
              <a:gd name="connsiteY11" fmla="*/ 319087 h 435769"/>
              <a:gd name="connsiteX12" fmla="*/ 57944 w 464323"/>
              <a:gd name="connsiteY12" fmla="*/ 311944 h 435769"/>
              <a:gd name="connsiteX13" fmla="*/ 65187 w 464323"/>
              <a:gd name="connsiteY13" fmla="*/ 304800 h 435769"/>
              <a:gd name="connsiteX14" fmla="*/ 65187 w 464323"/>
              <a:gd name="connsiteY14" fmla="*/ 261144 h 435769"/>
              <a:gd name="connsiteX15" fmla="*/ 399141 w 464323"/>
              <a:gd name="connsiteY15" fmla="*/ 261144 h 435769"/>
              <a:gd name="connsiteX16" fmla="*/ 406384 w 464323"/>
              <a:gd name="connsiteY16" fmla="*/ 268288 h 435769"/>
              <a:gd name="connsiteX17" fmla="*/ 399141 w 464323"/>
              <a:gd name="connsiteY17" fmla="*/ 275431 h 435769"/>
              <a:gd name="connsiteX18" fmla="*/ 65187 w 464323"/>
              <a:gd name="connsiteY18" fmla="*/ 275431 h 435769"/>
              <a:gd name="connsiteX19" fmla="*/ 57944 w 464323"/>
              <a:gd name="connsiteY19" fmla="*/ 268288 h 435769"/>
              <a:gd name="connsiteX20" fmla="*/ 65187 w 464323"/>
              <a:gd name="connsiteY20" fmla="*/ 261144 h 435769"/>
              <a:gd name="connsiteX21" fmla="*/ 65187 w 464323"/>
              <a:gd name="connsiteY21" fmla="*/ 217488 h 435769"/>
              <a:gd name="connsiteX22" fmla="*/ 399141 w 464323"/>
              <a:gd name="connsiteY22" fmla="*/ 217488 h 435769"/>
              <a:gd name="connsiteX23" fmla="*/ 406384 w 464323"/>
              <a:gd name="connsiteY23" fmla="*/ 224632 h 435769"/>
              <a:gd name="connsiteX24" fmla="*/ 399141 w 464323"/>
              <a:gd name="connsiteY24" fmla="*/ 231775 h 435769"/>
              <a:gd name="connsiteX25" fmla="*/ 65187 w 464323"/>
              <a:gd name="connsiteY25" fmla="*/ 231775 h 435769"/>
              <a:gd name="connsiteX26" fmla="*/ 57944 w 464323"/>
              <a:gd name="connsiteY26" fmla="*/ 224632 h 435769"/>
              <a:gd name="connsiteX27" fmla="*/ 65187 w 464323"/>
              <a:gd name="connsiteY27" fmla="*/ 217488 h 435769"/>
              <a:gd name="connsiteX28" fmla="*/ 224747 w 464323"/>
              <a:gd name="connsiteY28" fmla="*/ 173832 h 435769"/>
              <a:gd name="connsiteX29" fmla="*/ 399133 w 464323"/>
              <a:gd name="connsiteY29" fmla="*/ 173832 h 435769"/>
              <a:gd name="connsiteX30" fmla="*/ 406401 w 464323"/>
              <a:gd name="connsiteY30" fmla="*/ 181373 h 435769"/>
              <a:gd name="connsiteX31" fmla="*/ 399133 w 464323"/>
              <a:gd name="connsiteY31" fmla="*/ 188912 h 435769"/>
              <a:gd name="connsiteX32" fmla="*/ 224747 w 464323"/>
              <a:gd name="connsiteY32" fmla="*/ 188912 h 435769"/>
              <a:gd name="connsiteX33" fmla="*/ 217488 w 464323"/>
              <a:gd name="connsiteY33" fmla="*/ 181373 h 435769"/>
              <a:gd name="connsiteX34" fmla="*/ 224747 w 464323"/>
              <a:gd name="connsiteY34" fmla="*/ 173832 h 435769"/>
              <a:gd name="connsiteX35" fmla="*/ 224764 w 464323"/>
              <a:gd name="connsiteY35" fmla="*/ 130175 h 435769"/>
              <a:gd name="connsiteX36" fmla="*/ 297525 w 464323"/>
              <a:gd name="connsiteY36" fmla="*/ 130175 h 435769"/>
              <a:gd name="connsiteX37" fmla="*/ 304801 w 464323"/>
              <a:gd name="connsiteY37" fmla="*/ 137716 h 435769"/>
              <a:gd name="connsiteX38" fmla="*/ 297525 w 464323"/>
              <a:gd name="connsiteY38" fmla="*/ 145256 h 435769"/>
              <a:gd name="connsiteX39" fmla="*/ 224764 w 464323"/>
              <a:gd name="connsiteY39" fmla="*/ 145256 h 435769"/>
              <a:gd name="connsiteX40" fmla="*/ 217488 w 464323"/>
              <a:gd name="connsiteY40" fmla="*/ 137716 h 435769"/>
              <a:gd name="connsiteX41" fmla="*/ 224764 w 464323"/>
              <a:gd name="connsiteY41" fmla="*/ 130175 h 435769"/>
              <a:gd name="connsiteX42" fmla="*/ 87042 w 464323"/>
              <a:gd name="connsiteY42" fmla="*/ 101402 h 435769"/>
              <a:gd name="connsiteX43" fmla="*/ 87042 w 464323"/>
              <a:gd name="connsiteY43" fmla="*/ 159743 h 435769"/>
              <a:gd name="connsiteX44" fmla="*/ 159809 w 464323"/>
              <a:gd name="connsiteY44" fmla="*/ 159743 h 435769"/>
              <a:gd name="connsiteX45" fmla="*/ 159809 w 464323"/>
              <a:gd name="connsiteY45" fmla="*/ 101402 h 435769"/>
              <a:gd name="connsiteX46" fmla="*/ 224764 w 464323"/>
              <a:gd name="connsiteY46" fmla="*/ 86519 h 435769"/>
              <a:gd name="connsiteX47" fmla="*/ 297525 w 464323"/>
              <a:gd name="connsiteY47" fmla="*/ 86519 h 435769"/>
              <a:gd name="connsiteX48" fmla="*/ 304801 w 464323"/>
              <a:gd name="connsiteY48" fmla="*/ 94060 h 435769"/>
              <a:gd name="connsiteX49" fmla="*/ 297525 w 464323"/>
              <a:gd name="connsiteY49" fmla="*/ 101599 h 435769"/>
              <a:gd name="connsiteX50" fmla="*/ 224764 w 464323"/>
              <a:gd name="connsiteY50" fmla="*/ 101599 h 435769"/>
              <a:gd name="connsiteX51" fmla="*/ 217488 w 464323"/>
              <a:gd name="connsiteY51" fmla="*/ 94060 h 435769"/>
              <a:gd name="connsiteX52" fmla="*/ 224764 w 464323"/>
              <a:gd name="connsiteY52" fmla="*/ 86519 h 435769"/>
              <a:gd name="connsiteX53" fmla="*/ 72490 w 464323"/>
              <a:gd name="connsiteY53" fmla="*/ 72232 h 435769"/>
              <a:gd name="connsiteX54" fmla="*/ 174361 w 464323"/>
              <a:gd name="connsiteY54" fmla="*/ 72232 h 435769"/>
              <a:gd name="connsiteX55" fmla="*/ 188907 w 464323"/>
              <a:gd name="connsiteY55" fmla="*/ 86817 h 435769"/>
              <a:gd name="connsiteX56" fmla="*/ 188907 w 464323"/>
              <a:gd name="connsiteY56" fmla="*/ 174328 h 435769"/>
              <a:gd name="connsiteX57" fmla="*/ 174361 w 464323"/>
              <a:gd name="connsiteY57" fmla="*/ 188908 h 435769"/>
              <a:gd name="connsiteX58" fmla="*/ 72490 w 464323"/>
              <a:gd name="connsiteY58" fmla="*/ 188908 h 435769"/>
              <a:gd name="connsiteX59" fmla="*/ 57944 w 464323"/>
              <a:gd name="connsiteY59" fmla="*/ 174328 h 435769"/>
              <a:gd name="connsiteX60" fmla="*/ 57944 w 464323"/>
              <a:gd name="connsiteY60" fmla="*/ 86817 h 435769"/>
              <a:gd name="connsiteX61" fmla="*/ 72490 w 464323"/>
              <a:gd name="connsiteY61" fmla="*/ 72232 h 435769"/>
              <a:gd name="connsiteX62" fmla="*/ 348258 w 464323"/>
              <a:gd name="connsiteY62" fmla="*/ 29051 h 435769"/>
              <a:gd name="connsiteX63" fmla="*/ 348258 w 464323"/>
              <a:gd name="connsiteY63" fmla="*/ 87154 h 435769"/>
              <a:gd name="connsiteX64" fmla="*/ 348215 w 464323"/>
              <a:gd name="connsiteY64" fmla="*/ 87154 h 435769"/>
              <a:gd name="connsiteX65" fmla="*/ 377237 w 464323"/>
              <a:gd name="connsiteY65" fmla="*/ 116205 h 435769"/>
              <a:gd name="connsiteX66" fmla="*/ 391747 w 464323"/>
              <a:gd name="connsiteY66" fmla="*/ 116205 h 435769"/>
              <a:gd name="connsiteX67" fmla="*/ 435323 w 464323"/>
              <a:gd name="connsiteY67" fmla="*/ 116205 h 435769"/>
              <a:gd name="connsiteX68" fmla="*/ 43511 w 464323"/>
              <a:gd name="connsiteY68" fmla="*/ 29051 h 435769"/>
              <a:gd name="connsiteX69" fmla="*/ 29000 w 464323"/>
              <a:gd name="connsiteY69" fmla="*/ 43577 h 435769"/>
              <a:gd name="connsiteX70" fmla="*/ 29000 w 464323"/>
              <a:gd name="connsiteY70" fmla="*/ 392192 h 435769"/>
              <a:gd name="connsiteX71" fmla="*/ 43511 w 464323"/>
              <a:gd name="connsiteY71" fmla="*/ 406718 h 435769"/>
              <a:gd name="connsiteX72" fmla="*/ 420812 w 464323"/>
              <a:gd name="connsiteY72" fmla="*/ 406718 h 435769"/>
              <a:gd name="connsiteX73" fmla="*/ 435323 w 464323"/>
              <a:gd name="connsiteY73" fmla="*/ 392192 h 435769"/>
              <a:gd name="connsiteX74" fmla="*/ 435323 w 464323"/>
              <a:gd name="connsiteY74" fmla="*/ 130731 h 435769"/>
              <a:gd name="connsiteX75" fmla="*/ 391747 w 464323"/>
              <a:gd name="connsiteY75" fmla="*/ 130731 h 435769"/>
              <a:gd name="connsiteX76" fmla="*/ 377237 w 464323"/>
              <a:gd name="connsiteY76" fmla="*/ 130731 h 435769"/>
              <a:gd name="connsiteX77" fmla="*/ 333704 w 464323"/>
              <a:gd name="connsiteY77" fmla="*/ 87154 h 435769"/>
              <a:gd name="connsiteX78" fmla="*/ 333747 w 464323"/>
              <a:gd name="connsiteY78" fmla="*/ 87154 h 435769"/>
              <a:gd name="connsiteX79" fmla="*/ 333747 w 464323"/>
              <a:gd name="connsiteY79" fmla="*/ 29051 h 435769"/>
              <a:gd name="connsiteX80" fmla="*/ 43511 w 464323"/>
              <a:gd name="connsiteY80" fmla="*/ 0 h 435769"/>
              <a:gd name="connsiteX81" fmla="*/ 348258 w 464323"/>
              <a:gd name="connsiteY81" fmla="*/ 0 h 435769"/>
              <a:gd name="connsiteX82" fmla="*/ 368767 w 464323"/>
              <a:gd name="connsiteY82" fmla="*/ 8493 h 435769"/>
              <a:gd name="connsiteX83" fmla="*/ 455831 w 464323"/>
              <a:gd name="connsiteY83" fmla="*/ 95647 h 435769"/>
              <a:gd name="connsiteX84" fmla="*/ 464323 w 464323"/>
              <a:gd name="connsiteY84" fmla="*/ 116205 h 435769"/>
              <a:gd name="connsiteX85" fmla="*/ 464323 w 464323"/>
              <a:gd name="connsiteY85" fmla="*/ 392192 h 435769"/>
              <a:gd name="connsiteX86" fmla="*/ 420812 w 464323"/>
              <a:gd name="connsiteY86" fmla="*/ 435769 h 435769"/>
              <a:gd name="connsiteX87" fmla="*/ 43511 w 464323"/>
              <a:gd name="connsiteY87" fmla="*/ 435769 h 435769"/>
              <a:gd name="connsiteX88" fmla="*/ 0 w 464323"/>
              <a:gd name="connsiteY88" fmla="*/ 392192 h 435769"/>
              <a:gd name="connsiteX89" fmla="*/ 0 w 464323"/>
              <a:gd name="connsiteY89" fmla="*/ 43577 h 435769"/>
              <a:gd name="connsiteX90" fmla="*/ 43511 w 464323"/>
              <a:gd name="connsiteY90" fmla="*/ 0 h 4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4323" h="435769">
                <a:moveTo>
                  <a:pt x="65187" y="348457"/>
                </a:moveTo>
                <a:lnTo>
                  <a:pt x="399141" y="348457"/>
                </a:lnTo>
                <a:cubicBezTo>
                  <a:pt x="403125" y="348457"/>
                  <a:pt x="406384" y="351652"/>
                  <a:pt x="406384" y="355601"/>
                </a:cubicBezTo>
                <a:cubicBezTo>
                  <a:pt x="406384" y="359536"/>
                  <a:pt x="403125" y="362744"/>
                  <a:pt x="399141" y="362744"/>
                </a:cubicBezTo>
                <a:lnTo>
                  <a:pt x="65187" y="362744"/>
                </a:lnTo>
                <a:cubicBezTo>
                  <a:pt x="61187" y="362744"/>
                  <a:pt x="57944" y="359536"/>
                  <a:pt x="57944" y="355601"/>
                </a:cubicBezTo>
                <a:cubicBezTo>
                  <a:pt x="57944" y="351652"/>
                  <a:pt x="61187" y="348457"/>
                  <a:pt x="65187" y="348457"/>
                </a:cubicBezTo>
                <a:close/>
                <a:moveTo>
                  <a:pt x="65187" y="304800"/>
                </a:moveTo>
                <a:lnTo>
                  <a:pt x="399141" y="304800"/>
                </a:lnTo>
                <a:cubicBezTo>
                  <a:pt x="403125" y="304800"/>
                  <a:pt x="406384" y="307995"/>
                  <a:pt x="406384" y="311944"/>
                </a:cubicBezTo>
                <a:cubicBezTo>
                  <a:pt x="406384" y="315879"/>
                  <a:pt x="403125" y="319087"/>
                  <a:pt x="399141" y="319087"/>
                </a:cubicBezTo>
                <a:lnTo>
                  <a:pt x="65187" y="319087"/>
                </a:lnTo>
                <a:cubicBezTo>
                  <a:pt x="61187" y="319087"/>
                  <a:pt x="57944" y="315879"/>
                  <a:pt x="57944" y="311944"/>
                </a:cubicBezTo>
                <a:cubicBezTo>
                  <a:pt x="57944" y="307995"/>
                  <a:pt x="61187" y="304800"/>
                  <a:pt x="65187" y="304800"/>
                </a:cubicBezTo>
                <a:close/>
                <a:moveTo>
                  <a:pt x="65187" y="261144"/>
                </a:moveTo>
                <a:lnTo>
                  <a:pt x="399141" y="261144"/>
                </a:lnTo>
                <a:cubicBezTo>
                  <a:pt x="403125" y="261144"/>
                  <a:pt x="406384" y="264339"/>
                  <a:pt x="406384" y="268288"/>
                </a:cubicBezTo>
                <a:cubicBezTo>
                  <a:pt x="406384" y="272223"/>
                  <a:pt x="403125" y="275431"/>
                  <a:pt x="399141" y="275431"/>
                </a:cubicBezTo>
                <a:lnTo>
                  <a:pt x="65187" y="275431"/>
                </a:lnTo>
                <a:cubicBezTo>
                  <a:pt x="61187" y="275431"/>
                  <a:pt x="57944" y="272223"/>
                  <a:pt x="57944" y="268288"/>
                </a:cubicBezTo>
                <a:cubicBezTo>
                  <a:pt x="57944" y="264339"/>
                  <a:pt x="61187" y="261144"/>
                  <a:pt x="65187" y="261144"/>
                </a:cubicBezTo>
                <a:close/>
                <a:moveTo>
                  <a:pt x="65187" y="217488"/>
                </a:moveTo>
                <a:lnTo>
                  <a:pt x="399141" y="217488"/>
                </a:lnTo>
                <a:cubicBezTo>
                  <a:pt x="403125" y="217488"/>
                  <a:pt x="406384" y="220683"/>
                  <a:pt x="406384" y="224632"/>
                </a:cubicBezTo>
                <a:cubicBezTo>
                  <a:pt x="406384" y="228580"/>
                  <a:pt x="403125" y="231775"/>
                  <a:pt x="399141" y="231775"/>
                </a:cubicBezTo>
                <a:lnTo>
                  <a:pt x="65187" y="231775"/>
                </a:lnTo>
                <a:cubicBezTo>
                  <a:pt x="61187" y="231775"/>
                  <a:pt x="57944" y="228580"/>
                  <a:pt x="57944" y="224632"/>
                </a:cubicBezTo>
                <a:cubicBezTo>
                  <a:pt x="57944" y="220683"/>
                  <a:pt x="61187" y="217488"/>
                  <a:pt x="65187" y="217488"/>
                </a:cubicBezTo>
                <a:close/>
                <a:moveTo>
                  <a:pt x="224747" y="173832"/>
                </a:moveTo>
                <a:lnTo>
                  <a:pt x="399133" y="173832"/>
                </a:lnTo>
                <a:cubicBezTo>
                  <a:pt x="403130" y="173832"/>
                  <a:pt x="406401" y="177204"/>
                  <a:pt x="406401" y="181373"/>
                </a:cubicBezTo>
                <a:cubicBezTo>
                  <a:pt x="406401" y="185540"/>
                  <a:pt x="403130" y="188912"/>
                  <a:pt x="399133" y="188912"/>
                </a:cubicBezTo>
                <a:lnTo>
                  <a:pt x="224747" y="188912"/>
                </a:lnTo>
                <a:cubicBezTo>
                  <a:pt x="220715" y="188912"/>
                  <a:pt x="217488" y="185540"/>
                  <a:pt x="217488" y="181373"/>
                </a:cubicBezTo>
                <a:cubicBezTo>
                  <a:pt x="217488" y="177204"/>
                  <a:pt x="220715" y="173832"/>
                  <a:pt x="224747" y="173832"/>
                </a:cubicBezTo>
                <a:close/>
                <a:moveTo>
                  <a:pt x="224764" y="130175"/>
                </a:moveTo>
                <a:lnTo>
                  <a:pt x="297525" y="130175"/>
                </a:lnTo>
                <a:cubicBezTo>
                  <a:pt x="301531" y="130175"/>
                  <a:pt x="304801" y="133548"/>
                  <a:pt x="304801" y="137716"/>
                </a:cubicBezTo>
                <a:cubicBezTo>
                  <a:pt x="304801" y="141884"/>
                  <a:pt x="301531" y="145256"/>
                  <a:pt x="297525" y="145256"/>
                </a:cubicBezTo>
                <a:lnTo>
                  <a:pt x="224764" y="145256"/>
                </a:lnTo>
                <a:cubicBezTo>
                  <a:pt x="220726" y="145256"/>
                  <a:pt x="217488" y="141884"/>
                  <a:pt x="217488" y="137716"/>
                </a:cubicBezTo>
                <a:cubicBezTo>
                  <a:pt x="217488" y="133548"/>
                  <a:pt x="220726" y="130175"/>
                  <a:pt x="224764" y="130175"/>
                </a:cubicBezTo>
                <a:close/>
                <a:moveTo>
                  <a:pt x="87042" y="101402"/>
                </a:moveTo>
                <a:cubicBezTo>
                  <a:pt x="87042" y="101402"/>
                  <a:pt x="87042" y="159743"/>
                  <a:pt x="87042" y="159743"/>
                </a:cubicBezTo>
                <a:lnTo>
                  <a:pt x="159809" y="159743"/>
                </a:lnTo>
                <a:lnTo>
                  <a:pt x="159809" y="101402"/>
                </a:lnTo>
                <a:close/>
                <a:moveTo>
                  <a:pt x="224764" y="86519"/>
                </a:moveTo>
                <a:lnTo>
                  <a:pt x="297525" y="86519"/>
                </a:lnTo>
                <a:cubicBezTo>
                  <a:pt x="301531" y="86519"/>
                  <a:pt x="304801" y="89891"/>
                  <a:pt x="304801" y="94060"/>
                </a:cubicBezTo>
                <a:cubicBezTo>
                  <a:pt x="304801" y="98227"/>
                  <a:pt x="301531" y="101599"/>
                  <a:pt x="297525" y="101599"/>
                </a:cubicBezTo>
                <a:lnTo>
                  <a:pt x="224764" y="101599"/>
                </a:lnTo>
                <a:cubicBezTo>
                  <a:pt x="220726" y="101599"/>
                  <a:pt x="217488" y="98227"/>
                  <a:pt x="217488" y="94060"/>
                </a:cubicBezTo>
                <a:cubicBezTo>
                  <a:pt x="217488" y="89891"/>
                  <a:pt x="220726" y="86519"/>
                  <a:pt x="224764" y="86519"/>
                </a:cubicBezTo>
                <a:close/>
                <a:moveTo>
                  <a:pt x="72490" y="72232"/>
                </a:moveTo>
                <a:lnTo>
                  <a:pt x="174361" y="72232"/>
                </a:lnTo>
                <a:cubicBezTo>
                  <a:pt x="182401" y="72232"/>
                  <a:pt x="188907" y="78752"/>
                  <a:pt x="188907" y="86817"/>
                </a:cubicBezTo>
                <a:lnTo>
                  <a:pt x="188907" y="174328"/>
                </a:lnTo>
                <a:cubicBezTo>
                  <a:pt x="188907" y="182388"/>
                  <a:pt x="182401" y="188908"/>
                  <a:pt x="174361" y="188908"/>
                </a:cubicBezTo>
                <a:lnTo>
                  <a:pt x="72490" y="188908"/>
                </a:lnTo>
                <a:cubicBezTo>
                  <a:pt x="64450" y="188908"/>
                  <a:pt x="57944" y="182388"/>
                  <a:pt x="57944" y="174328"/>
                </a:cubicBezTo>
                <a:lnTo>
                  <a:pt x="57944" y="86817"/>
                </a:lnTo>
                <a:cubicBezTo>
                  <a:pt x="57944" y="78752"/>
                  <a:pt x="64450" y="72232"/>
                  <a:pt x="72490" y="72232"/>
                </a:cubicBezTo>
                <a:close/>
                <a:moveTo>
                  <a:pt x="348258" y="29051"/>
                </a:moveTo>
                <a:lnTo>
                  <a:pt x="348258" y="87154"/>
                </a:lnTo>
                <a:lnTo>
                  <a:pt x="348215" y="87154"/>
                </a:lnTo>
                <a:cubicBezTo>
                  <a:pt x="348215" y="103172"/>
                  <a:pt x="361242" y="116205"/>
                  <a:pt x="377237" y="116205"/>
                </a:cubicBezTo>
                <a:lnTo>
                  <a:pt x="391747" y="116205"/>
                </a:lnTo>
                <a:cubicBezTo>
                  <a:pt x="391747" y="116205"/>
                  <a:pt x="435323" y="116205"/>
                  <a:pt x="435323" y="116205"/>
                </a:cubicBezTo>
                <a:close/>
                <a:moveTo>
                  <a:pt x="43511" y="29051"/>
                </a:moveTo>
                <a:cubicBezTo>
                  <a:pt x="35492" y="29051"/>
                  <a:pt x="29000" y="35547"/>
                  <a:pt x="29000" y="43577"/>
                </a:cubicBezTo>
                <a:lnTo>
                  <a:pt x="29000" y="392192"/>
                </a:lnTo>
                <a:cubicBezTo>
                  <a:pt x="29000" y="400202"/>
                  <a:pt x="35492" y="406718"/>
                  <a:pt x="43511" y="406718"/>
                </a:cubicBezTo>
                <a:lnTo>
                  <a:pt x="420812" y="406718"/>
                </a:lnTo>
                <a:cubicBezTo>
                  <a:pt x="428830" y="406718"/>
                  <a:pt x="435323" y="400202"/>
                  <a:pt x="435323" y="392192"/>
                </a:cubicBezTo>
                <a:cubicBezTo>
                  <a:pt x="435323" y="392192"/>
                  <a:pt x="435323" y="130731"/>
                  <a:pt x="435323" y="130731"/>
                </a:cubicBezTo>
                <a:lnTo>
                  <a:pt x="391747" y="130731"/>
                </a:lnTo>
                <a:lnTo>
                  <a:pt x="377237" y="130731"/>
                </a:lnTo>
                <a:cubicBezTo>
                  <a:pt x="353202" y="130731"/>
                  <a:pt x="333704" y="111222"/>
                  <a:pt x="333704" y="87154"/>
                </a:cubicBezTo>
                <a:lnTo>
                  <a:pt x="333747" y="87154"/>
                </a:lnTo>
                <a:lnTo>
                  <a:pt x="333747" y="29051"/>
                </a:lnTo>
                <a:close/>
                <a:moveTo>
                  <a:pt x="43511" y="0"/>
                </a:moveTo>
                <a:lnTo>
                  <a:pt x="348258" y="0"/>
                </a:lnTo>
                <a:cubicBezTo>
                  <a:pt x="355933" y="0"/>
                  <a:pt x="363328" y="3046"/>
                  <a:pt x="368767" y="8493"/>
                </a:cubicBezTo>
                <a:lnTo>
                  <a:pt x="455831" y="95647"/>
                </a:lnTo>
                <a:cubicBezTo>
                  <a:pt x="461270" y="101094"/>
                  <a:pt x="464323" y="108498"/>
                  <a:pt x="464323" y="116205"/>
                </a:cubicBezTo>
                <a:lnTo>
                  <a:pt x="464323" y="392192"/>
                </a:lnTo>
                <a:cubicBezTo>
                  <a:pt x="464323" y="416220"/>
                  <a:pt x="444803" y="435769"/>
                  <a:pt x="420812" y="435769"/>
                </a:cubicBezTo>
                <a:lnTo>
                  <a:pt x="43511" y="435769"/>
                </a:lnTo>
                <a:cubicBezTo>
                  <a:pt x="19520" y="435769"/>
                  <a:pt x="0" y="416220"/>
                  <a:pt x="0" y="392192"/>
                </a:cubicBezTo>
                <a:lnTo>
                  <a:pt x="0" y="43577"/>
                </a:lnTo>
                <a:cubicBezTo>
                  <a:pt x="0" y="19529"/>
                  <a:pt x="19520" y="0"/>
                  <a:pt x="4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7" name="PA_任意多边形 38"/>
          <p:cNvSpPr/>
          <p:nvPr>
            <p:custDataLst>
              <p:tags r:id="rId14"/>
            </p:custDataLst>
          </p:nvPr>
        </p:nvSpPr>
        <p:spPr bwMode="auto">
          <a:xfrm>
            <a:off x="4161347" y="5076065"/>
            <a:ext cx="464338" cy="450850"/>
          </a:xfrm>
          <a:custGeom>
            <a:avLst/>
            <a:gdLst>
              <a:gd name="connsiteX0" fmla="*/ 261540 w 464338"/>
              <a:gd name="connsiteY0" fmla="*/ 246856 h 450850"/>
              <a:gd name="connsiteX1" fmla="*/ 290512 w 464338"/>
              <a:gd name="connsiteY1" fmla="*/ 276225 h 450850"/>
              <a:gd name="connsiteX2" fmla="*/ 261540 w 464338"/>
              <a:gd name="connsiteY2" fmla="*/ 305592 h 450850"/>
              <a:gd name="connsiteX3" fmla="*/ 232568 w 464338"/>
              <a:gd name="connsiteY3" fmla="*/ 276225 h 450850"/>
              <a:gd name="connsiteX4" fmla="*/ 261540 w 464338"/>
              <a:gd name="connsiteY4" fmla="*/ 246856 h 450850"/>
              <a:gd name="connsiteX5" fmla="*/ 419120 w 464338"/>
              <a:gd name="connsiteY5" fmla="*/ 213403 h 450850"/>
              <a:gd name="connsiteX6" fmla="*/ 418654 w 464338"/>
              <a:gd name="connsiteY6" fmla="*/ 214300 h 450850"/>
              <a:gd name="connsiteX7" fmla="*/ 415019 w 464338"/>
              <a:gd name="connsiteY7" fmla="*/ 221000 h 450850"/>
              <a:gd name="connsiteX8" fmla="*/ 391786 w 464338"/>
              <a:gd name="connsiteY8" fmla="*/ 232689 h 450850"/>
              <a:gd name="connsiteX9" fmla="*/ 261191 w 464338"/>
              <a:gd name="connsiteY9" fmla="*/ 232689 h 450850"/>
              <a:gd name="connsiteX10" fmla="*/ 217652 w 464338"/>
              <a:gd name="connsiteY10" fmla="*/ 276313 h 450850"/>
              <a:gd name="connsiteX11" fmla="*/ 261191 w 464338"/>
              <a:gd name="connsiteY11" fmla="*/ 319958 h 450850"/>
              <a:gd name="connsiteX12" fmla="*/ 410319 w 464338"/>
              <a:gd name="connsiteY12" fmla="*/ 319958 h 450850"/>
              <a:gd name="connsiteX13" fmla="*/ 435303 w 464338"/>
              <a:gd name="connsiteY13" fmla="*/ 261765 h 450850"/>
              <a:gd name="connsiteX14" fmla="*/ 419120 w 464338"/>
              <a:gd name="connsiteY14" fmla="*/ 213403 h 450850"/>
              <a:gd name="connsiteX15" fmla="*/ 29019 w 464338"/>
              <a:gd name="connsiteY15" fmla="*/ 141642 h 450850"/>
              <a:gd name="connsiteX16" fmla="*/ 29019 w 464338"/>
              <a:gd name="connsiteY16" fmla="*/ 370845 h 450850"/>
              <a:gd name="connsiteX17" fmla="*/ 79807 w 464338"/>
              <a:gd name="connsiteY17" fmla="*/ 421754 h 450850"/>
              <a:gd name="connsiteX18" fmla="*/ 340998 w 464338"/>
              <a:gd name="connsiteY18" fmla="*/ 421754 h 450850"/>
              <a:gd name="connsiteX19" fmla="*/ 391786 w 464338"/>
              <a:gd name="connsiteY19" fmla="*/ 370845 h 450850"/>
              <a:gd name="connsiteX20" fmla="*/ 391786 w 464338"/>
              <a:gd name="connsiteY20" fmla="*/ 349033 h 450850"/>
              <a:gd name="connsiteX21" fmla="*/ 261191 w 464338"/>
              <a:gd name="connsiteY21" fmla="*/ 349033 h 450850"/>
              <a:gd name="connsiteX22" fmla="*/ 188633 w 464338"/>
              <a:gd name="connsiteY22" fmla="*/ 276313 h 450850"/>
              <a:gd name="connsiteX23" fmla="*/ 261191 w 464338"/>
              <a:gd name="connsiteY23" fmla="*/ 203592 h 450850"/>
              <a:gd name="connsiteX24" fmla="*/ 391786 w 464338"/>
              <a:gd name="connsiteY24" fmla="*/ 203592 h 450850"/>
              <a:gd name="connsiteX25" fmla="*/ 391786 w 464338"/>
              <a:gd name="connsiteY25" fmla="*/ 174517 h 450850"/>
              <a:gd name="connsiteX26" fmla="*/ 377266 w 464338"/>
              <a:gd name="connsiteY26" fmla="*/ 159969 h 450850"/>
              <a:gd name="connsiteX27" fmla="*/ 319228 w 464338"/>
              <a:gd name="connsiteY27" fmla="*/ 159969 h 450850"/>
              <a:gd name="connsiteX28" fmla="*/ 79807 w 464338"/>
              <a:gd name="connsiteY28" fmla="*/ 159969 h 450850"/>
              <a:gd name="connsiteX29" fmla="*/ 29019 w 464338"/>
              <a:gd name="connsiteY29" fmla="*/ 141642 h 450850"/>
              <a:gd name="connsiteX30" fmla="*/ 58016 w 464338"/>
              <a:gd name="connsiteY30" fmla="*/ 116345 h 450850"/>
              <a:gd name="connsiteX31" fmla="*/ 58016 w 464338"/>
              <a:gd name="connsiteY31" fmla="*/ 125800 h 450850"/>
              <a:gd name="connsiteX32" fmla="*/ 79807 w 464338"/>
              <a:gd name="connsiteY32" fmla="*/ 130872 h 450850"/>
              <a:gd name="connsiteX33" fmla="*/ 319228 w 464338"/>
              <a:gd name="connsiteY33" fmla="*/ 130872 h 450850"/>
              <a:gd name="connsiteX34" fmla="*/ 362745 w 464338"/>
              <a:gd name="connsiteY34" fmla="*/ 130872 h 450850"/>
              <a:gd name="connsiteX35" fmla="*/ 362745 w 464338"/>
              <a:gd name="connsiteY35" fmla="*/ 116345 h 450850"/>
              <a:gd name="connsiteX36" fmla="*/ 58016 w 464338"/>
              <a:gd name="connsiteY36" fmla="*/ 116345 h 450850"/>
              <a:gd name="connsiteX37" fmla="*/ 58016 w 464338"/>
              <a:gd name="connsiteY37" fmla="*/ 87248 h 450850"/>
              <a:gd name="connsiteX38" fmla="*/ 58016 w 464338"/>
              <a:gd name="connsiteY38" fmla="*/ 101796 h 450850"/>
              <a:gd name="connsiteX39" fmla="*/ 362745 w 464338"/>
              <a:gd name="connsiteY39" fmla="*/ 101796 h 450850"/>
              <a:gd name="connsiteX40" fmla="*/ 362745 w 464338"/>
              <a:gd name="connsiteY40" fmla="*/ 87248 h 450850"/>
              <a:gd name="connsiteX41" fmla="*/ 58016 w 464338"/>
              <a:gd name="connsiteY41" fmla="*/ 58172 h 450850"/>
              <a:gd name="connsiteX42" fmla="*/ 58016 w 464338"/>
              <a:gd name="connsiteY42" fmla="*/ 72700 h 450850"/>
              <a:gd name="connsiteX43" fmla="*/ 362745 w 464338"/>
              <a:gd name="connsiteY43" fmla="*/ 72700 h 450850"/>
              <a:gd name="connsiteX44" fmla="*/ 362745 w 464338"/>
              <a:gd name="connsiteY44" fmla="*/ 58172 h 450850"/>
              <a:gd name="connsiteX45" fmla="*/ 79807 w 464338"/>
              <a:gd name="connsiteY45" fmla="*/ 29076 h 450850"/>
              <a:gd name="connsiteX46" fmla="*/ 29019 w 464338"/>
              <a:gd name="connsiteY46" fmla="*/ 79984 h 450850"/>
              <a:gd name="connsiteX47" fmla="*/ 43517 w 464338"/>
              <a:gd name="connsiteY47" fmla="*/ 115510 h 450850"/>
              <a:gd name="connsiteX48" fmla="*/ 43517 w 464338"/>
              <a:gd name="connsiteY48" fmla="*/ 87248 h 450850"/>
              <a:gd name="connsiteX49" fmla="*/ 43517 w 464338"/>
              <a:gd name="connsiteY49" fmla="*/ 58172 h 450850"/>
              <a:gd name="connsiteX50" fmla="*/ 58016 w 464338"/>
              <a:gd name="connsiteY50" fmla="*/ 43624 h 450850"/>
              <a:gd name="connsiteX51" fmla="*/ 362745 w 464338"/>
              <a:gd name="connsiteY51" fmla="*/ 43624 h 450850"/>
              <a:gd name="connsiteX52" fmla="*/ 377266 w 464338"/>
              <a:gd name="connsiteY52" fmla="*/ 58172 h 450850"/>
              <a:gd name="connsiteX53" fmla="*/ 377266 w 464338"/>
              <a:gd name="connsiteY53" fmla="*/ 87248 h 450850"/>
              <a:gd name="connsiteX54" fmla="*/ 377266 w 464338"/>
              <a:gd name="connsiteY54" fmla="*/ 116345 h 450850"/>
              <a:gd name="connsiteX55" fmla="*/ 377266 w 464338"/>
              <a:gd name="connsiteY55" fmla="*/ 130872 h 450850"/>
              <a:gd name="connsiteX56" fmla="*/ 391786 w 464338"/>
              <a:gd name="connsiteY56" fmla="*/ 133544 h 450850"/>
              <a:gd name="connsiteX57" fmla="*/ 391786 w 464338"/>
              <a:gd name="connsiteY57" fmla="*/ 87248 h 450850"/>
              <a:gd name="connsiteX58" fmla="*/ 391786 w 464338"/>
              <a:gd name="connsiteY58" fmla="*/ 79984 h 450850"/>
              <a:gd name="connsiteX59" fmla="*/ 391786 w 464338"/>
              <a:gd name="connsiteY59" fmla="*/ 43624 h 450850"/>
              <a:gd name="connsiteX60" fmla="*/ 377266 w 464338"/>
              <a:gd name="connsiteY60" fmla="*/ 29076 h 450850"/>
              <a:gd name="connsiteX61" fmla="*/ 319228 w 464338"/>
              <a:gd name="connsiteY61" fmla="*/ 29076 h 450850"/>
              <a:gd name="connsiteX62" fmla="*/ 79807 w 464338"/>
              <a:gd name="connsiteY62" fmla="*/ 0 h 450850"/>
              <a:gd name="connsiteX63" fmla="*/ 319228 w 464338"/>
              <a:gd name="connsiteY63" fmla="*/ 0 h 450850"/>
              <a:gd name="connsiteX64" fmla="*/ 377266 w 464338"/>
              <a:gd name="connsiteY64" fmla="*/ 0 h 450850"/>
              <a:gd name="connsiteX65" fmla="*/ 420805 w 464338"/>
              <a:gd name="connsiteY65" fmla="*/ 43624 h 450850"/>
              <a:gd name="connsiteX66" fmla="*/ 420805 w 464338"/>
              <a:gd name="connsiteY66" fmla="*/ 79984 h 450850"/>
              <a:gd name="connsiteX67" fmla="*/ 420805 w 464338"/>
              <a:gd name="connsiteY67" fmla="*/ 87248 h 450850"/>
              <a:gd name="connsiteX68" fmla="*/ 420805 w 464338"/>
              <a:gd name="connsiteY68" fmla="*/ 174517 h 450850"/>
              <a:gd name="connsiteX69" fmla="*/ 420827 w 464338"/>
              <a:gd name="connsiteY69" fmla="*/ 174517 h 450850"/>
              <a:gd name="connsiteX70" fmla="*/ 420827 w 464338"/>
              <a:gd name="connsiteY70" fmla="*/ 349033 h 450850"/>
              <a:gd name="connsiteX71" fmla="*/ 420805 w 464338"/>
              <a:gd name="connsiteY71" fmla="*/ 349033 h 450850"/>
              <a:gd name="connsiteX72" fmla="*/ 420805 w 464338"/>
              <a:gd name="connsiteY72" fmla="*/ 370845 h 450850"/>
              <a:gd name="connsiteX73" fmla="*/ 340998 w 464338"/>
              <a:gd name="connsiteY73" fmla="*/ 450850 h 450850"/>
              <a:gd name="connsiteX74" fmla="*/ 79807 w 464338"/>
              <a:gd name="connsiteY74" fmla="*/ 450850 h 450850"/>
              <a:gd name="connsiteX75" fmla="*/ 0 w 464338"/>
              <a:gd name="connsiteY75" fmla="*/ 370845 h 450850"/>
              <a:gd name="connsiteX76" fmla="*/ 0 w 464338"/>
              <a:gd name="connsiteY76" fmla="*/ 79984 h 450850"/>
              <a:gd name="connsiteX77" fmla="*/ 79807 w 464338"/>
              <a:gd name="connsiteY77" fmla="*/ 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4338" h="450850">
                <a:moveTo>
                  <a:pt x="261540" y="246856"/>
                </a:moveTo>
                <a:cubicBezTo>
                  <a:pt x="277531" y="246856"/>
                  <a:pt x="290512" y="260021"/>
                  <a:pt x="290512" y="276225"/>
                </a:cubicBezTo>
                <a:cubicBezTo>
                  <a:pt x="290512" y="292427"/>
                  <a:pt x="277531" y="305592"/>
                  <a:pt x="261540" y="305592"/>
                </a:cubicBezTo>
                <a:cubicBezTo>
                  <a:pt x="245546" y="305592"/>
                  <a:pt x="232568" y="292427"/>
                  <a:pt x="232568" y="276225"/>
                </a:cubicBezTo>
                <a:cubicBezTo>
                  <a:pt x="232568" y="260021"/>
                  <a:pt x="245546" y="246856"/>
                  <a:pt x="261540" y="246856"/>
                </a:cubicBezTo>
                <a:close/>
                <a:moveTo>
                  <a:pt x="419120" y="213403"/>
                </a:moveTo>
                <a:cubicBezTo>
                  <a:pt x="419009" y="213716"/>
                  <a:pt x="418765" y="213966"/>
                  <a:pt x="418654" y="214300"/>
                </a:cubicBezTo>
                <a:cubicBezTo>
                  <a:pt x="417701" y="216680"/>
                  <a:pt x="416526" y="218976"/>
                  <a:pt x="415019" y="221000"/>
                </a:cubicBezTo>
                <a:cubicBezTo>
                  <a:pt x="409610" y="228222"/>
                  <a:pt x="400742" y="232564"/>
                  <a:pt x="391786" y="232689"/>
                </a:cubicBezTo>
                <a:lnTo>
                  <a:pt x="261191" y="232689"/>
                </a:lnTo>
                <a:cubicBezTo>
                  <a:pt x="237182" y="232689"/>
                  <a:pt x="217652" y="252268"/>
                  <a:pt x="217652" y="276313"/>
                </a:cubicBezTo>
                <a:cubicBezTo>
                  <a:pt x="217652" y="300379"/>
                  <a:pt x="237182" y="319958"/>
                  <a:pt x="261191" y="319958"/>
                </a:cubicBezTo>
                <a:lnTo>
                  <a:pt x="410319" y="319958"/>
                </a:lnTo>
                <a:cubicBezTo>
                  <a:pt x="426303" y="304888"/>
                  <a:pt x="435303" y="284140"/>
                  <a:pt x="435303" y="261765"/>
                </a:cubicBezTo>
                <a:cubicBezTo>
                  <a:pt x="435303" y="243918"/>
                  <a:pt x="429561" y="227095"/>
                  <a:pt x="419120" y="213403"/>
                </a:cubicBezTo>
                <a:close/>
                <a:moveTo>
                  <a:pt x="29019" y="141642"/>
                </a:moveTo>
                <a:lnTo>
                  <a:pt x="29019" y="370845"/>
                </a:lnTo>
                <a:cubicBezTo>
                  <a:pt x="29019" y="398961"/>
                  <a:pt x="51742" y="421754"/>
                  <a:pt x="79807" y="421754"/>
                </a:cubicBezTo>
                <a:lnTo>
                  <a:pt x="340998" y="421754"/>
                </a:lnTo>
                <a:cubicBezTo>
                  <a:pt x="369041" y="421754"/>
                  <a:pt x="391786" y="398961"/>
                  <a:pt x="391786" y="370845"/>
                </a:cubicBezTo>
                <a:cubicBezTo>
                  <a:pt x="391786" y="370845"/>
                  <a:pt x="391786" y="349033"/>
                  <a:pt x="391786" y="349033"/>
                </a:cubicBezTo>
                <a:lnTo>
                  <a:pt x="261191" y="349033"/>
                </a:lnTo>
                <a:cubicBezTo>
                  <a:pt x="221110" y="349033"/>
                  <a:pt x="188633" y="316493"/>
                  <a:pt x="188633" y="276313"/>
                </a:cubicBezTo>
                <a:cubicBezTo>
                  <a:pt x="188633" y="236154"/>
                  <a:pt x="221110" y="203592"/>
                  <a:pt x="261191" y="203592"/>
                </a:cubicBezTo>
                <a:lnTo>
                  <a:pt x="391786" y="203592"/>
                </a:lnTo>
                <a:lnTo>
                  <a:pt x="391786" y="174517"/>
                </a:lnTo>
                <a:cubicBezTo>
                  <a:pt x="391786" y="166481"/>
                  <a:pt x="385269" y="159969"/>
                  <a:pt x="377266" y="159969"/>
                </a:cubicBezTo>
                <a:lnTo>
                  <a:pt x="319228" y="159969"/>
                </a:lnTo>
                <a:lnTo>
                  <a:pt x="79807" y="159969"/>
                </a:lnTo>
                <a:cubicBezTo>
                  <a:pt x="60521" y="159969"/>
                  <a:pt x="42808" y="153081"/>
                  <a:pt x="29019" y="141642"/>
                </a:cubicBezTo>
                <a:close/>
                <a:moveTo>
                  <a:pt x="58016" y="116345"/>
                </a:moveTo>
                <a:lnTo>
                  <a:pt x="58016" y="125800"/>
                </a:lnTo>
                <a:cubicBezTo>
                  <a:pt x="64644" y="128973"/>
                  <a:pt x="71960" y="130872"/>
                  <a:pt x="79807" y="130872"/>
                </a:cubicBezTo>
                <a:lnTo>
                  <a:pt x="319228" y="130872"/>
                </a:lnTo>
                <a:lnTo>
                  <a:pt x="362745" y="130872"/>
                </a:lnTo>
                <a:lnTo>
                  <a:pt x="362745" y="116345"/>
                </a:lnTo>
                <a:cubicBezTo>
                  <a:pt x="362745" y="116345"/>
                  <a:pt x="58016" y="116345"/>
                  <a:pt x="58016" y="116345"/>
                </a:cubicBezTo>
                <a:close/>
                <a:moveTo>
                  <a:pt x="58016" y="87248"/>
                </a:moveTo>
                <a:lnTo>
                  <a:pt x="58016" y="101796"/>
                </a:lnTo>
                <a:lnTo>
                  <a:pt x="362745" y="101796"/>
                </a:lnTo>
                <a:cubicBezTo>
                  <a:pt x="362745" y="101796"/>
                  <a:pt x="362745" y="87248"/>
                  <a:pt x="362745" y="87248"/>
                </a:cubicBezTo>
                <a:close/>
                <a:moveTo>
                  <a:pt x="58016" y="58172"/>
                </a:moveTo>
                <a:lnTo>
                  <a:pt x="58016" y="72700"/>
                </a:lnTo>
                <a:lnTo>
                  <a:pt x="362745" y="72700"/>
                </a:lnTo>
                <a:cubicBezTo>
                  <a:pt x="362745" y="72700"/>
                  <a:pt x="362745" y="58172"/>
                  <a:pt x="362745" y="58172"/>
                </a:cubicBezTo>
                <a:close/>
                <a:moveTo>
                  <a:pt x="79807" y="29076"/>
                </a:moveTo>
                <a:cubicBezTo>
                  <a:pt x="51742" y="29076"/>
                  <a:pt x="29019" y="51869"/>
                  <a:pt x="29019" y="79984"/>
                </a:cubicBezTo>
                <a:cubicBezTo>
                  <a:pt x="29019" y="93823"/>
                  <a:pt x="34561" y="106326"/>
                  <a:pt x="43517" y="115510"/>
                </a:cubicBezTo>
                <a:lnTo>
                  <a:pt x="43517" y="87248"/>
                </a:lnTo>
                <a:lnTo>
                  <a:pt x="43517" y="58172"/>
                </a:lnTo>
                <a:cubicBezTo>
                  <a:pt x="43517" y="50116"/>
                  <a:pt x="50013" y="43624"/>
                  <a:pt x="58016" y="43624"/>
                </a:cubicBezTo>
                <a:lnTo>
                  <a:pt x="362745" y="43624"/>
                </a:lnTo>
                <a:cubicBezTo>
                  <a:pt x="370748" y="43624"/>
                  <a:pt x="377266" y="50116"/>
                  <a:pt x="377266" y="58172"/>
                </a:cubicBezTo>
                <a:lnTo>
                  <a:pt x="377266" y="87248"/>
                </a:lnTo>
                <a:lnTo>
                  <a:pt x="377266" y="116345"/>
                </a:lnTo>
                <a:lnTo>
                  <a:pt x="377266" y="130872"/>
                </a:lnTo>
                <a:cubicBezTo>
                  <a:pt x="382387" y="130872"/>
                  <a:pt x="387197" y="131936"/>
                  <a:pt x="391786" y="133544"/>
                </a:cubicBezTo>
                <a:lnTo>
                  <a:pt x="391786" y="87248"/>
                </a:lnTo>
                <a:lnTo>
                  <a:pt x="391786" y="79984"/>
                </a:lnTo>
                <a:lnTo>
                  <a:pt x="391786" y="43624"/>
                </a:lnTo>
                <a:cubicBezTo>
                  <a:pt x="391786" y="35588"/>
                  <a:pt x="385269" y="29076"/>
                  <a:pt x="377266" y="29076"/>
                </a:cubicBezTo>
                <a:lnTo>
                  <a:pt x="319228" y="29076"/>
                </a:lnTo>
                <a:close/>
                <a:moveTo>
                  <a:pt x="79807" y="0"/>
                </a:moveTo>
                <a:lnTo>
                  <a:pt x="319228" y="0"/>
                </a:lnTo>
                <a:lnTo>
                  <a:pt x="377266" y="0"/>
                </a:lnTo>
                <a:cubicBezTo>
                  <a:pt x="401296" y="0"/>
                  <a:pt x="420805" y="19516"/>
                  <a:pt x="420805" y="43624"/>
                </a:cubicBezTo>
                <a:lnTo>
                  <a:pt x="420805" y="79984"/>
                </a:lnTo>
                <a:lnTo>
                  <a:pt x="420805" y="87248"/>
                </a:lnTo>
                <a:lnTo>
                  <a:pt x="420805" y="174517"/>
                </a:lnTo>
                <a:lnTo>
                  <a:pt x="420827" y="174517"/>
                </a:lnTo>
                <a:cubicBezTo>
                  <a:pt x="478842" y="218162"/>
                  <a:pt x="478842" y="305388"/>
                  <a:pt x="420827" y="349033"/>
                </a:cubicBezTo>
                <a:lnTo>
                  <a:pt x="420805" y="349033"/>
                </a:lnTo>
                <a:lnTo>
                  <a:pt x="420805" y="370845"/>
                </a:lnTo>
                <a:cubicBezTo>
                  <a:pt x="420805" y="414949"/>
                  <a:pt x="384980" y="450850"/>
                  <a:pt x="340998" y="450850"/>
                </a:cubicBezTo>
                <a:lnTo>
                  <a:pt x="79807" y="450850"/>
                </a:lnTo>
                <a:cubicBezTo>
                  <a:pt x="35780" y="450850"/>
                  <a:pt x="0" y="414949"/>
                  <a:pt x="0" y="370845"/>
                </a:cubicBezTo>
                <a:lnTo>
                  <a:pt x="0" y="79984"/>
                </a:lnTo>
                <a:cubicBezTo>
                  <a:pt x="0" y="35880"/>
                  <a:pt x="35780" y="0"/>
                  <a:pt x="7980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8" name="PA_任意多边形 40"/>
          <p:cNvSpPr/>
          <p:nvPr>
            <p:custDataLst>
              <p:tags r:id="rId15"/>
            </p:custDataLst>
          </p:nvPr>
        </p:nvSpPr>
        <p:spPr bwMode="auto">
          <a:xfrm>
            <a:off x="6363474" y="5490905"/>
            <a:ext cx="464323" cy="377825"/>
          </a:xfrm>
          <a:custGeom>
            <a:avLst/>
            <a:gdLst>
              <a:gd name="connsiteX0" fmla="*/ 348258 w 464323"/>
              <a:gd name="connsiteY0" fmla="*/ 290628 h 377825"/>
              <a:gd name="connsiteX1" fmla="*/ 319237 w 464323"/>
              <a:gd name="connsiteY1" fmla="*/ 319682 h 377825"/>
              <a:gd name="connsiteX2" fmla="*/ 348258 w 464323"/>
              <a:gd name="connsiteY2" fmla="*/ 348754 h 377825"/>
              <a:gd name="connsiteX3" fmla="*/ 377279 w 464323"/>
              <a:gd name="connsiteY3" fmla="*/ 319682 h 377825"/>
              <a:gd name="connsiteX4" fmla="*/ 348258 w 464323"/>
              <a:gd name="connsiteY4" fmla="*/ 290628 h 377825"/>
              <a:gd name="connsiteX5" fmla="*/ 159618 w 464323"/>
              <a:gd name="connsiteY5" fmla="*/ 290628 h 377825"/>
              <a:gd name="connsiteX6" fmla="*/ 130597 w 464323"/>
              <a:gd name="connsiteY6" fmla="*/ 319682 h 377825"/>
              <a:gd name="connsiteX7" fmla="*/ 159618 w 464323"/>
              <a:gd name="connsiteY7" fmla="*/ 348754 h 377825"/>
              <a:gd name="connsiteX8" fmla="*/ 188640 w 464323"/>
              <a:gd name="connsiteY8" fmla="*/ 319682 h 377825"/>
              <a:gd name="connsiteX9" fmla="*/ 159618 w 464323"/>
              <a:gd name="connsiteY9" fmla="*/ 290628 h 377825"/>
              <a:gd name="connsiteX10" fmla="*/ 333640 w 464323"/>
              <a:gd name="connsiteY10" fmla="*/ 130472 h 377825"/>
              <a:gd name="connsiteX11" fmla="*/ 333640 w 464323"/>
              <a:gd name="connsiteY11" fmla="*/ 217983 h 377825"/>
              <a:gd name="connsiteX12" fmla="*/ 391845 w 464323"/>
              <a:gd name="connsiteY12" fmla="*/ 217983 h 377825"/>
              <a:gd name="connsiteX13" fmla="*/ 391845 w 464323"/>
              <a:gd name="connsiteY13" fmla="*/ 196105 h 377825"/>
              <a:gd name="connsiteX14" fmla="*/ 348192 w 464323"/>
              <a:gd name="connsiteY14" fmla="*/ 130472 h 377825"/>
              <a:gd name="connsiteX15" fmla="*/ 333640 w 464323"/>
              <a:gd name="connsiteY15" fmla="*/ 115887 h 377825"/>
              <a:gd name="connsiteX16" fmla="*/ 348192 w 464323"/>
              <a:gd name="connsiteY16" fmla="*/ 115887 h 377825"/>
              <a:gd name="connsiteX17" fmla="*/ 360299 w 464323"/>
              <a:gd name="connsiteY17" fmla="*/ 122380 h 377825"/>
              <a:gd name="connsiteX18" fmla="*/ 403955 w 464323"/>
              <a:gd name="connsiteY18" fmla="*/ 188013 h 377825"/>
              <a:gd name="connsiteX19" fmla="*/ 406401 w 464323"/>
              <a:gd name="connsiteY19" fmla="*/ 196105 h 377825"/>
              <a:gd name="connsiteX20" fmla="*/ 406401 w 464323"/>
              <a:gd name="connsiteY20" fmla="*/ 217983 h 377825"/>
              <a:gd name="connsiteX21" fmla="*/ 391845 w 464323"/>
              <a:gd name="connsiteY21" fmla="*/ 232563 h 377825"/>
              <a:gd name="connsiteX22" fmla="*/ 333640 w 464323"/>
              <a:gd name="connsiteY22" fmla="*/ 232563 h 377825"/>
              <a:gd name="connsiteX23" fmla="*/ 319088 w 464323"/>
              <a:gd name="connsiteY23" fmla="*/ 217983 h 377825"/>
              <a:gd name="connsiteX24" fmla="*/ 319088 w 464323"/>
              <a:gd name="connsiteY24" fmla="*/ 130472 h 377825"/>
              <a:gd name="connsiteX25" fmla="*/ 333640 w 464323"/>
              <a:gd name="connsiteY25" fmla="*/ 115887 h 377825"/>
              <a:gd name="connsiteX26" fmla="*/ 304726 w 464323"/>
              <a:gd name="connsiteY26" fmla="*/ 101716 h 377825"/>
              <a:gd name="connsiteX27" fmla="*/ 304726 w 464323"/>
              <a:gd name="connsiteY27" fmla="*/ 203431 h 377825"/>
              <a:gd name="connsiteX28" fmla="*/ 261193 w 464323"/>
              <a:gd name="connsiteY28" fmla="*/ 247038 h 377825"/>
              <a:gd name="connsiteX29" fmla="*/ 72554 w 464323"/>
              <a:gd name="connsiteY29" fmla="*/ 247038 h 377825"/>
              <a:gd name="connsiteX30" fmla="*/ 72554 w 464323"/>
              <a:gd name="connsiteY30" fmla="*/ 290628 h 377825"/>
              <a:gd name="connsiteX31" fmla="*/ 87065 w 464323"/>
              <a:gd name="connsiteY31" fmla="*/ 305164 h 377825"/>
              <a:gd name="connsiteX32" fmla="*/ 103617 w 464323"/>
              <a:gd name="connsiteY32" fmla="*/ 305164 h 377825"/>
              <a:gd name="connsiteX33" fmla="*/ 159618 w 464323"/>
              <a:gd name="connsiteY33" fmla="*/ 261557 h 377825"/>
              <a:gd name="connsiteX34" fmla="*/ 215597 w 464323"/>
              <a:gd name="connsiteY34" fmla="*/ 305164 h 377825"/>
              <a:gd name="connsiteX35" fmla="*/ 292257 w 464323"/>
              <a:gd name="connsiteY35" fmla="*/ 305164 h 377825"/>
              <a:gd name="connsiteX36" fmla="*/ 348258 w 464323"/>
              <a:gd name="connsiteY36" fmla="*/ 261557 h 377825"/>
              <a:gd name="connsiteX37" fmla="*/ 404216 w 464323"/>
              <a:gd name="connsiteY37" fmla="*/ 305164 h 377825"/>
              <a:gd name="connsiteX38" fmla="*/ 420812 w 464323"/>
              <a:gd name="connsiteY38" fmla="*/ 305164 h 377825"/>
              <a:gd name="connsiteX39" fmla="*/ 435323 w 464323"/>
              <a:gd name="connsiteY39" fmla="*/ 290628 h 377825"/>
              <a:gd name="connsiteX40" fmla="*/ 435323 w 464323"/>
              <a:gd name="connsiteY40" fmla="*/ 203431 h 377825"/>
              <a:gd name="connsiteX41" fmla="*/ 432872 w 464323"/>
              <a:gd name="connsiteY41" fmla="*/ 195367 h 377825"/>
              <a:gd name="connsiteX42" fmla="*/ 374829 w 464323"/>
              <a:gd name="connsiteY42" fmla="*/ 108188 h 377825"/>
              <a:gd name="connsiteX43" fmla="*/ 362769 w 464323"/>
              <a:gd name="connsiteY43" fmla="*/ 101716 h 377825"/>
              <a:gd name="connsiteX44" fmla="*/ 43511 w 464323"/>
              <a:gd name="connsiteY44" fmla="*/ 29054 h 377825"/>
              <a:gd name="connsiteX45" fmla="*/ 29000 w 464323"/>
              <a:gd name="connsiteY45" fmla="*/ 43590 h 377825"/>
              <a:gd name="connsiteX46" fmla="*/ 29000 w 464323"/>
              <a:gd name="connsiteY46" fmla="*/ 203431 h 377825"/>
              <a:gd name="connsiteX47" fmla="*/ 43511 w 464323"/>
              <a:gd name="connsiteY47" fmla="*/ 217967 h 377825"/>
              <a:gd name="connsiteX48" fmla="*/ 261193 w 464323"/>
              <a:gd name="connsiteY48" fmla="*/ 217967 h 377825"/>
              <a:gd name="connsiteX49" fmla="*/ 275704 w 464323"/>
              <a:gd name="connsiteY49" fmla="*/ 203431 h 377825"/>
              <a:gd name="connsiteX50" fmla="*/ 275704 w 464323"/>
              <a:gd name="connsiteY50" fmla="*/ 101716 h 377825"/>
              <a:gd name="connsiteX51" fmla="*/ 275704 w 464323"/>
              <a:gd name="connsiteY51" fmla="*/ 72644 h 377825"/>
              <a:gd name="connsiteX52" fmla="*/ 275704 w 464323"/>
              <a:gd name="connsiteY52" fmla="*/ 43590 h 377825"/>
              <a:gd name="connsiteX53" fmla="*/ 261193 w 464323"/>
              <a:gd name="connsiteY53" fmla="*/ 29054 h 377825"/>
              <a:gd name="connsiteX54" fmla="*/ 43511 w 464323"/>
              <a:gd name="connsiteY54" fmla="*/ 0 h 377825"/>
              <a:gd name="connsiteX55" fmla="*/ 261193 w 464323"/>
              <a:gd name="connsiteY55" fmla="*/ 0 h 377825"/>
              <a:gd name="connsiteX56" fmla="*/ 304726 w 464323"/>
              <a:gd name="connsiteY56" fmla="*/ 43590 h 377825"/>
              <a:gd name="connsiteX57" fmla="*/ 304726 w 464323"/>
              <a:gd name="connsiteY57" fmla="*/ 72644 h 377825"/>
              <a:gd name="connsiteX58" fmla="*/ 362769 w 464323"/>
              <a:gd name="connsiteY58" fmla="*/ 72644 h 377825"/>
              <a:gd name="connsiteX59" fmla="*/ 398970 w 464323"/>
              <a:gd name="connsiteY59" fmla="*/ 92060 h 377825"/>
              <a:gd name="connsiteX60" fmla="*/ 457013 w 464323"/>
              <a:gd name="connsiteY60" fmla="*/ 179257 h 377825"/>
              <a:gd name="connsiteX61" fmla="*/ 464323 w 464323"/>
              <a:gd name="connsiteY61" fmla="*/ 203431 h 377825"/>
              <a:gd name="connsiteX62" fmla="*/ 464323 w 464323"/>
              <a:gd name="connsiteY62" fmla="*/ 290628 h 377825"/>
              <a:gd name="connsiteX63" fmla="*/ 420812 w 464323"/>
              <a:gd name="connsiteY63" fmla="*/ 334218 h 377825"/>
              <a:gd name="connsiteX64" fmla="*/ 404216 w 464323"/>
              <a:gd name="connsiteY64" fmla="*/ 334218 h 377825"/>
              <a:gd name="connsiteX65" fmla="*/ 348258 w 464323"/>
              <a:gd name="connsiteY65" fmla="*/ 377825 h 377825"/>
              <a:gd name="connsiteX66" fmla="*/ 292257 w 464323"/>
              <a:gd name="connsiteY66" fmla="*/ 334218 h 377825"/>
              <a:gd name="connsiteX67" fmla="*/ 215597 w 464323"/>
              <a:gd name="connsiteY67" fmla="*/ 334218 h 377825"/>
              <a:gd name="connsiteX68" fmla="*/ 159618 w 464323"/>
              <a:gd name="connsiteY68" fmla="*/ 377825 h 377825"/>
              <a:gd name="connsiteX69" fmla="*/ 103617 w 464323"/>
              <a:gd name="connsiteY69" fmla="*/ 334218 h 377825"/>
              <a:gd name="connsiteX70" fmla="*/ 87065 w 464323"/>
              <a:gd name="connsiteY70" fmla="*/ 334218 h 377825"/>
              <a:gd name="connsiteX71" fmla="*/ 43532 w 464323"/>
              <a:gd name="connsiteY71" fmla="*/ 290628 h 377825"/>
              <a:gd name="connsiteX72" fmla="*/ 43532 w 464323"/>
              <a:gd name="connsiteY72" fmla="*/ 247038 h 377825"/>
              <a:gd name="connsiteX73" fmla="*/ 43511 w 464323"/>
              <a:gd name="connsiteY73" fmla="*/ 247038 h 377825"/>
              <a:gd name="connsiteX74" fmla="*/ 0 w 464323"/>
              <a:gd name="connsiteY74" fmla="*/ 203431 h 377825"/>
              <a:gd name="connsiteX75" fmla="*/ 0 w 464323"/>
              <a:gd name="connsiteY75" fmla="*/ 43590 h 377825"/>
              <a:gd name="connsiteX76" fmla="*/ 43511 w 464323"/>
              <a:gd name="connsiteY76" fmla="*/ 0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64323" h="377825">
                <a:moveTo>
                  <a:pt x="348258" y="290628"/>
                </a:moveTo>
                <a:cubicBezTo>
                  <a:pt x="332221" y="290628"/>
                  <a:pt x="319237" y="303660"/>
                  <a:pt x="319237" y="319682"/>
                </a:cubicBezTo>
                <a:cubicBezTo>
                  <a:pt x="319237" y="335722"/>
                  <a:pt x="332221" y="348754"/>
                  <a:pt x="348258" y="348754"/>
                </a:cubicBezTo>
                <a:cubicBezTo>
                  <a:pt x="364274" y="348754"/>
                  <a:pt x="377279" y="335722"/>
                  <a:pt x="377279" y="319682"/>
                </a:cubicBezTo>
                <a:cubicBezTo>
                  <a:pt x="377279" y="303660"/>
                  <a:pt x="364274" y="290628"/>
                  <a:pt x="348258" y="290628"/>
                </a:cubicBezTo>
                <a:close/>
                <a:moveTo>
                  <a:pt x="159618" y="290628"/>
                </a:moveTo>
                <a:cubicBezTo>
                  <a:pt x="143581" y="290628"/>
                  <a:pt x="130597" y="303660"/>
                  <a:pt x="130597" y="319682"/>
                </a:cubicBezTo>
                <a:cubicBezTo>
                  <a:pt x="130597" y="335722"/>
                  <a:pt x="143581" y="348754"/>
                  <a:pt x="159618" y="348754"/>
                </a:cubicBezTo>
                <a:cubicBezTo>
                  <a:pt x="175634" y="348754"/>
                  <a:pt x="188640" y="335722"/>
                  <a:pt x="188640" y="319682"/>
                </a:cubicBezTo>
                <a:cubicBezTo>
                  <a:pt x="188640" y="303660"/>
                  <a:pt x="175634" y="290628"/>
                  <a:pt x="159618" y="290628"/>
                </a:cubicBezTo>
                <a:close/>
                <a:moveTo>
                  <a:pt x="333640" y="130472"/>
                </a:moveTo>
                <a:lnTo>
                  <a:pt x="333640" y="217983"/>
                </a:lnTo>
                <a:lnTo>
                  <a:pt x="391845" y="217983"/>
                </a:lnTo>
                <a:cubicBezTo>
                  <a:pt x="391845" y="217983"/>
                  <a:pt x="391845" y="196105"/>
                  <a:pt x="391845" y="196105"/>
                </a:cubicBezTo>
                <a:lnTo>
                  <a:pt x="348192" y="130472"/>
                </a:lnTo>
                <a:close/>
                <a:moveTo>
                  <a:pt x="333640" y="115887"/>
                </a:moveTo>
                <a:lnTo>
                  <a:pt x="348192" y="115887"/>
                </a:lnTo>
                <a:cubicBezTo>
                  <a:pt x="353051" y="115887"/>
                  <a:pt x="357599" y="118318"/>
                  <a:pt x="360299" y="122380"/>
                </a:cubicBezTo>
                <a:cubicBezTo>
                  <a:pt x="360299" y="122380"/>
                  <a:pt x="403955" y="188013"/>
                  <a:pt x="403955" y="188013"/>
                </a:cubicBezTo>
                <a:cubicBezTo>
                  <a:pt x="405548" y="190406"/>
                  <a:pt x="406401" y="193226"/>
                  <a:pt x="406401" y="196105"/>
                </a:cubicBezTo>
                <a:lnTo>
                  <a:pt x="406401" y="217983"/>
                </a:lnTo>
                <a:cubicBezTo>
                  <a:pt x="406401" y="226043"/>
                  <a:pt x="399889" y="232563"/>
                  <a:pt x="391845" y="232563"/>
                </a:cubicBezTo>
                <a:lnTo>
                  <a:pt x="333640" y="232563"/>
                </a:lnTo>
                <a:cubicBezTo>
                  <a:pt x="325596" y="232563"/>
                  <a:pt x="319088" y="226043"/>
                  <a:pt x="319088" y="217983"/>
                </a:cubicBezTo>
                <a:lnTo>
                  <a:pt x="319088" y="130472"/>
                </a:lnTo>
                <a:cubicBezTo>
                  <a:pt x="319088" y="122407"/>
                  <a:pt x="325596" y="115887"/>
                  <a:pt x="333640" y="115887"/>
                </a:cubicBezTo>
                <a:close/>
                <a:moveTo>
                  <a:pt x="304726" y="101716"/>
                </a:moveTo>
                <a:lnTo>
                  <a:pt x="304726" y="203431"/>
                </a:lnTo>
                <a:cubicBezTo>
                  <a:pt x="304726" y="227482"/>
                  <a:pt x="285185" y="247038"/>
                  <a:pt x="261193" y="247038"/>
                </a:cubicBezTo>
                <a:lnTo>
                  <a:pt x="72554" y="247038"/>
                </a:lnTo>
                <a:lnTo>
                  <a:pt x="72554" y="290628"/>
                </a:lnTo>
                <a:cubicBezTo>
                  <a:pt x="72554" y="298657"/>
                  <a:pt x="79046" y="305164"/>
                  <a:pt x="87065" y="305164"/>
                </a:cubicBezTo>
                <a:lnTo>
                  <a:pt x="103617" y="305164"/>
                </a:lnTo>
                <a:cubicBezTo>
                  <a:pt x="110110" y="280150"/>
                  <a:pt x="132639" y="261557"/>
                  <a:pt x="159618" y="261557"/>
                </a:cubicBezTo>
                <a:cubicBezTo>
                  <a:pt x="186576" y="261557"/>
                  <a:pt x="209105" y="280150"/>
                  <a:pt x="215597" y="305164"/>
                </a:cubicBezTo>
                <a:lnTo>
                  <a:pt x="292257" y="305164"/>
                </a:lnTo>
                <a:cubicBezTo>
                  <a:pt x="298749" y="280150"/>
                  <a:pt x="321279" y="261557"/>
                  <a:pt x="348258" y="261557"/>
                </a:cubicBezTo>
                <a:cubicBezTo>
                  <a:pt x="375194" y="261557"/>
                  <a:pt x="397724" y="280150"/>
                  <a:pt x="404216" y="305164"/>
                </a:cubicBezTo>
                <a:lnTo>
                  <a:pt x="420812" y="305164"/>
                </a:lnTo>
                <a:cubicBezTo>
                  <a:pt x="428830" y="305164"/>
                  <a:pt x="435323" y="298657"/>
                  <a:pt x="435323" y="290628"/>
                </a:cubicBezTo>
                <a:cubicBezTo>
                  <a:pt x="435323" y="290628"/>
                  <a:pt x="435323" y="203431"/>
                  <a:pt x="435323" y="203431"/>
                </a:cubicBezTo>
                <a:cubicBezTo>
                  <a:pt x="435323" y="200562"/>
                  <a:pt x="434463" y="197764"/>
                  <a:pt x="432872" y="195367"/>
                </a:cubicBezTo>
                <a:lnTo>
                  <a:pt x="374829" y="108188"/>
                </a:lnTo>
                <a:cubicBezTo>
                  <a:pt x="372142" y="104147"/>
                  <a:pt x="367606" y="101716"/>
                  <a:pt x="362769" y="101716"/>
                </a:cubicBezTo>
                <a:close/>
                <a:moveTo>
                  <a:pt x="43511" y="29054"/>
                </a:moveTo>
                <a:cubicBezTo>
                  <a:pt x="35514" y="29054"/>
                  <a:pt x="29000" y="35561"/>
                  <a:pt x="29000" y="43590"/>
                </a:cubicBezTo>
                <a:lnTo>
                  <a:pt x="29000" y="203431"/>
                </a:lnTo>
                <a:cubicBezTo>
                  <a:pt x="29000" y="211460"/>
                  <a:pt x="35514" y="217967"/>
                  <a:pt x="43511" y="217967"/>
                </a:cubicBezTo>
                <a:cubicBezTo>
                  <a:pt x="43511" y="217967"/>
                  <a:pt x="261193" y="217967"/>
                  <a:pt x="261193" y="217967"/>
                </a:cubicBezTo>
                <a:cubicBezTo>
                  <a:pt x="269212" y="217967"/>
                  <a:pt x="275704" y="211460"/>
                  <a:pt x="275704" y="203431"/>
                </a:cubicBezTo>
                <a:lnTo>
                  <a:pt x="275704" y="101716"/>
                </a:lnTo>
                <a:lnTo>
                  <a:pt x="275704" y="72644"/>
                </a:lnTo>
                <a:lnTo>
                  <a:pt x="275704" y="43590"/>
                </a:lnTo>
                <a:cubicBezTo>
                  <a:pt x="275704" y="35561"/>
                  <a:pt x="269212" y="29054"/>
                  <a:pt x="261193" y="29054"/>
                </a:cubicBezTo>
                <a:close/>
                <a:moveTo>
                  <a:pt x="43511" y="0"/>
                </a:moveTo>
                <a:lnTo>
                  <a:pt x="261193" y="0"/>
                </a:lnTo>
                <a:cubicBezTo>
                  <a:pt x="285185" y="0"/>
                  <a:pt x="304726" y="19539"/>
                  <a:pt x="304726" y="43590"/>
                </a:cubicBezTo>
                <a:lnTo>
                  <a:pt x="304726" y="72644"/>
                </a:lnTo>
                <a:lnTo>
                  <a:pt x="362769" y="72644"/>
                </a:lnTo>
                <a:cubicBezTo>
                  <a:pt x="377323" y="72644"/>
                  <a:pt x="390866" y="79903"/>
                  <a:pt x="398970" y="92060"/>
                </a:cubicBezTo>
                <a:lnTo>
                  <a:pt x="457013" y="179257"/>
                </a:lnTo>
                <a:cubicBezTo>
                  <a:pt x="461807" y="186429"/>
                  <a:pt x="464323" y="194808"/>
                  <a:pt x="464323" y="203431"/>
                </a:cubicBezTo>
                <a:lnTo>
                  <a:pt x="464323" y="290628"/>
                </a:lnTo>
                <a:cubicBezTo>
                  <a:pt x="464323" y="314662"/>
                  <a:pt x="444803" y="334218"/>
                  <a:pt x="420812" y="334218"/>
                </a:cubicBezTo>
                <a:lnTo>
                  <a:pt x="404216" y="334218"/>
                </a:lnTo>
                <a:cubicBezTo>
                  <a:pt x="397724" y="359231"/>
                  <a:pt x="375194" y="377825"/>
                  <a:pt x="348258" y="377825"/>
                </a:cubicBezTo>
                <a:cubicBezTo>
                  <a:pt x="321279" y="377825"/>
                  <a:pt x="298749" y="359231"/>
                  <a:pt x="292257" y="334218"/>
                </a:cubicBezTo>
                <a:lnTo>
                  <a:pt x="215597" y="334218"/>
                </a:lnTo>
                <a:cubicBezTo>
                  <a:pt x="209105" y="359231"/>
                  <a:pt x="186576" y="377825"/>
                  <a:pt x="159618" y="377825"/>
                </a:cubicBezTo>
                <a:cubicBezTo>
                  <a:pt x="132639" y="377825"/>
                  <a:pt x="110110" y="359231"/>
                  <a:pt x="103617" y="334218"/>
                </a:cubicBezTo>
                <a:lnTo>
                  <a:pt x="87065" y="334218"/>
                </a:lnTo>
                <a:cubicBezTo>
                  <a:pt x="63052" y="334218"/>
                  <a:pt x="43532" y="314662"/>
                  <a:pt x="43532" y="290628"/>
                </a:cubicBezTo>
                <a:lnTo>
                  <a:pt x="43532" y="247038"/>
                </a:lnTo>
                <a:lnTo>
                  <a:pt x="43511" y="247038"/>
                </a:lnTo>
                <a:cubicBezTo>
                  <a:pt x="19520" y="247038"/>
                  <a:pt x="0" y="227482"/>
                  <a:pt x="0" y="203431"/>
                </a:cubicBezTo>
                <a:lnTo>
                  <a:pt x="0" y="43590"/>
                </a:lnTo>
                <a:cubicBezTo>
                  <a:pt x="0" y="19539"/>
                  <a:pt x="19520" y="0"/>
                  <a:pt x="4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9" name="PA_任意多边形 42"/>
          <p:cNvSpPr/>
          <p:nvPr>
            <p:custDataLst>
              <p:tags r:id="rId16"/>
            </p:custDataLst>
          </p:nvPr>
        </p:nvSpPr>
        <p:spPr bwMode="auto">
          <a:xfrm>
            <a:off x="8170094" y="4061303"/>
            <a:ext cx="465138" cy="435749"/>
          </a:xfrm>
          <a:custGeom>
            <a:avLst/>
            <a:gdLst>
              <a:gd name="connsiteX0" fmla="*/ 73207 w 465138"/>
              <a:gd name="connsiteY0" fmla="*/ 72480 h 435749"/>
              <a:gd name="connsiteX1" fmla="*/ 73207 w 465138"/>
              <a:gd name="connsiteY1" fmla="*/ 276031 h 435749"/>
              <a:gd name="connsiteX2" fmla="*/ 391898 w 465138"/>
              <a:gd name="connsiteY2" fmla="*/ 276031 h 435749"/>
              <a:gd name="connsiteX3" fmla="*/ 391898 w 465138"/>
              <a:gd name="connsiteY3" fmla="*/ 72480 h 435749"/>
              <a:gd name="connsiteX4" fmla="*/ 391898 w 465138"/>
              <a:gd name="connsiteY4" fmla="*/ 57944 h 435749"/>
              <a:gd name="connsiteX5" fmla="*/ 406400 w 465138"/>
              <a:gd name="connsiteY5" fmla="*/ 72480 h 435749"/>
              <a:gd name="connsiteX6" fmla="*/ 406400 w 465138"/>
              <a:gd name="connsiteY6" fmla="*/ 275967 h 435749"/>
              <a:gd name="connsiteX7" fmla="*/ 391898 w 465138"/>
              <a:gd name="connsiteY7" fmla="*/ 290502 h 435749"/>
              <a:gd name="connsiteX8" fmla="*/ 73207 w 465138"/>
              <a:gd name="connsiteY8" fmla="*/ 290502 h 435749"/>
              <a:gd name="connsiteX9" fmla="*/ 58737 w 465138"/>
              <a:gd name="connsiteY9" fmla="*/ 275967 h 435749"/>
              <a:gd name="connsiteX10" fmla="*/ 58737 w 465138"/>
              <a:gd name="connsiteY10" fmla="*/ 72480 h 435749"/>
              <a:gd name="connsiteX11" fmla="*/ 73207 w 465138"/>
              <a:gd name="connsiteY11" fmla="*/ 57998 h 435749"/>
              <a:gd name="connsiteX12" fmla="*/ 43585 w 465138"/>
              <a:gd name="connsiteY12" fmla="*/ 29051 h 435749"/>
              <a:gd name="connsiteX13" fmla="*/ 29050 w 465138"/>
              <a:gd name="connsiteY13" fmla="*/ 43577 h 435749"/>
              <a:gd name="connsiteX14" fmla="*/ 29050 w 465138"/>
              <a:gd name="connsiteY14" fmla="*/ 334130 h 435749"/>
              <a:gd name="connsiteX15" fmla="*/ 43585 w 465138"/>
              <a:gd name="connsiteY15" fmla="*/ 348656 h 435749"/>
              <a:gd name="connsiteX16" fmla="*/ 174405 w 465138"/>
              <a:gd name="connsiteY16" fmla="*/ 348656 h 435749"/>
              <a:gd name="connsiteX17" fmla="*/ 290690 w 465138"/>
              <a:gd name="connsiteY17" fmla="*/ 348656 h 435749"/>
              <a:gd name="connsiteX18" fmla="*/ 421532 w 465138"/>
              <a:gd name="connsiteY18" fmla="*/ 348656 h 435749"/>
              <a:gd name="connsiteX19" fmla="*/ 436046 w 465138"/>
              <a:gd name="connsiteY19" fmla="*/ 334130 h 435749"/>
              <a:gd name="connsiteX20" fmla="*/ 436046 w 465138"/>
              <a:gd name="connsiteY20" fmla="*/ 43577 h 435749"/>
              <a:gd name="connsiteX21" fmla="*/ 421532 w 465138"/>
              <a:gd name="connsiteY21" fmla="*/ 29051 h 435749"/>
              <a:gd name="connsiteX22" fmla="*/ 43585 w 465138"/>
              <a:gd name="connsiteY22" fmla="*/ 0 h 435749"/>
              <a:gd name="connsiteX23" fmla="*/ 421532 w 465138"/>
              <a:gd name="connsiteY23" fmla="*/ 0 h 435749"/>
              <a:gd name="connsiteX24" fmla="*/ 465138 w 465138"/>
              <a:gd name="connsiteY24" fmla="*/ 43577 h 435749"/>
              <a:gd name="connsiteX25" fmla="*/ 465138 w 465138"/>
              <a:gd name="connsiteY25" fmla="*/ 334130 h 435749"/>
              <a:gd name="connsiteX26" fmla="*/ 421661 w 465138"/>
              <a:gd name="connsiteY26" fmla="*/ 377687 h 435749"/>
              <a:gd name="connsiteX27" fmla="*/ 276154 w 465138"/>
              <a:gd name="connsiteY27" fmla="*/ 377687 h 435749"/>
              <a:gd name="connsiteX28" fmla="*/ 276154 w 465138"/>
              <a:gd name="connsiteY28" fmla="*/ 395360 h 435749"/>
              <a:gd name="connsiteX29" fmla="*/ 366899 w 465138"/>
              <a:gd name="connsiteY29" fmla="*/ 407142 h 435749"/>
              <a:gd name="connsiteX30" fmla="*/ 377903 w 465138"/>
              <a:gd name="connsiteY30" fmla="*/ 421223 h 435749"/>
              <a:gd name="connsiteX31" fmla="*/ 363368 w 465138"/>
              <a:gd name="connsiteY31" fmla="*/ 435749 h 435749"/>
              <a:gd name="connsiteX32" fmla="*/ 101728 w 465138"/>
              <a:gd name="connsiteY32" fmla="*/ 435749 h 435749"/>
              <a:gd name="connsiteX33" fmla="*/ 87192 w 465138"/>
              <a:gd name="connsiteY33" fmla="*/ 421223 h 435749"/>
              <a:gd name="connsiteX34" fmla="*/ 98218 w 465138"/>
              <a:gd name="connsiteY34" fmla="*/ 407142 h 435749"/>
              <a:gd name="connsiteX35" fmla="*/ 188941 w 465138"/>
              <a:gd name="connsiteY35" fmla="*/ 395360 h 435749"/>
              <a:gd name="connsiteX36" fmla="*/ 188941 w 465138"/>
              <a:gd name="connsiteY36" fmla="*/ 377687 h 435749"/>
              <a:gd name="connsiteX37" fmla="*/ 43456 w 465138"/>
              <a:gd name="connsiteY37" fmla="*/ 377687 h 435749"/>
              <a:gd name="connsiteX38" fmla="*/ 0 w 465138"/>
              <a:gd name="connsiteY38" fmla="*/ 334130 h 435749"/>
              <a:gd name="connsiteX39" fmla="*/ 0 w 465138"/>
              <a:gd name="connsiteY39" fmla="*/ 43577 h 435749"/>
              <a:gd name="connsiteX40" fmla="*/ 43585 w 465138"/>
              <a:gd name="connsiteY40" fmla="*/ 0 h 4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5138" h="435749">
                <a:moveTo>
                  <a:pt x="73207" y="72480"/>
                </a:moveTo>
                <a:lnTo>
                  <a:pt x="73207" y="276031"/>
                </a:lnTo>
                <a:lnTo>
                  <a:pt x="391898" y="276031"/>
                </a:lnTo>
                <a:cubicBezTo>
                  <a:pt x="391898" y="276031"/>
                  <a:pt x="391898" y="72480"/>
                  <a:pt x="391898" y="72480"/>
                </a:cubicBezTo>
                <a:close/>
                <a:moveTo>
                  <a:pt x="391898" y="57944"/>
                </a:moveTo>
                <a:cubicBezTo>
                  <a:pt x="399914" y="57944"/>
                  <a:pt x="406400" y="64437"/>
                  <a:pt x="406400" y="72480"/>
                </a:cubicBezTo>
                <a:lnTo>
                  <a:pt x="406400" y="275967"/>
                </a:lnTo>
                <a:cubicBezTo>
                  <a:pt x="406400" y="284010"/>
                  <a:pt x="399914" y="290502"/>
                  <a:pt x="391898" y="290502"/>
                </a:cubicBezTo>
                <a:lnTo>
                  <a:pt x="73207" y="290502"/>
                </a:lnTo>
                <a:cubicBezTo>
                  <a:pt x="65208" y="290502"/>
                  <a:pt x="58737" y="284010"/>
                  <a:pt x="58737" y="275967"/>
                </a:cubicBezTo>
                <a:lnTo>
                  <a:pt x="58737" y="72480"/>
                </a:lnTo>
                <a:cubicBezTo>
                  <a:pt x="58737" y="64437"/>
                  <a:pt x="65208" y="57998"/>
                  <a:pt x="73207" y="57998"/>
                </a:cubicBezTo>
                <a:close/>
                <a:moveTo>
                  <a:pt x="43585" y="29051"/>
                </a:moveTo>
                <a:cubicBezTo>
                  <a:pt x="35553" y="29051"/>
                  <a:pt x="29050" y="35548"/>
                  <a:pt x="29050" y="43577"/>
                </a:cubicBezTo>
                <a:lnTo>
                  <a:pt x="29050" y="334130"/>
                </a:lnTo>
                <a:cubicBezTo>
                  <a:pt x="29050" y="342139"/>
                  <a:pt x="35553" y="348656"/>
                  <a:pt x="43585" y="348656"/>
                </a:cubicBezTo>
                <a:lnTo>
                  <a:pt x="174405" y="348656"/>
                </a:lnTo>
                <a:lnTo>
                  <a:pt x="290690" y="348656"/>
                </a:lnTo>
                <a:lnTo>
                  <a:pt x="421532" y="348656"/>
                </a:lnTo>
                <a:cubicBezTo>
                  <a:pt x="429521" y="348656"/>
                  <a:pt x="436046" y="342139"/>
                  <a:pt x="436046" y="334130"/>
                </a:cubicBezTo>
                <a:cubicBezTo>
                  <a:pt x="436046" y="334130"/>
                  <a:pt x="436046" y="43577"/>
                  <a:pt x="436046" y="43577"/>
                </a:cubicBezTo>
                <a:cubicBezTo>
                  <a:pt x="436046" y="35548"/>
                  <a:pt x="429521" y="29051"/>
                  <a:pt x="421532" y="29051"/>
                </a:cubicBezTo>
                <a:close/>
                <a:moveTo>
                  <a:pt x="43585" y="0"/>
                </a:moveTo>
                <a:lnTo>
                  <a:pt x="421532" y="0"/>
                </a:lnTo>
                <a:cubicBezTo>
                  <a:pt x="445585" y="0"/>
                  <a:pt x="465138" y="19489"/>
                  <a:pt x="465138" y="43577"/>
                </a:cubicBezTo>
                <a:lnTo>
                  <a:pt x="465138" y="334130"/>
                </a:lnTo>
                <a:cubicBezTo>
                  <a:pt x="465138" y="358158"/>
                  <a:pt x="445671" y="377626"/>
                  <a:pt x="421661" y="377687"/>
                </a:cubicBezTo>
                <a:lnTo>
                  <a:pt x="276154" y="377687"/>
                </a:lnTo>
                <a:lnTo>
                  <a:pt x="276154" y="395360"/>
                </a:lnTo>
                <a:lnTo>
                  <a:pt x="366899" y="407142"/>
                </a:lnTo>
                <a:cubicBezTo>
                  <a:pt x="373381" y="408776"/>
                  <a:pt x="377903" y="414566"/>
                  <a:pt x="377903" y="421223"/>
                </a:cubicBezTo>
                <a:cubicBezTo>
                  <a:pt x="377903" y="429253"/>
                  <a:pt x="371422" y="435749"/>
                  <a:pt x="363368" y="435749"/>
                </a:cubicBezTo>
                <a:lnTo>
                  <a:pt x="101728" y="435749"/>
                </a:lnTo>
                <a:cubicBezTo>
                  <a:pt x="93695" y="435749"/>
                  <a:pt x="87192" y="429253"/>
                  <a:pt x="87192" y="421223"/>
                </a:cubicBezTo>
                <a:cubicBezTo>
                  <a:pt x="87192" y="414566"/>
                  <a:pt x="91736" y="408776"/>
                  <a:pt x="98218" y="407142"/>
                </a:cubicBezTo>
                <a:lnTo>
                  <a:pt x="188941" y="395360"/>
                </a:lnTo>
                <a:lnTo>
                  <a:pt x="188941" y="377687"/>
                </a:lnTo>
                <a:lnTo>
                  <a:pt x="43456" y="377687"/>
                </a:lnTo>
                <a:cubicBezTo>
                  <a:pt x="19446" y="377626"/>
                  <a:pt x="0" y="358158"/>
                  <a:pt x="0" y="334130"/>
                </a:cubicBezTo>
                <a:lnTo>
                  <a:pt x="0" y="43577"/>
                </a:lnTo>
                <a:cubicBezTo>
                  <a:pt x="0" y="19489"/>
                  <a:pt x="19489" y="0"/>
                  <a:pt x="4358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0" name="PA_形状 4673"/>
          <p:cNvSpPr/>
          <p:nvPr>
            <p:custDataLst>
              <p:tags r:id="rId17"/>
            </p:custDataLst>
          </p:nvPr>
        </p:nvSpPr>
        <p:spPr>
          <a:xfrm rot="10594">
            <a:off x="7387216" y="5445739"/>
            <a:ext cx="3101569" cy="47000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 anchor="t" anchorCtr="0">
            <a:spAutoFit/>
          </a:bodyPr>
          <a:lstStyle/>
          <a:p>
            <a:pPr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altLang="en-US" sz="11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sz="8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51" name="PA_形状 4674"/>
          <p:cNvSpPr/>
          <p:nvPr>
            <p:custDataLst>
              <p:tags r:id="rId18"/>
            </p:custDataLst>
          </p:nvPr>
        </p:nvSpPr>
        <p:spPr>
          <a:xfrm rot="10594">
            <a:off x="4008892" y="3633056"/>
            <a:ext cx="2472040" cy="711477"/>
          </a:xfrm>
          <a:prstGeom prst="rect">
            <a:avLst/>
          </a:prstGeom>
          <a:ln w="12700">
            <a:miter lim="400000"/>
          </a:ln>
          <a:effectLst/>
        </p:spPr>
        <p:txBody>
          <a:bodyPr lIns="25400" tIns="25400" rIns="25400" bIns="25400" anchor="t" anchorCtr="0">
            <a:spAutoFit/>
          </a:bodyPr>
          <a:lstStyle/>
          <a:p>
            <a:pPr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altLang="en-US" sz="11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sz="8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52" name="PA_形状 4675"/>
          <p:cNvSpPr/>
          <p:nvPr>
            <p:custDataLst>
              <p:tags r:id="rId19"/>
            </p:custDataLst>
          </p:nvPr>
        </p:nvSpPr>
        <p:spPr>
          <a:xfrm rot="10594">
            <a:off x="6184018" y="2385668"/>
            <a:ext cx="2360671" cy="711477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 anchor="t" anchorCtr="0">
            <a:spAutoFit/>
          </a:bodyPr>
          <a:lstStyle/>
          <a:p>
            <a:pPr algn="r"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altLang="en-US" sz="11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sz="8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53" name="PA_形状 4676"/>
          <p:cNvSpPr/>
          <p:nvPr>
            <p:custDataLst>
              <p:tags r:id="rId20"/>
            </p:custDataLst>
          </p:nvPr>
        </p:nvSpPr>
        <p:spPr>
          <a:xfrm rot="10594">
            <a:off x="2096746" y="2155490"/>
            <a:ext cx="2529169" cy="711477"/>
          </a:xfrm>
          <a:prstGeom prst="rect">
            <a:avLst/>
          </a:prstGeom>
          <a:ln w="12700">
            <a:miter lim="400000"/>
          </a:ln>
          <a:effectLst/>
        </p:spPr>
        <p:txBody>
          <a:bodyPr lIns="25400" tIns="25400" rIns="25400" bIns="25400" anchor="t" anchorCtr="0">
            <a:spAutoFit/>
          </a:bodyPr>
          <a:lstStyle/>
          <a:p>
            <a:pPr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altLang="en-US" sz="11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sz="10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54" name="PA_形状 4677"/>
          <p:cNvSpPr/>
          <p:nvPr>
            <p:custDataLst>
              <p:tags r:id="rId21"/>
            </p:custDataLst>
          </p:nvPr>
        </p:nvSpPr>
        <p:spPr>
          <a:xfrm rot="10594">
            <a:off x="9158732" y="3893283"/>
            <a:ext cx="2299439" cy="711477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 anchor="t" anchorCtr="0">
            <a:spAutoFit/>
          </a:bodyPr>
          <a:lstStyle/>
          <a:p>
            <a:pPr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altLang="en-US" sz="11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sz="8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2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0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accel="50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0091 0.3743 C -0.85664 0.24167 -0.76289 0.18634 -0.68177 0.24491 C -0.58359 0.31597 -0.54427 0.53217 -0.4431 0.59329 C -0.29531 0.68241 -0.17682 0.42685 -0.08138 0.18657 C -0.05573 0.12199 -0.02852 0.05903 1.11022E-16 -0.00208 " pathEditMode="relative" rAng="0" ptsTypes="AAAAA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039" y="-6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37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9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4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5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04167E-6 -3.7037E-6 L 0.06003 -3.7037E-6 " pathEditMode="relative" rAng="0" ptsTypes="AA">
                                          <p:cBhvr>
                                            <p:cTn id="55" dur="125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5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1.875E-6 -2.96296E-6 L 0.06002 -2.96296E-6 " pathEditMode="relative" rAng="0" ptsTypes="AA">
                                          <p:cBhvr>
                                            <p:cTn id="67" dur="1250" spd="-1000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75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3.125E-6 2.59259E-6 L 0.06003 2.59259E-6 " pathEditMode="relative" rAng="0" ptsTypes="AA">
                                          <p:cBhvr>
                                            <p:cTn id="79" dur="125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5" presetClass="path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70833E-6 -4.44444E-6 L 0.06003 -4.44444E-6 " pathEditMode="relative" rAng="0" ptsTypes="AA">
                                          <p:cBhvr>
                                            <p:cTn id="91" dur="1250" spd="-1000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75E-6 1.48148E-6 L -0.05795 1.48148E-6 " pathEditMode="relative" rAng="0" ptsTypes="AA">
                                          <p:cBhvr>
                                            <p:cTn id="100" dur="1250" spd="-1000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83" grpId="0" animBg="1"/>
          <p:bldP spid="184" grpId="0" animBg="1"/>
          <p:bldP spid="184" grpId="1" animBg="1"/>
          <p:bldP spid="184" grpId="2" animBg="1"/>
          <p:bldP spid="184" grpId="3" animBg="1"/>
          <p:bldP spid="226" grpId="0" animBg="1"/>
          <p:bldP spid="227" grpId="0"/>
          <p:bldP spid="228" grpId="0"/>
          <p:bldP spid="229" grpId="0"/>
          <p:bldP spid="230" grpId="0"/>
          <p:bldP spid="246" grpId="0" animBg="1"/>
          <p:bldP spid="247" grpId="0" animBg="1"/>
          <p:bldP spid="248" grpId="0" animBg="1"/>
          <p:bldP spid="249" grpId="0" animBg="1"/>
          <p:bldP spid="250" grpId="0" animBg="1"/>
          <p:bldP spid="250" grpId="1" animBg="1"/>
          <p:bldP spid="251" grpId="0" animBg="1"/>
          <p:bldP spid="251" grpId="1" animBg="1"/>
          <p:bldP spid="252" grpId="0" animBg="1"/>
          <p:bldP spid="252" grpId="1" animBg="1"/>
          <p:bldP spid="253" grpId="0" animBg="1"/>
          <p:bldP spid="253" grpId="1" animBg="1"/>
          <p:bldP spid="254" grpId="0" animBg="1"/>
          <p:bldP spid="25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0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accel="50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0091 0.3743 C -0.85664 0.24167 -0.76289 0.18634 -0.68177 0.24491 C -0.58359 0.31597 -0.54427 0.53217 -0.4431 0.59329 C -0.29531 0.68241 -0.17682 0.42685 -0.08138 0.18657 C -0.05573 0.12199 -0.02852 0.05903 1.11022E-16 -0.00208 " pathEditMode="relative" rAng="0" ptsTypes="AAAAA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039" y="-6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37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39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4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5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04167E-6 -3.7037E-6 L 0.06003 -3.7037E-6 " pathEditMode="relative" rAng="0" ptsTypes="AA">
                                          <p:cBhvr>
                                            <p:cTn id="55" dur="125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5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1.875E-6 -2.96296E-6 L 0.06002 -2.96296E-6 " pathEditMode="relative" rAng="0" ptsTypes="AA">
                                          <p:cBhvr>
                                            <p:cTn id="67" dur="1250" spd="-1000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75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3.125E-6 2.59259E-6 L 0.06003 2.59259E-6 " pathEditMode="relative" rAng="0" ptsTypes="AA">
                                          <p:cBhvr>
                                            <p:cTn id="79" dur="125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5" presetClass="path" presetSubtype="0" decel="10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70833E-6 -4.44444E-6 L 0.06003 -4.44444E-6 " pathEditMode="relative" rAng="0" ptsTypes="AA">
                                          <p:cBhvr>
                                            <p:cTn id="91" dur="1250" spd="-1000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75E-6 1.48148E-6 L -0.05795 1.48148E-6 " pathEditMode="relative" rAng="0" ptsTypes="AA">
                                          <p:cBhvr>
                                            <p:cTn id="100" dur="1250" spd="-1000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83" grpId="0" animBg="1"/>
          <p:bldP spid="184" grpId="0" animBg="1"/>
          <p:bldP spid="184" grpId="1" animBg="1"/>
          <p:bldP spid="184" grpId="2" animBg="1"/>
          <p:bldP spid="184" grpId="3" animBg="1"/>
          <p:bldP spid="226" grpId="0" animBg="1"/>
          <p:bldP spid="227" grpId="0"/>
          <p:bldP spid="228" grpId="0"/>
          <p:bldP spid="229" grpId="0"/>
          <p:bldP spid="230" grpId="0"/>
          <p:bldP spid="246" grpId="0" animBg="1"/>
          <p:bldP spid="247" grpId="0" animBg="1"/>
          <p:bldP spid="248" grpId="0" animBg="1"/>
          <p:bldP spid="249" grpId="0" animBg="1"/>
          <p:bldP spid="250" grpId="0" animBg="1"/>
          <p:bldP spid="250" grpId="1" animBg="1"/>
          <p:bldP spid="251" grpId="0" animBg="1"/>
          <p:bldP spid="251" grpId="1" animBg="1"/>
          <p:bldP spid="252" grpId="0" animBg="1"/>
          <p:bldP spid="252" grpId="1" animBg="1"/>
          <p:bldP spid="253" grpId="0" animBg="1"/>
          <p:bldP spid="253" grpId="1" animBg="1"/>
          <p:bldP spid="254" grpId="0" animBg="1"/>
          <p:bldP spid="25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4239" y="172004"/>
            <a:ext cx="2679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sp>
        <p:nvSpPr>
          <p:cNvPr id="27" name="圆角矩形 3"/>
          <p:cNvSpPr/>
          <p:nvPr/>
        </p:nvSpPr>
        <p:spPr>
          <a:xfrm>
            <a:off x="4579914" y="2053091"/>
            <a:ext cx="3032168" cy="3032169"/>
          </a:xfrm>
          <a:prstGeom prst="roundRect">
            <a:avLst>
              <a:gd name="adj" fmla="val 18368"/>
            </a:avLst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406400" dist="127000" dir="13500000">
              <a:schemeClr val="accent3">
                <a:lumMod val="5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圆角矩形 4"/>
          <p:cNvSpPr/>
          <p:nvPr/>
        </p:nvSpPr>
        <p:spPr>
          <a:xfrm>
            <a:off x="4767070" y="2239731"/>
            <a:ext cx="1274589" cy="1274590"/>
          </a:xfrm>
          <a:prstGeom prst="roundRect">
            <a:avLst>
              <a:gd name="adj" fmla="val 30335"/>
            </a:avLst>
          </a:prstGeom>
          <a:solidFill>
            <a:schemeClr val="accent1"/>
          </a:solidFill>
          <a:ln w="50800"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高效</a:t>
            </a:r>
          </a:p>
        </p:txBody>
      </p:sp>
      <p:sp>
        <p:nvSpPr>
          <p:cNvPr id="29" name="圆角矩形 5"/>
          <p:cNvSpPr/>
          <p:nvPr/>
        </p:nvSpPr>
        <p:spPr>
          <a:xfrm>
            <a:off x="4767070" y="3647675"/>
            <a:ext cx="1274589" cy="1274590"/>
          </a:xfrm>
          <a:prstGeom prst="roundRect">
            <a:avLst>
              <a:gd name="adj" fmla="val 30335"/>
            </a:avLst>
          </a:prstGeom>
          <a:solidFill>
            <a:schemeClr val="accent2"/>
          </a:solidFill>
          <a:ln w="50800"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稳定</a:t>
            </a:r>
          </a:p>
        </p:txBody>
      </p:sp>
      <p:sp>
        <p:nvSpPr>
          <p:cNvPr id="30" name="圆角矩形 6"/>
          <p:cNvSpPr/>
          <p:nvPr/>
        </p:nvSpPr>
        <p:spPr>
          <a:xfrm>
            <a:off x="6174761" y="2239731"/>
            <a:ext cx="1274589" cy="1274590"/>
          </a:xfrm>
          <a:prstGeom prst="roundRect">
            <a:avLst>
              <a:gd name="adj" fmla="val 30335"/>
            </a:avLst>
          </a:prstGeom>
          <a:solidFill>
            <a:schemeClr val="accent2"/>
          </a:solidFill>
          <a:ln w="50800"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安全</a:t>
            </a:r>
          </a:p>
        </p:txBody>
      </p:sp>
      <p:sp>
        <p:nvSpPr>
          <p:cNvPr id="31" name="圆角矩形 7"/>
          <p:cNvSpPr/>
          <p:nvPr/>
        </p:nvSpPr>
        <p:spPr>
          <a:xfrm>
            <a:off x="6174761" y="3647675"/>
            <a:ext cx="1274589" cy="1274590"/>
          </a:xfrm>
          <a:prstGeom prst="roundRect">
            <a:avLst>
              <a:gd name="adj" fmla="val 30335"/>
            </a:avLst>
          </a:prstGeom>
          <a:solidFill>
            <a:schemeClr val="accent1"/>
          </a:solidFill>
          <a:ln w="50800"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快速</a:t>
            </a:r>
          </a:p>
        </p:txBody>
      </p:sp>
      <p:sp>
        <p:nvSpPr>
          <p:cNvPr id="32" name="下箭头 8"/>
          <p:cNvSpPr/>
          <p:nvPr/>
        </p:nvSpPr>
        <p:spPr>
          <a:xfrm>
            <a:off x="7757727" y="2557450"/>
            <a:ext cx="288332" cy="2023451"/>
          </a:xfrm>
          <a:prstGeom prst="downArrow">
            <a:avLst>
              <a:gd name="adj1" fmla="val 57916"/>
              <a:gd name="adj2" fmla="val 67812"/>
            </a:avLst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下箭头 9"/>
          <p:cNvSpPr/>
          <p:nvPr/>
        </p:nvSpPr>
        <p:spPr>
          <a:xfrm flipV="1">
            <a:off x="4145938" y="2557450"/>
            <a:ext cx="288332" cy="2023451"/>
          </a:xfrm>
          <a:prstGeom prst="downArrow">
            <a:avLst>
              <a:gd name="adj1" fmla="val 57916"/>
              <a:gd name="adj2" fmla="val 67812"/>
            </a:avLst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下箭头 10"/>
          <p:cNvSpPr/>
          <p:nvPr/>
        </p:nvSpPr>
        <p:spPr>
          <a:xfrm rot="16200000" flipH="1">
            <a:off x="5951833" y="769598"/>
            <a:ext cx="288332" cy="2023451"/>
          </a:xfrm>
          <a:prstGeom prst="downArrow">
            <a:avLst>
              <a:gd name="adj1" fmla="val 57916"/>
              <a:gd name="adj2" fmla="val 67812"/>
            </a:avLst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下箭头 11"/>
          <p:cNvSpPr/>
          <p:nvPr/>
        </p:nvSpPr>
        <p:spPr>
          <a:xfrm rot="5400000">
            <a:off x="5951833" y="4345304"/>
            <a:ext cx="288332" cy="2023451"/>
          </a:xfrm>
          <a:prstGeom prst="downArrow">
            <a:avLst>
              <a:gd name="adj1" fmla="val 57916"/>
              <a:gd name="adj2" fmla="val 67812"/>
            </a:avLst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89686" y="2021314"/>
            <a:ext cx="3211650" cy="992901"/>
            <a:chOff x="863600" y="2078009"/>
            <a:chExt cx="3211650" cy="992901"/>
          </a:xfrm>
        </p:grpSpPr>
        <p:sp>
          <p:nvSpPr>
            <p:cNvPr id="37" name="圆角矩形 13"/>
            <p:cNvSpPr/>
            <p:nvPr/>
          </p:nvSpPr>
          <p:spPr>
            <a:xfrm>
              <a:off x="2403476" y="2078009"/>
              <a:ext cx="1554800" cy="361071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这里是标题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63600" y="2457216"/>
              <a:ext cx="32116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用户可以在投影仪或者计算机上进行演示也可以将演示</a:t>
              </a:r>
              <a:r>
                <a:rPr lang="zh-CN" altLang="en-US" sz="12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文稿打印</a:t>
              </a:r>
              <a:endPara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9686" y="4250576"/>
            <a:ext cx="3211650" cy="992901"/>
            <a:chOff x="863600" y="2078009"/>
            <a:chExt cx="3211650" cy="992901"/>
          </a:xfrm>
        </p:grpSpPr>
        <p:sp>
          <p:nvSpPr>
            <p:cNvPr id="40" name="圆角矩形 16"/>
            <p:cNvSpPr/>
            <p:nvPr/>
          </p:nvSpPr>
          <p:spPr>
            <a:xfrm>
              <a:off x="2403476" y="2078009"/>
              <a:ext cx="1554800" cy="36107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这里是标题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63600" y="2457216"/>
              <a:ext cx="32116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用户可以在投影仪或者计算机上进行演示也可以将</a:t>
              </a:r>
              <a:r>
                <a:rPr lang="zh-CN" altLang="en-US" sz="12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演示文稿</a:t>
              </a:r>
              <a:endPara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8390661" y="2021314"/>
            <a:ext cx="3315562" cy="992901"/>
            <a:chOff x="759688" y="2078009"/>
            <a:chExt cx="3315562" cy="992901"/>
          </a:xfrm>
        </p:grpSpPr>
        <p:sp>
          <p:nvSpPr>
            <p:cNvPr id="43" name="圆角矩形 19"/>
            <p:cNvSpPr/>
            <p:nvPr/>
          </p:nvSpPr>
          <p:spPr>
            <a:xfrm>
              <a:off x="2403476" y="2078009"/>
              <a:ext cx="1554800" cy="36107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这里是标题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59688" y="2457216"/>
              <a:ext cx="331556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用户可以在投影仪或者计算机上进行演示也可以将演示文稿打印</a:t>
              </a:r>
              <a:r>
                <a:rPr lang="zh-CN" altLang="en-US" sz="12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出来，</a:t>
              </a:r>
              <a:endPara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flipH="1">
            <a:off x="8390661" y="4250576"/>
            <a:ext cx="3211650" cy="992901"/>
            <a:chOff x="863600" y="2078009"/>
            <a:chExt cx="3211650" cy="992901"/>
          </a:xfrm>
        </p:grpSpPr>
        <p:sp>
          <p:nvSpPr>
            <p:cNvPr id="46" name="圆角矩形 22"/>
            <p:cNvSpPr/>
            <p:nvPr/>
          </p:nvSpPr>
          <p:spPr>
            <a:xfrm>
              <a:off x="2403476" y="2078009"/>
              <a:ext cx="1554800" cy="36107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这里是标题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63600" y="2457216"/>
              <a:ext cx="32116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用户可以在投影仪或者计算机上进行演示也可以将</a:t>
              </a:r>
              <a:r>
                <a:rPr lang="zh-CN" altLang="en-US" sz="1200" spc="3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演示文稿</a:t>
              </a:r>
              <a:endPara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04032" y="148420"/>
            <a:ext cx="3088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36" name="275aaac9-404d-4581-b046-ce742e735fb8"/>
          <p:cNvGrpSpPr>
            <a:grpSpLocks noChangeAspect="1"/>
          </p:cNvGrpSpPr>
          <p:nvPr/>
        </p:nvGrpSpPr>
        <p:grpSpPr>
          <a:xfrm>
            <a:off x="1662146" y="2044204"/>
            <a:ext cx="8878854" cy="3490318"/>
            <a:chOff x="737749" y="1365148"/>
            <a:chExt cx="10728952" cy="4217601"/>
          </a:xfrm>
        </p:grpSpPr>
        <p:grpSp>
          <p:nvGrpSpPr>
            <p:cNvPr id="37" name="Group 1"/>
            <p:cNvGrpSpPr/>
            <p:nvPr/>
          </p:nvGrpSpPr>
          <p:grpSpPr>
            <a:xfrm flipH="1" flipV="1">
              <a:off x="737749" y="3743156"/>
              <a:ext cx="3700900" cy="1160040"/>
              <a:chOff x="7680176" y="2352153"/>
              <a:chExt cx="4018076" cy="1160040"/>
            </a:xfrm>
          </p:grpSpPr>
          <p:cxnSp>
            <p:nvCxnSpPr>
              <p:cNvPr id="48" name="Straight Connector 2"/>
              <p:cNvCxnSpPr/>
              <p:nvPr/>
            </p:nvCxnSpPr>
            <p:spPr>
              <a:xfrm flipV="1">
                <a:off x="8355804" y="2357388"/>
                <a:ext cx="3342448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"/>
              <p:cNvCxnSpPr/>
              <p:nvPr/>
            </p:nvCxnSpPr>
            <p:spPr>
              <a:xfrm flipV="1">
                <a:off x="7680176" y="2352153"/>
                <a:ext cx="681739" cy="116004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4"/>
            <p:cNvGrpSpPr/>
            <p:nvPr/>
          </p:nvGrpSpPr>
          <p:grpSpPr>
            <a:xfrm>
              <a:off x="7680176" y="2056337"/>
              <a:ext cx="3786525" cy="1160040"/>
              <a:chOff x="7680176" y="2352153"/>
              <a:chExt cx="4159481" cy="1160040"/>
            </a:xfrm>
          </p:grpSpPr>
          <p:cxnSp>
            <p:nvCxnSpPr>
              <p:cNvPr id="46" name="Straight Connector 5"/>
              <p:cNvCxnSpPr/>
              <p:nvPr/>
            </p:nvCxnSpPr>
            <p:spPr>
              <a:xfrm>
                <a:off x="8355806" y="2357388"/>
                <a:ext cx="348385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"/>
              <p:cNvCxnSpPr/>
              <p:nvPr/>
            </p:nvCxnSpPr>
            <p:spPr>
              <a:xfrm flipV="1">
                <a:off x="7680176" y="2352153"/>
                <a:ext cx="681739" cy="116004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21"/>
            <p:cNvGrpSpPr/>
            <p:nvPr/>
          </p:nvGrpSpPr>
          <p:grpSpPr>
            <a:xfrm>
              <a:off x="4027327" y="1365148"/>
              <a:ext cx="4129528" cy="4217601"/>
              <a:chOff x="4027327" y="1591052"/>
              <a:chExt cx="4129528" cy="4217601"/>
            </a:xfrm>
          </p:grpSpPr>
          <p:sp>
            <p:nvSpPr>
              <p:cNvPr id="40" name="Freeform: Shape 11"/>
              <p:cNvSpPr/>
              <p:nvPr/>
            </p:nvSpPr>
            <p:spPr>
              <a:xfrm rot="10800000">
                <a:off x="5796856" y="3195997"/>
                <a:ext cx="2359999" cy="500776"/>
              </a:xfrm>
              <a:custGeom>
                <a:avLst/>
                <a:gdLst/>
                <a:ahLst/>
                <a:cxnLst/>
                <a:rect l="l" t="t" r="r" b="b"/>
                <a:pathLst>
                  <a:path w="2359999" h="500776">
                    <a:moveTo>
                      <a:pt x="2070876" y="0"/>
                    </a:moveTo>
                    <a:lnTo>
                      <a:pt x="2359999" y="500776"/>
                    </a:lnTo>
                    <a:lnTo>
                      <a:pt x="0" y="500776"/>
                    </a:lnTo>
                    <a:lnTo>
                      <a:pt x="29011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spc="300">
                  <a:cs typeface="+mn-ea"/>
                  <a:sym typeface="+mn-lt"/>
                </a:endParaRPr>
              </a:p>
            </p:txBody>
          </p:sp>
          <p:sp>
            <p:nvSpPr>
              <p:cNvPr id="41" name="Trapezoid 12"/>
              <p:cNvSpPr/>
              <p:nvPr/>
            </p:nvSpPr>
            <p:spPr>
              <a:xfrm rot="7200000">
                <a:off x="3509769" y="2809464"/>
                <a:ext cx="2937600" cy="500776"/>
              </a:xfrm>
              <a:prstGeom prst="trapezoid">
                <a:avLst>
                  <a:gd name="adj" fmla="val 5793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spc="300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3"/>
              <p:cNvSpPr/>
              <p:nvPr/>
            </p:nvSpPr>
            <p:spPr>
              <a:xfrm>
                <a:off x="4027327" y="3707569"/>
                <a:ext cx="2361484" cy="500776"/>
              </a:xfrm>
              <a:custGeom>
                <a:avLst/>
                <a:gdLst/>
                <a:ahLst/>
                <a:cxnLst/>
                <a:rect l="l" t="t" r="r" b="b"/>
                <a:pathLst>
                  <a:path w="2146804" h="455251">
                    <a:moveTo>
                      <a:pt x="263736" y="0"/>
                    </a:moveTo>
                    <a:lnTo>
                      <a:pt x="1883965" y="0"/>
                    </a:lnTo>
                    <a:lnTo>
                      <a:pt x="2146804" y="455251"/>
                    </a:lnTo>
                    <a:lnTo>
                      <a:pt x="0" y="4552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spc="300">
                  <a:cs typeface="+mn-ea"/>
                  <a:sym typeface="+mn-lt"/>
                </a:endParaRPr>
              </a:p>
            </p:txBody>
          </p:sp>
          <p:sp>
            <p:nvSpPr>
              <p:cNvPr id="43" name="Trapezoid 14"/>
              <p:cNvSpPr/>
              <p:nvPr/>
            </p:nvSpPr>
            <p:spPr>
              <a:xfrm rot="3600000">
                <a:off x="4700712" y="4089465"/>
                <a:ext cx="2937600" cy="500776"/>
              </a:xfrm>
              <a:prstGeom prst="trapezoid">
                <a:avLst>
                  <a:gd name="adj" fmla="val 5793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spc="300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5"/>
              <p:cNvSpPr/>
              <p:nvPr/>
            </p:nvSpPr>
            <p:spPr>
              <a:xfrm rot="14400000">
                <a:off x="4975541" y="3063840"/>
                <a:ext cx="2361484" cy="500776"/>
              </a:xfrm>
              <a:custGeom>
                <a:avLst/>
                <a:gdLst/>
                <a:ahLst/>
                <a:cxnLst/>
                <a:rect l="l" t="t" r="r" b="b"/>
                <a:pathLst>
                  <a:path w="2146804" h="455251">
                    <a:moveTo>
                      <a:pt x="263736" y="0"/>
                    </a:moveTo>
                    <a:lnTo>
                      <a:pt x="1883965" y="0"/>
                    </a:lnTo>
                    <a:lnTo>
                      <a:pt x="2146804" y="455251"/>
                    </a:lnTo>
                    <a:lnTo>
                      <a:pt x="0" y="4552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spc="300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6"/>
              <p:cNvSpPr/>
              <p:nvPr/>
            </p:nvSpPr>
            <p:spPr>
              <a:xfrm rot="18000000">
                <a:off x="5880227" y="4338997"/>
                <a:ext cx="2359999" cy="500776"/>
              </a:xfrm>
              <a:custGeom>
                <a:avLst/>
                <a:gdLst/>
                <a:ahLst/>
                <a:cxnLst/>
                <a:rect l="l" t="t" r="r" b="b"/>
                <a:pathLst>
                  <a:path w="2359999" h="500776">
                    <a:moveTo>
                      <a:pt x="2070876" y="0"/>
                    </a:moveTo>
                    <a:lnTo>
                      <a:pt x="2359999" y="500776"/>
                    </a:lnTo>
                    <a:lnTo>
                      <a:pt x="0" y="500776"/>
                    </a:lnTo>
                    <a:lnTo>
                      <a:pt x="29011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spc="3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908148" y="2112705"/>
            <a:ext cx="2772160" cy="1029206"/>
            <a:chOff x="3624780" y="2248498"/>
            <a:chExt cx="2772160" cy="1029206"/>
          </a:xfrm>
        </p:grpSpPr>
        <p:sp>
          <p:nvSpPr>
            <p:cNvPr id="51" name="文本框 50"/>
            <p:cNvSpPr txBox="1"/>
            <p:nvPr/>
          </p:nvSpPr>
          <p:spPr>
            <a:xfrm>
              <a:off x="3624780" y="2248498"/>
              <a:ext cx="21337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spc="300" dirty="0">
                  <a:solidFill>
                    <a:srgbClr val="0F1D38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24780" y="2750893"/>
              <a:ext cx="2772160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89119" y="4519470"/>
            <a:ext cx="2772160" cy="972999"/>
            <a:chOff x="3624780" y="2304705"/>
            <a:chExt cx="2772160" cy="972999"/>
          </a:xfrm>
        </p:grpSpPr>
        <p:sp>
          <p:nvSpPr>
            <p:cNvPr id="54" name="文本框 53"/>
            <p:cNvSpPr txBox="1"/>
            <p:nvPr/>
          </p:nvSpPr>
          <p:spPr>
            <a:xfrm>
              <a:off x="4237458" y="2304705"/>
              <a:ext cx="21337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b="1" spc="300" dirty="0">
                  <a:solidFill>
                    <a:srgbClr val="0F1D38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624780" y="2750893"/>
              <a:ext cx="2772160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89119" y="2154302"/>
            <a:ext cx="2780425" cy="987609"/>
            <a:chOff x="3624780" y="2290095"/>
            <a:chExt cx="2780425" cy="987609"/>
          </a:xfrm>
        </p:grpSpPr>
        <p:sp>
          <p:nvSpPr>
            <p:cNvPr id="57" name="文本框 56"/>
            <p:cNvSpPr txBox="1"/>
            <p:nvPr/>
          </p:nvSpPr>
          <p:spPr>
            <a:xfrm>
              <a:off x="4271424" y="2290095"/>
              <a:ext cx="21337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b="1" spc="300" dirty="0">
                  <a:solidFill>
                    <a:srgbClr val="0F1D38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624780" y="2750893"/>
              <a:ext cx="2772160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908148" y="4627104"/>
            <a:ext cx="2772160" cy="865365"/>
            <a:chOff x="3624780" y="2412339"/>
            <a:chExt cx="2772160" cy="865365"/>
          </a:xfrm>
        </p:grpSpPr>
        <p:sp>
          <p:nvSpPr>
            <p:cNvPr id="60" name="文本框 59"/>
            <p:cNvSpPr txBox="1"/>
            <p:nvPr/>
          </p:nvSpPr>
          <p:spPr>
            <a:xfrm>
              <a:off x="3624780" y="2412339"/>
              <a:ext cx="213378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spc="300" dirty="0">
                  <a:solidFill>
                    <a:srgbClr val="0F1D38"/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624780" y="2750893"/>
              <a:ext cx="2772160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由在此输入详细介绍，以表达项目工作的详细资料和文字信息。</a:t>
              </a:r>
              <a:endParaRPr lang="en-US" altLang="zh-CN" sz="1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41635" y="231968"/>
            <a:ext cx="2694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aphicFrame>
        <p:nvGraphicFramePr>
          <p:cNvPr id="25" name="图表 24"/>
          <p:cNvGraphicFramePr/>
          <p:nvPr/>
        </p:nvGraphicFramePr>
        <p:xfrm>
          <a:off x="762000" y="1770787"/>
          <a:ext cx="6290310" cy="371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7783830" y="342900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16200000" scaled="1"/>
                </a:gradFill>
                <a:cs typeface="+mn-ea"/>
                <a:sym typeface="+mn-lt"/>
              </a:rPr>
              <a:t>￥</a:t>
            </a:r>
            <a:r>
              <a:rPr lang="en-US" altLang="zh-CN" sz="2800" b="1" spc="300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16200000" scaled="1"/>
                </a:gradFill>
                <a:cs typeface="+mn-ea"/>
                <a:sym typeface="+mn-lt"/>
              </a:rPr>
              <a:t>29,062</a:t>
            </a:r>
            <a:endParaRPr lang="zh-CN" altLang="en-US" sz="2000" b="1" spc="300" dirty="0">
              <a:gradFill>
                <a:gsLst>
                  <a:gs pos="100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4"/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7360920" y="3710920"/>
            <a:ext cx="365760" cy="0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265178" y="4511049"/>
            <a:ext cx="21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3"/>
                    </a:gs>
                  </a:gsLst>
                  <a:lin ang="16200000" scaled="1"/>
                </a:gradFill>
                <a:cs typeface="+mn-ea"/>
                <a:sym typeface="+mn-lt"/>
              </a:rPr>
              <a:t>Microsoft Office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65178" y="4858665"/>
            <a:ext cx="405931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由在此输入详细介绍，以表达项目工作的详细资料和文字信息。</a:t>
            </a:r>
            <a:endParaRPr lang="en-US" altLang="zh-CN" sz="1200" spc="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265178" y="1770787"/>
            <a:ext cx="4059314" cy="1445704"/>
            <a:chOff x="8613448" y="2224074"/>
            <a:chExt cx="4059314" cy="1445704"/>
          </a:xfrm>
        </p:grpSpPr>
        <p:sp>
          <p:nvSpPr>
            <p:cNvPr id="31" name="文本框 30"/>
            <p:cNvSpPr txBox="1"/>
            <p:nvPr/>
          </p:nvSpPr>
          <p:spPr>
            <a:xfrm>
              <a:off x="8633200" y="2224074"/>
              <a:ext cx="1971698" cy="395179"/>
            </a:xfrm>
            <a:prstGeom prst="rect">
              <a:avLst/>
            </a:prstGeom>
            <a:gradFill>
              <a:gsLst>
                <a:gs pos="1000">
                  <a:schemeClr val="accent5">
                    <a:lumMod val="60000"/>
                    <a:lumOff val="40000"/>
                  </a:schemeClr>
                </a:gs>
                <a:gs pos="99000">
                  <a:schemeClr val="accent3"/>
                </a:gs>
              </a:gsLst>
              <a:lin ang="16200000" scaled="1"/>
            </a:gradFill>
            <a:effectLst>
              <a:outerShdw blurRad="88900" dist="889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r>
                <a:rPr lang="zh-CN" altLang="en-US" b="1" spc="300" dirty="0">
                  <a:solidFill>
                    <a:schemeClr val="bg1"/>
                  </a:solidFill>
                  <a:cs typeface="+mn-ea"/>
                  <a:sym typeface="+mn-lt"/>
                </a:rPr>
                <a:t>添加您的标题</a:t>
              </a:r>
              <a:endParaRPr lang="zh-CN" altLang="en-US" sz="11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13448" y="2746448"/>
              <a:ext cx="4059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由在此输入详细介绍，以表达项目工作的详细资料和文字信息由在此输入详细介绍，以表达项目工作的详细资料和文字信息</a:t>
              </a:r>
              <a:endParaRPr lang="en-US" altLang="zh-CN" sz="12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04557 0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4.44444E-6 L -0.04557 -4.44444E-6 " pathEditMode="relative" rAng="0" ptsTypes="AA">
                                      <p:cBhvr>
                                        <p:cTn id="21" dur="1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22222E-6 L -0.04558 -2.22222E-6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-7.40741E-7 L -0.04557 -7.40741E-7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8034 -0.00092 " pathEditMode="relative" rAng="0" ptsTypes="AA">
                                      <p:cBhvr>
                                        <p:cTn id="36" dur="12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5" grpId="0" uiExpand="1">
        <p:bldAsOne/>
      </p:bldGraphic>
      <p:bldP spid="26" grpId="0"/>
      <p:bldP spid="26" grpId="1"/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 r="1072"/>
          <a:stretch>
            <a:fillRect/>
          </a:stretch>
        </p:blipFill>
        <p:spPr>
          <a:xfrm>
            <a:off x="0" y="-1"/>
            <a:ext cx="12192000" cy="6869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68" y="1105958"/>
            <a:ext cx="427076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插入小标题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65" y="1723818"/>
            <a:ext cx="38318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请在此处输入您的内容</a:t>
            </a:r>
            <a:r>
              <a:rPr lang="en-US" altLang="zh-CN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为您的演讲加分添彩！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9746" y="211367"/>
            <a:ext cx="275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>
                <a:cs typeface="+mn-ea"/>
                <a:sym typeface="+mn-lt"/>
              </a:rPr>
              <a:t>插入小标题</a:t>
            </a:r>
          </a:p>
        </p:txBody>
      </p:sp>
      <p:grpSp>
        <p:nvGrpSpPr>
          <p:cNvPr id="16" name="127160a5-3e3b-4810-8159-fe57806f6d29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13713" y="1916113"/>
            <a:ext cx="8964574" cy="3060628"/>
            <a:chOff x="2265951" y="2590801"/>
            <a:chExt cx="7626533" cy="2603848"/>
          </a:xfrm>
        </p:grpSpPr>
        <p:cxnSp>
          <p:nvCxnSpPr>
            <p:cNvPr id="17" name="Connector: Elbow 2"/>
            <p:cNvCxnSpPr/>
            <p:nvPr/>
          </p:nvCxnSpPr>
          <p:spPr>
            <a:xfrm rot="5400000" flipH="1" flipV="1">
              <a:off x="6079930" y="90648"/>
              <a:ext cx="15451" cy="6002620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rgbClr val="0F1D3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3"/>
            <p:cNvCxnSpPr/>
            <p:nvPr/>
          </p:nvCxnSpPr>
          <p:spPr>
            <a:xfrm rot="5400000">
              <a:off x="6079929" y="1692156"/>
              <a:ext cx="15451" cy="6002620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rgbClr val="0F1D3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šḷïḑè"/>
            <p:cNvSpPr/>
            <p:nvPr/>
          </p:nvSpPr>
          <p:spPr>
            <a:xfrm>
              <a:off x="5003060" y="2590801"/>
              <a:ext cx="2126238" cy="378944"/>
            </a:xfrm>
            <a:prstGeom prst="roundRect">
              <a:avLst>
                <a:gd name="adj" fmla="val 50000"/>
              </a:avLst>
            </a:prstGeom>
            <a:solidFill>
              <a:srgbClr val="0F1D38"/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ṡḻíḍè"/>
            <p:cNvSpPr/>
            <p:nvPr/>
          </p:nvSpPr>
          <p:spPr>
            <a:xfrm>
              <a:off x="5003058" y="4815705"/>
              <a:ext cx="2126238" cy="378944"/>
            </a:xfrm>
            <a:prstGeom prst="roundRect">
              <a:avLst>
                <a:gd name="adj" fmla="val 50000"/>
              </a:avLst>
            </a:prstGeom>
            <a:solidFill>
              <a:srgbClr val="0F1D38"/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ś1íḓè"/>
            <p:cNvSpPr/>
            <p:nvPr/>
          </p:nvSpPr>
          <p:spPr>
            <a:xfrm>
              <a:off x="2265951" y="3113388"/>
              <a:ext cx="1640785" cy="164078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ṧlîḑe"/>
            <p:cNvSpPr/>
            <p:nvPr/>
          </p:nvSpPr>
          <p:spPr>
            <a:xfrm>
              <a:off x="8251067" y="3113086"/>
              <a:ext cx="1641417" cy="16414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ṧḷidê"/>
            <p:cNvSpPr/>
            <p:nvPr/>
          </p:nvSpPr>
          <p:spPr bwMode="auto">
            <a:xfrm>
              <a:off x="8804171" y="3355825"/>
              <a:ext cx="568774" cy="56877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ṧḷîḍè"/>
            <p:cNvSpPr/>
            <p:nvPr/>
          </p:nvSpPr>
          <p:spPr bwMode="auto">
            <a:xfrm>
              <a:off x="2801957" y="3355825"/>
              <a:ext cx="568774" cy="56877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742261" y="3663663"/>
            <a:ext cx="16715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777811" y="3663663"/>
            <a:ext cx="16715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254418" y="1984769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254418" y="4600142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972646" y="2783382"/>
            <a:ext cx="429070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源文件比展示视频和预览图更高清流畅，并为您精心准备修改教程和素材赠品，即使是新手也能制作出大师级水准的</a:t>
            </a:r>
            <a:r>
              <a:rPr lang="en-US" altLang="zh-CN" sz="12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200" spc="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。在这里添加相关的文字描述，可以从您的文案中复制需要的内容到这里，选择仅保留文字即可。</a:t>
            </a:r>
            <a:endParaRPr lang="en-US" altLang="zh-CN" sz="1200" spc="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7160a5-3e3b-4810-8159-fe57806f6d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9900"/>
      </a:accent1>
      <a:accent2>
        <a:srgbClr val="99CC00"/>
      </a:accent2>
      <a:accent3>
        <a:srgbClr val="F3ED00"/>
      </a:accent3>
      <a:accent4>
        <a:srgbClr val="0072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sh4kh1h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宽屏</PresentationFormat>
  <Paragraphs>196</Paragraphs>
  <Slides>22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Gill Sans</vt:lpstr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2022-03-09T03:34:14Z</dcterms:created>
  <dcterms:modified xsi:type="dcterms:W3CDTF">2023-01-10T06:09:38Z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2DE1091F3EB34E6D92904D921CA5EE5F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