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7" r:id="rId3"/>
    <p:sldId id="278" r:id="rId4"/>
    <p:sldId id="279" r:id="rId5"/>
    <p:sldId id="261" r:id="rId6"/>
    <p:sldId id="258" r:id="rId7"/>
    <p:sldId id="263" r:id="rId8"/>
    <p:sldId id="265" r:id="rId9"/>
    <p:sldId id="266" r:id="rId10"/>
    <p:sldId id="280" r:id="rId11"/>
    <p:sldId id="262" r:id="rId12"/>
    <p:sldId id="264" r:id="rId13"/>
    <p:sldId id="267" r:id="rId14"/>
    <p:sldId id="268" r:id="rId15"/>
    <p:sldId id="270" r:id="rId16"/>
    <p:sldId id="281" r:id="rId17"/>
    <p:sldId id="269" r:id="rId18"/>
    <p:sldId id="271" r:id="rId19"/>
    <p:sldId id="272" r:id="rId20"/>
    <p:sldId id="259" r:id="rId21"/>
    <p:sldId id="274" r:id="rId22"/>
    <p:sldId id="282" r:id="rId23"/>
    <p:sldId id="260" r:id="rId24"/>
    <p:sldId id="273" r:id="rId25"/>
    <p:sldId id="275" r:id="rId26"/>
    <p:sldId id="276" r:id="rId27"/>
    <p:sldId id="277" r:id="rId28"/>
    <p:sldId id="283"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171E"/>
    <a:srgbClr val="163B86"/>
    <a:srgbClr val="0475C1"/>
    <a:srgbClr val="A6742D"/>
    <a:srgbClr val="675654"/>
    <a:srgbClr val="413C6F"/>
    <a:srgbClr val="D85507"/>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7" autoAdjust="0"/>
    <p:restoredTop sz="94660"/>
  </p:normalViewPr>
  <p:slideViewPr>
    <p:cSldViewPr snapToGrid="0">
      <p:cViewPr varScale="1">
        <p:scale>
          <a:sx n="121" d="100"/>
          <a:sy n="121" d="100"/>
        </p:scale>
        <p:origin x="240" y="114"/>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52A2EFB-6695-429B-89A6-63679E002AA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52A2EFB-6695-429B-89A6-63679E002AA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52A2EFB-6695-429B-89A6-63679E002AA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52A2EFB-6695-429B-89A6-63679E002AA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52A2EFB-6695-429B-89A6-63679E002AA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0" y="-38099"/>
            <a:ext cx="9144000" cy="5181599"/>
          </a:xfrm>
          <a:prstGeom prst="rect">
            <a:avLst/>
          </a:prstGeom>
        </p:spPr>
      </p:pic>
      <p:sp>
        <p:nvSpPr>
          <p:cNvPr id="8" name="矩形 7"/>
          <p:cNvSpPr/>
          <p:nvPr userDrawn="1"/>
        </p:nvSpPr>
        <p:spPr>
          <a:xfrm>
            <a:off x="88900" y="596900"/>
            <a:ext cx="88646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5"/>
          <p:cNvPicPr>
            <a:picLocks noChangeAspect="1"/>
          </p:cNvPicPr>
          <p:nvPr userDrawn="1"/>
        </p:nvPicPr>
        <p:blipFill>
          <a:blip r:embed="rId4" cstate="emai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flipH="1" flipV="1">
            <a:off x="0" y="-17164"/>
            <a:ext cx="9144000" cy="927100"/>
          </a:xfrm>
          <a:prstGeom prst="rect">
            <a:avLst/>
          </a:prstGeom>
        </p:spPr>
      </p:pic>
      <p:sp>
        <p:nvSpPr>
          <p:cNvPr id="2" name="标题 1"/>
          <p:cNvSpPr>
            <a:spLocks noGrp="1"/>
          </p:cNvSpPr>
          <p:nvPr>
            <p:ph type="title" hasCustomPrompt="1"/>
          </p:nvPr>
        </p:nvSpPr>
        <p:spPr>
          <a:xfrm>
            <a:off x="294828" y="12592"/>
            <a:ext cx="7886700" cy="636092"/>
          </a:xfrm>
        </p:spPr>
        <p:txBody>
          <a:bodyPr>
            <a:norm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0BA5444E-E1C9-463B-B1AB-921F503475B7}"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E7FCFE1C-B25B-4ED4-8ED0-FC6A4C3AAEC5}"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7" name="文本框 6"/>
          <p:cNvSpPr txBox="1"/>
          <p:nvPr/>
        </p:nvSpPr>
        <p:spPr>
          <a:xfrm>
            <a:off x="2196659" y="2515532"/>
            <a:ext cx="4520789" cy="584775"/>
          </a:xfrm>
          <a:prstGeom prst="rect">
            <a:avLst/>
          </a:prstGeom>
          <a:noFill/>
        </p:spPr>
        <p:txBody>
          <a:bodyPr wrap="none" rtlCol="0">
            <a:spAutoFit/>
          </a:bodyPr>
          <a:lstStyle/>
          <a:p>
            <a:r>
              <a:rPr lang="zh-CN" altLang="en-US" sz="3200" b="1" dirty="0">
                <a:solidFill>
                  <a:srgbClr val="C3171E"/>
                </a:solidFill>
              </a:rPr>
              <a:t>学党史专题党课</a:t>
            </a:r>
            <a:r>
              <a:rPr lang="en-US" altLang="zh-CN" sz="3200" b="1" dirty="0" err="1">
                <a:solidFill>
                  <a:srgbClr val="C3171E"/>
                </a:solidFill>
              </a:rPr>
              <a:t>ppt</a:t>
            </a:r>
            <a:r>
              <a:rPr lang="zh-CN" altLang="en-US" sz="3200" b="1" dirty="0">
                <a:solidFill>
                  <a:srgbClr val="C3171E"/>
                </a:solidFill>
              </a:rPr>
              <a:t>模板</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500"/>
                            </p:stCondLst>
                            <p:childTnLst>
                              <p:par>
                                <p:cTn id="19" presetID="5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87968" y="115002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62"/>
            <p:cNvSpPr txBox="1"/>
            <p:nvPr/>
          </p:nvSpPr>
          <p:spPr>
            <a:xfrm>
              <a:off x="6329724" y="3989042"/>
              <a:ext cx="1237550" cy="73885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cxnSp>
        <p:nvCxnSpPr>
          <p:cNvPr id="34" name="直接连接符 33"/>
          <p:cNvCxnSpPr/>
          <p:nvPr/>
        </p:nvCxnSpPr>
        <p:spPr>
          <a:xfrm>
            <a:off x="1353555" y="272978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2784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7927094"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22881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839778"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5417840"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6806091"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0"/>
          <p:cNvGrpSpPr/>
          <p:nvPr/>
        </p:nvGrpSpPr>
        <p:grpSpPr>
          <a:xfrm>
            <a:off x="1764419" y="1321123"/>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59"/>
            <p:cNvSpPr txBox="1"/>
            <p:nvPr/>
          </p:nvSpPr>
          <p:spPr>
            <a:xfrm>
              <a:off x="3102007" y="4128107"/>
              <a:ext cx="1357226"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nvGrpSpPr>
          <p:cNvPr id="47" name="组合 46"/>
          <p:cNvGrpSpPr/>
          <p:nvPr/>
        </p:nvGrpSpPr>
        <p:grpSpPr>
          <a:xfrm>
            <a:off x="2974115" y="72605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grpSp>
        <p:nvGrpSpPr>
          <p:cNvPr id="52" name="组合 51"/>
          <p:cNvGrpSpPr/>
          <p:nvPr/>
        </p:nvGrpSpPr>
        <p:grpSpPr>
          <a:xfrm>
            <a:off x="6165721" y="113758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sp>
        <p:nvSpPr>
          <p:cNvPr id="56" name="矩形 55"/>
          <p:cNvSpPr/>
          <p:nvPr/>
        </p:nvSpPr>
        <p:spPr>
          <a:xfrm>
            <a:off x="1710427" y="2856339"/>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7" name="矩形 56"/>
          <p:cNvSpPr/>
          <p:nvPr/>
        </p:nvSpPr>
        <p:spPr>
          <a:xfrm>
            <a:off x="3238882"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8" name="矩形 57"/>
          <p:cNvSpPr/>
          <p:nvPr/>
        </p:nvSpPr>
        <p:spPr>
          <a:xfrm>
            <a:off x="478796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9" name="矩形 58"/>
          <p:cNvSpPr/>
          <p:nvPr/>
        </p:nvSpPr>
        <p:spPr>
          <a:xfrm>
            <a:off x="620843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60" name="文本框 61"/>
          <p:cNvSpPr txBox="1"/>
          <p:nvPr/>
        </p:nvSpPr>
        <p:spPr>
          <a:xfrm>
            <a:off x="1352467" y="3947113"/>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1" name="矩形 60"/>
          <p:cNvSpPr/>
          <p:nvPr/>
        </p:nvSpPr>
        <p:spPr>
          <a:xfrm>
            <a:off x="1008532" y="4194207"/>
            <a:ext cx="1725113"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2" name="文本框 64"/>
          <p:cNvSpPr txBox="1"/>
          <p:nvPr/>
        </p:nvSpPr>
        <p:spPr>
          <a:xfrm>
            <a:off x="1117763" y="3956006"/>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1</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3185564"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4" name="矩形 63"/>
          <p:cNvSpPr/>
          <p:nvPr/>
        </p:nvSpPr>
        <p:spPr>
          <a:xfrm>
            <a:off x="2841629"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5" name="文本框 64"/>
          <p:cNvSpPr txBox="1"/>
          <p:nvPr/>
        </p:nvSpPr>
        <p:spPr>
          <a:xfrm>
            <a:off x="2950859"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2</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5060477"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7" name="矩形 66"/>
          <p:cNvSpPr/>
          <p:nvPr/>
        </p:nvSpPr>
        <p:spPr>
          <a:xfrm>
            <a:off x="4716542"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8" name="文本框 64"/>
          <p:cNvSpPr txBox="1"/>
          <p:nvPr/>
        </p:nvSpPr>
        <p:spPr>
          <a:xfrm>
            <a:off x="4825773"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3</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6881399"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70" name="矩形 69"/>
          <p:cNvSpPr/>
          <p:nvPr/>
        </p:nvSpPr>
        <p:spPr>
          <a:xfrm>
            <a:off x="6537464"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71" name="文本框 64"/>
          <p:cNvSpPr txBox="1"/>
          <p:nvPr/>
        </p:nvSpPr>
        <p:spPr>
          <a:xfrm>
            <a:off x="6646695"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4</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131"/>
          <p:cNvSpPr/>
          <p:nvPr/>
        </p:nvSpPr>
        <p:spPr bwMode="auto">
          <a:xfrm>
            <a:off x="2805635" y="1216451"/>
            <a:ext cx="3644504" cy="3153966"/>
          </a:xfrm>
          <a:custGeom>
            <a:avLst/>
            <a:gdLst>
              <a:gd name="T0" fmla="*/ 2297 w 3061"/>
              <a:gd name="T1" fmla="*/ 0 h 2649"/>
              <a:gd name="T2" fmla="*/ 3061 w 3061"/>
              <a:gd name="T3" fmla="*/ 1325 h 2649"/>
              <a:gd name="T4" fmla="*/ 2297 w 3061"/>
              <a:gd name="T5" fmla="*/ 2649 h 2649"/>
              <a:gd name="T6" fmla="*/ 764 w 3061"/>
              <a:gd name="T7" fmla="*/ 2649 h 2649"/>
              <a:gd name="T8" fmla="*/ 0 w 3061"/>
              <a:gd name="T9" fmla="*/ 1325 h 2649"/>
              <a:gd name="T10" fmla="*/ 764 w 3061"/>
              <a:gd name="T11" fmla="*/ 0 h 2649"/>
              <a:gd name="T12" fmla="*/ 2297 w 3061"/>
              <a:gd name="T13" fmla="*/ 0 h 2649"/>
            </a:gdLst>
            <a:ahLst/>
            <a:cxnLst>
              <a:cxn ang="0">
                <a:pos x="T0" y="T1"/>
              </a:cxn>
              <a:cxn ang="0">
                <a:pos x="T2" y="T3"/>
              </a:cxn>
              <a:cxn ang="0">
                <a:pos x="T4" y="T5"/>
              </a:cxn>
              <a:cxn ang="0">
                <a:pos x="T6" y="T7"/>
              </a:cxn>
              <a:cxn ang="0">
                <a:pos x="T8" y="T9"/>
              </a:cxn>
              <a:cxn ang="0">
                <a:pos x="T10" y="T11"/>
              </a:cxn>
              <a:cxn ang="0">
                <a:pos x="T12" y="T13"/>
              </a:cxn>
            </a:cxnLst>
            <a:rect l="0" t="0" r="r" b="b"/>
            <a:pathLst>
              <a:path w="3061" h="2649">
                <a:moveTo>
                  <a:pt x="2297" y="0"/>
                </a:moveTo>
                <a:lnTo>
                  <a:pt x="3061" y="1325"/>
                </a:lnTo>
                <a:lnTo>
                  <a:pt x="2297" y="2649"/>
                </a:lnTo>
                <a:lnTo>
                  <a:pt x="764" y="2649"/>
                </a:lnTo>
                <a:lnTo>
                  <a:pt x="0" y="1325"/>
                </a:lnTo>
                <a:lnTo>
                  <a:pt x="764" y="0"/>
                </a:lnTo>
                <a:lnTo>
                  <a:pt x="2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133"/>
          <p:cNvSpPr/>
          <p:nvPr/>
        </p:nvSpPr>
        <p:spPr bwMode="auto">
          <a:xfrm>
            <a:off x="1880918" y="1081527"/>
            <a:ext cx="1822847" cy="1577579"/>
          </a:xfrm>
          <a:custGeom>
            <a:avLst/>
            <a:gdLst>
              <a:gd name="T0" fmla="*/ 767 w 1531"/>
              <a:gd name="T1" fmla="*/ 0 h 1325"/>
              <a:gd name="T2" fmla="*/ 767 w 1531"/>
              <a:gd name="T3" fmla="*/ 0 h 1325"/>
              <a:gd name="T4" fmla="*/ 0 w 1531"/>
              <a:gd name="T5" fmla="*/ 442 h 1325"/>
              <a:gd name="T6" fmla="*/ 1531 w 1531"/>
              <a:gd name="T7" fmla="*/ 1325 h 1325"/>
              <a:gd name="T8" fmla="*/ 767 w 1531"/>
              <a:gd name="T9" fmla="*/ 0 h 1325"/>
            </a:gdLst>
            <a:ahLst/>
            <a:cxnLst>
              <a:cxn ang="0">
                <a:pos x="T0" y="T1"/>
              </a:cxn>
              <a:cxn ang="0">
                <a:pos x="T2" y="T3"/>
              </a:cxn>
              <a:cxn ang="0">
                <a:pos x="T4" y="T5"/>
              </a:cxn>
              <a:cxn ang="0">
                <a:pos x="T6" y="T7"/>
              </a:cxn>
              <a:cxn ang="0">
                <a:pos x="T8" y="T9"/>
              </a:cxn>
            </a:cxnLst>
            <a:rect l="0" t="0" r="r" b="b"/>
            <a:pathLst>
              <a:path w="1531" h="1325">
                <a:moveTo>
                  <a:pt x="767" y="0"/>
                </a:moveTo>
                <a:lnTo>
                  <a:pt x="767" y="0"/>
                </a:lnTo>
                <a:lnTo>
                  <a:pt x="0" y="442"/>
                </a:lnTo>
                <a:lnTo>
                  <a:pt x="1531" y="132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141"/>
          <p:cNvSpPr/>
          <p:nvPr/>
        </p:nvSpPr>
        <p:spPr bwMode="auto">
          <a:xfrm>
            <a:off x="2805636" y="1116438"/>
            <a:ext cx="1821656" cy="1577579"/>
          </a:xfrm>
          <a:custGeom>
            <a:avLst/>
            <a:gdLst>
              <a:gd name="T0" fmla="*/ 764 w 1530"/>
              <a:gd name="T1" fmla="*/ 0 h 1325"/>
              <a:gd name="T2" fmla="*/ 764 w 1530"/>
              <a:gd name="T3" fmla="*/ 0 h 1325"/>
              <a:gd name="T4" fmla="*/ 0 w 1530"/>
              <a:gd name="T5" fmla="*/ 1325 h 1325"/>
              <a:gd name="T6" fmla="*/ 1530 w 1530"/>
              <a:gd name="T7" fmla="*/ 442 h 1325"/>
              <a:gd name="T8" fmla="*/ 764 w 1530"/>
              <a:gd name="T9" fmla="*/ 0 h 1325"/>
            </a:gdLst>
            <a:ahLst/>
            <a:cxnLst>
              <a:cxn ang="0">
                <a:pos x="T0" y="T1"/>
              </a:cxn>
              <a:cxn ang="0">
                <a:pos x="T2" y="T3"/>
              </a:cxn>
              <a:cxn ang="0">
                <a:pos x="T4" y="T5"/>
              </a:cxn>
              <a:cxn ang="0">
                <a:pos x="T6" y="T7"/>
              </a:cxn>
              <a:cxn ang="0">
                <a:pos x="T8" y="T9"/>
              </a:cxn>
            </a:cxnLst>
            <a:rect l="0" t="0" r="r" b="b"/>
            <a:pathLst>
              <a:path w="1530" h="1325">
                <a:moveTo>
                  <a:pt x="764" y="0"/>
                </a:moveTo>
                <a:lnTo>
                  <a:pt x="764" y="0"/>
                </a:lnTo>
                <a:lnTo>
                  <a:pt x="0" y="1325"/>
                </a:lnTo>
                <a:lnTo>
                  <a:pt x="1530" y="44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143"/>
          <p:cNvSpPr/>
          <p:nvPr/>
        </p:nvSpPr>
        <p:spPr bwMode="auto">
          <a:xfrm>
            <a:off x="968899" y="1181540"/>
            <a:ext cx="1825229" cy="526256"/>
          </a:xfrm>
          <a:custGeom>
            <a:avLst/>
            <a:gdLst>
              <a:gd name="T0" fmla="*/ 1533 w 1533"/>
              <a:gd name="T1" fmla="*/ 0 h 442"/>
              <a:gd name="T2" fmla="*/ 0 w 1533"/>
              <a:gd name="T3" fmla="*/ 0 h 442"/>
              <a:gd name="T4" fmla="*/ 766 w 1533"/>
              <a:gd name="T5" fmla="*/ 442 h 442"/>
              <a:gd name="T6" fmla="*/ 1533 w 1533"/>
              <a:gd name="T7" fmla="*/ 0 h 442"/>
            </a:gdLst>
            <a:ahLst/>
            <a:cxnLst>
              <a:cxn ang="0">
                <a:pos x="T0" y="T1"/>
              </a:cxn>
              <a:cxn ang="0">
                <a:pos x="T2" y="T3"/>
              </a:cxn>
              <a:cxn ang="0">
                <a:pos x="T4" y="T5"/>
              </a:cxn>
              <a:cxn ang="0">
                <a:pos x="T6" y="T7"/>
              </a:cxn>
            </a:cxnLst>
            <a:rect l="0" t="0" r="r" b="b"/>
            <a:pathLst>
              <a:path w="1533" h="442">
                <a:moveTo>
                  <a:pt x="1533" y="0"/>
                </a:moveTo>
                <a:lnTo>
                  <a:pt x="0" y="0"/>
                </a:lnTo>
                <a:lnTo>
                  <a:pt x="766" y="442"/>
                </a:lnTo>
                <a:lnTo>
                  <a:pt x="15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42" name="组合 41"/>
          <p:cNvGrpSpPr/>
          <p:nvPr/>
        </p:nvGrpSpPr>
        <p:grpSpPr>
          <a:xfrm flipH="1">
            <a:off x="5117312" y="903316"/>
            <a:ext cx="3172043" cy="3395663"/>
            <a:chOff x="6013699" y="968734"/>
            <a:chExt cx="3944937" cy="4527551"/>
          </a:xfrm>
        </p:grpSpPr>
        <p:sp>
          <p:nvSpPr>
            <p:cNvPr id="43" name="Freeform 87"/>
            <p:cNvSpPr/>
            <p:nvPr/>
          </p:nvSpPr>
          <p:spPr bwMode="auto">
            <a:xfrm>
              <a:off x="6064499" y="2970572"/>
              <a:ext cx="3443288" cy="458788"/>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88"/>
            <p:cNvSpPr/>
            <p:nvPr/>
          </p:nvSpPr>
          <p:spPr bwMode="auto">
            <a:xfrm>
              <a:off x="6064499" y="3386497"/>
              <a:ext cx="3582988" cy="1477963"/>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89"/>
            <p:cNvSpPr/>
            <p:nvPr/>
          </p:nvSpPr>
          <p:spPr bwMode="auto">
            <a:xfrm>
              <a:off x="6064499" y="3321409"/>
              <a:ext cx="3171825" cy="698500"/>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90"/>
            <p:cNvSpPr/>
            <p:nvPr/>
          </p:nvSpPr>
          <p:spPr bwMode="auto">
            <a:xfrm>
              <a:off x="6064499" y="2481622"/>
              <a:ext cx="3367088" cy="795338"/>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91"/>
            <p:cNvSpPr/>
            <p:nvPr/>
          </p:nvSpPr>
          <p:spPr bwMode="auto">
            <a:xfrm>
              <a:off x="6064499" y="1235434"/>
              <a:ext cx="3527425" cy="1916113"/>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92"/>
            <p:cNvSpPr/>
            <p:nvPr/>
          </p:nvSpPr>
          <p:spPr bwMode="auto">
            <a:xfrm>
              <a:off x="6064499" y="1624372"/>
              <a:ext cx="3689350" cy="1593850"/>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Oval 93"/>
            <p:cNvSpPr>
              <a:spLocks noChangeArrowheads="1"/>
            </p:cNvSpPr>
            <p:nvPr/>
          </p:nvSpPr>
          <p:spPr bwMode="auto">
            <a:xfrm>
              <a:off x="9161711" y="2430822"/>
              <a:ext cx="573088" cy="57308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2</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0" name="Oval 94"/>
            <p:cNvSpPr>
              <a:spLocks noChangeArrowheads="1"/>
            </p:cNvSpPr>
            <p:nvPr/>
          </p:nvSpPr>
          <p:spPr bwMode="auto">
            <a:xfrm>
              <a:off x="8941049" y="968734"/>
              <a:ext cx="760413" cy="75882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1</a:t>
              </a:r>
              <a:endParaRPr kumimoji="0" lang="zh-CN" altLang="en-US" sz="21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1" name="Oval 95"/>
            <p:cNvSpPr>
              <a:spLocks noChangeArrowheads="1"/>
            </p:cNvSpPr>
            <p:nvPr/>
          </p:nvSpPr>
          <p:spPr bwMode="auto">
            <a:xfrm>
              <a:off x="8990261" y="3402372"/>
              <a:ext cx="669925" cy="66833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3</a:t>
              </a:r>
              <a:endParaRPr kumimoji="0" lang="zh-CN" altLang="en-US" sz="21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2" name="Oval 96"/>
            <p:cNvSpPr>
              <a:spLocks noChangeArrowheads="1"/>
            </p:cNvSpPr>
            <p:nvPr/>
          </p:nvSpPr>
          <p:spPr bwMode="auto">
            <a:xfrm>
              <a:off x="9266486" y="4216759"/>
              <a:ext cx="638175" cy="63817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97"/>
            <p:cNvSpPr/>
            <p:nvPr/>
          </p:nvSpPr>
          <p:spPr bwMode="auto">
            <a:xfrm>
              <a:off x="6013699" y="3435709"/>
              <a:ext cx="3533775" cy="1914525"/>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Oval 98"/>
            <p:cNvSpPr>
              <a:spLocks noChangeArrowheads="1"/>
            </p:cNvSpPr>
            <p:nvPr/>
          </p:nvSpPr>
          <p:spPr bwMode="auto">
            <a:xfrm>
              <a:off x="8906124" y="4754922"/>
              <a:ext cx="741363" cy="741363"/>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4</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5" name="Oval 99"/>
            <p:cNvSpPr>
              <a:spLocks noChangeArrowheads="1"/>
            </p:cNvSpPr>
            <p:nvPr/>
          </p:nvSpPr>
          <p:spPr bwMode="auto">
            <a:xfrm>
              <a:off x="9304586" y="1646597"/>
              <a:ext cx="654050" cy="65087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Oval 100"/>
            <p:cNvSpPr>
              <a:spLocks noChangeArrowheads="1"/>
            </p:cNvSpPr>
            <p:nvPr/>
          </p:nvSpPr>
          <p:spPr bwMode="auto">
            <a:xfrm>
              <a:off x="9274424" y="2995972"/>
              <a:ext cx="433388" cy="43497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7" name="组合 56"/>
          <p:cNvGrpSpPr/>
          <p:nvPr/>
        </p:nvGrpSpPr>
        <p:grpSpPr>
          <a:xfrm flipH="1">
            <a:off x="1651213" y="2217470"/>
            <a:ext cx="1506593" cy="670322"/>
            <a:chOff x="2612957" y="2937966"/>
            <a:chExt cx="2379663" cy="893763"/>
          </a:xfrm>
        </p:grpSpPr>
        <p:sp>
          <p:nvSpPr>
            <p:cNvPr id="58" name="Freeform 101"/>
            <p:cNvSpPr>
              <a:spLocks noEditPoints="1"/>
            </p:cNvSpPr>
            <p:nvPr/>
          </p:nvSpPr>
          <p:spPr bwMode="auto">
            <a:xfrm>
              <a:off x="2612957" y="2937966"/>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102"/>
            <p:cNvSpPr/>
            <p:nvPr/>
          </p:nvSpPr>
          <p:spPr bwMode="auto">
            <a:xfrm>
              <a:off x="4391207" y="3503031"/>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103"/>
            <p:cNvSpPr/>
            <p:nvPr/>
          </p:nvSpPr>
          <p:spPr bwMode="auto">
            <a:xfrm>
              <a:off x="4359457" y="3503031"/>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104"/>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105"/>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106"/>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cxnSp>
        <p:nvCxnSpPr>
          <p:cNvPr id="64" name="直接连接符 63"/>
          <p:cNvCxnSpPr/>
          <p:nvPr/>
        </p:nvCxnSpPr>
        <p:spPr>
          <a:xfrm flipH="1">
            <a:off x="1876555" y="1168256"/>
            <a:ext cx="3271889"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2091879" y="600409"/>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66" name="直接连接符 65"/>
          <p:cNvCxnSpPr/>
          <p:nvPr/>
        </p:nvCxnSpPr>
        <p:spPr>
          <a:xfrm flipH="1">
            <a:off x="1915845" y="2255250"/>
            <a:ext cx="3271889"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131169" y="1687403"/>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68" name="直接连接符 67"/>
          <p:cNvCxnSpPr/>
          <p:nvPr/>
        </p:nvCxnSpPr>
        <p:spPr>
          <a:xfrm flipH="1">
            <a:off x="1877476" y="3004766"/>
            <a:ext cx="3271889"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2092800" y="2436919"/>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70" name="直接连接符 69"/>
          <p:cNvCxnSpPr/>
          <p:nvPr/>
        </p:nvCxnSpPr>
        <p:spPr>
          <a:xfrm flipH="1">
            <a:off x="1845423" y="4099856"/>
            <a:ext cx="3271889"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2060747" y="3532009"/>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sp>
        <p:nvSpPr>
          <p:cNvPr id="72" name="矩形 71"/>
          <p:cNvSpPr/>
          <p:nvPr/>
        </p:nvSpPr>
        <p:spPr>
          <a:xfrm flipH="1">
            <a:off x="9109711" y="741458"/>
            <a:ext cx="34289" cy="3665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0"/>
                                  </p:stCondLst>
                                  <p:childTnLst>
                                    <p:animMotion origin="layout" path="M -0.02513 0.00186 L 0.68086 0.01204 " pathEditMode="relative" rAng="0" ptsTypes="AA">
                                      <p:cBhvr>
                                        <p:cTn id="6" dur="1000" fill="hold"/>
                                        <p:tgtEl>
                                          <p:spTgt spid="57"/>
                                        </p:tgtEl>
                                        <p:attrNameLst>
                                          <p:attrName>ppt_x</p:attrName>
                                          <p:attrName>ppt_y</p:attrName>
                                        </p:attrNameLst>
                                      </p:cBhvr>
                                      <p:rCtr x="35299" y="509"/>
                                    </p:animMotion>
                                  </p:childTnLst>
                                </p:cTn>
                              </p:par>
                              <p:par>
                                <p:cTn id="7" presetID="22" presetClass="entr" presetSubtype="2" fill="hold" nodeType="withEffect">
                                  <p:stCondLst>
                                    <p:cond delay="1250"/>
                                  </p:stCondLst>
                                  <p:childTnLst>
                                    <p:set>
                                      <p:cBhvr>
                                        <p:cTn id="8" dur="1" fill="hold">
                                          <p:stCondLst>
                                            <p:cond delay="0"/>
                                          </p:stCondLst>
                                        </p:cTn>
                                        <p:tgtEl>
                                          <p:spTgt spid="42"/>
                                        </p:tgtEl>
                                        <p:attrNameLst>
                                          <p:attrName>style.visibility</p:attrName>
                                        </p:attrNameLst>
                                      </p:cBhvr>
                                      <p:to>
                                        <p:strVal val="visible"/>
                                      </p:to>
                                    </p:set>
                                    <p:animEffect transition="in" filter="wipe(right)">
                                      <p:cBhvr>
                                        <p:cTn id="9" dur="500"/>
                                        <p:tgtEl>
                                          <p:spTgt spid="42"/>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right)">
                                      <p:cBhvr>
                                        <p:cTn id="13" dur="250"/>
                                        <p:tgtEl>
                                          <p:spTgt spid="64"/>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250"/>
                                        <p:tgtEl>
                                          <p:spTgt spid="65"/>
                                        </p:tgtEl>
                                        <p:attrNameLst>
                                          <p:attrName>ppt_y</p:attrName>
                                        </p:attrNameLst>
                                      </p:cBhvr>
                                      <p:tavLst>
                                        <p:tav tm="0">
                                          <p:val>
                                            <p:strVal val="#ppt_y-#ppt_h*1.125000"/>
                                          </p:val>
                                        </p:tav>
                                        <p:tav tm="100000">
                                          <p:val>
                                            <p:strVal val="#ppt_y"/>
                                          </p:val>
                                        </p:tav>
                                      </p:tavLst>
                                    </p:anim>
                                    <p:animEffect transition="in" filter="wipe(down)">
                                      <p:cBhvr>
                                        <p:cTn id="18" dur="250"/>
                                        <p:tgtEl>
                                          <p:spTgt spid="65"/>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250"/>
                                        <p:tgtEl>
                                          <p:spTgt spid="66"/>
                                        </p:tgtEl>
                                      </p:cBhvr>
                                    </p:animEffect>
                                  </p:childTnLst>
                                </p:cTn>
                              </p:par>
                            </p:childTnLst>
                          </p:cTn>
                        </p:par>
                        <p:par>
                          <p:cTn id="23" fill="hold">
                            <p:stCondLst>
                              <p:cond delay="2500"/>
                            </p:stCondLst>
                            <p:childTnLst>
                              <p:par>
                                <p:cTn id="24" presetID="12" presetClass="entr" presetSubtype="1"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250"/>
                                        <p:tgtEl>
                                          <p:spTgt spid="67"/>
                                        </p:tgtEl>
                                        <p:attrNameLst>
                                          <p:attrName>ppt_y</p:attrName>
                                        </p:attrNameLst>
                                      </p:cBhvr>
                                      <p:tavLst>
                                        <p:tav tm="0">
                                          <p:val>
                                            <p:strVal val="#ppt_y-#ppt_h*1.125000"/>
                                          </p:val>
                                        </p:tav>
                                        <p:tav tm="100000">
                                          <p:val>
                                            <p:strVal val="#ppt_y"/>
                                          </p:val>
                                        </p:tav>
                                      </p:tavLst>
                                    </p:anim>
                                    <p:animEffect transition="in" filter="wipe(down)">
                                      <p:cBhvr>
                                        <p:cTn id="27" dur="250"/>
                                        <p:tgtEl>
                                          <p:spTgt spid="6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right)">
                                      <p:cBhvr>
                                        <p:cTn id="31" dur="250"/>
                                        <p:tgtEl>
                                          <p:spTgt spid="68"/>
                                        </p:tgtEl>
                                      </p:cBhvr>
                                    </p:animEffect>
                                  </p:childTnLst>
                                </p:cTn>
                              </p:par>
                            </p:childTnLst>
                          </p:cTn>
                        </p:par>
                        <p:par>
                          <p:cTn id="32" fill="hold">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50"/>
                                        <p:tgtEl>
                                          <p:spTgt spid="69"/>
                                        </p:tgtEl>
                                        <p:attrNameLst>
                                          <p:attrName>ppt_y</p:attrName>
                                        </p:attrNameLst>
                                      </p:cBhvr>
                                      <p:tavLst>
                                        <p:tav tm="0">
                                          <p:val>
                                            <p:strVal val="#ppt_y-#ppt_h*1.125000"/>
                                          </p:val>
                                        </p:tav>
                                        <p:tav tm="100000">
                                          <p:val>
                                            <p:strVal val="#ppt_y"/>
                                          </p:val>
                                        </p:tav>
                                      </p:tavLst>
                                    </p:anim>
                                    <p:animEffect transition="in" filter="wipe(down)">
                                      <p:cBhvr>
                                        <p:cTn id="36" dur="250"/>
                                        <p:tgtEl>
                                          <p:spTgt spid="69"/>
                                        </p:tgtEl>
                                      </p:cBhvr>
                                    </p:animEffec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right)">
                                      <p:cBhvr>
                                        <p:cTn id="40" dur="250"/>
                                        <p:tgtEl>
                                          <p:spTgt spid="70"/>
                                        </p:tgtEl>
                                      </p:cBhvr>
                                    </p:animEffect>
                                  </p:childTnLst>
                                </p:cTn>
                              </p:par>
                            </p:childTnLst>
                          </p:cTn>
                        </p:par>
                        <p:par>
                          <p:cTn id="41" fill="hold">
                            <p:stCondLst>
                              <p:cond delay="4500"/>
                            </p:stCondLst>
                            <p:childTnLst>
                              <p:par>
                                <p:cTn id="42" presetID="12" presetClass="entr" presetSubtype="1"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 calcmode="lin" valueType="num">
                                      <p:cBhvr additive="base">
                                        <p:cTn id="44" dur="250"/>
                                        <p:tgtEl>
                                          <p:spTgt spid="71"/>
                                        </p:tgtEl>
                                        <p:attrNameLst>
                                          <p:attrName>ppt_y</p:attrName>
                                        </p:attrNameLst>
                                      </p:cBhvr>
                                      <p:tavLst>
                                        <p:tav tm="0">
                                          <p:val>
                                            <p:strVal val="#ppt_y-#ppt_h*1.125000"/>
                                          </p:val>
                                        </p:tav>
                                        <p:tav tm="100000">
                                          <p:val>
                                            <p:strVal val="#ppt_y"/>
                                          </p:val>
                                        </p:tav>
                                      </p:tavLst>
                                    </p:anim>
                                    <p:animEffect transition="in" filter="wipe(down)">
                                      <p:cBhvr>
                                        <p:cTn id="45" dur="250"/>
                                        <p:tgtEl>
                                          <p:spTgt spid="71"/>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up)">
                                      <p:cBhvr>
                                        <p:cTn id="49"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69" grpId="0"/>
      <p:bldP spid="71" grpId="0"/>
      <p:bldP spid="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1768422"/>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105"/>
          <p:cNvSpPr>
            <a:spLocks noChangeAspect="1"/>
          </p:cNvSpPr>
          <p:nvPr/>
        </p:nvSpPr>
        <p:spPr>
          <a:xfrm>
            <a:off x="5261022" y="1849528"/>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106"/>
          <p:cNvSpPr>
            <a:spLocks noChangeAspect="1"/>
          </p:cNvSpPr>
          <p:nvPr/>
        </p:nvSpPr>
        <p:spPr>
          <a:xfrm>
            <a:off x="1910509" y="1727894"/>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109"/>
          <p:cNvSpPr>
            <a:spLocks noChangeAspect="1"/>
          </p:cNvSpPr>
          <p:nvPr/>
        </p:nvSpPr>
        <p:spPr>
          <a:xfrm>
            <a:off x="3659574" y="1639476"/>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111"/>
          <p:cNvSpPr>
            <a:spLocks noChangeAspect="1"/>
          </p:cNvSpPr>
          <p:nvPr/>
        </p:nvSpPr>
        <p:spPr>
          <a:xfrm>
            <a:off x="3236021" y="1837349"/>
            <a:ext cx="567384" cy="56738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112"/>
          <p:cNvSpPr>
            <a:spLocks noChangeAspect="1"/>
          </p:cNvSpPr>
          <p:nvPr/>
        </p:nvSpPr>
        <p:spPr>
          <a:xfrm>
            <a:off x="4517376" y="1727894"/>
            <a:ext cx="810548" cy="810548"/>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113"/>
          <p:cNvSpPr>
            <a:spLocks noChangeAspect="1"/>
          </p:cNvSpPr>
          <p:nvPr/>
        </p:nvSpPr>
        <p:spPr>
          <a:xfrm>
            <a:off x="5732549" y="1877876"/>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114"/>
          <p:cNvSpPr>
            <a:spLocks noChangeAspect="1"/>
          </p:cNvSpPr>
          <p:nvPr/>
        </p:nvSpPr>
        <p:spPr>
          <a:xfrm>
            <a:off x="6131313" y="1558421"/>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115"/>
          <p:cNvSpPr>
            <a:spLocks noChangeAspect="1"/>
          </p:cNvSpPr>
          <p:nvPr/>
        </p:nvSpPr>
        <p:spPr>
          <a:xfrm>
            <a:off x="7136016" y="1756293"/>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119"/>
          <p:cNvSpPr>
            <a:spLocks noChangeAspect="1"/>
          </p:cNvSpPr>
          <p:nvPr/>
        </p:nvSpPr>
        <p:spPr>
          <a:xfrm>
            <a:off x="1534762" y="1882641"/>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121"/>
          <p:cNvGrpSpPr/>
          <p:nvPr/>
        </p:nvGrpSpPr>
        <p:grpSpPr>
          <a:xfrm>
            <a:off x="1515882" y="2483922"/>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59" name="Group 124"/>
          <p:cNvGrpSpPr/>
          <p:nvPr/>
        </p:nvGrpSpPr>
        <p:grpSpPr>
          <a:xfrm>
            <a:off x="2054693" y="1059976"/>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2" name="Group 127"/>
          <p:cNvGrpSpPr/>
          <p:nvPr/>
        </p:nvGrpSpPr>
        <p:grpSpPr>
          <a:xfrm>
            <a:off x="3250657" y="1059976"/>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5" name="Group 130"/>
          <p:cNvGrpSpPr/>
          <p:nvPr/>
        </p:nvGrpSpPr>
        <p:grpSpPr>
          <a:xfrm>
            <a:off x="4650678" y="1059976"/>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8" name="Group 133"/>
          <p:cNvGrpSpPr/>
          <p:nvPr/>
        </p:nvGrpSpPr>
        <p:grpSpPr>
          <a:xfrm>
            <a:off x="5695746" y="1059976"/>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71" name="Group 136"/>
          <p:cNvGrpSpPr/>
          <p:nvPr/>
        </p:nvGrpSpPr>
        <p:grpSpPr>
          <a:xfrm>
            <a:off x="7218195" y="1059976"/>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77" name="Group 142"/>
          <p:cNvGrpSpPr/>
          <p:nvPr/>
        </p:nvGrpSpPr>
        <p:grpSpPr>
          <a:xfrm>
            <a:off x="2700964" y="2569625"/>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84" name="Group 145"/>
          <p:cNvGrpSpPr/>
          <p:nvPr/>
        </p:nvGrpSpPr>
        <p:grpSpPr>
          <a:xfrm>
            <a:off x="3864282" y="2655328"/>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87" name="Group 148"/>
          <p:cNvGrpSpPr/>
          <p:nvPr/>
        </p:nvGrpSpPr>
        <p:grpSpPr>
          <a:xfrm>
            <a:off x="5264405" y="2512490"/>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90" name="Group 151"/>
          <p:cNvGrpSpPr/>
          <p:nvPr/>
        </p:nvGrpSpPr>
        <p:grpSpPr>
          <a:xfrm>
            <a:off x="6446768" y="2712463"/>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sp>
        <p:nvSpPr>
          <p:cNvPr id="121" name="Freeform 36"/>
          <p:cNvSpPr>
            <a:spLocks noChangeAspect="1" noEditPoints="1"/>
          </p:cNvSpPr>
          <p:nvPr/>
        </p:nvSpPr>
        <p:spPr bwMode="auto">
          <a:xfrm>
            <a:off x="5375806" y="2027618"/>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6"/>
          <p:cNvSpPr>
            <a:spLocks noChangeAspect="1" noEditPoints="1"/>
          </p:cNvSpPr>
          <p:nvPr/>
        </p:nvSpPr>
        <p:spPr bwMode="auto">
          <a:xfrm>
            <a:off x="2183319" y="1995434"/>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26"/>
          <p:cNvSpPr>
            <a:spLocks noEditPoints="1"/>
          </p:cNvSpPr>
          <p:nvPr/>
        </p:nvSpPr>
        <p:spPr bwMode="auto">
          <a:xfrm>
            <a:off x="4020981" y="1999719"/>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16"/>
          <p:cNvSpPr>
            <a:spLocks noEditPoints="1"/>
          </p:cNvSpPr>
          <p:nvPr/>
        </p:nvSpPr>
        <p:spPr bwMode="auto">
          <a:xfrm>
            <a:off x="6592996" y="2011967"/>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Box 126"/>
          <p:cNvSpPr txBox="1"/>
          <p:nvPr/>
        </p:nvSpPr>
        <p:spPr>
          <a:xfrm>
            <a:off x="1679328"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3995647"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p:cNvCxnSpPr/>
          <p:nvPr/>
        </p:nvCxnSpPr>
        <p:spPr>
          <a:xfrm>
            <a:off x="144661" y="2717955"/>
            <a:ext cx="890867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116516" y="2634112"/>
            <a:ext cx="161976" cy="161976"/>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8" name="组合 87"/>
          <p:cNvGrpSpPr/>
          <p:nvPr/>
        </p:nvGrpSpPr>
        <p:grpSpPr>
          <a:xfrm>
            <a:off x="2196355" y="2634112"/>
            <a:ext cx="161976" cy="161976"/>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1" name="组合 90"/>
          <p:cNvGrpSpPr/>
          <p:nvPr/>
        </p:nvGrpSpPr>
        <p:grpSpPr>
          <a:xfrm>
            <a:off x="3330185" y="2634112"/>
            <a:ext cx="161976" cy="161976"/>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4" name="组合 93"/>
          <p:cNvGrpSpPr/>
          <p:nvPr/>
        </p:nvGrpSpPr>
        <p:grpSpPr>
          <a:xfrm>
            <a:off x="4464016" y="2634112"/>
            <a:ext cx="161976" cy="161976"/>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7" name="组合 96"/>
          <p:cNvGrpSpPr/>
          <p:nvPr/>
        </p:nvGrpSpPr>
        <p:grpSpPr>
          <a:xfrm>
            <a:off x="5597846" y="2607116"/>
            <a:ext cx="215968" cy="215968"/>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00" name="组合 99"/>
          <p:cNvGrpSpPr/>
          <p:nvPr/>
        </p:nvGrpSpPr>
        <p:grpSpPr>
          <a:xfrm>
            <a:off x="6731677" y="2634112"/>
            <a:ext cx="161976" cy="161976"/>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7865508" y="2634112"/>
            <a:ext cx="161976" cy="161976"/>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6" name="标题 4"/>
          <p:cNvSpPr txBox="1"/>
          <p:nvPr/>
        </p:nvSpPr>
        <p:spPr>
          <a:xfrm>
            <a:off x="630588" y="2933923"/>
            <a:ext cx="102584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2005.9.10</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公司成立</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07" name="标题 4"/>
          <p:cNvSpPr txBox="1"/>
          <p:nvPr/>
        </p:nvSpPr>
        <p:spPr>
          <a:xfrm>
            <a:off x="1737423" y="3041907"/>
            <a:ext cx="110683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2007.5.19</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公司公开募股成立全资公司</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08" name="标题 4"/>
          <p:cNvSpPr txBox="1"/>
          <p:nvPr/>
        </p:nvSpPr>
        <p:spPr>
          <a:xfrm>
            <a:off x="2952242" y="3041907"/>
            <a:ext cx="971855"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2009.8.29</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公司收购七点公司</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09" name="标题 4"/>
          <p:cNvSpPr txBox="1"/>
          <p:nvPr/>
        </p:nvSpPr>
        <p:spPr>
          <a:xfrm>
            <a:off x="4031503" y="3041907"/>
            <a:ext cx="1026424"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2014.3.15</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公司总市值超</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10</a:t>
            </a: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亿</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10" name="标题 4"/>
          <p:cNvSpPr txBox="1"/>
          <p:nvPr/>
        </p:nvSpPr>
        <p:spPr>
          <a:xfrm>
            <a:off x="5057927" y="3041907"/>
            <a:ext cx="1295807"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2016.1.15</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公司公开融资</a:t>
            </a:r>
            <a:endParaRPr kumimoji="0" lang="en-US" altLang="zh-CN"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计划上市</a:t>
            </a:r>
            <a:endParaRPr kumimoji="0" lang="zh-CN" altLang="en-US" sz="10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111" name="标题 4"/>
          <p:cNvSpPr txBox="1"/>
          <p:nvPr/>
        </p:nvSpPr>
        <p:spPr>
          <a:xfrm>
            <a:off x="6245750" y="3041907"/>
            <a:ext cx="1133831" cy="35155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2016.5.1</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公司将计划进军房地产</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12" name="标题 4"/>
          <p:cNvSpPr txBox="1"/>
          <p:nvPr/>
        </p:nvSpPr>
        <p:spPr>
          <a:xfrm>
            <a:off x="7433573" y="3095899"/>
            <a:ext cx="1079839" cy="24357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2017.1.10</a:t>
            </a:r>
          </a:p>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公司将开发首个工业区</a:t>
            </a:r>
            <a:endParaRPr kumimoji="0" lang="zh-CN" altLang="en-US" sz="82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grpSp>
        <p:nvGrpSpPr>
          <p:cNvPr id="113" name="组合 112"/>
          <p:cNvGrpSpPr/>
          <p:nvPr/>
        </p:nvGrpSpPr>
        <p:grpSpPr>
          <a:xfrm>
            <a:off x="3674527" y="1059976"/>
            <a:ext cx="4029006" cy="1444997"/>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7" name="矩形 47"/>
          <p:cNvSpPr>
            <a:spLocks noChangeArrowheads="1"/>
          </p:cNvSpPr>
          <p:nvPr/>
        </p:nvSpPr>
        <p:spPr bwMode="auto">
          <a:xfrm>
            <a:off x="4238973" y="1403895"/>
            <a:ext cx="3140608" cy="6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右键点击图片选择设置图片格式可直接替换图片。您的内容打在这里，或者通过复制您的文本后，在此框中选择粘贴，并选择只保留文字。</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8" name="矩形 3"/>
          <p:cNvSpPr>
            <a:spLocks noChangeArrowheads="1"/>
          </p:cNvSpPr>
          <p:nvPr/>
        </p:nvSpPr>
        <p:spPr bwMode="auto">
          <a:xfrm>
            <a:off x="4251362" y="1152189"/>
            <a:ext cx="796333" cy="2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9" rIns="51416" bIns="25709">
            <a:spAutoFit/>
          </a:body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公司简介</a:t>
            </a:r>
          </a:p>
        </p:txBody>
      </p:sp>
      <p:grpSp>
        <p:nvGrpSpPr>
          <p:cNvPr id="119" name="组合 118"/>
          <p:cNvGrpSpPr/>
          <p:nvPr/>
        </p:nvGrpSpPr>
        <p:grpSpPr>
          <a:xfrm>
            <a:off x="1170508" y="4353484"/>
            <a:ext cx="1889718" cy="215968"/>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440468" y="4355992"/>
            <a:ext cx="1296886" cy="213503"/>
          </a:xfrm>
          <a:prstGeom prst="rect">
            <a:avLst/>
          </a:prstGeom>
          <a:noFill/>
          <a:ln w="9525">
            <a:noFill/>
            <a:miter lim="800000"/>
          </a:ln>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十年史诗历程</a:t>
            </a:r>
          </a:p>
        </p:txBody>
      </p:sp>
      <p:grpSp>
        <p:nvGrpSpPr>
          <p:cNvPr id="123" name="组合 122"/>
          <p:cNvGrpSpPr/>
          <p:nvPr/>
        </p:nvGrpSpPr>
        <p:grpSpPr>
          <a:xfrm>
            <a:off x="3654137" y="4353484"/>
            <a:ext cx="1889718" cy="215968"/>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3924097"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十年风云典范</a:t>
            </a:r>
          </a:p>
        </p:txBody>
      </p:sp>
      <p:grpSp>
        <p:nvGrpSpPr>
          <p:cNvPr id="127" name="组合 126"/>
          <p:cNvGrpSpPr/>
          <p:nvPr/>
        </p:nvGrpSpPr>
        <p:grpSpPr>
          <a:xfrm>
            <a:off x="6191758" y="4353484"/>
            <a:ext cx="1889718" cy="215968"/>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6461718" y="4355992"/>
            <a:ext cx="1296886"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十年见证实力</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65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00"/>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00"/>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00"/>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00"/>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00"/>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00"/>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00"/>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00"/>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00"/>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4456017" y="842779"/>
            <a:ext cx="1049084" cy="979427"/>
            <a:chOff x="3083145" y="1672281"/>
            <a:chExt cx="1398778" cy="1305903"/>
          </a:xfrm>
          <a:solidFill>
            <a:srgbClr val="C00000"/>
          </a:solidFill>
        </p:grpSpPr>
        <p:sp>
          <p:nvSpPr>
            <p:cNvPr id="78" name="Freeform 132"/>
            <p:cNvSpPr/>
            <p:nvPr/>
          </p:nvSpPr>
          <p:spPr bwMode="auto">
            <a:xfrm>
              <a:off x="3719674" y="1672281"/>
              <a:ext cx="762249" cy="1305903"/>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133"/>
            <p:cNvSpPr/>
            <p:nvPr/>
          </p:nvSpPr>
          <p:spPr bwMode="auto">
            <a:xfrm>
              <a:off x="3083145" y="1672281"/>
              <a:ext cx="636529" cy="1305903"/>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80" name="组合 79"/>
          <p:cNvGrpSpPr/>
          <p:nvPr/>
        </p:nvGrpSpPr>
        <p:grpSpPr>
          <a:xfrm>
            <a:off x="3581924" y="2268172"/>
            <a:ext cx="2967162" cy="1322609"/>
            <a:chOff x="1917687" y="3572806"/>
            <a:chExt cx="3956216" cy="1763479"/>
          </a:xfrm>
          <a:solidFill>
            <a:srgbClr val="C00000"/>
          </a:solidFill>
        </p:grpSpPr>
        <p:sp>
          <p:nvSpPr>
            <p:cNvPr id="81" name="Freeform 134"/>
            <p:cNvSpPr/>
            <p:nvPr/>
          </p:nvSpPr>
          <p:spPr bwMode="auto">
            <a:xfrm>
              <a:off x="1917687" y="3613580"/>
              <a:ext cx="1788396" cy="1722705"/>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135"/>
            <p:cNvSpPr/>
            <p:nvPr/>
          </p:nvSpPr>
          <p:spPr bwMode="auto">
            <a:xfrm>
              <a:off x="3706082" y="3572806"/>
              <a:ext cx="2167821" cy="176347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83" name="组合 82"/>
          <p:cNvGrpSpPr/>
          <p:nvPr/>
        </p:nvGrpSpPr>
        <p:grpSpPr>
          <a:xfrm>
            <a:off x="3938696" y="1885065"/>
            <a:ext cx="2183961" cy="977729"/>
            <a:chOff x="2393384" y="3061997"/>
            <a:chExt cx="2911948" cy="1303638"/>
          </a:xfrm>
          <a:solidFill>
            <a:srgbClr val="C00000"/>
          </a:solidFill>
        </p:grpSpPr>
        <p:sp>
          <p:nvSpPr>
            <p:cNvPr id="104" name="Freeform 136"/>
            <p:cNvSpPr/>
            <p:nvPr/>
          </p:nvSpPr>
          <p:spPr bwMode="auto">
            <a:xfrm>
              <a:off x="2393384" y="3093710"/>
              <a:ext cx="1317229" cy="1271925"/>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5" name="Freeform 137"/>
            <p:cNvSpPr/>
            <p:nvPr/>
          </p:nvSpPr>
          <p:spPr bwMode="auto">
            <a:xfrm>
              <a:off x="3715143" y="3061997"/>
              <a:ext cx="1590189" cy="1299108"/>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06" name="组合 105"/>
          <p:cNvGrpSpPr/>
          <p:nvPr/>
        </p:nvGrpSpPr>
        <p:grpSpPr>
          <a:xfrm>
            <a:off x="4227513" y="1580958"/>
            <a:ext cx="1549415" cy="692310"/>
            <a:chOff x="2778473" y="2656521"/>
            <a:chExt cx="2065886" cy="923080"/>
          </a:xfrm>
          <a:solidFill>
            <a:srgbClr val="C00000"/>
          </a:solidFill>
        </p:grpSpPr>
        <p:sp>
          <p:nvSpPr>
            <p:cNvPr id="107" name="Freeform 138"/>
            <p:cNvSpPr/>
            <p:nvPr/>
          </p:nvSpPr>
          <p:spPr bwMode="auto">
            <a:xfrm>
              <a:off x="2778473" y="2674643"/>
              <a:ext cx="938937" cy="904958"/>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8" name="Freeform 139"/>
            <p:cNvSpPr/>
            <p:nvPr/>
          </p:nvSpPr>
          <p:spPr bwMode="auto">
            <a:xfrm>
              <a:off x="3717409" y="2656521"/>
              <a:ext cx="1126950" cy="92308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09" name="组合 108"/>
          <p:cNvGrpSpPr/>
          <p:nvPr/>
        </p:nvGrpSpPr>
        <p:grpSpPr>
          <a:xfrm>
            <a:off x="3130860" y="2764257"/>
            <a:ext cx="3964429" cy="1744790"/>
            <a:chOff x="1316269" y="4234252"/>
            <a:chExt cx="5285905" cy="2326387"/>
          </a:xfrm>
          <a:solidFill>
            <a:srgbClr val="C00000"/>
          </a:solidFill>
        </p:grpSpPr>
        <p:sp>
          <p:nvSpPr>
            <p:cNvPr id="110" name="Freeform 140"/>
            <p:cNvSpPr/>
            <p:nvPr/>
          </p:nvSpPr>
          <p:spPr bwMode="auto">
            <a:xfrm>
              <a:off x="1316269" y="4284087"/>
              <a:ext cx="2394344" cy="2276552"/>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1" name="Freeform 141"/>
            <p:cNvSpPr/>
            <p:nvPr/>
          </p:nvSpPr>
          <p:spPr bwMode="auto">
            <a:xfrm>
              <a:off x="3710613" y="4234252"/>
              <a:ext cx="2891561" cy="2326387"/>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cxnSp>
        <p:nvCxnSpPr>
          <p:cNvPr id="112" name="直接连接符 111"/>
          <p:cNvCxnSpPr/>
          <p:nvPr/>
        </p:nvCxnSpPr>
        <p:spPr>
          <a:xfrm flipH="1">
            <a:off x="5400716" y="1378158"/>
            <a:ext cx="2556381"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5872254" y="842778"/>
            <a:ext cx="2170568"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a:t>
            </a:r>
          </a:p>
        </p:txBody>
      </p:sp>
      <p:cxnSp>
        <p:nvCxnSpPr>
          <p:cNvPr id="114" name="直接连接符 113"/>
          <p:cNvCxnSpPr/>
          <p:nvPr/>
        </p:nvCxnSpPr>
        <p:spPr>
          <a:xfrm flipH="1">
            <a:off x="2127797" y="1712546"/>
            <a:ext cx="2192763"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2226476" y="1182799"/>
            <a:ext cx="217334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a:t>
            </a:r>
          </a:p>
        </p:txBody>
      </p:sp>
      <p:cxnSp>
        <p:nvCxnSpPr>
          <p:cNvPr id="116" name="直接连接符 115"/>
          <p:cNvCxnSpPr/>
          <p:nvPr/>
        </p:nvCxnSpPr>
        <p:spPr>
          <a:xfrm flipH="1">
            <a:off x="5959121" y="2080995"/>
            <a:ext cx="2331351"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6225403" y="1545026"/>
            <a:ext cx="2141269"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a:t>
            </a:r>
          </a:p>
        </p:txBody>
      </p:sp>
      <p:cxnSp>
        <p:nvCxnSpPr>
          <p:cNvPr id="118" name="直接连接符 117"/>
          <p:cNvCxnSpPr/>
          <p:nvPr/>
        </p:nvCxnSpPr>
        <p:spPr>
          <a:xfrm flipH="1">
            <a:off x="1675436" y="2542633"/>
            <a:ext cx="2060285"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1675435" y="2012885"/>
            <a:ext cx="2139542"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a:t>
            </a:r>
          </a:p>
        </p:txBody>
      </p:sp>
      <p:cxnSp>
        <p:nvCxnSpPr>
          <p:cNvPr id="120" name="直接连接符 119"/>
          <p:cNvCxnSpPr/>
          <p:nvPr/>
        </p:nvCxnSpPr>
        <p:spPr>
          <a:xfrm flipH="1">
            <a:off x="6858926" y="2954239"/>
            <a:ext cx="2117346"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6888544" y="2426292"/>
            <a:ext cx="2087729"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a:t>
            </a:r>
          </a:p>
        </p:txBody>
      </p:sp>
      <p:sp>
        <p:nvSpPr>
          <p:cNvPr id="122" name="矩形 121"/>
          <p:cNvSpPr/>
          <p:nvPr/>
        </p:nvSpPr>
        <p:spPr>
          <a:xfrm flipH="1">
            <a:off x="9109711" y="741458"/>
            <a:ext cx="34289" cy="3665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50" fill="hold"/>
                                        <p:tgtEl>
                                          <p:spTgt spid="109"/>
                                        </p:tgtEl>
                                        <p:attrNameLst>
                                          <p:attrName>ppt_x</p:attrName>
                                        </p:attrNameLst>
                                      </p:cBhvr>
                                      <p:tavLst>
                                        <p:tav tm="0">
                                          <p:val>
                                            <p:strVal val="#ppt_x"/>
                                          </p:val>
                                        </p:tav>
                                        <p:tav tm="100000">
                                          <p:val>
                                            <p:strVal val="#ppt_x"/>
                                          </p:val>
                                        </p:tav>
                                      </p:tavLst>
                                    </p:anim>
                                    <p:anim calcmode="lin" valueType="num">
                                      <p:cBhvr additive="base">
                                        <p:cTn id="8" dur="25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250" fill="hold"/>
                                        <p:tgtEl>
                                          <p:spTgt spid="80"/>
                                        </p:tgtEl>
                                        <p:attrNameLst>
                                          <p:attrName>ppt_x</p:attrName>
                                        </p:attrNameLst>
                                      </p:cBhvr>
                                      <p:tavLst>
                                        <p:tav tm="0">
                                          <p:val>
                                            <p:strVal val="#ppt_x"/>
                                          </p:val>
                                        </p:tav>
                                        <p:tav tm="100000">
                                          <p:val>
                                            <p:strVal val="#ppt_x"/>
                                          </p:val>
                                        </p:tav>
                                      </p:tavLst>
                                    </p:anim>
                                    <p:anim calcmode="lin" valueType="num">
                                      <p:cBhvr additive="base">
                                        <p:cTn id="13" dur="250" fill="hold"/>
                                        <p:tgtEl>
                                          <p:spTgt spid="8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250" fill="hold"/>
                                        <p:tgtEl>
                                          <p:spTgt spid="83"/>
                                        </p:tgtEl>
                                        <p:attrNameLst>
                                          <p:attrName>ppt_x</p:attrName>
                                        </p:attrNameLst>
                                      </p:cBhvr>
                                      <p:tavLst>
                                        <p:tav tm="0">
                                          <p:val>
                                            <p:strVal val="#ppt_x"/>
                                          </p:val>
                                        </p:tav>
                                        <p:tav tm="100000">
                                          <p:val>
                                            <p:strVal val="#ppt_x"/>
                                          </p:val>
                                        </p:tav>
                                      </p:tavLst>
                                    </p:anim>
                                    <p:anim calcmode="lin" valueType="num">
                                      <p:cBhvr additive="base">
                                        <p:cTn id="18" dur="250" fill="hold"/>
                                        <p:tgtEl>
                                          <p:spTgt spid="8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additive="base">
                                        <p:cTn id="22" dur="250" fill="hold"/>
                                        <p:tgtEl>
                                          <p:spTgt spid="106"/>
                                        </p:tgtEl>
                                        <p:attrNameLst>
                                          <p:attrName>ppt_x</p:attrName>
                                        </p:attrNameLst>
                                      </p:cBhvr>
                                      <p:tavLst>
                                        <p:tav tm="0">
                                          <p:val>
                                            <p:strVal val="#ppt_x"/>
                                          </p:val>
                                        </p:tav>
                                        <p:tav tm="100000">
                                          <p:val>
                                            <p:strVal val="#ppt_x"/>
                                          </p:val>
                                        </p:tav>
                                      </p:tavLst>
                                    </p:anim>
                                    <p:anim calcmode="lin" valueType="num">
                                      <p:cBhvr additive="base">
                                        <p:cTn id="23" dur="250" fill="hold"/>
                                        <p:tgtEl>
                                          <p:spTgt spid="10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250" fill="hold"/>
                                        <p:tgtEl>
                                          <p:spTgt spid="77"/>
                                        </p:tgtEl>
                                        <p:attrNameLst>
                                          <p:attrName>ppt_x</p:attrName>
                                        </p:attrNameLst>
                                      </p:cBhvr>
                                      <p:tavLst>
                                        <p:tav tm="0">
                                          <p:val>
                                            <p:strVal val="#ppt_x"/>
                                          </p:val>
                                        </p:tav>
                                        <p:tav tm="100000">
                                          <p:val>
                                            <p:strVal val="#ppt_x"/>
                                          </p:val>
                                        </p:tav>
                                      </p:tavLst>
                                    </p:anim>
                                    <p:anim calcmode="lin" valueType="num">
                                      <p:cBhvr additive="base">
                                        <p:cTn id="28" dur="250" fill="hold"/>
                                        <p:tgtEl>
                                          <p:spTgt spid="7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left)">
                                      <p:cBhvr>
                                        <p:cTn id="32" dur="500"/>
                                        <p:tgtEl>
                                          <p:spTgt spid="112"/>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250"/>
                                        <p:tgtEl>
                                          <p:spTgt spid="113"/>
                                        </p:tgtEl>
                                        <p:attrNameLst>
                                          <p:attrName>ppt_y</p:attrName>
                                        </p:attrNameLst>
                                      </p:cBhvr>
                                      <p:tavLst>
                                        <p:tav tm="0">
                                          <p:val>
                                            <p:strVal val="#ppt_y-#ppt_h*1.125000"/>
                                          </p:val>
                                        </p:tav>
                                        <p:tav tm="100000">
                                          <p:val>
                                            <p:strVal val="#ppt_y"/>
                                          </p:val>
                                        </p:tav>
                                      </p:tavLst>
                                    </p:anim>
                                    <p:animEffect transition="in" filter="wipe(down)">
                                      <p:cBhvr>
                                        <p:cTn id="37" dur="250"/>
                                        <p:tgtEl>
                                          <p:spTgt spid="113"/>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000"/>
                            </p:stCondLst>
                            <p:childTnLst>
                              <p:par>
                                <p:cTn id="43" presetID="12" presetClass="entr" presetSubtype="1"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 calcmode="lin" valueType="num">
                                      <p:cBhvr additive="base">
                                        <p:cTn id="45" dur="250"/>
                                        <p:tgtEl>
                                          <p:spTgt spid="115"/>
                                        </p:tgtEl>
                                        <p:attrNameLst>
                                          <p:attrName>ppt_y</p:attrName>
                                        </p:attrNameLst>
                                      </p:cBhvr>
                                      <p:tavLst>
                                        <p:tav tm="0">
                                          <p:val>
                                            <p:strVal val="#ppt_y-#ppt_h*1.125000"/>
                                          </p:val>
                                        </p:tav>
                                        <p:tav tm="100000">
                                          <p:val>
                                            <p:strVal val="#ppt_y"/>
                                          </p:val>
                                        </p:tav>
                                      </p:tavLst>
                                    </p:anim>
                                    <p:animEffect transition="in" filter="wipe(down)">
                                      <p:cBhvr>
                                        <p:cTn id="46" dur="250"/>
                                        <p:tgtEl>
                                          <p:spTgt spid="115"/>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left)">
                                      <p:cBhvr>
                                        <p:cTn id="50" dur="500"/>
                                        <p:tgtEl>
                                          <p:spTgt spid="116"/>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additive="base">
                                        <p:cTn id="54" dur="250"/>
                                        <p:tgtEl>
                                          <p:spTgt spid="117"/>
                                        </p:tgtEl>
                                        <p:attrNameLst>
                                          <p:attrName>ppt_y</p:attrName>
                                        </p:attrNameLst>
                                      </p:cBhvr>
                                      <p:tavLst>
                                        <p:tav tm="0">
                                          <p:val>
                                            <p:strVal val="#ppt_y-#ppt_h*1.125000"/>
                                          </p:val>
                                        </p:tav>
                                        <p:tav tm="100000">
                                          <p:val>
                                            <p:strVal val="#ppt_y"/>
                                          </p:val>
                                        </p:tav>
                                      </p:tavLst>
                                    </p:anim>
                                    <p:animEffect transition="in" filter="wipe(down)">
                                      <p:cBhvr>
                                        <p:cTn id="55" dur="250"/>
                                        <p:tgtEl>
                                          <p:spTgt spid="117"/>
                                        </p:tgtEl>
                                      </p:cBhvr>
                                    </p:animEffect>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wipe(right)">
                                      <p:cBhvr>
                                        <p:cTn id="59" dur="500"/>
                                        <p:tgtEl>
                                          <p:spTgt spid="118"/>
                                        </p:tgtEl>
                                      </p:cBhvr>
                                    </p:animEffect>
                                  </p:childTnLst>
                                </p:cTn>
                              </p:par>
                            </p:childTnLst>
                          </p:cTn>
                        </p:par>
                        <p:par>
                          <p:cTn id="60" fill="hold">
                            <p:stCondLst>
                              <p:cond delay="6000"/>
                            </p:stCondLst>
                            <p:childTnLst>
                              <p:par>
                                <p:cTn id="61" presetID="12" presetClass="entr" presetSubtype="1"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250"/>
                                        <p:tgtEl>
                                          <p:spTgt spid="119"/>
                                        </p:tgtEl>
                                        <p:attrNameLst>
                                          <p:attrName>ppt_y</p:attrName>
                                        </p:attrNameLst>
                                      </p:cBhvr>
                                      <p:tavLst>
                                        <p:tav tm="0">
                                          <p:val>
                                            <p:strVal val="#ppt_y-#ppt_h*1.125000"/>
                                          </p:val>
                                        </p:tav>
                                        <p:tav tm="100000">
                                          <p:val>
                                            <p:strVal val="#ppt_y"/>
                                          </p:val>
                                        </p:tav>
                                      </p:tavLst>
                                    </p:anim>
                                    <p:animEffect transition="in" filter="wipe(down)">
                                      <p:cBhvr>
                                        <p:cTn id="64" dur="250"/>
                                        <p:tgtEl>
                                          <p:spTgt spid="119"/>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wipe(right)">
                                      <p:cBhvr>
                                        <p:cTn id="68" dur="500"/>
                                        <p:tgtEl>
                                          <p:spTgt spid="120"/>
                                        </p:tgtEl>
                                      </p:cBhvr>
                                    </p:animEffect>
                                  </p:childTnLst>
                                </p:cTn>
                              </p:par>
                            </p:childTnLst>
                          </p:cTn>
                        </p:par>
                        <p:par>
                          <p:cTn id="69" fill="hold">
                            <p:stCondLst>
                              <p:cond delay="7000"/>
                            </p:stCondLst>
                            <p:childTnLst>
                              <p:par>
                                <p:cTn id="70" presetID="12" presetClass="entr" presetSubtype="1"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cBhvr additive="base">
                                        <p:cTn id="72" dur="250"/>
                                        <p:tgtEl>
                                          <p:spTgt spid="121"/>
                                        </p:tgtEl>
                                        <p:attrNameLst>
                                          <p:attrName>ppt_y</p:attrName>
                                        </p:attrNameLst>
                                      </p:cBhvr>
                                      <p:tavLst>
                                        <p:tav tm="0">
                                          <p:val>
                                            <p:strVal val="#ppt_y-#ppt_h*1.125000"/>
                                          </p:val>
                                        </p:tav>
                                        <p:tav tm="100000">
                                          <p:val>
                                            <p:strVal val="#ppt_y"/>
                                          </p:val>
                                        </p:tav>
                                      </p:tavLst>
                                    </p:anim>
                                    <p:animEffect transition="in" filter="wipe(down)">
                                      <p:cBhvr>
                                        <p:cTn id="73" dur="250"/>
                                        <p:tgtEl>
                                          <p:spTgt spid="121"/>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wipe(up)">
                                      <p:cBhvr>
                                        <p:cTn id="77" dur="2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5" grpId="0"/>
      <p:bldP spid="117" grpId="0"/>
      <p:bldP spid="119" grpId="0"/>
      <p:bldP spid="121" grpId="0"/>
      <p:bldP spid="1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8" name="文本框 7"/>
          <p:cNvSpPr txBox="1"/>
          <p:nvPr/>
        </p:nvSpPr>
        <p:spPr>
          <a:xfrm>
            <a:off x="5857149" y="4615934"/>
            <a:ext cx="2954655" cy="369332"/>
          </a:xfrm>
          <a:prstGeom prst="rect">
            <a:avLst/>
          </a:prstGeom>
          <a:noFill/>
        </p:spPr>
        <p:txBody>
          <a:bodyPr wrap="none" rtlCol="0">
            <a:spAutoFit/>
          </a:bodyPr>
          <a:lstStyle/>
          <a:p>
            <a:r>
              <a:rPr lang="zh-CN" altLang="en-US" sz="1800" dirty="0" smtClean="0">
                <a:solidFill>
                  <a:schemeClr val="bg1"/>
                </a:solidFill>
              </a:rPr>
              <a:t>湖南省长沙市望城雷锋故里</a:t>
            </a:r>
            <a:endParaRPr lang="zh-CN" altLang="en-US" sz="1800" dirty="0">
              <a:solidFill>
                <a:schemeClr val="bg1"/>
              </a:solidFill>
            </a:endParaRPr>
          </a:p>
        </p:txBody>
      </p:sp>
      <p:grpSp>
        <p:nvGrpSpPr>
          <p:cNvPr id="25" name="组合 48"/>
          <p:cNvGrpSpPr/>
          <p:nvPr/>
        </p:nvGrpSpPr>
        <p:grpSpPr bwMode="auto">
          <a:xfrm>
            <a:off x="2226890" y="2789630"/>
            <a:ext cx="4910510" cy="584775"/>
            <a:chOff x="0" y="-17956"/>
            <a:chExt cx="3619555" cy="430580"/>
          </a:xfrm>
        </p:grpSpPr>
        <p:sp>
          <p:nvSpPr>
            <p:cNvPr id="26" name="圆角矩形 72"/>
            <p:cNvSpPr>
              <a:spLocks noChangeArrowheads="1"/>
            </p:cNvSpPr>
            <p:nvPr/>
          </p:nvSpPr>
          <p:spPr bwMode="auto">
            <a:xfrm>
              <a:off x="0" y="0"/>
              <a:ext cx="3619555"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7" name="矩形 73"/>
            <p:cNvSpPr>
              <a:spLocks noChangeArrowheads="1"/>
            </p:cNvSpPr>
            <p:nvPr/>
          </p:nvSpPr>
          <p:spPr bwMode="auto">
            <a:xfrm>
              <a:off x="316609" y="-17956"/>
              <a:ext cx="3160961" cy="4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ea"/>
                  <a:sym typeface="+mn-lt"/>
                </a:rPr>
                <a:t>单击此处添加文字标题</a:t>
              </a:r>
              <a:endParaRPr kumimoji="0" lang="zh-CN" altLang="en-US" sz="3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3887191" y="1018609"/>
            <a:ext cx="1344215" cy="1452563"/>
            <a:chOff x="346472" y="475059"/>
            <a:chExt cx="1344215" cy="1452563"/>
          </a:xfrm>
        </p:grpSpPr>
        <p:sp>
          <p:nvSpPr>
            <p:cNvPr id="29" name="六边形 19"/>
            <p:cNvSpPr>
              <a:spLocks noChangeArrowheads="1"/>
            </p:cNvSpPr>
            <p:nvPr/>
          </p:nvSpPr>
          <p:spPr bwMode="auto">
            <a:xfrm rot="16200000">
              <a:off x="292299" y="575667"/>
              <a:ext cx="1452563" cy="1251347"/>
            </a:xfrm>
            <a:prstGeom prst="hexagon">
              <a:avLst>
                <a:gd name="adj" fmla="val 25022"/>
                <a:gd name="vf" fmla="val 115470"/>
              </a:avLst>
            </a:prstGeom>
            <a:gradFill rotWithShape="1">
              <a:gsLst>
                <a:gs pos="0">
                  <a:srgbClr val="C00000"/>
                </a:gs>
                <a:gs pos="64000">
                  <a:srgbClr val="FF0000"/>
                </a:gs>
                <a:gs pos="100000">
                  <a:srgbClr val="FF0000"/>
                </a:gs>
              </a:gsLst>
              <a:lin ang="16200000" scaled="1"/>
            </a:gradFill>
            <a:ln>
              <a:noFill/>
            </a:ln>
          </p:spPr>
          <p:txBody>
            <a:bodyPr anchor="ctr"/>
            <a:lstStyle/>
            <a:p>
              <a:pPr algn="ctr" defTabSz="914400"/>
              <a:endParaRPr lang="zh-CN" altLang="zh-CN" sz="2000" b="1" kern="0">
                <a:solidFill>
                  <a:srgbClr val="FFFFFF"/>
                </a:solidFill>
                <a:latin typeface="Arial" panose="020B0604020202020204"/>
                <a:ea typeface="微软雅黑" panose="020B0503020204020204" pitchFamily="34" charset="-122"/>
                <a:cs typeface="+mn-ea"/>
                <a:sym typeface="宋体" panose="02010600030101010101" pitchFamily="2" charset="-122"/>
              </a:endParaRPr>
            </a:p>
          </p:txBody>
        </p:sp>
        <p:sp>
          <p:nvSpPr>
            <p:cNvPr id="30" name="矩形 24"/>
            <p:cNvSpPr>
              <a:spLocks noChangeArrowheads="1"/>
            </p:cNvSpPr>
            <p:nvPr/>
          </p:nvSpPr>
          <p:spPr bwMode="auto">
            <a:xfrm>
              <a:off x="346472" y="678142"/>
              <a:ext cx="1344215" cy="985463"/>
            </a:xfrm>
            <a:prstGeom prst="rect">
              <a:avLst/>
            </a:prstGeom>
            <a:noFill/>
            <a:ln>
              <a:noFill/>
            </a:ln>
          </p:spPr>
          <p:txBody>
            <a:bodyPr anchor="ctr"/>
            <a:lstStyle/>
            <a:p>
              <a:pPr algn="ctr" defTabSz="914400"/>
              <a:r>
                <a:rPr lang="en-US" altLang="zh-CN" sz="6000" b="1" kern="0" dirty="0" smtClean="0">
                  <a:solidFill>
                    <a:srgbClr val="FFFFFF"/>
                  </a:solidFill>
                  <a:latin typeface="Arial" panose="020B0604020202020204"/>
                  <a:ea typeface="微软雅黑" panose="020B0503020204020204" pitchFamily="34" charset="-122"/>
                  <a:cs typeface="+mn-ea"/>
                  <a:sym typeface="微软雅黑" panose="020B0503020204020204" pitchFamily="34" charset="-122"/>
                </a:rPr>
                <a:t>03</a:t>
              </a:r>
              <a:endParaRPr lang="zh-CN" altLang="en-US" sz="6000" b="1" kern="0" dirty="0">
                <a:solidFill>
                  <a:srgbClr val="FFFFFF"/>
                </a:solidFill>
                <a:latin typeface="Arial" panose="020B0604020202020204"/>
                <a:ea typeface="微软雅黑" panose="020B0503020204020204" pitchFamily="34" charset="-122"/>
                <a:cs typeface="+mn-ea"/>
                <a:sym typeface="微软雅黑 Light" panose="020B050204020402020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43" presetClass="path" presetSubtype="0" decel="100000" fill="hold" nodeType="withEffect">
                                  <p:stCondLst>
                                    <p:cond delay="0"/>
                                  </p:stCondLst>
                                  <p:childTnLst>
                                    <p:animMotion origin="layout" path="M -0.25 0.25 L -0.125 0.25 C -0.06892 0.25 -1.11111E-6 0.18086 -1.11111E-6 0.125 L -1.11111E-6 2.46914E-6 " pathEditMode="relative" rAng="0" ptsTypes="AAAA">
                                      <p:cBhvr>
                                        <p:cTn id="9" dur="1000" fill="hold"/>
                                        <p:tgtEl>
                                          <p:spTgt spid="28"/>
                                        </p:tgtEl>
                                        <p:attrNameLst>
                                          <p:attrName>ppt_x</p:attrName>
                                          <p:attrName>ppt_y</p:attrName>
                                        </p:attrNameLst>
                                      </p:cBhvr>
                                      <p:rCtr x="12500" y="-12500"/>
                                    </p:animMotion>
                                  </p:childTnLst>
                                </p:cTn>
                              </p:par>
                              <p:par>
                                <p:cTn id="10" presetID="2" presetClass="entr" presetSubtype="2"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20"/>
          <p:cNvSpPr>
            <a:spLocks noChangeArrowheads="1"/>
          </p:cNvSpPr>
          <p:nvPr/>
        </p:nvSpPr>
        <p:spPr bwMode="auto">
          <a:xfrm>
            <a:off x="5099961" y="1546724"/>
            <a:ext cx="198354" cy="1737230"/>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5" name="矩形 6"/>
          <p:cNvSpPr>
            <a:spLocks noChangeArrowheads="1"/>
          </p:cNvSpPr>
          <p:nvPr/>
        </p:nvSpPr>
        <p:spPr bwMode="auto">
          <a:xfrm>
            <a:off x="4691266" y="1745077"/>
            <a:ext cx="198354" cy="1538876"/>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6" name="矩形 22"/>
          <p:cNvSpPr>
            <a:spLocks noChangeArrowheads="1"/>
          </p:cNvSpPr>
          <p:nvPr/>
        </p:nvSpPr>
        <p:spPr bwMode="auto">
          <a:xfrm>
            <a:off x="5509747" y="1991384"/>
            <a:ext cx="197264" cy="1292570"/>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7" name="矩形 23"/>
          <p:cNvSpPr>
            <a:spLocks noChangeArrowheads="1"/>
          </p:cNvSpPr>
          <p:nvPr/>
        </p:nvSpPr>
        <p:spPr bwMode="auto">
          <a:xfrm>
            <a:off x="5918443" y="1843164"/>
            <a:ext cx="197264" cy="1440790"/>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8" name="矩形 24"/>
          <p:cNvSpPr>
            <a:spLocks noChangeArrowheads="1"/>
          </p:cNvSpPr>
          <p:nvPr/>
        </p:nvSpPr>
        <p:spPr bwMode="auto">
          <a:xfrm>
            <a:off x="6327139" y="1156675"/>
            <a:ext cx="198354" cy="2127279"/>
          </a:xfrm>
          <a:prstGeom prst="rect">
            <a:avLst/>
          </a:prstGeom>
          <a:solidFill>
            <a:srgbClr val="7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9" name="矩形 25"/>
          <p:cNvSpPr>
            <a:spLocks noChangeArrowheads="1"/>
          </p:cNvSpPr>
          <p:nvPr/>
        </p:nvSpPr>
        <p:spPr bwMode="auto">
          <a:xfrm>
            <a:off x="6735836" y="1694944"/>
            <a:ext cx="198354" cy="1589010"/>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0" name="矩形 26"/>
          <p:cNvSpPr>
            <a:spLocks noChangeArrowheads="1"/>
          </p:cNvSpPr>
          <p:nvPr/>
        </p:nvSpPr>
        <p:spPr bwMode="auto">
          <a:xfrm>
            <a:off x="7144531" y="2139605"/>
            <a:ext cx="198354" cy="1144349"/>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1" name="矩形 27"/>
          <p:cNvSpPr>
            <a:spLocks noChangeArrowheads="1"/>
          </p:cNvSpPr>
          <p:nvPr/>
        </p:nvSpPr>
        <p:spPr bwMode="auto">
          <a:xfrm>
            <a:off x="7554317" y="1991384"/>
            <a:ext cx="198354" cy="1292570"/>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2" name="矩形 28"/>
          <p:cNvSpPr>
            <a:spLocks noChangeArrowheads="1"/>
          </p:cNvSpPr>
          <p:nvPr/>
        </p:nvSpPr>
        <p:spPr bwMode="auto">
          <a:xfrm>
            <a:off x="4282569" y="2139605"/>
            <a:ext cx="198354" cy="1144349"/>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3" name="矩形 29"/>
          <p:cNvSpPr>
            <a:spLocks noChangeArrowheads="1"/>
          </p:cNvSpPr>
          <p:nvPr/>
        </p:nvSpPr>
        <p:spPr bwMode="auto">
          <a:xfrm>
            <a:off x="3873874" y="2514515"/>
            <a:ext cx="197264" cy="769439"/>
          </a:xfrm>
          <a:prstGeom prst="rect">
            <a:avLst/>
          </a:prstGeom>
          <a:solidFill>
            <a:srgbClr val="7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4" name="矩形 30"/>
          <p:cNvSpPr>
            <a:spLocks noChangeArrowheads="1"/>
          </p:cNvSpPr>
          <p:nvPr/>
        </p:nvSpPr>
        <p:spPr bwMode="auto">
          <a:xfrm>
            <a:off x="3464088" y="2238781"/>
            <a:ext cx="198354" cy="1045172"/>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5" name="矩形 31"/>
          <p:cNvSpPr>
            <a:spLocks noChangeArrowheads="1"/>
          </p:cNvSpPr>
          <p:nvPr/>
        </p:nvSpPr>
        <p:spPr bwMode="auto">
          <a:xfrm>
            <a:off x="3055391" y="2358666"/>
            <a:ext cx="198354" cy="918749"/>
          </a:xfrm>
          <a:prstGeom prst="rect">
            <a:avLst/>
          </a:prstGeom>
          <a:solidFill>
            <a:srgbClr val="C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6" name="矩形 46"/>
          <p:cNvSpPr>
            <a:spLocks noChangeArrowheads="1"/>
          </p:cNvSpPr>
          <p:nvPr/>
        </p:nvSpPr>
        <p:spPr bwMode="auto">
          <a:xfrm>
            <a:off x="2240179" y="3277190"/>
            <a:ext cx="6245945" cy="197846"/>
          </a:xfrm>
          <a:prstGeom prst="rect">
            <a:avLst/>
          </a:prstGeom>
          <a:solidFill>
            <a:srgbClr val="700000"/>
          </a:solidFill>
          <a:ln w="9525">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3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7" name="TextBox 47"/>
          <p:cNvSpPr>
            <a:spLocks noChangeArrowheads="1"/>
          </p:cNvSpPr>
          <p:nvPr/>
        </p:nvSpPr>
        <p:spPr bwMode="auto">
          <a:xfrm>
            <a:off x="2979592"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01</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8" name="TextBox 48"/>
          <p:cNvSpPr>
            <a:spLocks noChangeArrowheads="1"/>
          </p:cNvSpPr>
          <p:nvPr/>
        </p:nvSpPr>
        <p:spPr bwMode="auto">
          <a:xfrm>
            <a:off x="3387086"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02</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9" name="TextBox 49"/>
          <p:cNvSpPr>
            <a:spLocks noChangeArrowheads="1"/>
          </p:cNvSpPr>
          <p:nvPr/>
        </p:nvSpPr>
        <p:spPr bwMode="auto">
          <a:xfrm>
            <a:off x="3794581"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dirty="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03</a:t>
            </a:r>
            <a:endParaRPr kumimoji="0" lang="zh-CN" altLang="en-US" sz="960" b="0" i="0" u="none" strike="noStrike" kern="1200" cap="none" spc="0" normalizeH="0" baseline="0" noProof="0" dirty="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0" name="TextBox 50"/>
          <p:cNvSpPr>
            <a:spLocks noChangeArrowheads="1"/>
          </p:cNvSpPr>
          <p:nvPr/>
        </p:nvSpPr>
        <p:spPr bwMode="auto">
          <a:xfrm>
            <a:off x="4202075"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04</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1" name="TextBox 51"/>
          <p:cNvSpPr>
            <a:spLocks noChangeArrowheads="1"/>
          </p:cNvSpPr>
          <p:nvPr/>
        </p:nvSpPr>
        <p:spPr bwMode="auto">
          <a:xfrm>
            <a:off x="4609570"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05</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2" name="TextBox 52"/>
          <p:cNvSpPr>
            <a:spLocks noChangeArrowheads="1"/>
          </p:cNvSpPr>
          <p:nvPr/>
        </p:nvSpPr>
        <p:spPr bwMode="auto">
          <a:xfrm>
            <a:off x="5017065"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06</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3" name="TextBox 53"/>
          <p:cNvSpPr>
            <a:spLocks noChangeArrowheads="1"/>
          </p:cNvSpPr>
          <p:nvPr/>
        </p:nvSpPr>
        <p:spPr bwMode="auto">
          <a:xfrm>
            <a:off x="5424559"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07</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4" name="TextBox 54"/>
          <p:cNvSpPr>
            <a:spLocks noChangeArrowheads="1"/>
          </p:cNvSpPr>
          <p:nvPr/>
        </p:nvSpPr>
        <p:spPr bwMode="auto">
          <a:xfrm>
            <a:off x="5832054"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08</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5" name="TextBox 55"/>
          <p:cNvSpPr>
            <a:spLocks noChangeArrowheads="1"/>
          </p:cNvSpPr>
          <p:nvPr/>
        </p:nvSpPr>
        <p:spPr bwMode="auto">
          <a:xfrm>
            <a:off x="6239548"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09</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6" name="TextBox 56"/>
          <p:cNvSpPr>
            <a:spLocks noChangeArrowheads="1"/>
          </p:cNvSpPr>
          <p:nvPr/>
        </p:nvSpPr>
        <p:spPr bwMode="auto">
          <a:xfrm>
            <a:off x="6647043"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7" name="TextBox 57"/>
          <p:cNvSpPr>
            <a:spLocks noChangeArrowheads="1"/>
          </p:cNvSpPr>
          <p:nvPr/>
        </p:nvSpPr>
        <p:spPr bwMode="auto">
          <a:xfrm>
            <a:off x="7054538"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11</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8" name="TextBox 58"/>
          <p:cNvSpPr>
            <a:spLocks noChangeArrowheads="1"/>
          </p:cNvSpPr>
          <p:nvPr/>
        </p:nvSpPr>
        <p:spPr bwMode="auto">
          <a:xfrm>
            <a:off x="7462035" y="3268696"/>
            <a:ext cx="328937" cy="24038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12</a:t>
            </a:r>
            <a:endParaRPr kumimoji="0" lang="zh-CN" altLang="en-US" sz="96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9" name="TextBox 61"/>
          <p:cNvSpPr>
            <a:spLocks noChangeArrowheads="1"/>
          </p:cNvSpPr>
          <p:nvPr/>
        </p:nvSpPr>
        <p:spPr bwMode="auto">
          <a:xfrm>
            <a:off x="6146679" y="821651"/>
            <a:ext cx="617477" cy="388120"/>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92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980</a:t>
            </a:r>
            <a:endParaRPr kumimoji="0" lang="zh-CN" altLang="en-US" sz="192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0" name="TextBox 62"/>
          <p:cNvSpPr>
            <a:spLocks noChangeArrowheads="1"/>
          </p:cNvSpPr>
          <p:nvPr/>
        </p:nvSpPr>
        <p:spPr bwMode="auto">
          <a:xfrm>
            <a:off x="3693365" y="2188479"/>
            <a:ext cx="617477" cy="388120"/>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92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350</a:t>
            </a:r>
            <a:endParaRPr kumimoji="0" lang="zh-CN" altLang="en-US" sz="192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11" name="组合 110"/>
          <p:cNvGrpSpPr/>
          <p:nvPr/>
        </p:nvGrpSpPr>
        <p:grpSpPr>
          <a:xfrm>
            <a:off x="8208543" y="915958"/>
            <a:ext cx="383438" cy="2174329"/>
            <a:chOff x="10755800" y="1305280"/>
            <a:chExt cx="558520" cy="3167159"/>
          </a:xfrm>
        </p:grpSpPr>
        <p:cxnSp>
          <p:nvCxnSpPr>
            <p:cNvPr id="112" name="直接连接符 111"/>
            <p:cNvCxnSpPr/>
            <p:nvPr/>
          </p:nvCxnSpPr>
          <p:spPr>
            <a:xfrm flipH="1">
              <a:off x="10836646" y="4418551"/>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10836646" y="4104183"/>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10836645" y="3772445"/>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0836646" y="3451349"/>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10836646" y="3108679"/>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10836645" y="2810005"/>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10836646" y="2515070"/>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10836645" y="2183332"/>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10836646" y="1862236"/>
              <a:ext cx="323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836646" y="1519566"/>
              <a:ext cx="323479"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10794518" y="4168707"/>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3" name="文本框 122"/>
            <p:cNvSpPr txBox="1"/>
            <p:nvPr/>
          </p:nvSpPr>
          <p:spPr>
            <a:xfrm>
              <a:off x="10794518" y="3854339"/>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4" name="文本框 123"/>
            <p:cNvSpPr txBox="1"/>
            <p:nvPr/>
          </p:nvSpPr>
          <p:spPr>
            <a:xfrm>
              <a:off x="10791867" y="3528205"/>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5" name="文本框 124"/>
            <p:cNvSpPr txBox="1"/>
            <p:nvPr/>
          </p:nvSpPr>
          <p:spPr>
            <a:xfrm>
              <a:off x="10784154" y="3204321"/>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400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6" name="文本框 125"/>
            <p:cNvSpPr txBox="1"/>
            <p:nvPr/>
          </p:nvSpPr>
          <p:spPr>
            <a:xfrm>
              <a:off x="10784154" y="2862002"/>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500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7" name="文本框 126"/>
            <p:cNvSpPr txBox="1"/>
            <p:nvPr/>
          </p:nvSpPr>
          <p:spPr>
            <a:xfrm>
              <a:off x="10784154" y="2569254"/>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600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8" name="文本框 127"/>
            <p:cNvSpPr txBox="1"/>
            <p:nvPr/>
          </p:nvSpPr>
          <p:spPr>
            <a:xfrm>
              <a:off x="10784154" y="2267289"/>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700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9" name="文本框 128"/>
            <p:cNvSpPr txBox="1"/>
            <p:nvPr/>
          </p:nvSpPr>
          <p:spPr>
            <a:xfrm>
              <a:off x="10782267" y="1955299"/>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800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30" name="文本框 129"/>
            <p:cNvSpPr txBox="1"/>
            <p:nvPr/>
          </p:nvSpPr>
          <p:spPr>
            <a:xfrm>
              <a:off x="10772818" y="1634080"/>
              <a:ext cx="486138"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900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31" name="文本框 130"/>
            <p:cNvSpPr txBox="1"/>
            <p:nvPr/>
          </p:nvSpPr>
          <p:spPr>
            <a:xfrm>
              <a:off x="10755800" y="1305280"/>
              <a:ext cx="558520" cy="303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1000</a:t>
              </a:r>
              <a:endParaRPr kumimoji="0" lang="zh-CN" altLang="en-US" sz="755"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sp>
        <p:nvSpPr>
          <p:cNvPr id="132" name="矩形 50"/>
          <p:cNvSpPr>
            <a:spLocks noChangeArrowheads="1"/>
          </p:cNvSpPr>
          <p:nvPr/>
        </p:nvSpPr>
        <p:spPr bwMode="auto">
          <a:xfrm>
            <a:off x="3746075" y="3518815"/>
            <a:ext cx="3599879" cy="240387"/>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96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33" name="矩形 17"/>
          <p:cNvSpPr>
            <a:spLocks noChangeArrowheads="1"/>
          </p:cNvSpPr>
          <p:nvPr/>
        </p:nvSpPr>
        <p:spPr bwMode="auto">
          <a:xfrm>
            <a:off x="2253465" y="3760642"/>
            <a:ext cx="6197501" cy="656590"/>
          </a:xfrm>
          <a:prstGeom prst="rect">
            <a:avLst/>
          </a:prstGeom>
          <a:noFill/>
          <a:ln w="9525">
            <a:noFill/>
            <a:miter lim="800000"/>
          </a:ln>
        </p:spPr>
        <p:txBody>
          <a:bodyPr wrap="square">
            <a:spAutoFit/>
          </a:bodyPr>
          <a:lstStyle/>
          <a:p>
            <a:pPr marL="0" marR="0" lvl="0" indent="0" algn="l" defTabSz="685800" rtl="0" eaLnBrk="1" fontAlgn="auto" latinLnBrk="0" hangingPunct="1">
              <a:lnSpc>
                <a:spcPts val="1100"/>
              </a:lnSpc>
              <a:spcBef>
                <a:spcPts val="0"/>
              </a:spcBef>
              <a:spcAft>
                <a:spcPts val="0"/>
              </a:spcAft>
              <a:buClrTx/>
              <a:buSzTx/>
              <a:buFontTx/>
              <a:buNone/>
              <a:defRPr/>
            </a:pPr>
            <a:r>
              <a:rPr kumimoji="0" lang="zh-CN" altLang="en-US" sz="75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文字可以写在这里，或者复制文本后，在此框内右击粘贴，请只保留文字。您的文字可以写在这里，或者复制文本后，在此框内右击粘贴，请只保留文字。您的文字可以写在这里，或者复制文本后，在此框内右击粘贴，请只保留文字。您的文字可以写在这里，或者复制文本后，在此框内右击粘贴，请只保留文字。您的文字可以写在这里，或者复制文本后，在此框内右击粘贴，请只保留文字。您的文字可以写在这里，或者复制文本后，在此框内右击粘贴，请只保留文字。</a:t>
            </a:r>
          </a:p>
        </p:txBody>
      </p:sp>
      <p:cxnSp>
        <p:nvCxnSpPr>
          <p:cNvPr id="134" name="直接连接符 133"/>
          <p:cNvCxnSpPr/>
          <p:nvPr/>
        </p:nvCxnSpPr>
        <p:spPr>
          <a:xfrm flipV="1">
            <a:off x="3125994" y="1579804"/>
            <a:ext cx="408697" cy="119885"/>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flipV="1">
            <a:off x="3534690" y="1579804"/>
            <a:ext cx="409241" cy="27573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3943930" y="1480628"/>
            <a:ext cx="409241" cy="37491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4353171" y="1086099"/>
            <a:ext cx="408697" cy="39452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V="1">
            <a:off x="4761868" y="887746"/>
            <a:ext cx="408695" cy="198353"/>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170564" y="887746"/>
            <a:ext cx="409241" cy="444661"/>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5579804" y="1184187"/>
            <a:ext cx="408696" cy="14822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5988500" y="497698"/>
            <a:ext cx="409241" cy="68648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6397741" y="497697"/>
            <a:ext cx="408697" cy="53826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6806438" y="1035966"/>
            <a:ext cx="408695" cy="444662"/>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7215133" y="1332407"/>
            <a:ext cx="409786" cy="148221"/>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flipH="1">
            <a:off x="9109711" y="741458"/>
            <a:ext cx="34289" cy="3665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250"/>
                                        <p:tgtEl>
                                          <p:spTgt spid="9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right)">
                                      <p:cBhvr>
                                        <p:cTn id="11" dur="250"/>
                                        <p:tgtEl>
                                          <p:spTgt spid="1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250"/>
                                        <p:tgtEl>
                                          <p:spTgt spid="97"/>
                                        </p:tgtEl>
                                      </p:cBhvr>
                                    </p:animEffect>
                                    <p:anim calcmode="lin" valueType="num">
                                      <p:cBhvr>
                                        <p:cTn id="16" dur="250" fill="hold"/>
                                        <p:tgtEl>
                                          <p:spTgt spid="97"/>
                                        </p:tgtEl>
                                        <p:attrNameLst>
                                          <p:attrName>ppt_x</p:attrName>
                                        </p:attrNameLst>
                                      </p:cBhvr>
                                      <p:tavLst>
                                        <p:tav tm="0">
                                          <p:val>
                                            <p:strVal val="#ppt_x"/>
                                          </p:val>
                                        </p:tav>
                                        <p:tav tm="100000">
                                          <p:val>
                                            <p:strVal val="#ppt_x"/>
                                          </p:val>
                                        </p:tav>
                                      </p:tavLst>
                                    </p:anim>
                                    <p:anim calcmode="lin" valueType="num">
                                      <p:cBhvr>
                                        <p:cTn id="17" dur="250" fill="hold"/>
                                        <p:tgtEl>
                                          <p:spTgt spid="9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250"/>
                                        <p:tgtEl>
                                          <p:spTgt spid="98"/>
                                        </p:tgtEl>
                                      </p:cBhvr>
                                    </p:animEffect>
                                    <p:anim calcmode="lin" valueType="num">
                                      <p:cBhvr>
                                        <p:cTn id="21" dur="250" fill="hold"/>
                                        <p:tgtEl>
                                          <p:spTgt spid="98"/>
                                        </p:tgtEl>
                                        <p:attrNameLst>
                                          <p:attrName>ppt_x</p:attrName>
                                        </p:attrNameLst>
                                      </p:cBhvr>
                                      <p:tavLst>
                                        <p:tav tm="0">
                                          <p:val>
                                            <p:strVal val="#ppt_x"/>
                                          </p:val>
                                        </p:tav>
                                        <p:tav tm="100000">
                                          <p:val>
                                            <p:strVal val="#ppt_x"/>
                                          </p:val>
                                        </p:tav>
                                      </p:tavLst>
                                    </p:anim>
                                    <p:anim calcmode="lin" valueType="num">
                                      <p:cBhvr>
                                        <p:cTn id="22" dur="250" fill="hold"/>
                                        <p:tgtEl>
                                          <p:spTgt spid="9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250"/>
                                        <p:tgtEl>
                                          <p:spTgt spid="99"/>
                                        </p:tgtEl>
                                      </p:cBhvr>
                                    </p:animEffect>
                                    <p:anim calcmode="lin" valueType="num">
                                      <p:cBhvr>
                                        <p:cTn id="26" dur="250" fill="hold"/>
                                        <p:tgtEl>
                                          <p:spTgt spid="99"/>
                                        </p:tgtEl>
                                        <p:attrNameLst>
                                          <p:attrName>ppt_x</p:attrName>
                                        </p:attrNameLst>
                                      </p:cBhvr>
                                      <p:tavLst>
                                        <p:tav tm="0">
                                          <p:val>
                                            <p:strVal val="#ppt_x"/>
                                          </p:val>
                                        </p:tav>
                                        <p:tav tm="100000">
                                          <p:val>
                                            <p:strVal val="#ppt_x"/>
                                          </p:val>
                                        </p:tav>
                                      </p:tavLst>
                                    </p:anim>
                                    <p:anim calcmode="lin" valueType="num">
                                      <p:cBhvr>
                                        <p:cTn id="27" dur="250" fill="hold"/>
                                        <p:tgtEl>
                                          <p:spTgt spid="9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250"/>
                                        <p:tgtEl>
                                          <p:spTgt spid="100"/>
                                        </p:tgtEl>
                                      </p:cBhvr>
                                    </p:animEffect>
                                    <p:anim calcmode="lin" valueType="num">
                                      <p:cBhvr>
                                        <p:cTn id="31" dur="250" fill="hold"/>
                                        <p:tgtEl>
                                          <p:spTgt spid="100"/>
                                        </p:tgtEl>
                                        <p:attrNameLst>
                                          <p:attrName>ppt_x</p:attrName>
                                        </p:attrNameLst>
                                      </p:cBhvr>
                                      <p:tavLst>
                                        <p:tav tm="0">
                                          <p:val>
                                            <p:strVal val="#ppt_x"/>
                                          </p:val>
                                        </p:tav>
                                        <p:tav tm="100000">
                                          <p:val>
                                            <p:strVal val="#ppt_x"/>
                                          </p:val>
                                        </p:tav>
                                      </p:tavLst>
                                    </p:anim>
                                    <p:anim calcmode="lin" valueType="num">
                                      <p:cBhvr>
                                        <p:cTn id="32" dur="250" fill="hold"/>
                                        <p:tgtEl>
                                          <p:spTgt spid="10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250"/>
                                        <p:tgtEl>
                                          <p:spTgt spid="101"/>
                                        </p:tgtEl>
                                      </p:cBhvr>
                                    </p:animEffect>
                                    <p:anim calcmode="lin" valueType="num">
                                      <p:cBhvr>
                                        <p:cTn id="36" dur="250" fill="hold"/>
                                        <p:tgtEl>
                                          <p:spTgt spid="101"/>
                                        </p:tgtEl>
                                        <p:attrNameLst>
                                          <p:attrName>ppt_x</p:attrName>
                                        </p:attrNameLst>
                                      </p:cBhvr>
                                      <p:tavLst>
                                        <p:tav tm="0">
                                          <p:val>
                                            <p:strVal val="#ppt_x"/>
                                          </p:val>
                                        </p:tav>
                                        <p:tav tm="100000">
                                          <p:val>
                                            <p:strVal val="#ppt_x"/>
                                          </p:val>
                                        </p:tav>
                                      </p:tavLst>
                                    </p:anim>
                                    <p:anim calcmode="lin" valueType="num">
                                      <p:cBhvr>
                                        <p:cTn id="37" dur="250" fill="hold"/>
                                        <p:tgtEl>
                                          <p:spTgt spid="10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250"/>
                                        <p:tgtEl>
                                          <p:spTgt spid="102"/>
                                        </p:tgtEl>
                                      </p:cBhvr>
                                    </p:animEffect>
                                    <p:anim calcmode="lin" valueType="num">
                                      <p:cBhvr>
                                        <p:cTn id="41" dur="250" fill="hold"/>
                                        <p:tgtEl>
                                          <p:spTgt spid="102"/>
                                        </p:tgtEl>
                                        <p:attrNameLst>
                                          <p:attrName>ppt_x</p:attrName>
                                        </p:attrNameLst>
                                      </p:cBhvr>
                                      <p:tavLst>
                                        <p:tav tm="0">
                                          <p:val>
                                            <p:strVal val="#ppt_x"/>
                                          </p:val>
                                        </p:tav>
                                        <p:tav tm="100000">
                                          <p:val>
                                            <p:strVal val="#ppt_x"/>
                                          </p:val>
                                        </p:tav>
                                      </p:tavLst>
                                    </p:anim>
                                    <p:anim calcmode="lin" valueType="num">
                                      <p:cBhvr>
                                        <p:cTn id="42" dur="250" fill="hold"/>
                                        <p:tgtEl>
                                          <p:spTgt spid="10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250"/>
                                        <p:tgtEl>
                                          <p:spTgt spid="103"/>
                                        </p:tgtEl>
                                      </p:cBhvr>
                                    </p:animEffect>
                                    <p:anim calcmode="lin" valueType="num">
                                      <p:cBhvr>
                                        <p:cTn id="46" dur="250" fill="hold"/>
                                        <p:tgtEl>
                                          <p:spTgt spid="103"/>
                                        </p:tgtEl>
                                        <p:attrNameLst>
                                          <p:attrName>ppt_x</p:attrName>
                                        </p:attrNameLst>
                                      </p:cBhvr>
                                      <p:tavLst>
                                        <p:tav tm="0">
                                          <p:val>
                                            <p:strVal val="#ppt_x"/>
                                          </p:val>
                                        </p:tav>
                                        <p:tav tm="100000">
                                          <p:val>
                                            <p:strVal val="#ppt_x"/>
                                          </p:val>
                                        </p:tav>
                                      </p:tavLst>
                                    </p:anim>
                                    <p:anim calcmode="lin" valueType="num">
                                      <p:cBhvr>
                                        <p:cTn id="47" dur="250" fill="hold"/>
                                        <p:tgtEl>
                                          <p:spTgt spid="10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fade">
                                      <p:cBhvr>
                                        <p:cTn id="50" dur="250"/>
                                        <p:tgtEl>
                                          <p:spTgt spid="104"/>
                                        </p:tgtEl>
                                      </p:cBhvr>
                                    </p:animEffect>
                                    <p:anim calcmode="lin" valueType="num">
                                      <p:cBhvr>
                                        <p:cTn id="51" dur="250" fill="hold"/>
                                        <p:tgtEl>
                                          <p:spTgt spid="104"/>
                                        </p:tgtEl>
                                        <p:attrNameLst>
                                          <p:attrName>ppt_x</p:attrName>
                                        </p:attrNameLst>
                                      </p:cBhvr>
                                      <p:tavLst>
                                        <p:tav tm="0">
                                          <p:val>
                                            <p:strVal val="#ppt_x"/>
                                          </p:val>
                                        </p:tav>
                                        <p:tav tm="100000">
                                          <p:val>
                                            <p:strVal val="#ppt_x"/>
                                          </p:val>
                                        </p:tav>
                                      </p:tavLst>
                                    </p:anim>
                                    <p:anim calcmode="lin" valueType="num">
                                      <p:cBhvr>
                                        <p:cTn id="52" dur="250" fill="hold"/>
                                        <p:tgtEl>
                                          <p:spTgt spid="10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fade">
                                      <p:cBhvr>
                                        <p:cTn id="55" dur="250"/>
                                        <p:tgtEl>
                                          <p:spTgt spid="105"/>
                                        </p:tgtEl>
                                      </p:cBhvr>
                                    </p:animEffect>
                                    <p:anim calcmode="lin" valueType="num">
                                      <p:cBhvr>
                                        <p:cTn id="56" dur="250" fill="hold"/>
                                        <p:tgtEl>
                                          <p:spTgt spid="105"/>
                                        </p:tgtEl>
                                        <p:attrNameLst>
                                          <p:attrName>ppt_x</p:attrName>
                                        </p:attrNameLst>
                                      </p:cBhvr>
                                      <p:tavLst>
                                        <p:tav tm="0">
                                          <p:val>
                                            <p:strVal val="#ppt_x"/>
                                          </p:val>
                                        </p:tav>
                                        <p:tav tm="100000">
                                          <p:val>
                                            <p:strVal val="#ppt_x"/>
                                          </p:val>
                                        </p:tav>
                                      </p:tavLst>
                                    </p:anim>
                                    <p:anim calcmode="lin" valueType="num">
                                      <p:cBhvr>
                                        <p:cTn id="57" dur="250" fill="hold"/>
                                        <p:tgtEl>
                                          <p:spTgt spid="10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250"/>
                                        <p:tgtEl>
                                          <p:spTgt spid="106"/>
                                        </p:tgtEl>
                                      </p:cBhvr>
                                    </p:animEffect>
                                    <p:anim calcmode="lin" valueType="num">
                                      <p:cBhvr>
                                        <p:cTn id="61" dur="250" fill="hold"/>
                                        <p:tgtEl>
                                          <p:spTgt spid="106"/>
                                        </p:tgtEl>
                                        <p:attrNameLst>
                                          <p:attrName>ppt_x</p:attrName>
                                        </p:attrNameLst>
                                      </p:cBhvr>
                                      <p:tavLst>
                                        <p:tav tm="0">
                                          <p:val>
                                            <p:strVal val="#ppt_x"/>
                                          </p:val>
                                        </p:tav>
                                        <p:tav tm="100000">
                                          <p:val>
                                            <p:strVal val="#ppt_x"/>
                                          </p:val>
                                        </p:tav>
                                      </p:tavLst>
                                    </p:anim>
                                    <p:anim calcmode="lin" valueType="num">
                                      <p:cBhvr>
                                        <p:cTn id="62" dur="25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250"/>
                                        <p:tgtEl>
                                          <p:spTgt spid="107"/>
                                        </p:tgtEl>
                                      </p:cBhvr>
                                    </p:animEffect>
                                    <p:anim calcmode="lin" valueType="num">
                                      <p:cBhvr>
                                        <p:cTn id="66" dur="250" fill="hold"/>
                                        <p:tgtEl>
                                          <p:spTgt spid="107"/>
                                        </p:tgtEl>
                                        <p:attrNameLst>
                                          <p:attrName>ppt_x</p:attrName>
                                        </p:attrNameLst>
                                      </p:cBhvr>
                                      <p:tavLst>
                                        <p:tav tm="0">
                                          <p:val>
                                            <p:strVal val="#ppt_x"/>
                                          </p:val>
                                        </p:tav>
                                        <p:tav tm="100000">
                                          <p:val>
                                            <p:strVal val="#ppt_x"/>
                                          </p:val>
                                        </p:tav>
                                      </p:tavLst>
                                    </p:anim>
                                    <p:anim calcmode="lin" valueType="num">
                                      <p:cBhvr>
                                        <p:cTn id="67" dur="250" fill="hold"/>
                                        <p:tgtEl>
                                          <p:spTgt spid="10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fade">
                                      <p:cBhvr>
                                        <p:cTn id="70" dur="250"/>
                                        <p:tgtEl>
                                          <p:spTgt spid="108"/>
                                        </p:tgtEl>
                                      </p:cBhvr>
                                    </p:animEffect>
                                    <p:anim calcmode="lin" valueType="num">
                                      <p:cBhvr>
                                        <p:cTn id="71" dur="250" fill="hold"/>
                                        <p:tgtEl>
                                          <p:spTgt spid="108"/>
                                        </p:tgtEl>
                                        <p:attrNameLst>
                                          <p:attrName>ppt_x</p:attrName>
                                        </p:attrNameLst>
                                      </p:cBhvr>
                                      <p:tavLst>
                                        <p:tav tm="0">
                                          <p:val>
                                            <p:strVal val="#ppt_x"/>
                                          </p:val>
                                        </p:tav>
                                        <p:tav tm="100000">
                                          <p:val>
                                            <p:strVal val="#ppt_x"/>
                                          </p:val>
                                        </p:tav>
                                      </p:tavLst>
                                    </p:anim>
                                    <p:anim calcmode="lin" valueType="num">
                                      <p:cBhvr>
                                        <p:cTn id="72" dur="250" fill="hold"/>
                                        <p:tgtEl>
                                          <p:spTgt spid="108"/>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22" presetClass="entr" presetSubtype="4"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down)">
                                      <p:cBhvr>
                                        <p:cTn id="76" dur="250"/>
                                        <p:tgtEl>
                                          <p:spTgt spid="95"/>
                                        </p:tgtEl>
                                      </p:cBhvr>
                                    </p:animEffect>
                                  </p:childTnLst>
                                </p:cTn>
                              </p:par>
                            </p:childTnLst>
                          </p:cTn>
                        </p:par>
                        <p:par>
                          <p:cTn id="77" fill="hold">
                            <p:stCondLst>
                              <p:cond delay="2000"/>
                            </p:stCondLst>
                            <p:childTnLst>
                              <p:par>
                                <p:cTn id="78" presetID="22" presetClass="entr" presetSubtype="4" fill="hold" grpId="0" nodeType="after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wipe(down)">
                                      <p:cBhvr>
                                        <p:cTn id="80" dur="250"/>
                                        <p:tgtEl>
                                          <p:spTgt spid="94"/>
                                        </p:tgtEl>
                                      </p:cBhvr>
                                    </p:animEffect>
                                  </p:childTnLst>
                                </p:cTn>
                              </p:par>
                            </p:childTnLst>
                          </p:cTn>
                        </p:par>
                        <p:par>
                          <p:cTn id="81" fill="hold">
                            <p:stCondLst>
                              <p:cond delay="2500"/>
                            </p:stCondLst>
                            <p:childTnLst>
                              <p:par>
                                <p:cTn id="82" presetID="22" presetClass="entr" presetSubtype="4" fill="hold" grpId="0"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wipe(down)">
                                      <p:cBhvr>
                                        <p:cTn id="84" dur="250"/>
                                        <p:tgtEl>
                                          <p:spTgt spid="93"/>
                                        </p:tgtEl>
                                      </p:cBhvr>
                                    </p:animEffect>
                                  </p:childTnLst>
                                </p:cTn>
                              </p:par>
                            </p:childTnLst>
                          </p:cTn>
                        </p:par>
                        <p:par>
                          <p:cTn id="85" fill="hold">
                            <p:stCondLst>
                              <p:cond delay="3000"/>
                            </p:stCondLst>
                            <p:childTnLst>
                              <p:par>
                                <p:cTn id="86" presetID="22" presetClass="entr" presetSubtype="4"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wipe(down)">
                                      <p:cBhvr>
                                        <p:cTn id="88" dur="250"/>
                                        <p:tgtEl>
                                          <p:spTgt spid="92"/>
                                        </p:tgtEl>
                                      </p:cBhvr>
                                    </p:animEffect>
                                  </p:childTnLst>
                                </p:cTn>
                              </p:par>
                            </p:childTnLst>
                          </p:cTn>
                        </p:par>
                        <p:par>
                          <p:cTn id="89" fill="hold">
                            <p:stCondLst>
                              <p:cond delay="3500"/>
                            </p:stCondLst>
                            <p:childTnLst>
                              <p:par>
                                <p:cTn id="90" presetID="22" presetClass="entr" presetSubtype="4" fill="hold" grpId="0"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down)">
                                      <p:cBhvr>
                                        <p:cTn id="92" dur="250"/>
                                        <p:tgtEl>
                                          <p:spTgt spid="85"/>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wipe(down)">
                                      <p:cBhvr>
                                        <p:cTn id="96" dur="250"/>
                                        <p:tgtEl>
                                          <p:spTgt spid="84"/>
                                        </p:tgtEl>
                                      </p:cBhvr>
                                    </p:animEffect>
                                  </p:childTnLst>
                                </p:cTn>
                              </p:par>
                            </p:childTnLst>
                          </p:cTn>
                        </p:par>
                        <p:par>
                          <p:cTn id="97" fill="hold">
                            <p:stCondLst>
                              <p:cond delay="4500"/>
                            </p:stCondLst>
                            <p:childTnLst>
                              <p:par>
                                <p:cTn id="98" presetID="2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wipe(down)">
                                      <p:cBhvr>
                                        <p:cTn id="100" dur="250"/>
                                        <p:tgtEl>
                                          <p:spTgt spid="86"/>
                                        </p:tgtEl>
                                      </p:cBhvr>
                                    </p:animEffect>
                                  </p:childTnLst>
                                </p:cTn>
                              </p:par>
                            </p:childTnLst>
                          </p:cTn>
                        </p:par>
                        <p:par>
                          <p:cTn id="101" fill="hold">
                            <p:stCondLst>
                              <p:cond delay="5000"/>
                            </p:stCondLst>
                            <p:childTnLst>
                              <p:par>
                                <p:cTn id="102" presetID="22" presetClass="entr" presetSubtype="4"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down)">
                                      <p:cBhvr>
                                        <p:cTn id="104" dur="250"/>
                                        <p:tgtEl>
                                          <p:spTgt spid="87"/>
                                        </p:tgtEl>
                                      </p:cBhvr>
                                    </p:animEffect>
                                  </p:childTnLst>
                                </p:cTn>
                              </p:par>
                            </p:childTnLst>
                          </p:cTn>
                        </p:par>
                        <p:par>
                          <p:cTn id="105" fill="hold">
                            <p:stCondLst>
                              <p:cond delay="5500"/>
                            </p:stCondLst>
                            <p:childTnLst>
                              <p:par>
                                <p:cTn id="106" presetID="22" presetClass="entr" presetSubtype="4" fill="hold" grpId="0" nodeType="after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wipe(down)">
                                      <p:cBhvr>
                                        <p:cTn id="108" dur="250"/>
                                        <p:tgtEl>
                                          <p:spTgt spid="88"/>
                                        </p:tgtEl>
                                      </p:cBhvr>
                                    </p:animEffect>
                                  </p:childTnLst>
                                </p:cTn>
                              </p:par>
                            </p:childTnLst>
                          </p:cTn>
                        </p:par>
                        <p:par>
                          <p:cTn id="109" fill="hold">
                            <p:stCondLst>
                              <p:cond delay="6000"/>
                            </p:stCondLst>
                            <p:childTnLst>
                              <p:par>
                                <p:cTn id="110" presetID="22" presetClass="entr" presetSubtype="4" fill="hold" grpId="0" nodeType="after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wipe(down)">
                                      <p:cBhvr>
                                        <p:cTn id="112" dur="250"/>
                                        <p:tgtEl>
                                          <p:spTgt spid="89"/>
                                        </p:tgtEl>
                                      </p:cBhvr>
                                    </p:animEffect>
                                  </p:childTnLst>
                                </p:cTn>
                              </p:par>
                            </p:childTnLst>
                          </p:cTn>
                        </p:par>
                        <p:par>
                          <p:cTn id="113" fill="hold">
                            <p:stCondLst>
                              <p:cond delay="6500"/>
                            </p:stCondLst>
                            <p:childTnLst>
                              <p:par>
                                <p:cTn id="114" presetID="22" presetClass="entr" presetSubtype="4"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down)">
                                      <p:cBhvr>
                                        <p:cTn id="116" dur="250"/>
                                        <p:tgtEl>
                                          <p:spTgt spid="90"/>
                                        </p:tgtEl>
                                      </p:cBhvr>
                                    </p:animEffect>
                                  </p:childTnLst>
                                </p:cTn>
                              </p:par>
                            </p:childTnLst>
                          </p:cTn>
                        </p:par>
                        <p:par>
                          <p:cTn id="117" fill="hold">
                            <p:stCondLst>
                              <p:cond delay="7000"/>
                            </p:stCondLst>
                            <p:childTnLst>
                              <p:par>
                                <p:cTn id="118" presetID="22" presetClass="entr" presetSubtype="4" fill="hold" grpId="0" nodeType="after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wipe(down)">
                                      <p:cBhvr>
                                        <p:cTn id="120" dur="250"/>
                                        <p:tgtEl>
                                          <p:spTgt spid="91"/>
                                        </p:tgtEl>
                                      </p:cBhvr>
                                    </p:animEffect>
                                  </p:childTnLst>
                                </p:cTn>
                              </p:par>
                            </p:childTnLst>
                          </p:cTn>
                        </p:par>
                        <p:par>
                          <p:cTn id="121" fill="hold">
                            <p:stCondLst>
                              <p:cond delay="7500"/>
                            </p:stCondLst>
                            <p:childTnLst>
                              <p:par>
                                <p:cTn id="122" presetID="19" presetClass="entr" presetSubtype="10" fill="hold" grpId="0" nodeType="afterEffect">
                                  <p:stCondLst>
                                    <p:cond delay="0"/>
                                  </p:stCondLst>
                                  <p:childTnLst>
                                    <p:set>
                                      <p:cBhvr>
                                        <p:cTn id="123" dur="1" fill="hold">
                                          <p:stCondLst>
                                            <p:cond delay="0"/>
                                          </p:stCondLst>
                                        </p:cTn>
                                        <p:tgtEl>
                                          <p:spTgt spid="110"/>
                                        </p:tgtEl>
                                        <p:attrNameLst>
                                          <p:attrName>style.visibility</p:attrName>
                                        </p:attrNameLst>
                                      </p:cBhvr>
                                      <p:to>
                                        <p:strVal val="visible"/>
                                      </p:to>
                                    </p:set>
                                    <p:anim calcmode="lin" valueType="num">
                                      <p:cBhvr>
                                        <p:cTn id="124" dur="750" fill="hold"/>
                                        <p:tgtEl>
                                          <p:spTgt spid="110"/>
                                        </p:tgtEl>
                                        <p:attrNameLst>
                                          <p:attrName>ppt_w</p:attrName>
                                        </p:attrNameLst>
                                      </p:cBhvr>
                                      <p:tavLst>
                                        <p:tav tm="0" fmla="#ppt_w*sin(2.5*pi*$)">
                                          <p:val>
                                            <p:fltVal val="0"/>
                                          </p:val>
                                        </p:tav>
                                        <p:tav tm="100000">
                                          <p:val>
                                            <p:fltVal val="1"/>
                                          </p:val>
                                        </p:tav>
                                      </p:tavLst>
                                    </p:anim>
                                    <p:anim calcmode="lin" valueType="num">
                                      <p:cBhvr>
                                        <p:cTn id="125" dur="750" fill="hold"/>
                                        <p:tgtEl>
                                          <p:spTgt spid="110"/>
                                        </p:tgtEl>
                                        <p:attrNameLst>
                                          <p:attrName>ppt_h</p:attrName>
                                        </p:attrNameLst>
                                      </p:cBhvr>
                                      <p:tavLst>
                                        <p:tav tm="0">
                                          <p:val>
                                            <p:strVal val="#ppt_h"/>
                                          </p:val>
                                        </p:tav>
                                        <p:tav tm="100000">
                                          <p:val>
                                            <p:strVal val="#ppt_h"/>
                                          </p:val>
                                        </p:tav>
                                      </p:tavLst>
                                    </p:anim>
                                  </p:childTnLst>
                                </p:cTn>
                              </p:par>
                              <p:par>
                                <p:cTn id="126" presetID="19" presetClass="entr" presetSubtype="10" fill="hold" grpId="0" nodeType="withEffect">
                                  <p:stCondLst>
                                    <p:cond delay="0"/>
                                  </p:stCondLst>
                                  <p:childTnLst>
                                    <p:set>
                                      <p:cBhvr>
                                        <p:cTn id="127" dur="1" fill="hold">
                                          <p:stCondLst>
                                            <p:cond delay="0"/>
                                          </p:stCondLst>
                                        </p:cTn>
                                        <p:tgtEl>
                                          <p:spTgt spid="109"/>
                                        </p:tgtEl>
                                        <p:attrNameLst>
                                          <p:attrName>style.visibility</p:attrName>
                                        </p:attrNameLst>
                                      </p:cBhvr>
                                      <p:to>
                                        <p:strVal val="visible"/>
                                      </p:to>
                                    </p:set>
                                    <p:anim calcmode="lin" valueType="num">
                                      <p:cBhvr>
                                        <p:cTn id="128" dur="750" fill="hold"/>
                                        <p:tgtEl>
                                          <p:spTgt spid="109"/>
                                        </p:tgtEl>
                                        <p:attrNameLst>
                                          <p:attrName>ppt_w</p:attrName>
                                        </p:attrNameLst>
                                      </p:cBhvr>
                                      <p:tavLst>
                                        <p:tav tm="0" fmla="#ppt_w*sin(2.5*pi*$)">
                                          <p:val>
                                            <p:fltVal val="0"/>
                                          </p:val>
                                        </p:tav>
                                        <p:tav tm="100000">
                                          <p:val>
                                            <p:fltVal val="1"/>
                                          </p:val>
                                        </p:tav>
                                      </p:tavLst>
                                    </p:anim>
                                    <p:anim calcmode="lin" valueType="num">
                                      <p:cBhvr>
                                        <p:cTn id="129" dur="750" fill="hold"/>
                                        <p:tgtEl>
                                          <p:spTgt spid="109"/>
                                        </p:tgtEl>
                                        <p:attrNameLst>
                                          <p:attrName>ppt_h</p:attrName>
                                        </p:attrNameLst>
                                      </p:cBhvr>
                                      <p:tavLst>
                                        <p:tav tm="0">
                                          <p:val>
                                            <p:strVal val="#ppt_h"/>
                                          </p:val>
                                        </p:tav>
                                        <p:tav tm="100000">
                                          <p:val>
                                            <p:strVal val="#ppt_h"/>
                                          </p:val>
                                        </p:tav>
                                      </p:tavLst>
                                    </p:anim>
                                  </p:childTnLst>
                                </p:cTn>
                              </p:par>
                            </p:childTnLst>
                          </p:cTn>
                        </p:par>
                        <p:par>
                          <p:cTn id="130" fill="hold">
                            <p:stCondLst>
                              <p:cond delay="8500"/>
                            </p:stCondLst>
                            <p:childTnLst>
                              <p:par>
                                <p:cTn id="131" presetID="22" presetClass="entr" presetSubtype="8" fill="hold" nodeType="after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wipe(left)">
                                      <p:cBhvr>
                                        <p:cTn id="133" dur="250"/>
                                        <p:tgtEl>
                                          <p:spTgt spid="134"/>
                                        </p:tgtEl>
                                      </p:cBhvr>
                                    </p:animEffect>
                                  </p:childTnLst>
                                </p:cTn>
                              </p:par>
                            </p:childTnLst>
                          </p:cTn>
                        </p:par>
                        <p:par>
                          <p:cTn id="134" fill="hold">
                            <p:stCondLst>
                              <p:cond delay="9000"/>
                            </p:stCondLst>
                            <p:childTnLst>
                              <p:par>
                                <p:cTn id="135" presetID="22" presetClass="entr" presetSubtype="8" fill="hold" nodeType="after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wipe(left)">
                                      <p:cBhvr>
                                        <p:cTn id="137" dur="250"/>
                                        <p:tgtEl>
                                          <p:spTgt spid="135"/>
                                        </p:tgtEl>
                                      </p:cBhvr>
                                    </p:animEffect>
                                  </p:childTnLst>
                                </p:cTn>
                              </p:par>
                            </p:childTnLst>
                          </p:cTn>
                        </p:par>
                        <p:par>
                          <p:cTn id="138" fill="hold">
                            <p:stCondLst>
                              <p:cond delay="9500"/>
                            </p:stCondLst>
                            <p:childTnLst>
                              <p:par>
                                <p:cTn id="139" presetID="22" presetClass="entr" presetSubtype="8" fill="hold" nodeType="afterEffect">
                                  <p:stCondLst>
                                    <p:cond delay="0"/>
                                  </p:stCondLst>
                                  <p:childTnLst>
                                    <p:set>
                                      <p:cBhvr>
                                        <p:cTn id="140" dur="1" fill="hold">
                                          <p:stCondLst>
                                            <p:cond delay="0"/>
                                          </p:stCondLst>
                                        </p:cTn>
                                        <p:tgtEl>
                                          <p:spTgt spid="136"/>
                                        </p:tgtEl>
                                        <p:attrNameLst>
                                          <p:attrName>style.visibility</p:attrName>
                                        </p:attrNameLst>
                                      </p:cBhvr>
                                      <p:to>
                                        <p:strVal val="visible"/>
                                      </p:to>
                                    </p:set>
                                    <p:animEffect transition="in" filter="wipe(left)">
                                      <p:cBhvr>
                                        <p:cTn id="141" dur="250"/>
                                        <p:tgtEl>
                                          <p:spTgt spid="136"/>
                                        </p:tgtEl>
                                      </p:cBhvr>
                                    </p:animEffect>
                                  </p:childTnLst>
                                </p:cTn>
                              </p:par>
                            </p:childTnLst>
                          </p:cTn>
                        </p:par>
                        <p:par>
                          <p:cTn id="142" fill="hold">
                            <p:stCondLst>
                              <p:cond delay="10000"/>
                            </p:stCondLst>
                            <p:childTnLst>
                              <p:par>
                                <p:cTn id="143" presetID="22" presetClass="entr" presetSubtype="8" fill="hold" nodeType="afterEffect">
                                  <p:stCondLst>
                                    <p:cond delay="0"/>
                                  </p:stCondLst>
                                  <p:childTnLst>
                                    <p:set>
                                      <p:cBhvr>
                                        <p:cTn id="144" dur="1" fill="hold">
                                          <p:stCondLst>
                                            <p:cond delay="0"/>
                                          </p:stCondLst>
                                        </p:cTn>
                                        <p:tgtEl>
                                          <p:spTgt spid="137"/>
                                        </p:tgtEl>
                                        <p:attrNameLst>
                                          <p:attrName>style.visibility</p:attrName>
                                        </p:attrNameLst>
                                      </p:cBhvr>
                                      <p:to>
                                        <p:strVal val="visible"/>
                                      </p:to>
                                    </p:set>
                                    <p:animEffect transition="in" filter="wipe(left)">
                                      <p:cBhvr>
                                        <p:cTn id="145" dur="250"/>
                                        <p:tgtEl>
                                          <p:spTgt spid="137"/>
                                        </p:tgtEl>
                                      </p:cBhvr>
                                    </p:animEffect>
                                  </p:childTnLst>
                                </p:cTn>
                              </p:par>
                            </p:childTnLst>
                          </p:cTn>
                        </p:par>
                        <p:par>
                          <p:cTn id="146" fill="hold">
                            <p:stCondLst>
                              <p:cond delay="10500"/>
                            </p:stCondLst>
                            <p:childTnLst>
                              <p:par>
                                <p:cTn id="147" presetID="22" presetClass="entr" presetSubtype="8" fill="hold" nodeType="afterEffect">
                                  <p:stCondLst>
                                    <p:cond delay="0"/>
                                  </p:stCondLst>
                                  <p:childTnLst>
                                    <p:set>
                                      <p:cBhvr>
                                        <p:cTn id="148" dur="1" fill="hold">
                                          <p:stCondLst>
                                            <p:cond delay="0"/>
                                          </p:stCondLst>
                                        </p:cTn>
                                        <p:tgtEl>
                                          <p:spTgt spid="138"/>
                                        </p:tgtEl>
                                        <p:attrNameLst>
                                          <p:attrName>style.visibility</p:attrName>
                                        </p:attrNameLst>
                                      </p:cBhvr>
                                      <p:to>
                                        <p:strVal val="visible"/>
                                      </p:to>
                                    </p:set>
                                    <p:animEffect transition="in" filter="wipe(left)">
                                      <p:cBhvr>
                                        <p:cTn id="149" dur="250"/>
                                        <p:tgtEl>
                                          <p:spTgt spid="138"/>
                                        </p:tgtEl>
                                      </p:cBhvr>
                                    </p:animEffect>
                                  </p:childTnLst>
                                </p:cTn>
                              </p:par>
                            </p:childTnLst>
                          </p:cTn>
                        </p:par>
                        <p:par>
                          <p:cTn id="150" fill="hold">
                            <p:stCondLst>
                              <p:cond delay="11000"/>
                            </p:stCondLst>
                            <p:childTnLst>
                              <p:par>
                                <p:cTn id="151" presetID="22" presetClass="entr" presetSubtype="8" fill="hold" nodeType="afterEffect">
                                  <p:stCondLst>
                                    <p:cond delay="0"/>
                                  </p:stCondLst>
                                  <p:childTnLst>
                                    <p:set>
                                      <p:cBhvr>
                                        <p:cTn id="152" dur="1" fill="hold">
                                          <p:stCondLst>
                                            <p:cond delay="0"/>
                                          </p:stCondLst>
                                        </p:cTn>
                                        <p:tgtEl>
                                          <p:spTgt spid="139"/>
                                        </p:tgtEl>
                                        <p:attrNameLst>
                                          <p:attrName>style.visibility</p:attrName>
                                        </p:attrNameLst>
                                      </p:cBhvr>
                                      <p:to>
                                        <p:strVal val="visible"/>
                                      </p:to>
                                    </p:set>
                                    <p:animEffect transition="in" filter="wipe(left)">
                                      <p:cBhvr>
                                        <p:cTn id="153" dur="250"/>
                                        <p:tgtEl>
                                          <p:spTgt spid="139"/>
                                        </p:tgtEl>
                                      </p:cBhvr>
                                    </p:animEffect>
                                  </p:childTnLst>
                                </p:cTn>
                              </p:par>
                            </p:childTnLst>
                          </p:cTn>
                        </p:par>
                        <p:par>
                          <p:cTn id="154" fill="hold">
                            <p:stCondLst>
                              <p:cond delay="11500"/>
                            </p:stCondLst>
                            <p:childTnLst>
                              <p:par>
                                <p:cTn id="155" presetID="22" presetClass="entr" presetSubtype="8" fill="hold" nodeType="after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wipe(left)">
                                      <p:cBhvr>
                                        <p:cTn id="157" dur="250"/>
                                        <p:tgtEl>
                                          <p:spTgt spid="140"/>
                                        </p:tgtEl>
                                      </p:cBhvr>
                                    </p:animEffect>
                                  </p:childTnLst>
                                </p:cTn>
                              </p:par>
                            </p:childTnLst>
                          </p:cTn>
                        </p:par>
                        <p:par>
                          <p:cTn id="158" fill="hold">
                            <p:stCondLst>
                              <p:cond delay="12000"/>
                            </p:stCondLst>
                            <p:childTnLst>
                              <p:par>
                                <p:cTn id="159" presetID="22" presetClass="entr" presetSubtype="4" fill="hold" nodeType="afterEffect">
                                  <p:stCondLst>
                                    <p:cond delay="0"/>
                                  </p:stCondLst>
                                  <p:childTnLst>
                                    <p:set>
                                      <p:cBhvr>
                                        <p:cTn id="160" dur="1" fill="hold">
                                          <p:stCondLst>
                                            <p:cond delay="0"/>
                                          </p:stCondLst>
                                        </p:cTn>
                                        <p:tgtEl>
                                          <p:spTgt spid="141"/>
                                        </p:tgtEl>
                                        <p:attrNameLst>
                                          <p:attrName>style.visibility</p:attrName>
                                        </p:attrNameLst>
                                      </p:cBhvr>
                                      <p:to>
                                        <p:strVal val="visible"/>
                                      </p:to>
                                    </p:set>
                                    <p:animEffect transition="in" filter="wipe(down)">
                                      <p:cBhvr>
                                        <p:cTn id="161" dur="250"/>
                                        <p:tgtEl>
                                          <p:spTgt spid="141"/>
                                        </p:tgtEl>
                                      </p:cBhvr>
                                    </p:animEffect>
                                  </p:childTnLst>
                                </p:cTn>
                              </p:par>
                            </p:childTnLst>
                          </p:cTn>
                        </p:par>
                        <p:par>
                          <p:cTn id="162" fill="hold">
                            <p:stCondLst>
                              <p:cond delay="12500"/>
                            </p:stCondLst>
                            <p:childTnLst>
                              <p:par>
                                <p:cTn id="163" presetID="22" presetClass="entr" presetSubtype="1" fill="hold" nodeType="afterEffect">
                                  <p:stCondLst>
                                    <p:cond delay="0"/>
                                  </p:stCondLst>
                                  <p:childTnLst>
                                    <p:set>
                                      <p:cBhvr>
                                        <p:cTn id="164" dur="1" fill="hold">
                                          <p:stCondLst>
                                            <p:cond delay="0"/>
                                          </p:stCondLst>
                                        </p:cTn>
                                        <p:tgtEl>
                                          <p:spTgt spid="142"/>
                                        </p:tgtEl>
                                        <p:attrNameLst>
                                          <p:attrName>style.visibility</p:attrName>
                                        </p:attrNameLst>
                                      </p:cBhvr>
                                      <p:to>
                                        <p:strVal val="visible"/>
                                      </p:to>
                                    </p:set>
                                    <p:animEffect transition="in" filter="wipe(up)">
                                      <p:cBhvr>
                                        <p:cTn id="165" dur="250"/>
                                        <p:tgtEl>
                                          <p:spTgt spid="142"/>
                                        </p:tgtEl>
                                      </p:cBhvr>
                                    </p:animEffect>
                                  </p:childTnLst>
                                </p:cTn>
                              </p:par>
                            </p:childTnLst>
                          </p:cTn>
                        </p:par>
                        <p:par>
                          <p:cTn id="166" fill="hold">
                            <p:stCondLst>
                              <p:cond delay="13000"/>
                            </p:stCondLst>
                            <p:childTnLst>
                              <p:par>
                                <p:cTn id="167" presetID="22" presetClass="entr" presetSubtype="1" fill="hold" nodeType="afterEffect">
                                  <p:stCondLst>
                                    <p:cond delay="0"/>
                                  </p:stCondLst>
                                  <p:childTnLst>
                                    <p:set>
                                      <p:cBhvr>
                                        <p:cTn id="168" dur="1" fill="hold">
                                          <p:stCondLst>
                                            <p:cond delay="0"/>
                                          </p:stCondLst>
                                        </p:cTn>
                                        <p:tgtEl>
                                          <p:spTgt spid="143"/>
                                        </p:tgtEl>
                                        <p:attrNameLst>
                                          <p:attrName>style.visibility</p:attrName>
                                        </p:attrNameLst>
                                      </p:cBhvr>
                                      <p:to>
                                        <p:strVal val="visible"/>
                                      </p:to>
                                    </p:set>
                                    <p:animEffect transition="in" filter="wipe(up)">
                                      <p:cBhvr>
                                        <p:cTn id="169" dur="250"/>
                                        <p:tgtEl>
                                          <p:spTgt spid="143"/>
                                        </p:tgtEl>
                                      </p:cBhvr>
                                    </p:animEffect>
                                  </p:childTnLst>
                                </p:cTn>
                              </p:par>
                            </p:childTnLst>
                          </p:cTn>
                        </p:par>
                        <p:par>
                          <p:cTn id="170" fill="hold">
                            <p:stCondLst>
                              <p:cond delay="13500"/>
                            </p:stCondLst>
                            <p:childTnLst>
                              <p:par>
                                <p:cTn id="171" presetID="22" presetClass="entr" presetSubtype="8" fill="hold" nodeType="after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wipe(left)">
                                      <p:cBhvr>
                                        <p:cTn id="173" dur="250"/>
                                        <p:tgtEl>
                                          <p:spTgt spid="144"/>
                                        </p:tgtEl>
                                      </p:cBhvr>
                                    </p:animEffect>
                                  </p:childTnLst>
                                </p:cTn>
                              </p:par>
                            </p:childTnLst>
                          </p:cTn>
                        </p:par>
                        <p:par>
                          <p:cTn id="174" fill="hold">
                            <p:stCondLst>
                              <p:cond delay="14000"/>
                            </p:stCondLst>
                            <p:childTnLst>
                              <p:par>
                                <p:cTn id="175" presetID="12" presetClass="entr" presetSubtype="4" fill="hold" grpId="0" nodeType="afterEffect">
                                  <p:stCondLst>
                                    <p:cond delay="0"/>
                                  </p:stCondLst>
                                  <p:childTnLst>
                                    <p:set>
                                      <p:cBhvr>
                                        <p:cTn id="176" dur="1" fill="hold">
                                          <p:stCondLst>
                                            <p:cond delay="0"/>
                                          </p:stCondLst>
                                        </p:cTn>
                                        <p:tgtEl>
                                          <p:spTgt spid="132"/>
                                        </p:tgtEl>
                                        <p:attrNameLst>
                                          <p:attrName>style.visibility</p:attrName>
                                        </p:attrNameLst>
                                      </p:cBhvr>
                                      <p:to>
                                        <p:strVal val="visible"/>
                                      </p:to>
                                    </p:set>
                                    <p:anim calcmode="lin" valueType="num">
                                      <p:cBhvr additive="base">
                                        <p:cTn id="177" dur="250"/>
                                        <p:tgtEl>
                                          <p:spTgt spid="132"/>
                                        </p:tgtEl>
                                        <p:attrNameLst>
                                          <p:attrName>ppt_y</p:attrName>
                                        </p:attrNameLst>
                                      </p:cBhvr>
                                      <p:tavLst>
                                        <p:tav tm="0">
                                          <p:val>
                                            <p:strVal val="#ppt_y+#ppt_h*1.125000"/>
                                          </p:val>
                                        </p:tav>
                                        <p:tav tm="100000">
                                          <p:val>
                                            <p:strVal val="#ppt_y"/>
                                          </p:val>
                                        </p:tav>
                                      </p:tavLst>
                                    </p:anim>
                                    <p:animEffect transition="in" filter="wipe(up)">
                                      <p:cBhvr>
                                        <p:cTn id="178" dur="250"/>
                                        <p:tgtEl>
                                          <p:spTgt spid="132"/>
                                        </p:tgtEl>
                                      </p:cBhvr>
                                    </p:animEffect>
                                  </p:childTnLst>
                                </p:cTn>
                              </p:par>
                            </p:childTnLst>
                          </p:cTn>
                        </p:par>
                        <p:par>
                          <p:cTn id="179" fill="hold">
                            <p:stCondLst>
                              <p:cond delay="14500"/>
                            </p:stCondLst>
                            <p:childTnLst>
                              <p:par>
                                <p:cTn id="180" presetID="12" presetClass="entr" presetSubtype="1" fill="hold" grpId="0" nodeType="afterEffect">
                                  <p:stCondLst>
                                    <p:cond delay="0"/>
                                  </p:stCondLst>
                                  <p:childTnLst>
                                    <p:set>
                                      <p:cBhvr>
                                        <p:cTn id="181" dur="1" fill="hold">
                                          <p:stCondLst>
                                            <p:cond delay="0"/>
                                          </p:stCondLst>
                                        </p:cTn>
                                        <p:tgtEl>
                                          <p:spTgt spid="133"/>
                                        </p:tgtEl>
                                        <p:attrNameLst>
                                          <p:attrName>style.visibility</p:attrName>
                                        </p:attrNameLst>
                                      </p:cBhvr>
                                      <p:to>
                                        <p:strVal val="visible"/>
                                      </p:to>
                                    </p:set>
                                    <p:anim calcmode="lin" valueType="num">
                                      <p:cBhvr additive="base">
                                        <p:cTn id="182" dur="250"/>
                                        <p:tgtEl>
                                          <p:spTgt spid="133"/>
                                        </p:tgtEl>
                                        <p:attrNameLst>
                                          <p:attrName>ppt_y</p:attrName>
                                        </p:attrNameLst>
                                      </p:cBhvr>
                                      <p:tavLst>
                                        <p:tav tm="0">
                                          <p:val>
                                            <p:strVal val="#ppt_y-#ppt_h*1.125000"/>
                                          </p:val>
                                        </p:tav>
                                        <p:tav tm="100000">
                                          <p:val>
                                            <p:strVal val="#ppt_y"/>
                                          </p:val>
                                        </p:tav>
                                      </p:tavLst>
                                    </p:anim>
                                    <p:animEffect transition="in" filter="wipe(down)">
                                      <p:cBhvr>
                                        <p:cTn id="183" dur="250"/>
                                        <p:tgtEl>
                                          <p:spTgt spid="133"/>
                                        </p:tgtEl>
                                      </p:cBhvr>
                                    </p:animEffect>
                                  </p:childTnLst>
                                </p:cTn>
                              </p:par>
                            </p:childTnLst>
                          </p:cTn>
                        </p:par>
                        <p:par>
                          <p:cTn id="184" fill="hold">
                            <p:stCondLst>
                              <p:cond delay="15000"/>
                            </p:stCondLst>
                            <p:childTnLst>
                              <p:par>
                                <p:cTn id="185" presetID="22" presetClass="entr" presetSubtype="1" fill="hold" grpId="0" nodeType="afterEffect">
                                  <p:stCondLst>
                                    <p:cond delay="0"/>
                                  </p:stCondLst>
                                  <p:childTnLst>
                                    <p:set>
                                      <p:cBhvr>
                                        <p:cTn id="186" dur="1" fill="hold">
                                          <p:stCondLst>
                                            <p:cond delay="0"/>
                                          </p:stCondLst>
                                        </p:cTn>
                                        <p:tgtEl>
                                          <p:spTgt spid="145"/>
                                        </p:tgtEl>
                                        <p:attrNameLst>
                                          <p:attrName>style.visibility</p:attrName>
                                        </p:attrNameLst>
                                      </p:cBhvr>
                                      <p:to>
                                        <p:strVal val="visible"/>
                                      </p:to>
                                    </p:set>
                                    <p:animEffect transition="in" filter="wipe(up)">
                                      <p:cBhvr>
                                        <p:cTn id="187" dur="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32" grpId="0"/>
      <p:bldP spid="133"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86252" y="295894"/>
            <a:ext cx="1259681" cy="1247775"/>
            <a:chOff x="3152564" y="557212"/>
            <a:chExt cx="1679575" cy="1663700"/>
          </a:xfrm>
        </p:grpSpPr>
        <p:sp>
          <p:nvSpPr>
            <p:cNvPr id="17" name="Oval 5"/>
            <p:cNvSpPr>
              <a:spLocks noChangeArrowheads="1"/>
            </p:cNvSpPr>
            <p:nvPr/>
          </p:nvSpPr>
          <p:spPr bwMode="auto">
            <a:xfrm>
              <a:off x="3436726" y="839787"/>
              <a:ext cx="1109663" cy="109855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6"/>
            <p:cNvSpPr>
              <a:spLocks noEditPoints="1"/>
            </p:cNvSpPr>
            <p:nvPr/>
          </p:nvSpPr>
          <p:spPr bwMode="auto">
            <a:xfrm>
              <a:off x="3152564" y="557212"/>
              <a:ext cx="1679575" cy="1663700"/>
            </a:xfrm>
            <a:custGeom>
              <a:avLst/>
              <a:gdLst>
                <a:gd name="T0" fmla="*/ 107 w 165"/>
                <a:gd name="T1" fmla="*/ 4 h 165"/>
                <a:gd name="T2" fmla="*/ 113 w 165"/>
                <a:gd name="T3" fmla="*/ 29 h 165"/>
                <a:gd name="T4" fmla="*/ 135 w 165"/>
                <a:gd name="T5" fmla="*/ 19 h 165"/>
                <a:gd name="T6" fmla="*/ 131 w 165"/>
                <a:gd name="T7" fmla="*/ 45 h 165"/>
                <a:gd name="T8" fmla="*/ 156 w 165"/>
                <a:gd name="T9" fmla="*/ 44 h 165"/>
                <a:gd name="T10" fmla="*/ 142 w 165"/>
                <a:gd name="T11" fmla="*/ 66 h 165"/>
                <a:gd name="T12" fmla="*/ 165 w 165"/>
                <a:gd name="T13" fmla="*/ 75 h 165"/>
                <a:gd name="T14" fmla="*/ 144 w 165"/>
                <a:gd name="T15" fmla="*/ 90 h 165"/>
                <a:gd name="T16" fmla="*/ 161 w 165"/>
                <a:gd name="T17" fmla="*/ 107 h 165"/>
                <a:gd name="T18" fmla="*/ 136 w 165"/>
                <a:gd name="T19" fmla="*/ 113 h 165"/>
                <a:gd name="T20" fmla="*/ 146 w 165"/>
                <a:gd name="T21" fmla="*/ 135 h 165"/>
                <a:gd name="T22" fmla="*/ 120 w 165"/>
                <a:gd name="T23" fmla="*/ 131 h 165"/>
                <a:gd name="T24" fmla="*/ 120 w 165"/>
                <a:gd name="T25" fmla="*/ 156 h 165"/>
                <a:gd name="T26" fmla="*/ 99 w 165"/>
                <a:gd name="T27" fmla="*/ 142 h 165"/>
                <a:gd name="T28" fmla="*/ 90 w 165"/>
                <a:gd name="T29" fmla="*/ 165 h 165"/>
                <a:gd name="T30" fmla="*/ 75 w 165"/>
                <a:gd name="T31" fmla="*/ 144 h 165"/>
                <a:gd name="T32" fmla="*/ 58 w 165"/>
                <a:gd name="T33" fmla="*/ 161 h 165"/>
                <a:gd name="T34" fmla="*/ 52 w 165"/>
                <a:gd name="T35" fmla="*/ 136 h 165"/>
                <a:gd name="T36" fmla="*/ 29 w 165"/>
                <a:gd name="T37" fmla="*/ 146 h 165"/>
                <a:gd name="T38" fmla="*/ 33 w 165"/>
                <a:gd name="T39" fmla="*/ 120 h 165"/>
                <a:gd name="T40" fmla="*/ 9 w 165"/>
                <a:gd name="T41" fmla="*/ 120 h 165"/>
                <a:gd name="T42" fmla="*/ 23 w 165"/>
                <a:gd name="T43" fmla="*/ 99 h 165"/>
                <a:gd name="T44" fmla="*/ 0 w 165"/>
                <a:gd name="T45" fmla="*/ 90 h 165"/>
                <a:gd name="T46" fmla="*/ 21 w 165"/>
                <a:gd name="T47" fmla="*/ 74 h 165"/>
                <a:gd name="T48" fmla="*/ 4 w 165"/>
                <a:gd name="T49" fmla="*/ 58 h 165"/>
                <a:gd name="T50" fmla="*/ 29 w 165"/>
                <a:gd name="T51" fmla="*/ 52 h 165"/>
                <a:gd name="T52" fmla="*/ 19 w 165"/>
                <a:gd name="T53" fmla="*/ 29 h 165"/>
                <a:gd name="T54" fmla="*/ 45 w 165"/>
                <a:gd name="T55" fmla="*/ 33 h 165"/>
                <a:gd name="T56" fmla="*/ 44 w 165"/>
                <a:gd name="T57" fmla="*/ 9 h 165"/>
                <a:gd name="T58" fmla="*/ 66 w 165"/>
                <a:gd name="T59" fmla="*/ 23 h 165"/>
                <a:gd name="T60" fmla="*/ 75 w 165"/>
                <a:gd name="T61" fmla="*/ 0 h 165"/>
                <a:gd name="T62" fmla="*/ 90 w 165"/>
                <a:gd name="T63" fmla="*/ 21 h 165"/>
                <a:gd name="T64" fmla="*/ 95 w 165"/>
                <a:gd name="T65" fmla="*/ 35 h 165"/>
                <a:gd name="T66" fmla="*/ 70 w 165"/>
                <a:gd name="T67" fmla="*/ 130 h 165"/>
                <a:gd name="T68" fmla="*/ 95 w 165"/>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65">
                  <a:moveTo>
                    <a:pt x="100" y="2"/>
                  </a:moveTo>
                  <a:cubicBezTo>
                    <a:pt x="107" y="4"/>
                    <a:pt x="107" y="4"/>
                    <a:pt x="107" y="4"/>
                  </a:cubicBezTo>
                  <a:cubicBezTo>
                    <a:pt x="106" y="25"/>
                    <a:pt x="106" y="25"/>
                    <a:pt x="106" y="25"/>
                  </a:cubicBezTo>
                  <a:cubicBezTo>
                    <a:pt x="109" y="26"/>
                    <a:pt x="111" y="27"/>
                    <a:pt x="113" y="29"/>
                  </a:cubicBezTo>
                  <a:cubicBezTo>
                    <a:pt x="130" y="15"/>
                    <a:pt x="130" y="15"/>
                    <a:pt x="130" y="15"/>
                  </a:cubicBezTo>
                  <a:cubicBezTo>
                    <a:pt x="135" y="19"/>
                    <a:pt x="135" y="19"/>
                    <a:pt x="135" y="19"/>
                  </a:cubicBezTo>
                  <a:cubicBezTo>
                    <a:pt x="126" y="39"/>
                    <a:pt x="126" y="39"/>
                    <a:pt x="126" y="39"/>
                  </a:cubicBezTo>
                  <a:cubicBezTo>
                    <a:pt x="128" y="41"/>
                    <a:pt x="130" y="43"/>
                    <a:pt x="131" y="45"/>
                  </a:cubicBezTo>
                  <a:cubicBezTo>
                    <a:pt x="152" y="38"/>
                    <a:pt x="152" y="38"/>
                    <a:pt x="152" y="38"/>
                  </a:cubicBezTo>
                  <a:cubicBezTo>
                    <a:pt x="156" y="44"/>
                    <a:pt x="156" y="44"/>
                    <a:pt x="156" y="44"/>
                  </a:cubicBezTo>
                  <a:cubicBezTo>
                    <a:pt x="140" y="59"/>
                    <a:pt x="140" y="59"/>
                    <a:pt x="140" y="59"/>
                  </a:cubicBezTo>
                  <a:cubicBezTo>
                    <a:pt x="141" y="61"/>
                    <a:pt x="142" y="64"/>
                    <a:pt x="142" y="66"/>
                  </a:cubicBezTo>
                  <a:cubicBezTo>
                    <a:pt x="164" y="68"/>
                    <a:pt x="164" y="68"/>
                    <a:pt x="164" y="68"/>
                  </a:cubicBezTo>
                  <a:cubicBezTo>
                    <a:pt x="165" y="75"/>
                    <a:pt x="165" y="75"/>
                    <a:pt x="165" y="75"/>
                  </a:cubicBezTo>
                  <a:cubicBezTo>
                    <a:pt x="144" y="83"/>
                    <a:pt x="144" y="83"/>
                    <a:pt x="144" y="83"/>
                  </a:cubicBezTo>
                  <a:cubicBezTo>
                    <a:pt x="144" y="85"/>
                    <a:pt x="144" y="88"/>
                    <a:pt x="144" y="90"/>
                  </a:cubicBezTo>
                  <a:cubicBezTo>
                    <a:pt x="163" y="100"/>
                    <a:pt x="163" y="100"/>
                    <a:pt x="163" y="100"/>
                  </a:cubicBezTo>
                  <a:cubicBezTo>
                    <a:pt x="161" y="107"/>
                    <a:pt x="161" y="107"/>
                    <a:pt x="161" y="107"/>
                  </a:cubicBezTo>
                  <a:cubicBezTo>
                    <a:pt x="140" y="106"/>
                    <a:pt x="140" y="106"/>
                    <a:pt x="140" y="106"/>
                  </a:cubicBezTo>
                  <a:cubicBezTo>
                    <a:pt x="139" y="109"/>
                    <a:pt x="138" y="111"/>
                    <a:pt x="136" y="113"/>
                  </a:cubicBezTo>
                  <a:cubicBezTo>
                    <a:pt x="150" y="130"/>
                    <a:pt x="150" y="130"/>
                    <a:pt x="150" y="130"/>
                  </a:cubicBezTo>
                  <a:cubicBezTo>
                    <a:pt x="146" y="135"/>
                    <a:pt x="146" y="135"/>
                    <a:pt x="146" y="135"/>
                  </a:cubicBezTo>
                  <a:cubicBezTo>
                    <a:pt x="126" y="126"/>
                    <a:pt x="126" y="126"/>
                    <a:pt x="126" y="126"/>
                  </a:cubicBezTo>
                  <a:cubicBezTo>
                    <a:pt x="124" y="128"/>
                    <a:pt x="122" y="130"/>
                    <a:pt x="120" y="131"/>
                  </a:cubicBezTo>
                  <a:cubicBezTo>
                    <a:pt x="127" y="152"/>
                    <a:pt x="127" y="152"/>
                    <a:pt x="127" y="152"/>
                  </a:cubicBezTo>
                  <a:cubicBezTo>
                    <a:pt x="120" y="156"/>
                    <a:pt x="120" y="156"/>
                    <a:pt x="120" y="156"/>
                  </a:cubicBezTo>
                  <a:cubicBezTo>
                    <a:pt x="106" y="140"/>
                    <a:pt x="106" y="140"/>
                    <a:pt x="106" y="140"/>
                  </a:cubicBezTo>
                  <a:cubicBezTo>
                    <a:pt x="104" y="141"/>
                    <a:pt x="101" y="142"/>
                    <a:pt x="99" y="142"/>
                  </a:cubicBezTo>
                  <a:cubicBezTo>
                    <a:pt x="97" y="164"/>
                    <a:pt x="97" y="164"/>
                    <a:pt x="97" y="164"/>
                  </a:cubicBezTo>
                  <a:cubicBezTo>
                    <a:pt x="90" y="165"/>
                    <a:pt x="90" y="165"/>
                    <a:pt x="90" y="165"/>
                  </a:cubicBezTo>
                  <a:cubicBezTo>
                    <a:pt x="82" y="144"/>
                    <a:pt x="82" y="144"/>
                    <a:pt x="82" y="144"/>
                  </a:cubicBezTo>
                  <a:cubicBezTo>
                    <a:pt x="80" y="144"/>
                    <a:pt x="77" y="144"/>
                    <a:pt x="75" y="144"/>
                  </a:cubicBezTo>
                  <a:cubicBezTo>
                    <a:pt x="65" y="163"/>
                    <a:pt x="65" y="163"/>
                    <a:pt x="65" y="163"/>
                  </a:cubicBezTo>
                  <a:cubicBezTo>
                    <a:pt x="58" y="161"/>
                    <a:pt x="58" y="161"/>
                    <a:pt x="58" y="161"/>
                  </a:cubicBezTo>
                  <a:cubicBezTo>
                    <a:pt x="59" y="140"/>
                    <a:pt x="59" y="140"/>
                    <a:pt x="59" y="140"/>
                  </a:cubicBezTo>
                  <a:cubicBezTo>
                    <a:pt x="56" y="139"/>
                    <a:pt x="54" y="137"/>
                    <a:pt x="52" y="136"/>
                  </a:cubicBezTo>
                  <a:cubicBezTo>
                    <a:pt x="35" y="150"/>
                    <a:pt x="35" y="150"/>
                    <a:pt x="35" y="150"/>
                  </a:cubicBezTo>
                  <a:cubicBezTo>
                    <a:pt x="29" y="146"/>
                    <a:pt x="29" y="146"/>
                    <a:pt x="29" y="146"/>
                  </a:cubicBezTo>
                  <a:cubicBezTo>
                    <a:pt x="39" y="126"/>
                    <a:pt x="39" y="126"/>
                    <a:pt x="39" y="126"/>
                  </a:cubicBezTo>
                  <a:cubicBezTo>
                    <a:pt x="37" y="124"/>
                    <a:pt x="35" y="122"/>
                    <a:pt x="33" y="120"/>
                  </a:cubicBezTo>
                  <a:cubicBezTo>
                    <a:pt x="13" y="127"/>
                    <a:pt x="13" y="127"/>
                    <a:pt x="13" y="127"/>
                  </a:cubicBezTo>
                  <a:cubicBezTo>
                    <a:pt x="9" y="120"/>
                    <a:pt x="9" y="120"/>
                    <a:pt x="9" y="120"/>
                  </a:cubicBezTo>
                  <a:cubicBezTo>
                    <a:pt x="25" y="106"/>
                    <a:pt x="25" y="106"/>
                    <a:pt x="25" y="106"/>
                  </a:cubicBezTo>
                  <a:cubicBezTo>
                    <a:pt x="24" y="104"/>
                    <a:pt x="23" y="101"/>
                    <a:pt x="23" y="99"/>
                  </a:cubicBezTo>
                  <a:cubicBezTo>
                    <a:pt x="1" y="97"/>
                    <a:pt x="1" y="97"/>
                    <a:pt x="1" y="97"/>
                  </a:cubicBezTo>
                  <a:cubicBezTo>
                    <a:pt x="0" y="90"/>
                    <a:pt x="0" y="90"/>
                    <a:pt x="0" y="90"/>
                  </a:cubicBezTo>
                  <a:cubicBezTo>
                    <a:pt x="21" y="82"/>
                    <a:pt x="21" y="82"/>
                    <a:pt x="21" y="82"/>
                  </a:cubicBezTo>
                  <a:cubicBezTo>
                    <a:pt x="20" y="80"/>
                    <a:pt x="21" y="77"/>
                    <a:pt x="21" y="74"/>
                  </a:cubicBezTo>
                  <a:cubicBezTo>
                    <a:pt x="2" y="65"/>
                    <a:pt x="2" y="65"/>
                    <a:pt x="2" y="65"/>
                  </a:cubicBezTo>
                  <a:cubicBezTo>
                    <a:pt x="4" y="58"/>
                    <a:pt x="4" y="58"/>
                    <a:pt x="4" y="58"/>
                  </a:cubicBezTo>
                  <a:cubicBezTo>
                    <a:pt x="25" y="59"/>
                    <a:pt x="25" y="59"/>
                    <a:pt x="25" y="59"/>
                  </a:cubicBezTo>
                  <a:cubicBezTo>
                    <a:pt x="26" y="56"/>
                    <a:pt x="27" y="54"/>
                    <a:pt x="29" y="52"/>
                  </a:cubicBezTo>
                  <a:cubicBezTo>
                    <a:pt x="15" y="35"/>
                    <a:pt x="15" y="35"/>
                    <a:pt x="15" y="35"/>
                  </a:cubicBezTo>
                  <a:cubicBezTo>
                    <a:pt x="19" y="29"/>
                    <a:pt x="19" y="29"/>
                    <a:pt x="19" y="29"/>
                  </a:cubicBezTo>
                  <a:cubicBezTo>
                    <a:pt x="39" y="39"/>
                    <a:pt x="39" y="39"/>
                    <a:pt x="39" y="39"/>
                  </a:cubicBezTo>
                  <a:cubicBezTo>
                    <a:pt x="41" y="37"/>
                    <a:pt x="43" y="35"/>
                    <a:pt x="45" y="33"/>
                  </a:cubicBezTo>
                  <a:cubicBezTo>
                    <a:pt x="38" y="13"/>
                    <a:pt x="38" y="13"/>
                    <a:pt x="38" y="13"/>
                  </a:cubicBezTo>
                  <a:cubicBezTo>
                    <a:pt x="44" y="9"/>
                    <a:pt x="44" y="9"/>
                    <a:pt x="44" y="9"/>
                  </a:cubicBezTo>
                  <a:cubicBezTo>
                    <a:pt x="59" y="25"/>
                    <a:pt x="59" y="25"/>
                    <a:pt x="59" y="25"/>
                  </a:cubicBezTo>
                  <a:cubicBezTo>
                    <a:pt x="61" y="24"/>
                    <a:pt x="64" y="23"/>
                    <a:pt x="66" y="23"/>
                  </a:cubicBezTo>
                  <a:cubicBezTo>
                    <a:pt x="68" y="1"/>
                    <a:pt x="68" y="1"/>
                    <a:pt x="68" y="1"/>
                  </a:cubicBezTo>
                  <a:cubicBezTo>
                    <a:pt x="75" y="0"/>
                    <a:pt x="75" y="0"/>
                    <a:pt x="75" y="0"/>
                  </a:cubicBezTo>
                  <a:cubicBezTo>
                    <a:pt x="83" y="21"/>
                    <a:pt x="83" y="21"/>
                    <a:pt x="83" y="21"/>
                  </a:cubicBezTo>
                  <a:cubicBezTo>
                    <a:pt x="85" y="20"/>
                    <a:pt x="88" y="21"/>
                    <a:pt x="90" y="21"/>
                  </a:cubicBezTo>
                  <a:cubicBezTo>
                    <a:pt x="100" y="2"/>
                    <a:pt x="100" y="2"/>
                    <a:pt x="100" y="2"/>
                  </a:cubicBezTo>
                  <a:close/>
                  <a:moveTo>
                    <a:pt x="95" y="35"/>
                  </a:moveTo>
                  <a:cubicBezTo>
                    <a:pt x="121" y="42"/>
                    <a:pt x="137" y="69"/>
                    <a:pt x="130" y="95"/>
                  </a:cubicBezTo>
                  <a:cubicBezTo>
                    <a:pt x="123" y="121"/>
                    <a:pt x="96" y="137"/>
                    <a:pt x="70" y="130"/>
                  </a:cubicBezTo>
                  <a:cubicBezTo>
                    <a:pt x="44" y="123"/>
                    <a:pt x="28" y="96"/>
                    <a:pt x="35" y="69"/>
                  </a:cubicBezTo>
                  <a:cubicBezTo>
                    <a:pt x="42" y="43"/>
                    <a:pt x="69" y="28"/>
                    <a:pt x="95" y="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33" name="Freeform 7"/>
          <p:cNvSpPr>
            <a:spLocks noEditPoints="1"/>
          </p:cNvSpPr>
          <p:nvPr/>
        </p:nvSpPr>
        <p:spPr bwMode="auto">
          <a:xfrm>
            <a:off x="2416432" y="1422820"/>
            <a:ext cx="1259681" cy="1239441"/>
          </a:xfrm>
          <a:custGeom>
            <a:avLst/>
            <a:gdLst>
              <a:gd name="T0" fmla="*/ 86 w 165"/>
              <a:gd name="T1" fmla="*/ 0 h 164"/>
              <a:gd name="T2" fmla="*/ 98 w 165"/>
              <a:gd name="T3" fmla="*/ 22 h 164"/>
              <a:gd name="T4" fmla="*/ 117 w 165"/>
              <a:gd name="T5" fmla="*/ 7 h 164"/>
              <a:gd name="T6" fmla="*/ 120 w 165"/>
              <a:gd name="T7" fmla="*/ 33 h 164"/>
              <a:gd name="T8" fmla="*/ 143 w 165"/>
              <a:gd name="T9" fmla="*/ 26 h 164"/>
              <a:gd name="T10" fmla="*/ 136 w 165"/>
              <a:gd name="T11" fmla="*/ 51 h 164"/>
              <a:gd name="T12" fmla="*/ 160 w 165"/>
              <a:gd name="T13" fmla="*/ 54 h 164"/>
              <a:gd name="T14" fmla="*/ 144 w 165"/>
              <a:gd name="T15" fmla="*/ 74 h 164"/>
              <a:gd name="T16" fmla="*/ 165 w 165"/>
              <a:gd name="T17" fmla="*/ 86 h 164"/>
              <a:gd name="T18" fmla="*/ 142 w 165"/>
              <a:gd name="T19" fmla="*/ 98 h 164"/>
              <a:gd name="T20" fmla="*/ 157 w 165"/>
              <a:gd name="T21" fmla="*/ 117 h 164"/>
              <a:gd name="T22" fmla="*/ 132 w 165"/>
              <a:gd name="T23" fmla="*/ 119 h 164"/>
              <a:gd name="T24" fmla="*/ 138 w 165"/>
              <a:gd name="T25" fmla="*/ 143 h 164"/>
              <a:gd name="T26" fmla="*/ 114 w 165"/>
              <a:gd name="T27" fmla="*/ 135 h 164"/>
              <a:gd name="T28" fmla="*/ 111 w 165"/>
              <a:gd name="T29" fmla="*/ 159 h 164"/>
              <a:gd name="T30" fmla="*/ 91 w 165"/>
              <a:gd name="T31" fmla="*/ 143 h 164"/>
              <a:gd name="T32" fmla="*/ 79 w 165"/>
              <a:gd name="T33" fmla="*/ 164 h 164"/>
              <a:gd name="T34" fmla="*/ 67 w 165"/>
              <a:gd name="T35" fmla="*/ 142 h 164"/>
              <a:gd name="T36" fmla="*/ 48 w 165"/>
              <a:gd name="T37" fmla="*/ 157 h 164"/>
              <a:gd name="T38" fmla="*/ 45 w 165"/>
              <a:gd name="T39" fmla="*/ 131 h 164"/>
              <a:gd name="T40" fmla="*/ 22 w 165"/>
              <a:gd name="T41" fmla="*/ 138 h 164"/>
              <a:gd name="T42" fmla="*/ 29 w 165"/>
              <a:gd name="T43" fmla="*/ 113 h 164"/>
              <a:gd name="T44" fmla="*/ 5 w 165"/>
              <a:gd name="T45" fmla="*/ 110 h 164"/>
              <a:gd name="T46" fmla="*/ 21 w 165"/>
              <a:gd name="T47" fmla="*/ 90 h 164"/>
              <a:gd name="T48" fmla="*/ 0 w 165"/>
              <a:gd name="T49" fmla="*/ 78 h 164"/>
              <a:gd name="T50" fmla="*/ 23 w 165"/>
              <a:gd name="T51" fmla="*/ 66 h 164"/>
              <a:gd name="T52" fmla="*/ 8 w 165"/>
              <a:gd name="T53" fmla="*/ 47 h 164"/>
              <a:gd name="T54" fmla="*/ 33 w 165"/>
              <a:gd name="T55" fmla="*/ 44 h 164"/>
              <a:gd name="T56" fmla="*/ 27 w 165"/>
              <a:gd name="T57" fmla="*/ 21 h 164"/>
              <a:gd name="T58" fmla="*/ 51 w 165"/>
              <a:gd name="T59" fmla="*/ 28 h 164"/>
              <a:gd name="T60" fmla="*/ 54 w 165"/>
              <a:gd name="T61" fmla="*/ 4 h 164"/>
              <a:gd name="T62" fmla="*/ 74 w 165"/>
              <a:gd name="T63" fmla="*/ 21 h 164"/>
              <a:gd name="T64" fmla="*/ 83 w 165"/>
              <a:gd name="T65" fmla="*/ 32 h 164"/>
              <a:gd name="T66" fmla="*/ 83 w 165"/>
              <a:gd name="T67" fmla="*/ 131 h 164"/>
              <a:gd name="T68" fmla="*/ 83 w 165"/>
              <a:gd name="T6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64">
                <a:moveTo>
                  <a:pt x="79" y="0"/>
                </a:moveTo>
                <a:cubicBezTo>
                  <a:pt x="86" y="0"/>
                  <a:pt x="86" y="0"/>
                  <a:pt x="86" y="0"/>
                </a:cubicBezTo>
                <a:cubicBezTo>
                  <a:pt x="91" y="21"/>
                  <a:pt x="91" y="21"/>
                  <a:pt x="91" y="21"/>
                </a:cubicBezTo>
                <a:cubicBezTo>
                  <a:pt x="93" y="21"/>
                  <a:pt x="96" y="21"/>
                  <a:pt x="98" y="22"/>
                </a:cubicBezTo>
                <a:cubicBezTo>
                  <a:pt x="111" y="4"/>
                  <a:pt x="111" y="4"/>
                  <a:pt x="111" y="4"/>
                </a:cubicBezTo>
                <a:cubicBezTo>
                  <a:pt x="117" y="7"/>
                  <a:pt x="117" y="7"/>
                  <a:pt x="117" y="7"/>
                </a:cubicBezTo>
                <a:cubicBezTo>
                  <a:pt x="114" y="28"/>
                  <a:pt x="114" y="28"/>
                  <a:pt x="114" y="28"/>
                </a:cubicBezTo>
                <a:cubicBezTo>
                  <a:pt x="116" y="30"/>
                  <a:pt x="118" y="31"/>
                  <a:pt x="120" y="33"/>
                </a:cubicBezTo>
                <a:cubicBezTo>
                  <a:pt x="138" y="21"/>
                  <a:pt x="138" y="21"/>
                  <a:pt x="138" y="21"/>
                </a:cubicBezTo>
                <a:cubicBezTo>
                  <a:pt x="143" y="26"/>
                  <a:pt x="143" y="26"/>
                  <a:pt x="143" y="26"/>
                </a:cubicBezTo>
                <a:cubicBezTo>
                  <a:pt x="132" y="44"/>
                  <a:pt x="132" y="44"/>
                  <a:pt x="132" y="44"/>
                </a:cubicBezTo>
                <a:cubicBezTo>
                  <a:pt x="133" y="46"/>
                  <a:pt x="135" y="49"/>
                  <a:pt x="136" y="51"/>
                </a:cubicBezTo>
                <a:cubicBezTo>
                  <a:pt x="157" y="47"/>
                  <a:pt x="157" y="47"/>
                  <a:pt x="157" y="47"/>
                </a:cubicBezTo>
                <a:cubicBezTo>
                  <a:pt x="160" y="54"/>
                  <a:pt x="160" y="54"/>
                  <a:pt x="160" y="54"/>
                </a:cubicBezTo>
                <a:cubicBezTo>
                  <a:pt x="142" y="66"/>
                  <a:pt x="142" y="66"/>
                  <a:pt x="142" y="66"/>
                </a:cubicBezTo>
                <a:cubicBezTo>
                  <a:pt x="143" y="69"/>
                  <a:pt x="144" y="71"/>
                  <a:pt x="144" y="74"/>
                </a:cubicBezTo>
                <a:cubicBezTo>
                  <a:pt x="165" y="78"/>
                  <a:pt x="165" y="78"/>
                  <a:pt x="165" y="78"/>
                </a:cubicBezTo>
                <a:cubicBezTo>
                  <a:pt x="165" y="86"/>
                  <a:pt x="165" y="86"/>
                  <a:pt x="165" y="86"/>
                </a:cubicBezTo>
                <a:cubicBezTo>
                  <a:pt x="144" y="90"/>
                  <a:pt x="144" y="90"/>
                  <a:pt x="144" y="90"/>
                </a:cubicBezTo>
                <a:cubicBezTo>
                  <a:pt x="144" y="93"/>
                  <a:pt x="143" y="95"/>
                  <a:pt x="142" y="98"/>
                </a:cubicBezTo>
                <a:cubicBezTo>
                  <a:pt x="160" y="110"/>
                  <a:pt x="160" y="110"/>
                  <a:pt x="160" y="110"/>
                </a:cubicBezTo>
                <a:cubicBezTo>
                  <a:pt x="157" y="117"/>
                  <a:pt x="157" y="117"/>
                  <a:pt x="157" y="117"/>
                </a:cubicBezTo>
                <a:cubicBezTo>
                  <a:pt x="136" y="113"/>
                  <a:pt x="136" y="113"/>
                  <a:pt x="136" y="113"/>
                </a:cubicBezTo>
                <a:cubicBezTo>
                  <a:pt x="135" y="115"/>
                  <a:pt x="133" y="117"/>
                  <a:pt x="132" y="119"/>
                </a:cubicBezTo>
                <a:cubicBezTo>
                  <a:pt x="143" y="138"/>
                  <a:pt x="143" y="138"/>
                  <a:pt x="143" y="138"/>
                </a:cubicBezTo>
                <a:cubicBezTo>
                  <a:pt x="138" y="143"/>
                  <a:pt x="138" y="143"/>
                  <a:pt x="138" y="143"/>
                </a:cubicBezTo>
                <a:cubicBezTo>
                  <a:pt x="120" y="131"/>
                  <a:pt x="120" y="131"/>
                  <a:pt x="120" y="131"/>
                </a:cubicBezTo>
                <a:cubicBezTo>
                  <a:pt x="118" y="133"/>
                  <a:pt x="116" y="134"/>
                  <a:pt x="114" y="135"/>
                </a:cubicBezTo>
                <a:cubicBezTo>
                  <a:pt x="117" y="157"/>
                  <a:pt x="117" y="157"/>
                  <a:pt x="117" y="157"/>
                </a:cubicBezTo>
                <a:cubicBezTo>
                  <a:pt x="111" y="159"/>
                  <a:pt x="111" y="159"/>
                  <a:pt x="111" y="159"/>
                </a:cubicBezTo>
                <a:cubicBezTo>
                  <a:pt x="98" y="142"/>
                  <a:pt x="98" y="142"/>
                  <a:pt x="98" y="142"/>
                </a:cubicBezTo>
                <a:cubicBezTo>
                  <a:pt x="96" y="142"/>
                  <a:pt x="93" y="143"/>
                  <a:pt x="91" y="143"/>
                </a:cubicBezTo>
                <a:cubicBezTo>
                  <a:pt x="86" y="164"/>
                  <a:pt x="86" y="164"/>
                  <a:pt x="86" y="164"/>
                </a:cubicBezTo>
                <a:cubicBezTo>
                  <a:pt x="79" y="164"/>
                  <a:pt x="79" y="164"/>
                  <a:pt x="79" y="164"/>
                </a:cubicBezTo>
                <a:cubicBezTo>
                  <a:pt x="74" y="143"/>
                  <a:pt x="74" y="143"/>
                  <a:pt x="74" y="143"/>
                </a:cubicBezTo>
                <a:cubicBezTo>
                  <a:pt x="72" y="143"/>
                  <a:pt x="69" y="142"/>
                  <a:pt x="67" y="142"/>
                </a:cubicBezTo>
                <a:cubicBezTo>
                  <a:pt x="54" y="159"/>
                  <a:pt x="54" y="159"/>
                  <a:pt x="54" y="159"/>
                </a:cubicBezTo>
                <a:cubicBezTo>
                  <a:pt x="48" y="157"/>
                  <a:pt x="48" y="157"/>
                  <a:pt x="48" y="157"/>
                </a:cubicBezTo>
                <a:cubicBezTo>
                  <a:pt x="52" y="135"/>
                  <a:pt x="52" y="135"/>
                  <a:pt x="52" y="135"/>
                </a:cubicBezTo>
                <a:cubicBezTo>
                  <a:pt x="49" y="134"/>
                  <a:pt x="47" y="133"/>
                  <a:pt x="45" y="131"/>
                </a:cubicBezTo>
                <a:cubicBezTo>
                  <a:pt x="27" y="143"/>
                  <a:pt x="27" y="143"/>
                  <a:pt x="27" y="143"/>
                </a:cubicBezTo>
                <a:cubicBezTo>
                  <a:pt x="22" y="138"/>
                  <a:pt x="22" y="138"/>
                  <a:pt x="22" y="138"/>
                </a:cubicBezTo>
                <a:cubicBezTo>
                  <a:pt x="33" y="119"/>
                  <a:pt x="33" y="119"/>
                  <a:pt x="33" y="119"/>
                </a:cubicBezTo>
                <a:cubicBezTo>
                  <a:pt x="32" y="117"/>
                  <a:pt x="30" y="115"/>
                  <a:pt x="29" y="113"/>
                </a:cubicBezTo>
                <a:cubicBezTo>
                  <a:pt x="8" y="117"/>
                  <a:pt x="8" y="117"/>
                  <a:pt x="8" y="117"/>
                </a:cubicBezTo>
                <a:cubicBezTo>
                  <a:pt x="5" y="110"/>
                  <a:pt x="5" y="110"/>
                  <a:pt x="5" y="110"/>
                </a:cubicBezTo>
                <a:cubicBezTo>
                  <a:pt x="23" y="98"/>
                  <a:pt x="23" y="98"/>
                  <a:pt x="23" y="98"/>
                </a:cubicBezTo>
                <a:cubicBezTo>
                  <a:pt x="22" y="95"/>
                  <a:pt x="21" y="93"/>
                  <a:pt x="21" y="90"/>
                </a:cubicBezTo>
                <a:cubicBezTo>
                  <a:pt x="0" y="86"/>
                  <a:pt x="0" y="86"/>
                  <a:pt x="0" y="86"/>
                </a:cubicBezTo>
                <a:cubicBezTo>
                  <a:pt x="0" y="78"/>
                  <a:pt x="0" y="78"/>
                  <a:pt x="0" y="78"/>
                </a:cubicBezTo>
                <a:cubicBezTo>
                  <a:pt x="21" y="74"/>
                  <a:pt x="21" y="74"/>
                  <a:pt x="21" y="74"/>
                </a:cubicBezTo>
                <a:cubicBezTo>
                  <a:pt x="21" y="71"/>
                  <a:pt x="22" y="69"/>
                  <a:pt x="23" y="66"/>
                </a:cubicBezTo>
                <a:cubicBezTo>
                  <a:pt x="5" y="54"/>
                  <a:pt x="5" y="54"/>
                  <a:pt x="5" y="54"/>
                </a:cubicBezTo>
                <a:cubicBezTo>
                  <a:pt x="8" y="47"/>
                  <a:pt x="8" y="47"/>
                  <a:pt x="8" y="47"/>
                </a:cubicBezTo>
                <a:cubicBezTo>
                  <a:pt x="29" y="51"/>
                  <a:pt x="29" y="51"/>
                  <a:pt x="29" y="51"/>
                </a:cubicBezTo>
                <a:cubicBezTo>
                  <a:pt x="30" y="49"/>
                  <a:pt x="32" y="46"/>
                  <a:pt x="33" y="44"/>
                </a:cubicBezTo>
                <a:cubicBezTo>
                  <a:pt x="22" y="26"/>
                  <a:pt x="22" y="26"/>
                  <a:pt x="22" y="26"/>
                </a:cubicBezTo>
                <a:cubicBezTo>
                  <a:pt x="27" y="21"/>
                  <a:pt x="27" y="21"/>
                  <a:pt x="27" y="21"/>
                </a:cubicBezTo>
                <a:cubicBezTo>
                  <a:pt x="45" y="33"/>
                  <a:pt x="45" y="33"/>
                  <a:pt x="45" y="33"/>
                </a:cubicBezTo>
                <a:cubicBezTo>
                  <a:pt x="47" y="31"/>
                  <a:pt x="49" y="30"/>
                  <a:pt x="51" y="28"/>
                </a:cubicBezTo>
                <a:cubicBezTo>
                  <a:pt x="48" y="7"/>
                  <a:pt x="48" y="7"/>
                  <a:pt x="48" y="7"/>
                </a:cubicBezTo>
                <a:cubicBezTo>
                  <a:pt x="54" y="4"/>
                  <a:pt x="54" y="4"/>
                  <a:pt x="54" y="4"/>
                </a:cubicBezTo>
                <a:cubicBezTo>
                  <a:pt x="67" y="22"/>
                  <a:pt x="67" y="22"/>
                  <a:pt x="67" y="22"/>
                </a:cubicBezTo>
                <a:cubicBezTo>
                  <a:pt x="69" y="21"/>
                  <a:pt x="72" y="21"/>
                  <a:pt x="74" y="21"/>
                </a:cubicBezTo>
                <a:cubicBezTo>
                  <a:pt x="79" y="0"/>
                  <a:pt x="79" y="0"/>
                  <a:pt x="79" y="0"/>
                </a:cubicBezTo>
                <a:close/>
                <a:moveTo>
                  <a:pt x="83" y="32"/>
                </a:moveTo>
                <a:cubicBezTo>
                  <a:pt x="110" y="32"/>
                  <a:pt x="132" y="55"/>
                  <a:pt x="132" y="82"/>
                </a:cubicBezTo>
                <a:cubicBezTo>
                  <a:pt x="132" y="109"/>
                  <a:pt x="110" y="131"/>
                  <a:pt x="83" y="131"/>
                </a:cubicBezTo>
                <a:cubicBezTo>
                  <a:pt x="55" y="131"/>
                  <a:pt x="33" y="109"/>
                  <a:pt x="33" y="82"/>
                </a:cubicBezTo>
                <a:cubicBezTo>
                  <a:pt x="33" y="55"/>
                  <a:pt x="55" y="32"/>
                  <a:pt x="83" y="32"/>
                </a:cubicBezTo>
                <a:close/>
              </a:path>
            </a:pathLst>
          </a:custGeom>
          <a:solidFill>
            <a:srgbClr val="C00000"/>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34" name="组合 33"/>
          <p:cNvGrpSpPr/>
          <p:nvPr/>
        </p:nvGrpSpPr>
        <p:grpSpPr>
          <a:xfrm>
            <a:off x="2693395" y="2540795"/>
            <a:ext cx="1252538" cy="1247775"/>
            <a:chOff x="3162089" y="3641725"/>
            <a:chExt cx="1670050" cy="1663700"/>
          </a:xfrm>
        </p:grpSpPr>
        <p:sp>
          <p:nvSpPr>
            <p:cNvPr id="35" name="Oval 10"/>
            <p:cNvSpPr>
              <a:spLocks noChangeArrowheads="1"/>
            </p:cNvSpPr>
            <p:nvPr/>
          </p:nvSpPr>
          <p:spPr bwMode="auto">
            <a:xfrm>
              <a:off x="3436726" y="3924300"/>
              <a:ext cx="1109663" cy="109855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11"/>
            <p:cNvSpPr>
              <a:spLocks noEditPoints="1"/>
            </p:cNvSpPr>
            <p:nvPr/>
          </p:nvSpPr>
          <p:spPr bwMode="auto">
            <a:xfrm>
              <a:off x="3162089" y="3641725"/>
              <a:ext cx="1670050" cy="1663700"/>
            </a:xfrm>
            <a:custGeom>
              <a:avLst/>
              <a:gdLst>
                <a:gd name="T0" fmla="*/ 57 w 164"/>
                <a:gd name="T1" fmla="*/ 4 h 165"/>
                <a:gd name="T2" fmla="*/ 51 w 164"/>
                <a:gd name="T3" fmla="*/ 29 h 165"/>
                <a:gd name="T4" fmla="*/ 29 w 164"/>
                <a:gd name="T5" fmla="*/ 19 h 165"/>
                <a:gd name="T6" fmla="*/ 33 w 164"/>
                <a:gd name="T7" fmla="*/ 45 h 165"/>
                <a:gd name="T8" fmla="*/ 9 w 164"/>
                <a:gd name="T9" fmla="*/ 45 h 165"/>
                <a:gd name="T10" fmla="*/ 22 w 164"/>
                <a:gd name="T11" fmla="*/ 66 h 165"/>
                <a:gd name="T12" fmla="*/ 0 w 164"/>
                <a:gd name="T13" fmla="*/ 75 h 165"/>
                <a:gd name="T14" fmla="*/ 21 w 164"/>
                <a:gd name="T15" fmla="*/ 91 h 165"/>
                <a:gd name="T16" fmla="*/ 3 w 164"/>
                <a:gd name="T17" fmla="*/ 107 h 165"/>
                <a:gd name="T18" fmla="*/ 28 w 164"/>
                <a:gd name="T19" fmla="*/ 113 h 165"/>
                <a:gd name="T20" fmla="*/ 19 w 164"/>
                <a:gd name="T21" fmla="*/ 136 h 165"/>
                <a:gd name="T22" fmla="*/ 44 w 164"/>
                <a:gd name="T23" fmla="*/ 132 h 165"/>
                <a:gd name="T24" fmla="*/ 44 w 164"/>
                <a:gd name="T25" fmla="*/ 156 h 165"/>
                <a:gd name="T26" fmla="*/ 66 w 164"/>
                <a:gd name="T27" fmla="*/ 142 h 165"/>
                <a:gd name="T28" fmla="*/ 75 w 164"/>
                <a:gd name="T29" fmla="*/ 165 h 165"/>
                <a:gd name="T30" fmla="*/ 90 w 164"/>
                <a:gd name="T31" fmla="*/ 144 h 165"/>
                <a:gd name="T32" fmla="*/ 107 w 164"/>
                <a:gd name="T33" fmla="*/ 161 h 165"/>
                <a:gd name="T34" fmla="*/ 113 w 164"/>
                <a:gd name="T35" fmla="*/ 136 h 165"/>
                <a:gd name="T36" fmla="*/ 135 w 164"/>
                <a:gd name="T37" fmla="*/ 146 h 165"/>
                <a:gd name="T38" fmla="*/ 131 w 164"/>
                <a:gd name="T39" fmla="*/ 120 h 165"/>
                <a:gd name="T40" fmla="*/ 155 w 164"/>
                <a:gd name="T41" fmla="*/ 121 h 165"/>
                <a:gd name="T42" fmla="*/ 142 w 164"/>
                <a:gd name="T43" fmla="*/ 99 h 165"/>
                <a:gd name="T44" fmla="*/ 164 w 164"/>
                <a:gd name="T45" fmla="*/ 90 h 165"/>
                <a:gd name="T46" fmla="*/ 143 w 164"/>
                <a:gd name="T47" fmla="*/ 75 h 165"/>
                <a:gd name="T48" fmla="*/ 161 w 164"/>
                <a:gd name="T49" fmla="*/ 58 h 165"/>
                <a:gd name="T50" fmla="*/ 136 w 164"/>
                <a:gd name="T51" fmla="*/ 52 h 165"/>
                <a:gd name="T52" fmla="*/ 145 w 164"/>
                <a:gd name="T53" fmla="*/ 30 h 165"/>
                <a:gd name="T54" fmla="*/ 120 w 164"/>
                <a:gd name="T55" fmla="*/ 34 h 165"/>
                <a:gd name="T56" fmla="*/ 120 w 164"/>
                <a:gd name="T57" fmla="*/ 9 h 165"/>
                <a:gd name="T58" fmla="*/ 98 w 164"/>
                <a:gd name="T59" fmla="*/ 23 h 165"/>
                <a:gd name="T60" fmla="*/ 89 w 164"/>
                <a:gd name="T61" fmla="*/ 0 h 165"/>
                <a:gd name="T62" fmla="*/ 74 w 164"/>
                <a:gd name="T63" fmla="*/ 21 h 165"/>
                <a:gd name="T64" fmla="*/ 69 w 164"/>
                <a:gd name="T65" fmla="*/ 35 h 165"/>
                <a:gd name="T66" fmla="*/ 95 w 164"/>
                <a:gd name="T67" fmla="*/ 130 h 165"/>
                <a:gd name="T68" fmla="*/ 69 w 164"/>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5">
                  <a:moveTo>
                    <a:pt x="64" y="2"/>
                  </a:moveTo>
                  <a:cubicBezTo>
                    <a:pt x="57" y="4"/>
                    <a:pt x="57" y="4"/>
                    <a:pt x="57" y="4"/>
                  </a:cubicBezTo>
                  <a:cubicBezTo>
                    <a:pt x="58" y="25"/>
                    <a:pt x="58" y="25"/>
                    <a:pt x="58" y="25"/>
                  </a:cubicBezTo>
                  <a:cubicBezTo>
                    <a:pt x="56" y="26"/>
                    <a:pt x="53" y="28"/>
                    <a:pt x="51" y="29"/>
                  </a:cubicBezTo>
                  <a:cubicBezTo>
                    <a:pt x="35" y="15"/>
                    <a:pt x="35" y="15"/>
                    <a:pt x="35" y="15"/>
                  </a:cubicBezTo>
                  <a:cubicBezTo>
                    <a:pt x="29" y="19"/>
                    <a:pt x="29" y="19"/>
                    <a:pt x="29" y="19"/>
                  </a:cubicBezTo>
                  <a:cubicBezTo>
                    <a:pt x="38" y="39"/>
                    <a:pt x="38" y="39"/>
                    <a:pt x="38" y="39"/>
                  </a:cubicBezTo>
                  <a:cubicBezTo>
                    <a:pt x="36" y="41"/>
                    <a:pt x="34" y="43"/>
                    <a:pt x="33" y="45"/>
                  </a:cubicBezTo>
                  <a:cubicBezTo>
                    <a:pt x="12" y="38"/>
                    <a:pt x="12" y="38"/>
                    <a:pt x="12" y="38"/>
                  </a:cubicBezTo>
                  <a:cubicBezTo>
                    <a:pt x="9" y="45"/>
                    <a:pt x="9" y="45"/>
                    <a:pt x="9" y="45"/>
                  </a:cubicBezTo>
                  <a:cubicBezTo>
                    <a:pt x="25" y="59"/>
                    <a:pt x="25" y="59"/>
                    <a:pt x="25" y="59"/>
                  </a:cubicBezTo>
                  <a:cubicBezTo>
                    <a:pt x="24" y="61"/>
                    <a:pt x="23" y="64"/>
                    <a:pt x="22" y="66"/>
                  </a:cubicBezTo>
                  <a:cubicBezTo>
                    <a:pt x="1" y="68"/>
                    <a:pt x="1" y="68"/>
                    <a:pt x="1" y="68"/>
                  </a:cubicBezTo>
                  <a:cubicBezTo>
                    <a:pt x="0" y="75"/>
                    <a:pt x="0" y="75"/>
                    <a:pt x="0" y="75"/>
                  </a:cubicBezTo>
                  <a:cubicBezTo>
                    <a:pt x="20" y="83"/>
                    <a:pt x="20" y="83"/>
                    <a:pt x="20" y="83"/>
                  </a:cubicBezTo>
                  <a:cubicBezTo>
                    <a:pt x="20" y="85"/>
                    <a:pt x="20" y="88"/>
                    <a:pt x="21" y="91"/>
                  </a:cubicBezTo>
                  <a:cubicBezTo>
                    <a:pt x="1" y="100"/>
                    <a:pt x="1" y="100"/>
                    <a:pt x="1" y="100"/>
                  </a:cubicBezTo>
                  <a:cubicBezTo>
                    <a:pt x="3" y="107"/>
                    <a:pt x="3" y="107"/>
                    <a:pt x="3" y="107"/>
                  </a:cubicBezTo>
                  <a:cubicBezTo>
                    <a:pt x="25" y="106"/>
                    <a:pt x="25" y="106"/>
                    <a:pt x="25" y="106"/>
                  </a:cubicBezTo>
                  <a:cubicBezTo>
                    <a:pt x="26" y="109"/>
                    <a:pt x="27" y="111"/>
                    <a:pt x="28" y="113"/>
                  </a:cubicBezTo>
                  <a:cubicBezTo>
                    <a:pt x="14" y="130"/>
                    <a:pt x="14" y="130"/>
                    <a:pt x="14" y="130"/>
                  </a:cubicBezTo>
                  <a:cubicBezTo>
                    <a:pt x="19" y="136"/>
                    <a:pt x="19" y="136"/>
                    <a:pt x="19" y="136"/>
                  </a:cubicBezTo>
                  <a:cubicBezTo>
                    <a:pt x="38" y="126"/>
                    <a:pt x="38" y="126"/>
                    <a:pt x="38" y="126"/>
                  </a:cubicBezTo>
                  <a:cubicBezTo>
                    <a:pt x="40" y="128"/>
                    <a:pt x="42" y="130"/>
                    <a:pt x="44" y="132"/>
                  </a:cubicBezTo>
                  <a:cubicBezTo>
                    <a:pt x="38" y="152"/>
                    <a:pt x="38" y="152"/>
                    <a:pt x="38" y="152"/>
                  </a:cubicBezTo>
                  <a:cubicBezTo>
                    <a:pt x="44" y="156"/>
                    <a:pt x="44" y="156"/>
                    <a:pt x="44" y="156"/>
                  </a:cubicBezTo>
                  <a:cubicBezTo>
                    <a:pt x="58" y="140"/>
                    <a:pt x="58" y="140"/>
                    <a:pt x="58" y="140"/>
                  </a:cubicBezTo>
                  <a:cubicBezTo>
                    <a:pt x="61" y="141"/>
                    <a:pt x="63" y="142"/>
                    <a:pt x="66" y="142"/>
                  </a:cubicBezTo>
                  <a:cubicBezTo>
                    <a:pt x="68" y="164"/>
                    <a:pt x="68" y="164"/>
                    <a:pt x="68" y="164"/>
                  </a:cubicBezTo>
                  <a:cubicBezTo>
                    <a:pt x="75" y="165"/>
                    <a:pt x="75" y="165"/>
                    <a:pt x="75" y="165"/>
                  </a:cubicBezTo>
                  <a:cubicBezTo>
                    <a:pt x="82" y="144"/>
                    <a:pt x="82" y="144"/>
                    <a:pt x="82" y="144"/>
                  </a:cubicBezTo>
                  <a:cubicBezTo>
                    <a:pt x="85" y="145"/>
                    <a:pt x="87" y="144"/>
                    <a:pt x="90" y="144"/>
                  </a:cubicBezTo>
                  <a:cubicBezTo>
                    <a:pt x="100" y="163"/>
                    <a:pt x="100" y="163"/>
                    <a:pt x="100" y="163"/>
                  </a:cubicBezTo>
                  <a:cubicBezTo>
                    <a:pt x="107" y="161"/>
                    <a:pt x="107" y="161"/>
                    <a:pt x="107" y="161"/>
                  </a:cubicBezTo>
                  <a:cubicBezTo>
                    <a:pt x="106" y="140"/>
                    <a:pt x="106" y="140"/>
                    <a:pt x="106" y="140"/>
                  </a:cubicBezTo>
                  <a:cubicBezTo>
                    <a:pt x="108" y="139"/>
                    <a:pt x="111" y="138"/>
                    <a:pt x="113" y="136"/>
                  </a:cubicBezTo>
                  <a:cubicBezTo>
                    <a:pt x="129" y="150"/>
                    <a:pt x="129" y="150"/>
                    <a:pt x="129" y="150"/>
                  </a:cubicBezTo>
                  <a:cubicBezTo>
                    <a:pt x="135" y="146"/>
                    <a:pt x="135" y="146"/>
                    <a:pt x="135" y="146"/>
                  </a:cubicBezTo>
                  <a:cubicBezTo>
                    <a:pt x="126" y="126"/>
                    <a:pt x="126" y="126"/>
                    <a:pt x="126" y="126"/>
                  </a:cubicBezTo>
                  <a:cubicBezTo>
                    <a:pt x="128" y="124"/>
                    <a:pt x="129" y="123"/>
                    <a:pt x="131" y="120"/>
                  </a:cubicBezTo>
                  <a:cubicBezTo>
                    <a:pt x="151" y="127"/>
                    <a:pt x="151" y="127"/>
                    <a:pt x="151" y="127"/>
                  </a:cubicBezTo>
                  <a:cubicBezTo>
                    <a:pt x="155" y="121"/>
                    <a:pt x="155" y="121"/>
                    <a:pt x="155" y="121"/>
                  </a:cubicBezTo>
                  <a:cubicBezTo>
                    <a:pt x="139" y="106"/>
                    <a:pt x="139" y="106"/>
                    <a:pt x="139" y="106"/>
                  </a:cubicBezTo>
                  <a:cubicBezTo>
                    <a:pt x="140" y="104"/>
                    <a:pt x="141" y="101"/>
                    <a:pt x="142" y="99"/>
                  </a:cubicBezTo>
                  <a:cubicBezTo>
                    <a:pt x="163" y="97"/>
                    <a:pt x="163" y="97"/>
                    <a:pt x="163" y="97"/>
                  </a:cubicBezTo>
                  <a:cubicBezTo>
                    <a:pt x="164" y="90"/>
                    <a:pt x="164" y="90"/>
                    <a:pt x="164" y="90"/>
                  </a:cubicBezTo>
                  <a:cubicBezTo>
                    <a:pt x="144" y="82"/>
                    <a:pt x="144" y="82"/>
                    <a:pt x="144" y="82"/>
                  </a:cubicBezTo>
                  <a:cubicBezTo>
                    <a:pt x="144" y="80"/>
                    <a:pt x="144" y="77"/>
                    <a:pt x="143" y="75"/>
                  </a:cubicBezTo>
                  <a:cubicBezTo>
                    <a:pt x="162" y="65"/>
                    <a:pt x="162" y="65"/>
                    <a:pt x="162" y="65"/>
                  </a:cubicBezTo>
                  <a:cubicBezTo>
                    <a:pt x="161" y="58"/>
                    <a:pt x="161" y="58"/>
                    <a:pt x="161" y="58"/>
                  </a:cubicBezTo>
                  <a:cubicBezTo>
                    <a:pt x="139" y="59"/>
                    <a:pt x="139" y="59"/>
                    <a:pt x="139" y="59"/>
                  </a:cubicBezTo>
                  <a:cubicBezTo>
                    <a:pt x="138" y="56"/>
                    <a:pt x="137" y="54"/>
                    <a:pt x="136" y="52"/>
                  </a:cubicBezTo>
                  <a:cubicBezTo>
                    <a:pt x="150" y="35"/>
                    <a:pt x="150" y="35"/>
                    <a:pt x="150" y="35"/>
                  </a:cubicBezTo>
                  <a:cubicBezTo>
                    <a:pt x="145" y="30"/>
                    <a:pt x="145" y="30"/>
                    <a:pt x="145" y="30"/>
                  </a:cubicBezTo>
                  <a:cubicBezTo>
                    <a:pt x="126" y="39"/>
                    <a:pt x="126" y="39"/>
                    <a:pt x="126" y="39"/>
                  </a:cubicBezTo>
                  <a:cubicBezTo>
                    <a:pt x="124" y="37"/>
                    <a:pt x="122" y="35"/>
                    <a:pt x="120" y="34"/>
                  </a:cubicBezTo>
                  <a:cubicBezTo>
                    <a:pt x="126" y="13"/>
                    <a:pt x="126" y="13"/>
                    <a:pt x="126" y="13"/>
                  </a:cubicBezTo>
                  <a:cubicBezTo>
                    <a:pt x="120" y="9"/>
                    <a:pt x="120" y="9"/>
                    <a:pt x="120" y="9"/>
                  </a:cubicBezTo>
                  <a:cubicBezTo>
                    <a:pt x="106" y="25"/>
                    <a:pt x="106" y="25"/>
                    <a:pt x="106" y="25"/>
                  </a:cubicBezTo>
                  <a:cubicBezTo>
                    <a:pt x="103" y="24"/>
                    <a:pt x="101" y="23"/>
                    <a:pt x="98" y="23"/>
                  </a:cubicBezTo>
                  <a:cubicBezTo>
                    <a:pt x="96" y="1"/>
                    <a:pt x="96" y="1"/>
                    <a:pt x="96" y="1"/>
                  </a:cubicBezTo>
                  <a:cubicBezTo>
                    <a:pt x="89" y="0"/>
                    <a:pt x="89" y="0"/>
                    <a:pt x="89" y="0"/>
                  </a:cubicBezTo>
                  <a:cubicBezTo>
                    <a:pt x="82" y="21"/>
                    <a:pt x="82" y="21"/>
                    <a:pt x="82" y="21"/>
                  </a:cubicBezTo>
                  <a:cubicBezTo>
                    <a:pt x="79" y="21"/>
                    <a:pt x="77" y="21"/>
                    <a:pt x="74" y="21"/>
                  </a:cubicBezTo>
                  <a:cubicBezTo>
                    <a:pt x="64" y="2"/>
                    <a:pt x="64" y="2"/>
                    <a:pt x="64" y="2"/>
                  </a:cubicBezTo>
                  <a:close/>
                  <a:moveTo>
                    <a:pt x="69" y="35"/>
                  </a:moveTo>
                  <a:cubicBezTo>
                    <a:pt x="43" y="42"/>
                    <a:pt x="27" y="69"/>
                    <a:pt x="34" y="95"/>
                  </a:cubicBezTo>
                  <a:cubicBezTo>
                    <a:pt x="41" y="121"/>
                    <a:pt x="68" y="137"/>
                    <a:pt x="95" y="130"/>
                  </a:cubicBezTo>
                  <a:cubicBezTo>
                    <a:pt x="121" y="123"/>
                    <a:pt x="137" y="96"/>
                    <a:pt x="130" y="70"/>
                  </a:cubicBezTo>
                  <a:cubicBezTo>
                    <a:pt x="122" y="43"/>
                    <a:pt x="95" y="28"/>
                    <a:pt x="69" y="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37" name="组合 36"/>
          <p:cNvGrpSpPr/>
          <p:nvPr/>
        </p:nvGrpSpPr>
        <p:grpSpPr>
          <a:xfrm>
            <a:off x="2416432" y="3659388"/>
            <a:ext cx="1259681" cy="1240631"/>
            <a:chOff x="2785851" y="5203825"/>
            <a:chExt cx="1679575" cy="1654175"/>
          </a:xfrm>
        </p:grpSpPr>
        <p:sp>
          <p:nvSpPr>
            <p:cNvPr id="38" name="Oval 13"/>
            <p:cNvSpPr>
              <a:spLocks noChangeArrowheads="1"/>
            </p:cNvSpPr>
            <p:nvPr/>
          </p:nvSpPr>
          <p:spPr bwMode="auto">
            <a:xfrm>
              <a:off x="3070014" y="5486400"/>
              <a:ext cx="1109663" cy="109855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14"/>
            <p:cNvSpPr>
              <a:spLocks noEditPoints="1"/>
            </p:cNvSpPr>
            <p:nvPr/>
          </p:nvSpPr>
          <p:spPr bwMode="auto">
            <a:xfrm>
              <a:off x="2785851" y="5203825"/>
              <a:ext cx="1679575" cy="1654175"/>
            </a:xfrm>
            <a:custGeom>
              <a:avLst/>
              <a:gdLst>
                <a:gd name="T0" fmla="*/ 65 w 165"/>
                <a:gd name="T1" fmla="*/ 2 h 164"/>
                <a:gd name="T2" fmla="*/ 82 w 165"/>
                <a:gd name="T3" fmla="*/ 20 h 164"/>
                <a:gd name="T4" fmla="*/ 97 w 165"/>
                <a:gd name="T5" fmla="*/ 1 h 164"/>
                <a:gd name="T6" fmla="*/ 106 w 165"/>
                <a:gd name="T7" fmla="*/ 25 h 164"/>
                <a:gd name="T8" fmla="*/ 127 w 165"/>
                <a:gd name="T9" fmla="*/ 13 h 164"/>
                <a:gd name="T10" fmla="*/ 126 w 165"/>
                <a:gd name="T11" fmla="*/ 38 h 164"/>
                <a:gd name="T12" fmla="*/ 150 w 165"/>
                <a:gd name="T13" fmla="*/ 35 h 164"/>
                <a:gd name="T14" fmla="*/ 140 w 165"/>
                <a:gd name="T15" fmla="*/ 58 h 164"/>
                <a:gd name="T16" fmla="*/ 163 w 165"/>
                <a:gd name="T17" fmla="*/ 64 h 164"/>
                <a:gd name="T18" fmla="*/ 144 w 165"/>
                <a:gd name="T19" fmla="*/ 82 h 164"/>
                <a:gd name="T20" fmla="*/ 164 w 165"/>
                <a:gd name="T21" fmla="*/ 97 h 164"/>
                <a:gd name="T22" fmla="*/ 140 w 165"/>
                <a:gd name="T23" fmla="*/ 106 h 164"/>
                <a:gd name="T24" fmla="*/ 152 w 165"/>
                <a:gd name="T25" fmla="*/ 126 h 164"/>
                <a:gd name="T26" fmla="*/ 126 w 165"/>
                <a:gd name="T27" fmla="*/ 126 h 164"/>
                <a:gd name="T28" fmla="*/ 130 w 165"/>
                <a:gd name="T29" fmla="*/ 150 h 164"/>
                <a:gd name="T30" fmla="*/ 106 w 165"/>
                <a:gd name="T31" fmla="*/ 139 h 164"/>
                <a:gd name="T32" fmla="*/ 100 w 165"/>
                <a:gd name="T33" fmla="*/ 163 h 164"/>
                <a:gd name="T34" fmla="*/ 83 w 165"/>
                <a:gd name="T35" fmla="*/ 144 h 164"/>
                <a:gd name="T36" fmla="*/ 68 w 165"/>
                <a:gd name="T37" fmla="*/ 163 h 164"/>
                <a:gd name="T38" fmla="*/ 59 w 165"/>
                <a:gd name="T39" fmla="*/ 139 h 164"/>
                <a:gd name="T40" fmla="*/ 38 w 165"/>
                <a:gd name="T41" fmla="*/ 152 h 164"/>
                <a:gd name="T42" fmla="*/ 39 w 165"/>
                <a:gd name="T43" fmla="*/ 126 h 164"/>
                <a:gd name="T44" fmla="*/ 15 w 165"/>
                <a:gd name="T45" fmla="*/ 129 h 164"/>
                <a:gd name="T46" fmla="*/ 25 w 165"/>
                <a:gd name="T47" fmla="*/ 106 h 164"/>
                <a:gd name="T48" fmla="*/ 2 w 165"/>
                <a:gd name="T49" fmla="*/ 100 h 164"/>
                <a:gd name="T50" fmla="*/ 21 w 165"/>
                <a:gd name="T51" fmla="*/ 82 h 164"/>
                <a:gd name="T52" fmla="*/ 1 w 165"/>
                <a:gd name="T53" fmla="*/ 68 h 164"/>
                <a:gd name="T54" fmla="*/ 25 w 165"/>
                <a:gd name="T55" fmla="*/ 59 h 164"/>
                <a:gd name="T56" fmla="*/ 13 w 165"/>
                <a:gd name="T57" fmla="*/ 38 h 164"/>
                <a:gd name="T58" fmla="*/ 39 w 165"/>
                <a:gd name="T59" fmla="*/ 38 h 164"/>
                <a:gd name="T60" fmla="*/ 35 w 165"/>
                <a:gd name="T61" fmla="*/ 15 h 164"/>
                <a:gd name="T62" fmla="*/ 59 w 165"/>
                <a:gd name="T63" fmla="*/ 25 h 164"/>
                <a:gd name="T64" fmla="*/ 70 w 165"/>
                <a:gd name="T65" fmla="*/ 34 h 164"/>
                <a:gd name="T66" fmla="*/ 95 w 165"/>
                <a:gd name="T67" fmla="*/ 130 h 164"/>
                <a:gd name="T68" fmla="*/ 70 w 165"/>
                <a:gd name="T69"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64">
                  <a:moveTo>
                    <a:pt x="58" y="4"/>
                  </a:moveTo>
                  <a:cubicBezTo>
                    <a:pt x="65" y="2"/>
                    <a:pt x="65" y="2"/>
                    <a:pt x="65" y="2"/>
                  </a:cubicBezTo>
                  <a:cubicBezTo>
                    <a:pt x="75" y="21"/>
                    <a:pt x="75" y="21"/>
                    <a:pt x="75" y="21"/>
                  </a:cubicBezTo>
                  <a:cubicBezTo>
                    <a:pt x="77" y="20"/>
                    <a:pt x="80" y="20"/>
                    <a:pt x="82" y="20"/>
                  </a:cubicBezTo>
                  <a:cubicBezTo>
                    <a:pt x="90" y="0"/>
                    <a:pt x="90" y="0"/>
                    <a:pt x="90" y="0"/>
                  </a:cubicBezTo>
                  <a:cubicBezTo>
                    <a:pt x="97" y="1"/>
                    <a:pt x="97" y="1"/>
                    <a:pt x="97" y="1"/>
                  </a:cubicBezTo>
                  <a:cubicBezTo>
                    <a:pt x="99" y="22"/>
                    <a:pt x="99" y="22"/>
                    <a:pt x="99" y="22"/>
                  </a:cubicBezTo>
                  <a:cubicBezTo>
                    <a:pt x="101" y="23"/>
                    <a:pt x="104" y="24"/>
                    <a:pt x="106" y="25"/>
                  </a:cubicBezTo>
                  <a:cubicBezTo>
                    <a:pt x="121" y="9"/>
                    <a:pt x="121" y="9"/>
                    <a:pt x="121" y="9"/>
                  </a:cubicBezTo>
                  <a:cubicBezTo>
                    <a:pt x="127" y="13"/>
                    <a:pt x="127" y="13"/>
                    <a:pt x="127" y="13"/>
                  </a:cubicBezTo>
                  <a:cubicBezTo>
                    <a:pt x="120" y="33"/>
                    <a:pt x="120" y="33"/>
                    <a:pt x="120" y="33"/>
                  </a:cubicBezTo>
                  <a:cubicBezTo>
                    <a:pt x="122" y="35"/>
                    <a:pt x="124" y="36"/>
                    <a:pt x="126" y="38"/>
                  </a:cubicBezTo>
                  <a:cubicBezTo>
                    <a:pt x="146" y="29"/>
                    <a:pt x="146" y="29"/>
                    <a:pt x="146" y="29"/>
                  </a:cubicBezTo>
                  <a:cubicBezTo>
                    <a:pt x="150" y="35"/>
                    <a:pt x="150" y="35"/>
                    <a:pt x="150" y="35"/>
                  </a:cubicBezTo>
                  <a:cubicBezTo>
                    <a:pt x="136" y="51"/>
                    <a:pt x="136" y="51"/>
                    <a:pt x="136" y="51"/>
                  </a:cubicBezTo>
                  <a:cubicBezTo>
                    <a:pt x="138" y="54"/>
                    <a:pt x="139" y="56"/>
                    <a:pt x="140" y="58"/>
                  </a:cubicBezTo>
                  <a:cubicBezTo>
                    <a:pt x="161" y="57"/>
                    <a:pt x="161" y="57"/>
                    <a:pt x="161" y="57"/>
                  </a:cubicBezTo>
                  <a:cubicBezTo>
                    <a:pt x="163" y="64"/>
                    <a:pt x="163" y="64"/>
                    <a:pt x="163" y="64"/>
                  </a:cubicBezTo>
                  <a:cubicBezTo>
                    <a:pt x="144" y="74"/>
                    <a:pt x="144" y="74"/>
                    <a:pt x="144" y="74"/>
                  </a:cubicBezTo>
                  <a:cubicBezTo>
                    <a:pt x="144" y="77"/>
                    <a:pt x="145" y="79"/>
                    <a:pt x="144" y="82"/>
                  </a:cubicBezTo>
                  <a:cubicBezTo>
                    <a:pt x="165" y="89"/>
                    <a:pt x="165" y="89"/>
                    <a:pt x="165" y="89"/>
                  </a:cubicBezTo>
                  <a:cubicBezTo>
                    <a:pt x="164" y="97"/>
                    <a:pt x="164" y="97"/>
                    <a:pt x="164" y="97"/>
                  </a:cubicBezTo>
                  <a:cubicBezTo>
                    <a:pt x="142" y="98"/>
                    <a:pt x="142" y="98"/>
                    <a:pt x="142" y="98"/>
                  </a:cubicBezTo>
                  <a:cubicBezTo>
                    <a:pt x="142" y="101"/>
                    <a:pt x="141" y="103"/>
                    <a:pt x="140" y="106"/>
                  </a:cubicBezTo>
                  <a:cubicBezTo>
                    <a:pt x="156" y="120"/>
                    <a:pt x="156" y="120"/>
                    <a:pt x="156" y="120"/>
                  </a:cubicBezTo>
                  <a:cubicBezTo>
                    <a:pt x="152" y="126"/>
                    <a:pt x="152" y="126"/>
                    <a:pt x="152" y="126"/>
                  </a:cubicBezTo>
                  <a:cubicBezTo>
                    <a:pt x="132" y="120"/>
                    <a:pt x="132" y="120"/>
                    <a:pt x="132" y="120"/>
                  </a:cubicBezTo>
                  <a:cubicBezTo>
                    <a:pt x="130" y="122"/>
                    <a:pt x="128" y="124"/>
                    <a:pt x="126" y="126"/>
                  </a:cubicBezTo>
                  <a:cubicBezTo>
                    <a:pt x="136" y="145"/>
                    <a:pt x="136" y="145"/>
                    <a:pt x="136" y="145"/>
                  </a:cubicBezTo>
                  <a:cubicBezTo>
                    <a:pt x="130" y="150"/>
                    <a:pt x="130" y="150"/>
                    <a:pt x="130" y="150"/>
                  </a:cubicBezTo>
                  <a:cubicBezTo>
                    <a:pt x="113" y="136"/>
                    <a:pt x="113" y="136"/>
                    <a:pt x="113" y="136"/>
                  </a:cubicBezTo>
                  <a:cubicBezTo>
                    <a:pt x="111" y="137"/>
                    <a:pt x="109" y="138"/>
                    <a:pt x="106" y="139"/>
                  </a:cubicBezTo>
                  <a:cubicBezTo>
                    <a:pt x="107" y="161"/>
                    <a:pt x="107" y="161"/>
                    <a:pt x="107" y="161"/>
                  </a:cubicBezTo>
                  <a:cubicBezTo>
                    <a:pt x="100" y="163"/>
                    <a:pt x="100" y="163"/>
                    <a:pt x="100" y="163"/>
                  </a:cubicBezTo>
                  <a:cubicBezTo>
                    <a:pt x="91" y="144"/>
                    <a:pt x="91" y="144"/>
                    <a:pt x="91" y="144"/>
                  </a:cubicBezTo>
                  <a:cubicBezTo>
                    <a:pt x="88" y="144"/>
                    <a:pt x="85" y="144"/>
                    <a:pt x="83" y="144"/>
                  </a:cubicBezTo>
                  <a:cubicBezTo>
                    <a:pt x="75" y="164"/>
                    <a:pt x="75" y="164"/>
                    <a:pt x="75" y="164"/>
                  </a:cubicBezTo>
                  <a:cubicBezTo>
                    <a:pt x="68" y="163"/>
                    <a:pt x="68" y="163"/>
                    <a:pt x="68" y="163"/>
                  </a:cubicBezTo>
                  <a:cubicBezTo>
                    <a:pt x="66" y="142"/>
                    <a:pt x="66" y="142"/>
                    <a:pt x="66" y="142"/>
                  </a:cubicBezTo>
                  <a:cubicBezTo>
                    <a:pt x="64" y="141"/>
                    <a:pt x="61" y="140"/>
                    <a:pt x="59" y="139"/>
                  </a:cubicBezTo>
                  <a:cubicBezTo>
                    <a:pt x="45" y="155"/>
                    <a:pt x="45" y="155"/>
                    <a:pt x="45" y="155"/>
                  </a:cubicBezTo>
                  <a:cubicBezTo>
                    <a:pt x="38" y="152"/>
                    <a:pt x="38" y="152"/>
                    <a:pt x="38" y="152"/>
                  </a:cubicBezTo>
                  <a:cubicBezTo>
                    <a:pt x="45" y="131"/>
                    <a:pt x="45" y="131"/>
                    <a:pt x="45" y="131"/>
                  </a:cubicBezTo>
                  <a:cubicBezTo>
                    <a:pt x="43" y="130"/>
                    <a:pt x="41" y="128"/>
                    <a:pt x="39" y="126"/>
                  </a:cubicBezTo>
                  <a:cubicBezTo>
                    <a:pt x="19" y="135"/>
                    <a:pt x="19" y="135"/>
                    <a:pt x="19" y="135"/>
                  </a:cubicBezTo>
                  <a:cubicBezTo>
                    <a:pt x="15" y="129"/>
                    <a:pt x="15" y="129"/>
                    <a:pt x="15" y="129"/>
                  </a:cubicBezTo>
                  <a:cubicBezTo>
                    <a:pt x="29" y="113"/>
                    <a:pt x="29" y="113"/>
                    <a:pt x="29" y="113"/>
                  </a:cubicBezTo>
                  <a:cubicBezTo>
                    <a:pt x="27" y="111"/>
                    <a:pt x="26" y="108"/>
                    <a:pt x="25" y="106"/>
                  </a:cubicBezTo>
                  <a:cubicBezTo>
                    <a:pt x="4" y="107"/>
                    <a:pt x="4" y="107"/>
                    <a:pt x="4" y="107"/>
                  </a:cubicBezTo>
                  <a:cubicBezTo>
                    <a:pt x="2" y="100"/>
                    <a:pt x="2" y="100"/>
                    <a:pt x="2" y="100"/>
                  </a:cubicBezTo>
                  <a:cubicBezTo>
                    <a:pt x="21" y="90"/>
                    <a:pt x="21" y="90"/>
                    <a:pt x="21" y="90"/>
                  </a:cubicBezTo>
                  <a:cubicBezTo>
                    <a:pt x="21" y="87"/>
                    <a:pt x="21" y="85"/>
                    <a:pt x="21" y="82"/>
                  </a:cubicBezTo>
                  <a:cubicBezTo>
                    <a:pt x="0" y="75"/>
                    <a:pt x="0" y="75"/>
                    <a:pt x="0" y="75"/>
                  </a:cubicBezTo>
                  <a:cubicBezTo>
                    <a:pt x="1" y="68"/>
                    <a:pt x="1" y="68"/>
                    <a:pt x="1" y="68"/>
                  </a:cubicBezTo>
                  <a:cubicBezTo>
                    <a:pt x="23" y="66"/>
                    <a:pt x="23" y="66"/>
                    <a:pt x="23" y="66"/>
                  </a:cubicBezTo>
                  <a:cubicBezTo>
                    <a:pt x="23" y="63"/>
                    <a:pt x="24" y="61"/>
                    <a:pt x="25" y="59"/>
                  </a:cubicBezTo>
                  <a:cubicBezTo>
                    <a:pt x="9" y="44"/>
                    <a:pt x="9" y="44"/>
                    <a:pt x="9" y="44"/>
                  </a:cubicBezTo>
                  <a:cubicBezTo>
                    <a:pt x="13" y="38"/>
                    <a:pt x="13" y="38"/>
                    <a:pt x="13" y="38"/>
                  </a:cubicBezTo>
                  <a:cubicBezTo>
                    <a:pt x="34" y="44"/>
                    <a:pt x="34" y="44"/>
                    <a:pt x="34" y="44"/>
                  </a:cubicBezTo>
                  <a:cubicBezTo>
                    <a:pt x="35" y="42"/>
                    <a:pt x="37" y="40"/>
                    <a:pt x="39" y="38"/>
                  </a:cubicBezTo>
                  <a:cubicBezTo>
                    <a:pt x="29" y="19"/>
                    <a:pt x="29" y="19"/>
                    <a:pt x="29" y="19"/>
                  </a:cubicBezTo>
                  <a:cubicBezTo>
                    <a:pt x="35" y="15"/>
                    <a:pt x="35" y="15"/>
                    <a:pt x="35" y="15"/>
                  </a:cubicBezTo>
                  <a:cubicBezTo>
                    <a:pt x="52" y="28"/>
                    <a:pt x="52" y="28"/>
                    <a:pt x="52" y="28"/>
                  </a:cubicBezTo>
                  <a:cubicBezTo>
                    <a:pt x="54" y="27"/>
                    <a:pt x="56" y="26"/>
                    <a:pt x="59" y="25"/>
                  </a:cubicBezTo>
                  <a:cubicBezTo>
                    <a:pt x="58" y="4"/>
                    <a:pt x="58" y="4"/>
                    <a:pt x="58" y="4"/>
                  </a:cubicBezTo>
                  <a:close/>
                  <a:moveTo>
                    <a:pt x="70" y="34"/>
                  </a:moveTo>
                  <a:cubicBezTo>
                    <a:pt x="96" y="27"/>
                    <a:pt x="123" y="43"/>
                    <a:pt x="130" y="69"/>
                  </a:cubicBezTo>
                  <a:cubicBezTo>
                    <a:pt x="137" y="95"/>
                    <a:pt x="121" y="122"/>
                    <a:pt x="95" y="130"/>
                  </a:cubicBezTo>
                  <a:cubicBezTo>
                    <a:pt x="69" y="137"/>
                    <a:pt x="42" y="121"/>
                    <a:pt x="35" y="95"/>
                  </a:cubicBezTo>
                  <a:cubicBezTo>
                    <a:pt x="28" y="68"/>
                    <a:pt x="43" y="41"/>
                    <a:pt x="70" y="3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0" name="文本框 39"/>
          <p:cNvSpPr txBox="1"/>
          <p:nvPr/>
        </p:nvSpPr>
        <p:spPr>
          <a:xfrm>
            <a:off x="3040462" y="747252"/>
            <a:ext cx="64953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等线" panose="02010600030101010101" charset="-122"/>
                <a:cs typeface="+mn-cs"/>
              </a:rPr>
              <a:t>第一</a:t>
            </a:r>
          </a:p>
        </p:txBody>
      </p:sp>
      <p:sp>
        <p:nvSpPr>
          <p:cNvPr id="41" name="文本框 40"/>
          <p:cNvSpPr txBox="1"/>
          <p:nvPr/>
        </p:nvSpPr>
        <p:spPr>
          <a:xfrm>
            <a:off x="3040462" y="2985122"/>
            <a:ext cx="64953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等线" panose="02010600030101010101" charset="-122"/>
                <a:cs typeface="+mn-cs"/>
              </a:rPr>
              <a:t>第三</a:t>
            </a:r>
          </a:p>
        </p:txBody>
      </p:sp>
      <p:sp>
        <p:nvSpPr>
          <p:cNvPr id="42" name="文本框 41"/>
          <p:cNvSpPr txBox="1"/>
          <p:nvPr/>
        </p:nvSpPr>
        <p:spPr>
          <a:xfrm>
            <a:off x="2770643" y="1880076"/>
            <a:ext cx="64953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等线" panose="02010600030101010101" charset="-122"/>
                <a:cs typeface="+mn-cs"/>
              </a:rPr>
              <a:t>第二</a:t>
            </a:r>
          </a:p>
        </p:txBody>
      </p:sp>
      <p:sp>
        <p:nvSpPr>
          <p:cNvPr id="43" name="文本框 42"/>
          <p:cNvSpPr txBox="1"/>
          <p:nvPr/>
        </p:nvSpPr>
        <p:spPr>
          <a:xfrm>
            <a:off x="2770643" y="4095324"/>
            <a:ext cx="64953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Impact" panose="020B0806030902050204" pitchFamily="34" charset="0"/>
                <a:ea typeface="等线" panose="02010600030101010101" charset="-122"/>
                <a:cs typeface="+mn-cs"/>
              </a:rPr>
              <a:t>第四</a:t>
            </a:r>
          </a:p>
        </p:txBody>
      </p:sp>
      <p:cxnSp>
        <p:nvCxnSpPr>
          <p:cNvPr id="44" name="直接连接符 43"/>
          <p:cNvCxnSpPr/>
          <p:nvPr/>
        </p:nvCxnSpPr>
        <p:spPr>
          <a:xfrm flipH="1">
            <a:off x="4033018" y="980074"/>
            <a:ext cx="3165860"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504556" y="444694"/>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46" name="直接连接符 45"/>
          <p:cNvCxnSpPr/>
          <p:nvPr/>
        </p:nvCxnSpPr>
        <p:spPr>
          <a:xfrm flipH="1">
            <a:off x="4033018" y="2050835"/>
            <a:ext cx="3165860"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504556" y="1515455"/>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48" name="直接连接符 47"/>
          <p:cNvCxnSpPr/>
          <p:nvPr/>
        </p:nvCxnSpPr>
        <p:spPr>
          <a:xfrm flipH="1">
            <a:off x="4033018" y="3285237"/>
            <a:ext cx="3165860"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504556" y="2749858"/>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cxnSp>
        <p:nvCxnSpPr>
          <p:cNvPr id="50" name="直接连接符 49"/>
          <p:cNvCxnSpPr/>
          <p:nvPr/>
        </p:nvCxnSpPr>
        <p:spPr>
          <a:xfrm flipH="1">
            <a:off x="4014315" y="4515515"/>
            <a:ext cx="3165860" cy="0"/>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4485853" y="3980136"/>
            <a:ext cx="2800350"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此处填写具体条目内容，此处填写具体条目内容，此处填写具体条目内容。此处填写具体条目内容，此处填写具体条目内容，此处填写具体条目内容。</a:t>
            </a:r>
          </a:p>
        </p:txBody>
      </p:sp>
      <p:sp>
        <p:nvSpPr>
          <p:cNvPr id="52" name="矩形 51"/>
          <p:cNvSpPr/>
          <p:nvPr/>
        </p:nvSpPr>
        <p:spPr>
          <a:xfrm flipH="1">
            <a:off x="9109711" y="741458"/>
            <a:ext cx="34289" cy="3665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0-#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fill="hold"/>
                                        <p:tgtEl>
                                          <p:spTgt spid="16"/>
                                        </p:tgtEl>
                                        <p:attrNameLst>
                                          <p:attrName>ppt_x</p:attrName>
                                        </p:attrNameLst>
                                      </p:cBhvr>
                                      <p:tavLst>
                                        <p:tav tm="0">
                                          <p:val>
                                            <p:strVal val="#ppt_x"/>
                                          </p:val>
                                        </p:tav>
                                        <p:tav tm="100000">
                                          <p:val>
                                            <p:strVal val="#ppt_x"/>
                                          </p:val>
                                        </p:tav>
                                      </p:tavLst>
                                    </p:anim>
                                    <p:anim calcmode="lin" valueType="num">
                                      <p:cBhvr additive="base">
                                        <p:cTn id="12" dur="2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250" fill="hold"/>
                                        <p:tgtEl>
                                          <p:spTgt spid="34"/>
                                        </p:tgtEl>
                                        <p:attrNameLst>
                                          <p:attrName>ppt_x</p:attrName>
                                        </p:attrNameLst>
                                      </p:cBhvr>
                                      <p:tavLst>
                                        <p:tav tm="0">
                                          <p:val>
                                            <p:strVal val="1+#ppt_w/2"/>
                                          </p:val>
                                        </p:tav>
                                        <p:tav tm="100000">
                                          <p:val>
                                            <p:strVal val="#ppt_x"/>
                                          </p:val>
                                        </p:tav>
                                      </p:tavLst>
                                    </p:anim>
                                    <p:anim calcmode="lin" valueType="num">
                                      <p:cBhvr additive="base">
                                        <p:cTn id="16" dur="25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250" fill="hold"/>
                                        <p:tgtEl>
                                          <p:spTgt spid="37"/>
                                        </p:tgtEl>
                                        <p:attrNameLst>
                                          <p:attrName>ppt_x</p:attrName>
                                        </p:attrNameLst>
                                      </p:cBhvr>
                                      <p:tavLst>
                                        <p:tav tm="0">
                                          <p:val>
                                            <p:strVal val="#ppt_x"/>
                                          </p:val>
                                        </p:tav>
                                        <p:tav tm="100000">
                                          <p:val>
                                            <p:strVal val="#ppt_x"/>
                                          </p:val>
                                        </p:tav>
                                      </p:tavLst>
                                    </p:anim>
                                    <p:anim calcmode="lin" valueType="num">
                                      <p:cBhvr additive="base">
                                        <p:cTn id="20" dur="250" fill="hold"/>
                                        <p:tgtEl>
                                          <p:spTgt spid="37"/>
                                        </p:tgtEl>
                                        <p:attrNameLst>
                                          <p:attrName>ppt_y</p:attrName>
                                        </p:attrNameLst>
                                      </p:cBhvr>
                                      <p:tavLst>
                                        <p:tav tm="0">
                                          <p:val>
                                            <p:strVal val="1+#ppt_h/2"/>
                                          </p:val>
                                        </p:tav>
                                        <p:tav tm="100000">
                                          <p:val>
                                            <p:strVal val="#ppt_y"/>
                                          </p:val>
                                        </p:tav>
                                      </p:tavLst>
                                    </p:anim>
                                  </p:childTnLst>
                                </p:cTn>
                              </p:par>
                              <p:par>
                                <p:cTn id="21" presetID="8" presetClass="emph" presetSubtype="0" fill="hold" grpId="1" nodeType="withEffect">
                                  <p:stCondLst>
                                    <p:cond delay="0"/>
                                  </p:stCondLst>
                                  <p:childTnLst>
                                    <p:animRot by="21600000">
                                      <p:cBhvr>
                                        <p:cTn id="22" dur="750" fill="hold"/>
                                        <p:tgtEl>
                                          <p:spTgt spid="33"/>
                                        </p:tgtEl>
                                        <p:attrNameLst>
                                          <p:attrName>r</p:attrName>
                                        </p:attrNameLst>
                                      </p:cBhvr>
                                    </p:animRot>
                                  </p:childTnLst>
                                </p:cTn>
                              </p:par>
                              <p:par>
                                <p:cTn id="23" presetID="8" presetClass="emph" presetSubtype="0" fill="hold" nodeType="withEffect">
                                  <p:stCondLst>
                                    <p:cond delay="0"/>
                                  </p:stCondLst>
                                  <p:childTnLst>
                                    <p:animRot by="-21600000">
                                      <p:cBhvr>
                                        <p:cTn id="24" dur="750" fill="hold"/>
                                        <p:tgtEl>
                                          <p:spTgt spid="16"/>
                                        </p:tgtEl>
                                        <p:attrNameLst>
                                          <p:attrName>r</p:attrName>
                                        </p:attrNameLst>
                                      </p:cBhvr>
                                    </p:animRot>
                                  </p:childTnLst>
                                </p:cTn>
                              </p:par>
                              <p:par>
                                <p:cTn id="25" presetID="8" presetClass="emph" presetSubtype="0" fill="hold" nodeType="withEffect">
                                  <p:stCondLst>
                                    <p:cond delay="0"/>
                                  </p:stCondLst>
                                  <p:childTnLst>
                                    <p:animRot by="21600000">
                                      <p:cBhvr>
                                        <p:cTn id="26" dur="750" fill="hold"/>
                                        <p:tgtEl>
                                          <p:spTgt spid="34"/>
                                        </p:tgtEl>
                                        <p:attrNameLst>
                                          <p:attrName>r</p:attrName>
                                        </p:attrNameLst>
                                      </p:cBhvr>
                                    </p:animRot>
                                  </p:childTnLst>
                                </p:cTn>
                              </p:par>
                              <p:par>
                                <p:cTn id="27" presetID="8" presetClass="emph" presetSubtype="0" fill="hold" nodeType="withEffect">
                                  <p:stCondLst>
                                    <p:cond delay="0"/>
                                  </p:stCondLst>
                                  <p:childTnLst>
                                    <p:animRot by="-21600000">
                                      <p:cBhvr>
                                        <p:cTn id="28" dur="750" fill="hold"/>
                                        <p:tgtEl>
                                          <p:spTgt spid="37"/>
                                        </p:tgtEl>
                                        <p:attrNameLst>
                                          <p:attrName>r</p:attrName>
                                        </p:attrNameLst>
                                      </p:cBhvr>
                                    </p:animRot>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50" fill="hold"/>
                                        <p:tgtEl>
                                          <p:spTgt spid="40"/>
                                        </p:tgtEl>
                                        <p:attrNameLst>
                                          <p:attrName>ppt_x</p:attrName>
                                        </p:attrNameLst>
                                      </p:cBhvr>
                                      <p:tavLst>
                                        <p:tav tm="0">
                                          <p:val>
                                            <p:strVal val="0-#ppt_w/2"/>
                                          </p:val>
                                        </p:tav>
                                        <p:tav tm="100000">
                                          <p:val>
                                            <p:strVal val="#ppt_x"/>
                                          </p:val>
                                        </p:tav>
                                      </p:tavLst>
                                    </p:anim>
                                    <p:anim calcmode="lin" valueType="num">
                                      <p:cBhvr additive="base">
                                        <p:cTn id="33" dur="250" fill="hold"/>
                                        <p:tgtEl>
                                          <p:spTgt spid="4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250" fill="hold"/>
                                        <p:tgtEl>
                                          <p:spTgt spid="42"/>
                                        </p:tgtEl>
                                        <p:attrNameLst>
                                          <p:attrName>ppt_x</p:attrName>
                                        </p:attrNameLst>
                                      </p:cBhvr>
                                      <p:tavLst>
                                        <p:tav tm="0">
                                          <p:val>
                                            <p:strVal val="0-#ppt_w/2"/>
                                          </p:val>
                                        </p:tav>
                                        <p:tav tm="100000">
                                          <p:val>
                                            <p:strVal val="#ppt_x"/>
                                          </p:val>
                                        </p:tav>
                                      </p:tavLst>
                                    </p:anim>
                                    <p:anim calcmode="lin" valueType="num">
                                      <p:cBhvr additive="base">
                                        <p:cTn id="37" dur="25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250" fill="hold"/>
                                        <p:tgtEl>
                                          <p:spTgt spid="41"/>
                                        </p:tgtEl>
                                        <p:attrNameLst>
                                          <p:attrName>ppt_x</p:attrName>
                                        </p:attrNameLst>
                                      </p:cBhvr>
                                      <p:tavLst>
                                        <p:tav tm="0">
                                          <p:val>
                                            <p:strVal val="0-#ppt_w/2"/>
                                          </p:val>
                                        </p:tav>
                                        <p:tav tm="100000">
                                          <p:val>
                                            <p:strVal val="#ppt_x"/>
                                          </p:val>
                                        </p:tav>
                                      </p:tavLst>
                                    </p:anim>
                                    <p:anim calcmode="lin" valueType="num">
                                      <p:cBhvr additive="base">
                                        <p:cTn id="41" dur="250" fill="hold"/>
                                        <p:tgtEl>
                                          <p:spTgt spid="4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250" fill="hold"/>
                                        <p:tgtEl>
                                          <p:spTgt spid="43"/>
                                        </p:tgtEl>
                                        <p:attrNameLst>
                                          <p:attrName>ppt_x</p:attrName>
                                        </p:attrNameLst>
                                      </p:cBhvr>
                                      <p:tavLst>
                                        <p:tav tm="0">
                                          <p:val>
                                            <p:strVal val="1+#ppt_w/2"/>
                                          </p:val>
                                        </p:tav>
                                        <p:tav tm="100000">
                                          <p:val>
                                            <p:strVal val="#ppt_x"/>
                                          </p:val>
                                        </p:tav>
                                      </p:tavLst>
                                    </p:anim>
                                    <p:anim calcmode="lin" valueType="num">
                                      <p:cBhvr additive="base">
                                        <p:cTn id="45" dur="25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1500"/>
                            </p:stCondLst>
                            <p:childTnLst>
                              <p:par>
                                <p:cTn id="51" presetID="12" presetClass="entr" presetSubtype="1"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250"/>
                                        <p:tgtEl>
                                          <p:spTgt spid="45"/>
                                        </p:tgtEl>
                                        <p:attrNameLst>
                                          <p:attrName>ppt_y</p:attrName>
                                        </p:attrNameLst>
                                      </p:cBhvr>
                                      <p:tavLst>
                                        <p:tav tm="0">
                                          <p:val>
                                            <p:strVal val="#ppt_y-#ppt_h*1.125000"/>
                                          </p:val>
                                        </p:tav>
                                        <p:tav tm="100000">
                                          <p:val>
                                            <p:strVal val="#ppt_y"/>
                                          </p:val>
                                        </p:tav>
                                      </p:tavLst>
                                    </p:anim>
                                    <p:animEffect transition="in" filter="wipe(down)">
                                      <p:cBhvr>
                                        <p:cTn id="54" dur="250"/>
                                        <p:tgtEl>
                                          <p:spTgt spid="45"/>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par>
                          <p:cTn id="59" fill="hold">
                            <p:stCondLst>
                              <p:cond delay="2500"/>
                            </p:stCondLst>
                            <p:childTnLst>
                              <p:par>
                                <p:cTn id="60" presetID="12" presetClass="entr" presetSubtype="1"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250"/>
                                        <p:tgtEl>
                                          <p:spTgt spid="47"/>
                                        </p:tgtEl>
                                        <p:attrNameLst>
                                          <p:attrName>ppt_y</p:attrName>
                                        </p:attrNameLst>
                                      </p:cBhvr>
                                      <p:tavLst>
                                        <p:tav tm="0">
                                          <p:val>
                                            <p:strVal val="#ppt_y-#ppt_h*1.125000"/>
                                          </p:val>
                                        </p:tav>
                                        <p:tav tm="100000">
                                          <p:val>
                                            <p:strVal val="#ppt_y"/>
                                          </p:val>
                                        </p:tav>
                                      </p:tavLst>
                                    </p:anim>
                                    <p:animEffect transition="in" filter="wipe(down)">
                                      <p:cBhvr>
                                        <p:cTn id="63" dur="250"/>
                                        <p:tgtEl>
                                          <p:spTgt spid="47"/>
                                        </p:tgtEl>
                                      </p:cBhvr>
                                    </p:animEffect>
                                  </p:childTnLst>
                                </p:cTn>
                              </p:par>
                            </p:childTnLst>
                          </p:cTn>
                        </p:par>
                        <p:par>
                          <p:cTn id="64" fill="hold">
                            <p:stCondLst>
                              <p:cond delay="300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3500"/>
                            </p:stCondLst>
                            <p:childTnLst>
                              <p:par>
                                <p:cTn id="69" presetID="1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250"/>
                                        <p:tgtEl>
                                          <p:spTgt spid="49"/>
                                        </p:tgtEl>
                                        <p:attrNameLst>
                                          <p:attrName>ppt_y</p:attrName>
                                        </p:attrNameLst>
                                      </p:cBhvr>
                                      <p:tavLst>
                                        <p:tav tm="0">
                                          <p:val>
                                            <p:strVal val="#ppt_y-#ppt_h*1.125000"/>
                                          </p:val>
                                        </p:tav>
                                        <p:tav tm="100000">
                                          <p:val>
                                            <p:strVal val="#ppt_y"/>
                                          </p:val>
                                        </p:tav>
                                      </p:tavLst>
                                    </p:anim>
                                    <p:animEffect transition="in" filter="wipe(down)">
                                      <p:cBhvr>
                                        <p:cTn id="72" dur="250"/>
                                        <p:tgtEl>
                                          <p:spTgt spid="49"/>
                                        </p:tgtEl>
                                      </p:cBhvr>
                                    </p:animEffect>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250"/>
                                        <p:tgtEl>
                                          <p:spTgt spid="51"/>
                                        </p:tgtEl>
                                        <p:attrNameLst>
                                          <p:attrName>ppt_y</p:attrName>
                                        </p:attrNameLst>
                                      </p:cBhvr>
                                      <p:tavLst>
                                        <p:tav tm="0">
                                          <p:val>
                                            <p:strVal val="#ppt_y-#ppt_h*1.125000"/>
                                          </p:val>
                                        </p:tav>
                                        <p:tav tm="100000">
                                          <p:val>
                                            <p:strVal val="#ppt_y"/>
                                          </p:val>
                                        </p:tav>
                                      </p:tavLst>
                                    </p:anim>
                                    <p:animEffect transition="in" filter="wipe(down)">
                                      <p:cBhvr>
                                        <p:cTn id="81" dur="250"/>
                                        <p:tgtEl>
                                          <p:spTgt spid="51"/>
                                        </p:tgtEl>
                                      </p:cBhvr>
                                    </p:animEffect>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up)">
                                      <p:cBhvr>
                                        <p:cTn id="85"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40" grpId="0"/>
      <p:bldP spid="41" grpId="0"/>
      <p:bldP spid="42" grpId="0"/>
      <p:bldP spid="43" grpId="0"/>
      <p:bldP spid="45" grpId="0"/>
      <p:bldP spid="47" grpId="0"/>
      <p:bldP spid="49" grpId="0"/>
      <p:bldP spid="51" grpId="0"/>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
          <p:cNvSpPr/>
          <p:nvPr/>
        </p:nvSpPr>
        <p:spPr bwMode="auto">
          <a:xfrm>
            <a:off x="5262494" y="1266670"/>
            <a:ext cx="770334" cy="1241822"/>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nvGrpSpPr>
          <p:cNvPr id="34" name="组合 33"/>
          <p:cNvGrpSpPr/>
          <p:nvPr/>
        </p:nvGrpSpPr>
        <p:grpSpPr>
          <a:xfrm>
            <a:off x="4492159" y="1266670"/>
            <a:ext cx="1540669" cy="1241822"/>
            <a:chOff x="5333590" y="1568012"/>
            <a:chExt cx="2054225" cy="1655763"/>
          </a:xfrm>
          <a:solidFill>
            <a:srgbClr val="C00000"/>
          </a:solidFill>
        </p:grpSpPr>
        <p:sp>
          <p:nvSpPr>
            <p:cNvPr id="35" name="Freeform 5"/>
            <p:cNvSpPr/>
            <p:nvPr/>
          </p:nvSpPr>
          <p:spPr bwMode="auto">
            <a:xfrm>
              <a:off x="6360703" y="1568012"/>
              <a:ext cx="1027112" cy="1655763"/>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rgbClr val="700000"/>
            </a:solid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36" name="Freeform 7"/>
            <p:cNvSpPr/>
            <p:nvPr/>
          </p:nvSpPr>
          <p:spPr bwMode="auto">
            <a:xfrm>
              <a:off x="5333590" y="1568012"/>
              <a:ext cx="1027112" cy="1655763"/>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37" name="Freeform 8"/>
          <p:cNvSpPr/>
          <p:nvPr/>
        </p:nvSpPr>
        <p:spPr bwMode="auto">
          <a:xfrm>
            <a:off x="4492159" y="1266670"/>
            <a:ext cx="770334" cy="1241822"/>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38" name="Freeform 10"/>
          <p:cNvSpPr/>
          <p:nvPr/>
        </p:nvSpPr>
        <p:spPr bwMode="auto">
          <a:xfrm>
            <a:off x="5381556" y="2627554"/>
            <a:ext cx="1238250" cy="77033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nvGrpSpPr>
          <p:cNvPr id="39" name="组合 38"/>
          <p:cNvGrpSpPr/>
          <p:nvPr/>
        </p:nvGrpSpPr>
        <p:grpSpPr>
          <a:xfrm>
            <a:off x="5381556" y="1853648"/>
            <a:ext cx="1238250" cy="1544241"/>
            <a:chOff x="6519453" y="2350649"/>
            <a:chExt cx="1651000" cy="2058988"/>
          </a:xfrm>
          <a:solidFill>
            <a:srgbClr val="C00000"/>
          </a:solidFill>
        </p:grpSpPr>
        <p:sp>
          <p:nvSpPr>
            <p:cNvPr id="40" name="Freeform 9"/>
            <p:cNvSpPr/>
            <p:nvPr/>
          </p:nvSpPr>
          <p:spPr bwMode="auto">
            <a:xfrm>
              <a:off x="6519453" y="3382524"/>
              <a:ext cx="1651000" cy="1027113"/>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rgbClr val="7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41" name="Freeform 11"/>
            <p:cNvSpPr/>
            <p:nvPr/>
          </p:nvSpPr>
          <p:spPr bwMode="auto">
            <a:xfrm>
              <a:off x="6519453" y="2350649"/>
              <a:ext cx="1651000" cy="103187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42" name="Freeform 12"/>
          <p:cNvSpPr/>
          <p:nvPr/>
        </p:nvSpPr>
        <p:spPr bwMode="auto">
          <a:xfrm>
            <a:off x="5381556" y="1853648"/>
            <a:ext cx="1238250" cy="773906"/>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43" name="Freeform 14"/>
          <p:cNvSpPr/>
          <p:nvPr/>
        </p:nvSpPr>
        <p:spPr bwMode="auto">
          <a:xfrm>
            <a:off x="4842778" y="2745423"/>
            <a:ext cx="770334" cy="1240631"/>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nvGrpSpPr>
          <p:cNvPr id="44" name="组合 43"/>
          <p:cNvGrpSpPr/>
          <p:nvPr/>
        </p:nvGrpSpPr>
        <p:grpSpPr>
          <a:xfrm>
            <a:off x="4495869" y="2745422"/>
            <a:ext cx="1540669" cy="1240631"/>
            <a:chOff x="5333590" y="3538099"/>
            <a:chExt cx="2054225" cy="1654175"/>
          </a:xfrm>
          <a:solidFill>
            <a:srgbClr val="C00000"/>
          </a:solidFill>
        </p:grpSpPr>
        <p:sp>
          <p:nvSpPr>
            <p:cNvPr id="45" name="Freeform 13"/>
            <p:cNvSpPr/>
            <p:nvPr/>
          </p:nvSpPr>
          <p:spPr bwMode="auto">
            <a:xfrm>
              <a:off x="5333590" y="3538099"/>
              <a:ext cx="1027112" cy="1654175"/>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46" name="Freeform 15"/>
            <p:cNvSpPr/>
            <p:nvPr/>
          </p:nvSpPr>
          <p:spPr bwMode="auto">
            <a:xfrm>
              <a:off x="6360703" y="3538099"/>
              <a:ext cx="1027112" cy="1654175"/>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rgbClr val="700000"/>
            </a:solid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47" name="Freeform 16"/>
          <p:cNvSpPr/>
          <p:nvPr/>
        </p:nvSpPr>
        <p:spPr bwMode="auto">
          <a:xfrm>
            <a:off x="5613113" y="2745423"/>
            <a:ext cx="770334" cy="1240631"/>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48" name="Freeform 18"/>
          <p:cNvSpPr/>
          <p:nvPr/>
        </p:nvSpPr>
        <p:spPr bwMode="auto">
          <a:xfrm>
            <a:off x="3905181" y="1853648"/>
            <a:ext cx="1238250" cy="773906"/>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nvGrpSpPr>
          <p:cNvPr id="49" name="组合 48"/>
          <p:cNvGrpSpPr/>
          <p:nvPr/>
        </p:nvGrpSpPr>
        <p:grpSpPr>
          <a:xfrm>
            <a:off x="3905181" y="1853648"/>
            <a:ext cx="1238250" cy="1544241"/>
            <a:chOff x="4550953" y="2350649"/>
            <a:chExt cx="1651000" cy="2058988"/>
          </a:xfrm>
          <a:solidFill>
            <a:srgbClr val="C00000"/>
          </a:solidFill>
        </p:grpSpPr>
        <p:sp>
          <p:nvSpPr>
            <p:cNvPr id="50" name="Freeform 17"/>
            <p:cNvSpPr/>
            <p:nvPr/>
          </p:nvSpPr>
          <p:spPr bwMode="auto">
            <a:xfrm>
              <a:off x="4550953" y="2350649"/>
              <a:ext cx="1651000" cy="103187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close/>
                </a:path>
              </a:pathLst>
            </a:custGeom>
            <a:grp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1" name="Freeform 19"/>
            <p:cNvSpPr/>
            <p:nvPr/>
          </p:nvSpPr>
          <p:spPr bwMode="auto">
            <a:xfrm>
              <a:off x="4550953" y="3382524"/>
              <a:ext cx="1651000" cy="1027113"/>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rgbClr val="700000"/>
            </a:solidFill>
            <a:ln w="9525">
              <a:solidFill>
                <a:schemeClr val="bg1"/>
              </a:solid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52" name="Freeform 20"/>
          <p:cNvSpPr/>
          <p:nvPr/>
        </p:nvSpPr>
        <p:spPr bwMode="auto">
          <a:xfrm>
            <a:off x="3905181" y="2627554"/>
            <a:ext cx="1238250" cy="77033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3" name="Freeform 22"/>
          <p:cNvSpPr/>
          <p:nvPr/>
        </p:nvSpPr>
        <p:spPr bwMode="auto">
          <a:xfrm>
            <a:off x="4538594" y="1372636"/>
            <a:ext cx="1540669" cy="1241822"/>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4" name="Freeform 24"/>
          <p:cNvSpPr/>
          <p:nvPr/>
        </p:nvSpPr>
        <p:spPr bwMode="auto">
          <a:xfrm>
            <a:off x="6278097" y="1960804"/>
            <a:ext cx="388144" cy="770335"/>
          </a:xfrm>
          <a:custGeom>
            <a:avLst/>
            <a:gdLst>
              <a:gd name="T0" fmla="*/ 326 w 326"/>
              <a:gd name="T1" fmla="*/ 0 h 647"/>
              <a:gd name="T2" fmla="*/ 248 w 326"/>
              <a:gd name="T3" fmla="*/ 0 h 647"/>
              <a:gd name="T4" fmla="*/ 0 w 326"/>
              <a:gd name="T5" fmla="*/ 560 h 647"/>
              <a:gd name="T6" fmla="*/ 39 w 326"/>
              <a:gd name="T7" fmla="*/ 647 h 647"/>
              <a:gd name="T8" fmla="*/ 326 w 326"/>
              <a:gd name="T9" fmla="*/ 0 h 647"/>
            </a:gdLst>
            <a:ahLst/>
            <a:cxnLst>
              <a:cxn ang="0">
                <a:pos x="T0" y="T1"/>
              </a:cxn>
              <a:cxn ang="0">
                <a:pos x="T2" y="T3"/>
              </a:cxn>
              <a:cxn ang="0">
                <a:pos x="T4" y="T5"/>
              </a:cxn>
              <a:cxn ang="0">
                <a:pos x="T6" y="T7"/>
              </a:cxn>
              <a:cxn ang="0">
                <a:pos x="T8" y="T9"/>
              </a:cxn>
            </a:cxnLst>
            <a:rect l="0" t="0" r="r" b="b"/>
            <a:pathLst>
              <a:path w="326" h="647">
                <a:moveTo>
                  <a:pt x="326" y="0"/>
                </a:moveTo>
                <a:lnTo>
                  <a:pt x="248" y="0"/>
                </a:lnTo>
                <a:lnTo>
                  <a:pt x="0" y="560"/>
                </a:lnTo>
                <a:lnTo>
                  <a:pt x="39" y="647"/>
                </a:lnTo>
                <a:lnTo>
                  <a:pt x="3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5" name="Freeform 26"/>
          <p:cNvSpPr>
            <a:spLocks noEditPoints="1"/>
          </p:cNvSpPr>
          <p:nvPr/>
        </p:nvSpPr>
        <p:spPr bwMode="auto">
          <a:xfrm>
            <a:off x="3951615" y="1960804"/>
            <a:ext cx="2714625" cy="1543050"/>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6" name="Freeform 27"/>
          <p:cNvSpPr/>
          <p:nvPr/>
        </p:nvSpPr>
        <p:spPr bwMode="auto">
          <a:xfrm>
            <a:off x="5457756" y="2703754"/>
            <a:ext cx="1162050" cy="694135"/>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7" name="Freeform 28"/>
          <p:cNvSpPr/>
          <p:nvPr/>
        </p:nvSpPr>
        <p:spPr bwMode="auto">
          <a:xfrm>
            <a:off x="5457756" y="2703754"/>
            <a:ext cx="1162050" cy="694135"/>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8" name="Freeform 30"/>
          <p:cNvSpPr/>
          <p:nvPr/>
        </p:nvSpPr>
        <p:spPr bwMode="auto">
          <a:xfrm>
            <a:off x="4538594" y="3576482"/>
            <a:ext cx="1540669" cy="515541"/>
          </a:xfrm>
          <a:custGeom>
            <a:avLst/>
            <a:gdLst>
              <a:gd name="T0" fmla="*/ 1255 w 1294"/>
              <a:gd name="T1" fmla="*/ 0 h 433"/>
              <a:gd name="T2" fmla="*/ 1255 w 1294"/>
              <a:gd name="T3" fmla="*/ 343 h 433"/>
              <a:gd name="T4" fmla="*/ 608 w 1294"/>
              <a:gd name="T5" fmla="*/ 53 h 433"/>
              <a:gd name="T6" fmla="*/ 0 w 1294"/>
              <a:gd name="T7" fmla="*/ 327 h 433"/>
              <a:gd name="T8" fmla="*/ 0 w 1294"/>
              <a:gd name="T9" fmla="*/ 433 h 433"/>
              <a:gd name="T10" fmla="*/ 647 w 1294"/>
              <a:gd name="T11" fmla="*/ 143 h 433"/>
              <a:gd name="T12" fmla="*/ 1294 w 1294"/>
              <a:gd name="T13" fmla="*/ 433 h 433"/>
              <a:gd name="T14" fmla="*/ 1294 w 1294"/>
              <a:gd name="T15" fmla="*/ 40 h 433"/>
              <a:gd name="T16" fmla="*/ 1255 w 1294"/>
              <a:gd name="T1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433">
                <a:moveTo>
                  <a:pt x="1255" y="0"/>
                </a:moveTo>
                <a:lnTo>
                  <a:pt x="1255" y="343"/>
                </a:lnTo>
                <a:lnTo>
                  <a:pt x="608" y="53"/>
                </a:lnTo>
                <a:lnTo>
                  <a:pt x="0" y="327"/>
                </a:lnTo>
                <a:lnTo>
                  <a:pt x="0" y="433"/>
                </a:lnTo>
                <a:lnTo>
                  <a:pt x="647" y="143"/>
                </a:lnTo>
                <a:lnTo>
                  <a:pt x="1294" y="433"/>
                </a:lnTo>
                <a:lnTo>
                  <a:pt x="1294" y="40"/>
                </a:lnTo>
                <a:lnTo>
                  <a:pt x="1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59" name="Freeform 31"/>
          <p:cNvSpPr/>
          <p:nvPr/>
        </p:nvSpPr>
        <p:spPr bwMode="auto">
          <a:xfrm>
            <a:off x="3998050" y="2657320"/>
            <a:ext cx="1114425" cy="740569"/>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0" name="Freeform 32"/>
          <p:cNvSpPr/>
          <p:nvPr/>
        </p:nvSpPr>
        <p:spPr bwMode="auto">
          <a:xfrm>
            <a:off x="3998050" y="2657320"/>
            <a:ext cx="1114425" cy="740569"/>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1" name="Freeform 33"/>
          <p:cNvSpPr>
            <a:spLocks noEditPoints="1"/>
          </p:cNvSpPr>
          <p:nvPr/>
        </p:nvSpPr>
        <p:spPr bwMode="auto">
          <a:xfrm>
            <a:off x="4345713" y="2163210"/>
            <a:ext cx="348853" cy="39528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2" name="Freeform 34"/>
          <p:cNvSpPr>
            <a:spLocks noEditPoints="1"/>
          </p:cNvSpPr>
          <p:nvPr/>
        </p:nvSpPr>
        <p:spPr bwMode="auto">
          <a:xfrm>
            <a:off x="4754097" y="1621477"/>
            <a:ext cx="411956" cy="37504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3" name="Freeform 35"/>
          <p:cNvSpPr>
            <a:spLocks noEditPoints="1"/>
          </p:cNvSpPr>
          <p:nvPr/>
        </p:nvSpPr>
        <p:spPr bwMode="auto">
          <a:xfrm>
            <a:off x="5866140" y="2109632"/>
            <a:ext cx="451247" cy="371475"/>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4" name="Freeform 36"/>
          <p:cNvSpPr>
            <a:spLocks noEditPoints="1"/>
          </p:cNvSpPr>
          <p:nvPr/>
        </p:nvSpPr>
        <p:spPr bwMode="auto">
          <a:xfrm>
            <a:off x="4783862" y="3218104"/>
            <a:ext cx="398859" cy="402431"/>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65" name="Oval 42"/>
          <p:cNvSpPr>
            <a:spLocks noChangeArrowheads="1"/>
          </p:cNvSpPr>
          <p:nvPr/>
        </p:nvSpPr>
        <p:spPr bwMode="auto">
          <a:xfrm>
            <a:off x="3981382" y="2558498"/>
            <a:ext cx="135731" cy="135731"/>
          </a:xfrm>
          <a:prstGeom prst="ellipse">
            <a:avLst/>
          </a:prstGeom>
          <a:solidFill>
            <a:srgbClr val="C00000"/>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nvGrpSpPr>
          <p:cNvPr id="82" name="组合 81"/>
          <p:cNvGrpSpPr/>
          <p:nvPr/>
        </p:nvGrpSpPr>
        <p:grpSpPr>
          <a:xfrm>
            <a:off x="3725397" y="2594216"/>
            <a:ext cx="354806" cy="63104"/>
            <a:chOff x="4311241" y="3338074"/>
            <a:chExt cx="473074" cy="84138"/>
          </a:xfrm>
          <a:solidFill>
            <a:srgbClr val="C00000"/>
          </a:solidFill>
        </p:grpSpPr>
        <p:sp>
          <p:nvSpPr>
            <p:cNvPr id="83" name="Freeform 43"/>
            <p:cNvSpPr/>
            <p:nvPr/>
          </p:nvSpPr>
          <p:spPr bwMode="auto">
            <a:xfrm>
              <a:off x="4350928" y="3352362"/>
              <a:ext cx="306387" cy="57150"/>
            </a:xfrm>
            <a:custGeom>
              <a:avLst/>
              <a:gdLst>
                <a:gd name="T0" fmla="*/ 69 w 69"/>
                <a:gd name="T1" fmla="*/ 0 h 13"/>
                <a:gd name="T2" fmla="*/ 0 w 69"/>
                <a:gd name="T3" fmla="*/ 0 h 13"/>
                <a:gd name="T4" fmla="*/ 0 w 69"/>
                <a:gd name="T5" fmla="*/ 13 h 13"/>
                <a:gd name="T6" fmla="*/ 69 w 69"/>
                <a:gd name="T7" fmla="*/ 13 h 13"/>
                <a:gd name="T8" fmla="*/ 68 w 69"/>
                <a:gd name="T9" fmla="*/ 7 h 13"/>
                <a:gd name="T10" fmla="*/ 69 w 69"/>
                <a:gd name="T11" fmla="*/ 0 h 13"/>
              </a:gdLst>
              <a:ahLst/>
              <a:cxnLst>
                <a:cxn ang="0">
                  <a:pos x="T0" y="T1"/>
                </a:cxn>
                <a:cxn ang="0">
                  <a:pos x="T2" y="T3"/>
                </a:cxn>
                <a:cxn ang="0">
                  <a:pos x="T4" y="T5"/>
                </a:cxn>
                <a:cxn ang="0">
                  <a:pos x="T6" y="T7"/>
                </a:cxn>
                <a:cxn ang="0">
                  <a:pos x="T8" y="T9"/>
                </a:cxn>
                <a:cxn ang="0">
                  <a:pos x="T10" y="T11"/>
                </a:cxn>
              </a:cxnLst>
              <a:rect l="0" t="0" r="r" b="b"/>
              <a:pathLst>
                <a:path w="69" h="13">
                  <a:moveTo>
                    <a:pt x="69" y="0"/>
                  </a:moveTo>
                  <a:cubicBezTo>
                    <a:pt x="0" y="0"/>
                    <a:pt x="0" y="0"/>
                    <a:pt x="0" y="0"/>
                  </a:cubicBezTo>
                  <a:cubicBezTo>
                    <a:pt x="0" y="13"/>
                    <a:pt x="0" y="13"/>
                    <a:pt x="0" y="13"/>
                  </a:cubicBezTo>
                  <a:cubicBezTo>
                    <a:pt x="69" y="13"/>
                    <a:pt x="69" y="13"/>
                    <a:pt x="69" y="13"/>
                  </a:cubicBezTo>
                  <a:cubicBezTo>
                    <a:pt x="68" y="11"/>
                    <a:pt x="68" y="9"/>
                    <a:pt x="68" y="7"/>
                  </a:cubicBezTo>
                  <a:cubicBezTo>
                    <a:pt x="68" y="4"/>
                    <a:pt x="68" y="2"/>
                    <a:pt x="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84" name="Freeform 44"/>
            <p:cNvSpPr/>
            <p:nvPr/>
          </p:nvSpPr>
          <p:spPr bwMode="auto">
            <a:xfrm>
              <a:off x="4652553" y="3352362"/>
              <a:ext cx="61912" cy="57150"/>
            </a:xfrm>
            <a:custGeom>
              <a:avLst/>
              <a:gdLst>
                <a:gd name="T0" fmla="*/ 14 w 14"/>
                <a:gd name="T1" fmla="*/ 0 h 13"/>
                <a:gd name="T2" fmla="*/ 1 w 14"/>
                <a:gd name="T3" fmla="*/ 0 h 13"/>
                <a:gd name="T4" fmla="*/ 0 w 14"/>
                <a:gd name="T5" fmla="*/ 7 h 13"/>
                <a:gd name="T6" fmla="*/ 1 w 14"/>
                <a:gd name="T7" fmla="*/ 13 h 13"/>
                <a:gd name="T8" fmla="*/ 14 w 14"/>
                <a:gd name="T9" fmla="*/ 13 h 13"/>
                <a:gd name="T10" fmla="*/ 14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14" y="0"/>
                  </a:moveTo>
                  <a:cubicBezTo>
                    <a:pt x="1" y="0"/>
                    <a:pt x="1" y="0"/>
                    <a:pt x="1" y="0"/>
                  </a:cubicBezTo>
                  <a:cubicBezTo>
                    <a:pt x="0" y="2"/>
                    <a:pt x="0" y="4"/>
                    <a:pt x="0" y="7"/>
                  </a:cubicBezTo>
                  <a:cubicBezTo>
                    <a:pt x="0" y="9"/>
                    <a:pt x="0" y="11"/>
                    <a:pt x="1" y="13"/>
                  </a:cubicBezTo>
                  <a:cubicBezTo>
                    <a:pt x="14" y="13"/>
                    <a:pt x="14" y="13"/>
                    <a:pt x="14" y="13"/>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85" name="Oval 45"/>
            <p:cNvSpPr>
              <a:spLocks noChangeArrowheads="1"/>
            </p:cNvSpPr>
            <p:nvPr/>
          </p:nvSpPr>
          <p:spPr bwMode="auto">
            <a:xfrm>
              <a:off x="4700178" y="3338074"/>
              <a:ext cx="84137"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86" name="Oval 46"/>
            <p:cNvSpPr>
              <a:spLocks noChangeArrowheads="1"/>
            </p:cNvSpPr>
            <p:nvPr/>
          </p:nvSpPr>
          <p:spPr bwMode="auto">
            <a:xfrm>
              <a:off x="4311241" y="3342837"/>
              <a:ext cx="79375"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grpSp>
        <p:nvGrpSpPr>
          <p:cNvPr id="87" name="组合 86"/>
          <p:cNvGrpSpPr/>
          <p:nvPr/>
        </p:nvGrpSpPr>
        <p:grpSpPr>
          <a:xfrm>
            <a:off x="6437640" y="2558498"/>
            <a:ext cx="391716" cy="135731"/>
            <a:chOff x="7927565" y="3290449"/>
            <a:chExt cx="522288" cy="180975"/>
          </a:xfrm>
          <a:solidFill>
            <a:srgbClr val="C00000"/>
          </a:solidFill>
        </p:grpSpPr>
        <p:sp>
          <p:nvSpPr>
            <p:cNvPr id="88" name="Oval 47"/>
            <p:cNvSpPr>
              <a:spLocks noChangeArrowheads="1"/>
            </p:cNvSpPr>
            <p:nvPr/>
          </p:nvSpPr>
          <p:spPr bwMode="auto">
            <a:xfrm>
              <a:off x="7927565" y="3290449"/>
              <a:ext cx="180975"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89" name="Freeform 48"/>
            <p:cNvSpPr/>
            <p:nvPr/>
          </p:nvSpPr>
          <p:spPr bwMode="auto">
            <a:xfrm>
              <a:off x="8103778" y="3352362"/>
              <a:ext cx="306387" cy="57150"/>
            </a:xfrm>
            <a:custGeom>
              <a:avLst/>
              <a:gdLst>
                <a:gd name="T0" fmla="*/ 69 w 69"/>
                <a:gd name="T1" fmla="*/ 0 h 13"/>
                <a:gd name="T2" fmla="*/ 0 w 69"/>
                <a:gd name="T3" fmla="*/ 0 h 13"/>
                <a:gd name="T4" fmla="*/ 1 w 69"/>
                <a:gd name="T5" fmla="*/ 7 h 13"/>
                <a:gd name="T6" fmla="*/ 0 w 69"/>
                <a:gd name="T7" fmla="*/ 13 h 13"/>
                <a:gd name="T8" fmla="*/ 69 w 69"/>
                <a:gd name="T9" fmla="*/ 13 h 13"/>
                <a:gd name="T10" fmla="*/ 69 w 69"/>
                <a:gd name="T11" fmla="*/ 0 h 13"/>
              </a:gdLst>
              <a:ahLst/>
              <a:cxnLst>
                <a:cxn ang="0">
                  <a:pos x="T0" y="T1"/>
                </a:cxn>
                <a:cxn ang="0">
                  <a:pos x="T2" y="T3"/>
                </a:cxn>
                <a:cxn ang="0">
                  <a:pos x="T4" y="T5"/>
                </a:cxn>
                <a:cxn ang="0">
                  <a:pos x="T6" y="T7"/>
                </a:cxn>
                <a:cxn ang="0">
                  <a:pos x="T8" y="T9"/>
                </a:cxn>
                <a:cxn ang="0">
                  <a:pos x="T10" y="T11"/>
                </a:cxn>
              </a:cxnLst>
              <a:rect l="0" t="0" r="r" b="b"/>
              <a:pathLst>
                <a:path w="69" h="13">
                  <a:moveTo>
                    <a:pt x="69" y="0"/>
                  </a:moveTo>
                  <a:cubicBezTo>
                    <a:pt x="0" y="0"/>
                    <a:pt x="0" y="0"/>
                    <a:pt x="0" y="0"/>
                  </a:cubicBezTo>
                  <a:cubicBezTo>
                    <a:pt x="1" y="2"/>
                    <a:pt x="1" y="4"/>
                    <a:pt x="1" y="7"/>
                  </a:cubicBezTo>
                  <a:cubicBezTo>
                    <a:pt x="1" y="9"/>
                    <a:pt x="1" y="11"/>
                    <a:pt x="0" y="13"/>
                  </a:cubicBezTo>
                  <a:cubicBezTo>
                    <a:pt x="69" y="13"/>
                    <a:pt x="69" y="13"/>
                    <a:pt x="69" y="13"/>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0" name="Freeform 49"/>
            <p:cNvSpPr/>
            <p:nvPr/>
          </p:nvSpPr>
          <p:spPr bwMode="auto">
            <a:xfrm>
              <a:off x="8046628" y="3352362"/>
              <a:ext cx="61912" cy="57150"/>
            </a:xfrm>
            <a:custGeom>
              <a:avLst/>
              <a:gdLst>
                <a:gd name="T0" fmla="*/ 13 w 14"/>
                <a:gd name="T1" fmla="*/ 0 h 13"/>
                <a:gd name="T2" fmla="*/ 0 w 14"/>
                <a:gd name="T3" fmla="*/ 0 h 13"/>
                <a:gd name="T4" fmla="*/ 0 w 14"/>
                <a:gd name="T5" fmla="*/ 13 h 13"/>
                <a:gd name="T6" fmla="*/ 13 w 14"/>
                <a:gd name="T7" fmla="*/ 13 h 13"/>
                <a:gd name="T8" fmla="*/ 14 w 14"/>
                <a:gd name="T9" fmla="*/ 7 h 13"/>
                <a:gd name="T10" fmla="*/ 13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13" y="0"/>
                  </a:moveTo>
                  <a:cubicBezTo>
                    <a:pt x="0" y="0"/>
                    <a:pt x="0" y="0"/>
                    <a:pt x="0" y="0"/>
                  </a:cubicBezTo>
                  <a:cubicBezTo>
                    <a:pt x="0" y="13"/>
                    <a:pt x="0" y="13"/>
                    <a:pt x="0" y="13"/>
                  </a:cubicBezTo>
                  <a:cubicBezTo>
                    <a:pt x="13" y="13"/>
                    <a:pt x="13" y="13"/>
                    <a:pt x="13" y="13"/>
                  </a:cubicBezTo>
                  <a:cubicBezTo>
                    <a:pt x="14" y="11"/>
                    <a:pt x="14" y="9"/>
                    <a:pt x="14" y="7"/>
                  </a:cubicBezTo>
                  <a:cubicBezTo>
                    <a:pt x="14" y="4"/>
                    <a:pt x="14"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1" name="Oval 50"/>
            <p:cNvSpPr>
              <a:spLocks noChangeArrowheads="1"/>
            </p:cNvSpPr>
            <p:nvPr/>
          </p:nvSpPr>
          <p:spPr bwMode="auto">
            <a:xfrm>
              <a:off x="7979953" y="3338074"/>
              <a:ext cx="79375"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2" name="Oval 51"/>
            <p:cNvSpPr>
              <a:spLocks noChangeArrowheads="1"/>
            </p:cNvSpPr>
            <p:nvPr/>
          </p:nvSpPr>
          <p:spPr bwMode="auto">
            <a:xfrm>
              <a:off x="8370478" y="3342837"/>
              <a:ext cx="79375"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grpSp>
        <p:nvGrpSpPr>
          <p:cNvPr id="93" name="组合 92"/>
          <p:cNvGrpSpPr/>
          <p:nvPr/>
        </p:nvGrpSpPr>
        <p:grpSpPr>
          <a:xfrm>
            <a:off x="5192247" y="3822941"/>
            <a:ext cx="139303" cy="388145"/>
            <a:chOff x="6267040" y="4976374"/>
            <a:chExt cx="185737" cy="517526"/>
          </a:xfrm>
          <a:solidFill>
            <a:srgbClr val="C00000"/>
          </a:solidFill>
        </p:grpSpPr>
        <p:sp>
          <p:nvSpPr>
            <p:cNvPr id="94" name="Oval 52"/>
            <p:cNvSpPr>
              <a:spLocks noChangeArrowheads="1"/>
            </p:cNvSpPr>
            <p:nvPr/>
          </p:nvSpPr>
          <p:spPr bwMode="auto">
            <a:xfrm>
              <a:off x="6267040" y="4976374"/>
              <a:ext cx="185737"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5" name="Freeform 53"/>
            <p:cNvSpPr/>
            <p:nvPr/>
          </p:nvSpPr>
          <p:spPr bwMode="auto">
            <a:xfrm>
              <a:off x="6328953" y="5152587"/>
              <a:ext cx="61912" cy="306388"/>
            </a:xfrm>
            <a:custGeom>
              <a:avLst/>
              <a:gdLst>
                <a:gd name="T0" fmla="*/ 14 w 14"/>
                <a:gd name="T1" fmla="*/ 0 h 69"/>
                <a:gd name="T2" fmla="*/ 7 w 14"/>
                <a:gd name="T3" fmla="*/ 1 h 69"/>
                <a:gd name="T4" fmla="*/ 0 w 14"/>
                <a:gd name="T5" fmla="*/ 0 h 69"/>
                <a:gd name="T6" fmla="*/ 0 w 14"/>
                <a:gd name="T7" fmla="*/ 69 h 69"/>
                <a:gd name="T8" fmla="*/ 14 w 14"/>
                <a:gd name="T9" fmla="*/ 69 h 69"/>
                <a:gd name="T10" fmla="*/ 14 w 14"/>
                <a:gd name="T11" fmla="*/ 0 h 69"/>
              </a:gdLst>
              <a:ahLst/>
              <a:cxnLst>
                <a:cxn ang="0">
                  <a:pos x="T0" y="T1"/>
                </a:cxn>
                <a:cxn ang="0">
                  <a:pos x="T2" y="T3"/>
                </a:cxn>
                <a:cxn ang="0">
                  <a:pos x="T4" y="T5"/>
                </a:cxn>
                <a:cxn ang="0">
                  <a:pos x="T6" y="T7"/>
                </a:cxn>
                <a:cxn ang="0">
                  <a:pos x="T8" y="T9"/>
                </a:cxn>
                <a:cxn ang="0">
                  <a:pos x="T10" y="T11"/>
                </a:cxn>
              </a:cxnLst>
              <a:rect l="0" t="0" r="r" b="b"/>
              <a:pathLst>
                <a:path w="14" h="69">
                  <a:moveTo>
                    <a:pt x="14" y="0"/>
                  </a:moveTo>
                  <a:cubicBezTo>
                    <a:pt x="12" y="1"/>
                    <a:pt x="9" y="1"/>
                    <a:pt x="7" y="1"/>
                  </a:cubicBezTo>
                  <a:cubicBezTo>
                    <a:pt x="5" y="1"/>
                    <a:pt x="2" y="1"/>
                    <a:pt x="0" y="0"/>
                  </a:cubicBezTo>
                  <a:cubicBezTo>
                    <a:pt x="0" y="69"/>
                    <a:pt x="0" y="69"/>
                    <a:pt x="0" y="69"/>
                  </a:cubicBezTo>
                  <a:cubicBezTo>
                    <a:pt x="14" y="69"/>
                    <a:pt x="14" y="69"/>
                    <a:pt x="14" y="69"/>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6" name="Freeform 54"/>
            <p:cNvSpPr/>
            <p:nvPr/>
          </p:nvSpPr>
          <p:spPr bwMode="auto">
            <a:xfrm>
              <a:off x="6328953" y="5095437"/>
              <a:ext cx="61912" cy="61913"/>
            </a:xfrm>
            <a:custGeom>
              <a:avLst/>
              <a:gdLst>
                <a:gd name="T0" fmla="*/ 14 w 14"/>
                <a:gd name="T1" fmla="*/ 0 h 14"/>
                <a:gd name="T2" fmla="*/ 0 w 14"/>
                <a:gd name="T3" fmla="*/ 0 h 14"/>
                <a:gd name="T4" fmla="*/ 0 w 14"/>
                <a:gd name="T5" fmla="*/ 13 h 14"/>
                <a:gd name="T6" fmla="*/ 7 w 14"/>
                <a:gd name="T7" fmla="*/ 14 h 14"/>
                <a:gd name="T8" fmla="*/ 14 w 14"/>
                <a:gd name="T9" fmla="*/ 13 h 14"/>
                <a:gd name="T10" fmla="*/ 14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14" y="0"/>
                  </a:moveTo>
                  <a:cubicBezTo>
                    <a:pt x="0" y="0"/>
                    <a:pt x="0" y="0"/>
                    <a:pt x="0" y="0"/>
                  </a:cubicBezTo>
                  <a:cubicBezTo>
                    <a:pt x="0" y="13"/>
                    <a:pt x="0" y="13"/>
                    <a:pt x="0" y="13"/>
                  </a:cubicBezTo>
                  <a:cubicBezTo>
                    <a:pt x="2" y="14"/>
                    <a:pt x="5" y="14"/>
                    <a:pt x="7" y="14"/>
                  </a:cubicBezTo>
                  <a:cubicBezTo>
                    <a:pt x="9" y="14"/>
                    <a:pt x="12" y="14"/>
                    <a:pt x="14" y="13"/>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7" name="Oval 55"/>
            <p:cNvSpPr>
              <a:spLocks noChangeArrowheads="1"/>
            </p:cNvSpPr>
            <p:nvPr/>
          </p:nvSpPr>
          <p:spPr bwMode="auto">
            <a:xfrm>
              <a:off x="6321015" y="5023999"/>
              <a:ext cx="79375"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98" name="Oval 56"/>
            <p:cNvSpPr>
              <a:spLocks noChangeArrowheads="1"/>
            </p:cNvSpPr>
            <p:nvPr/>
          </p:nvSpPr>
          <p:spPr bwMode="auto">
            <a:xfrm>
              <a:off x="6321015" y="5419287"/>
              <a:ext cx="79375"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99" name="文本框 98"/>
          <p:cNvSpPr txBox="1"/>
          <p:nvPr/>
        </p:nvSpPr>
        <p:spPr>
          <a:xfrm>
            <a:off x="6842383" y="2669388"/>
            <a:ext cx="833883" cy="2482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E7E6E6">
                    <a:lumMod val="25000"/>
                  </a:srgbClr>
                </a:solidFill>
                <a:effectLst/>
                <a:uLnTx/>
                <a:uFillTx/>
                <a:latin typeface="等线 Light" panose="02010600030101010101" charset="-122"/>
                <a:ea typeface="等线" panose="02010600030101010101" charset="-122"/>
                <a:cs typeface="Arial Unicode MS" panose="020B0604020202020204" pitchFamily="34" charset="-122"/>
              </a:rPr>
              <a:t>输入小标题</a:t>
            </a:r>
          </a:p>
        </p:txBody>
      </p:sp>
      <p:sp>
        <p:nvSpPr>
          <p:cNvPr id="100" name="文本框 99"/>
          <p:cNvSpPr txBox="1"/>
          <p:nvPr/>
        </p:nvSpPr>
        <p:spPr>
          <a:xfrm>
            <a:off x="6835566" y="2141051"/>
            <a:ext cx="583814"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rPr>
              <a:t>04</a:t>
            </a:r>
            <a:endParaRPr kumimoji="0" lang="zh-CN" altLang="en-US"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endParaRPr>
          </a:p>
        </p:txBody>
      </p:sp>
      <p:sp>
        <p:nvSpPr>
          <p:cNvPr id="101" name="文本框 100"/>
          <p:cNvSpPr txBox="1"/>
          <p:nvPr/>
        </p:nvSpPr>
        <p:spPr>
          <a:xfrm>
            <a:off x="2716396" y="2681429"/>
            <a:ext cx="833883" cy="2482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E7E6E6">
                    <a:lumMod val="25000"/>
                  </a:srgbClr>
                </a:solidFill>
                <a:effectLst/>
                <a:uLnTx/>
                <a:uFillTx/>
                <a:latin typeface="等线 Light" panose="02010600030101010101" charset="-122"/>
                <a:ea typeface="等线" panose="02010600030101010101" charset="-122"/>
                <a:cs typeface="Arial Unicode MS" panose="020B0604020202020204" pitchFamily="34" charset="-122"/>
              </a:rPr>
              <a:t>输入小标题</a:t>
            </a:r>
          </a:p>
        </p:txBody>
      </p:sp>
      <p:sp>
        <p:nvSpPr>
          <p:cNvPr id="102" name="文本框 101"/>
          <p:cNvSpPr txBox="1"/>
          <p:nvPr/>
        </p:nvSpPr>
        <p:spPr>
          <a:xfrm>
            <a:off x="3210466" y="2153092"/>
            <a:ext cx="583814"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rPr>
              <a:t>02</a:t>
            </a:r>
            <a:endParaRPr kumimoji="0" lang="zh-CN" altLang="en-US"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endParaRPr>
          </a:p>
        </p:txBody>
      </p:sp>
      <p:sp>
        <p:nvSpPr>
          <p:cNvPr id="103" name="文本框 102"/>
          <p:cNvSpPr txBox="1"/>
          <p:nvPr/>
        </p:nvSpPr>
        <p:spPr>
          <a:xfrm>
            <a:off x="4992700" y="377884"/>
            <a:ext cx="537327"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rPr>
              <a:t>01</a:t>
            </a:r>
            <a:endParaRPr kumimoji="0" lang="zh-CN" altLang="en-US"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endParaRPr>
          </a:p>
        </p:txBody>
      </p:sp>
      <p:sp>
        <p:nvSpPr>
          <p:cNvPr id="104" name="文本框 103"/>
          <p:cNvSpPr txBox="1"/>
          <p:nvPr/>
        </p:nvSpPr>
        <p:spPr>
          <a:xfrm>
            <a:off x="4759837" y="801851"/>
            <a:ext cx="833883" cy="2482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E7E6E6">
                    <a:lumMod val="25000"/>
                  </a:srgbClr>
                </a:solidFill>
                <a:effectLst/>
                <a:uLnTx/>
                <a:uFillTx/>
                <a:latin typeface="等线 Light" panose="02010600030101010101" charset="-122"/>
                <a:ea typeface="等线" panose="02010600030101010101" charset="-122"/>
                <a:cs typeface="Arial Unicode MS" panose="020B0604020202020204" pitchFamily="34" charset="-122"/>
              </a:rPr>
              <a:t>输入小标题</a:t>
            </a:r>
          </a:p>
        </p:txBody>
      </p:sp>
      <p:sp>
        <p:nvSpPr>
          <p:cNvPr id="105" name="文本框 104"/>
          <p:cNvSpPr txBox="1"/>
          <p:nvPr/>
        </p:nvSpPr>
        <p:spPr>
          <a:xfrm>
            <a:off x="4992700" y="4188016"/>
            <a:ext cx="59503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rPr>
              <a:t>03</a:t>
            </a:r>
            <a:endParaRPr kumimoji="0" lang="zh-CN" altLang="en-US" sz="30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charset="-122"/>
              <a:cs typeface="Aharoni" panose="02010803020104030203" pitchFamily="2" charset="-79"/>
            </a:endParaRPr>
          </a:p>
        </p:txBody>
      </p:sp>
      <p:sp>
        <p:nvSpPr>
          <p:cNvPr id="106" name="文本框 105"/>
          <p:cNvSpPr txBox="1"/>
          <p:nvPr/>
        </p:nvSpPr>
        <p:spPr>
          <a:xfrm>
            <a:off x="4806868" y="4627145"/>
            <a:ext cx="833883" cy="2482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E7E6E6">
                    <a:lumMod val="25000"/>
                  </a:srgbClr>
                </a:solidFill>
                <a:effectLst/>
                <a:uLnTx/>
                <a:uFillTx/>
                <a:latin typeface="等线 Light" panose="02010600030101010101" charset="-122"/>
                <a:ea typeface="等线" panose="02010600030101010101" charset="-122"/>
                <a:cs typeface="Arial Unicode MS" panose="020B0604020202020204" pitchFamily="34" charset="-122"/>
              </a:rPr>
              <a:t>输入小标题</a:t>
            </a:r>
          </a:p>
        </p:txBody>
      </p:sp>
      <p:grpSp>
        <p:nvGrpSpPr>
          <p:cNvPr id="107" name="组合 106"/>
          <p:cNvGrpSpPr/>
          <p:nvPr/>
        </p:nvGrpSpPr>
        <p:grpSpPr>
          <a:xfrm>
            <a:off x="5192247" y="1090457"/>
            <a:ext cx="139303" cy="391716"/>
            <a:chOff x="6267040" y="1333062"/>
            <a:chExt cx="185737" cy="522288"/>
          </a:xfrm>
          <a:solidFill>
            <a:srgbClr val="C00000"/>
          </a:solidFill>
        </p:grpSpPr>
        <p:sp>
          <p:nvSpPr>
            <p:cNvPr id="108" name="Oval 37"/>
            <p:cNvSpPr>
              <a:spLocks noChangeArrowheads="1"/>
            </p:cNvSpPr>
            <p:nvPr/>
          </p:nvSpPr>
          <p:spPr bwMode="auto">
            <a:xfrm>
              <a:off x="6267040" y="1669612"/>
              <a:ext cx="185737" cy="185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09" name="Freeform 38"/>
            <p:cNvSpPr/>
            <p:nvPr/>
          </p:nvSpPr>
          <p:spPr bwMode="auto">
            <a:xfrm>
              <a:off x="6328953" y="1372749"/>
              <a:ext cx="61912" cy="306388"/>
            </a:xfrm>
            <a:custGeom>
              <a:avLst/>
              <a:gdLst>
                <a:gd name="T0" fmla="*/ 14 w 14"/>
                <a:gd name="T1" fmla="*/ 0 h 69"/>
                <a:gd name="T2" fmla="*/ 0 w 14"/>
                <a:gd name="T3" fmla="*/ 0 h 69"/>
                <a:gd name="T4" fmla="*/ 0 w 14"/>
                <a:gd name="T5" fmla="*/ 69 h 69"/>
                <a:gd name="T6" fmla="*/ 7 w 14"/>
                <a:gd name="T7" fmla="*/ 67 h 69"/>
                <a:gd name="T8" fmla="*/ 14 w 14"/>
                <a:gd name="T9" fmla="*/ 69 h 69"/>
                <a:gd name="T10" fmla="*/ 14 w 14"/>
                <a:gd name="T11" fmla="*/ 0 h 69"/>
              </a:gdLst>
              <a:ahLst/>
              <a:cxnLst>
                <a:cxn ang="0">
                  <a:pos x="T0" y="T1"/>
                </a:cxn>
                <a:cxn ang="0">
                  <a:pos x="T2" y="T3"/>
                </a:cxn>
                <a:cxn ang="0">
                  <a:pos x="T4" y="T5"/>
                </a:cxn>
                <a:cxn ang="0">
                  <a:pos x="T6" y="T7"/>
                </a:cxn>
                <a:cxn ang="0">
                  <a:pos x="T8" y="T9"/>
                </a:cxn>
                <a:cxn ang="0">
                  <a:pos x="T10" y="T11"/>
                </a:cxn>
              </a:cxnLst>
              <a:rect l="0" t="0" r="r" b="b"/>
              <a:pathLst>
                <a:path w="14" h="69">
                  <a:moveTo>
                    <a:pt x="14" y="0"/>
                  </a:moveTo>
                  <a:cubicBezTo>
                    <a:pt x="0" y="0"/>
                    <a:pt x="0" y="0"/>
                    <a:pt x="0" y="0"/>
                  </a:cubicBezTo>
                  <a:cubicBezTo>
                    <a:pt x="0" y="69"/>
                    <a:pt x="0" y="69"/>
                    <a:pt x="0" y="69"/>
                  </a:cubicBezTo>
                  <a:cubicBezTo>
                    <a:pt x="2" y="68"/>
                    <a:pt x="5" y="67"/>
                    <a:pt x="7" y="67"/>
                  </a:cubicBezTo>
                  <a:cubicBezTo>
                    <a:pt x="9" y="67"/>
                    <a:pt x="12" y="68"/>
                    <a:pt x="14" y="69"/>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10" name="Freeform 39"/>
            <p:cNvSpPr/>
            <p:nvPr/>
          </p:nvSpPr>
          <p:spPr bwMode="auto">
            <a:xfrm>
              <a:off x="6328953" y="1669612"/>
              <a:ext cx="61912" cy="61913"/>
            </a:xfrm>
            <a:custGeom>
              <a:avLst/>
              <a:gdLst>
                <a:gd name="T0" fmla="*/ 7 w 14"/>
                <a:gd name="T1" fmla="*/ 0 h 14"/>
                <a:gd name="T2" fmla="*/ 0 w 14"/>
                <a:gd name="T3" fmla="*/ 2 h 14"/>
                <a:gd name="T4" fmla="*/ 0 w 14"/>
                <a:gd name="T5" fmla="*/ 14 h 14"/>
                <a:gd name="T6" fmla="*/ 14 w 14"/>
                <a:gd name="T7" fmla="*/ 14 h 14"/>
                <a:gd name="T8" fmla="*/ 14 w 14"/>
                <a:gd name="T9" fmla="*/ 2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5" y="0"/>
                    <a:pt x="2" y="1"/>
                    <a:pt x="0" y="2"/>
                  </a:cubicBezTo>
                  <a:cubicBezTo>
                    <a:pt x="0" y="14"/>
                    <a:pt x="0" y="14"/>
                    <a:pt x="0" y="14"/>
                  </a:cubicBezTo>
                  <a:cubicBezTo>
                    <a:pt x="14" y="14"/>
                    <a:pt x="14" y="14"/>
                    <a:pt x="14" y="14"/>
                  </a:cubicBezTo>
                  <a:cubicBezTo>
                    <a:pt x="14" y="2"/>
                    <a:pt x="14" y="2"/>
                    <a:pt x="14" y="2"/>
                  </a:cubicBezTo>
                  <a:cubicBezTo>
                    <a:pt x="12"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11" name="Oval 40"/>
            <p:cNvSpPr>
              <a:spLocks noChangeArrowheads="1"/>
            </p:cNvSpPr>
            <p:nvPr/>
          </p:nvSpPr>
          <p:spPr bwMode="auto">
            <a:xfrm>
              <a:off x="6321015" y="1723587"/>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12" name="Oval 41"/>
            <p:cNvSpPr>
              <a:spLocks noChangeArrowheads="1"/>
            </p:cNvSpPr>
            <p:nvPr/>
          </p:nvSpPr>
          <p:spPr bwMode="auto">
            <a:xfrm>
              <a:off x="6321015" y="1333062"/>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grpSp>
      <p:sp>
        <p:nvSpPr>
          <p:cNvPr id="113" name="文本框 112"/>
          <p:cNvSpPr txBox="1"/>
          <p:nvPr/>
        </p:nvSpPr>
        <p:spPr>
          <a:xfrm>
            <a:off x="5500618" y="273371"/>
            <a:ext cx="1633538"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E7E6E6">
                    <a:lumMod val="25000"/>
                  </a:srgbClr>
                </a:solidFill>
                <a:effectLst/>
                <a:uLnTx/>
                <a:uFillTx/>
                <a:latin typeface="等线" panose="02010600030101010101" charset="-122"/>
                <a:ea typeface="等线" panose="02010600030101010101" charset="-122"/>
                <a:cs typeface="+mn-cs"/>
              </a:rPr>
              <a:t>此处填写具体条目内容，此处填写具体条目内容，此处填写具体条目内容。</a:t>
            </a:r>
          </a:p>
        </p:txBody>
      </p:sp>
      <p:sp>
        <p:nvSpPr>
          <p:cNvPr id="114" name="文本框 113"/>
          <p:cNvSpPr txBox="1"/>
          <p:nvPr/>
        </p:nvSpPr>
        <p:spPr>
          <a:xfrm>
            <a:off x="1619309" y="2196773"/>
            <a:ext cx="1633538"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E7E6E6">
                    <a:lumMod val="25000"/>
                  </a:srgbClr>
                </a:solidFill>
                <a:effectLst/>
                <a:uLnTx/>
                <a:uFillTx/>
                <a:latin typeface="等线" panose="02010600030101010101" charset="-122"/>
                <a:ea typeface="等线" panose="02010600030101010101" charset="-122"/>
                <a:cs typeface="+mn-cs"/>
              </a:rPr>
              <a:t>此处填写具体条目内容，此处填写具体条目内容，此处填写具体条目内容。</a:t>
            </a:r>
          </a:p>
        </p:txBody>
      </p:sp>
      <p:sp>
        <p:nvSpPr>
          <p:cNvPr id="115" name="文本框 114"/>
          <p:cNvSpPr txBox="1"/>
          <p:nvPr/>
        </p:nvSpPr>
        <p:spPr>
          <a:xfrm>
            <a:off x="3400765" y="4224158"/>
            <a:ext cx="1633538"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E7E6E6">
                    <a:lumMod val="25000"/>
                  </a:srgbClr>
                </a:solidFill>
                <a:effectLst/>
                <a:uLnTx/>
                <a:uFillTx/>
                <a:latin typeface="等线" panose="02010600030101010101" charset="-122"/>
                <a:ea typeface="等线" panose="02010600030101010101" charset="-122"/>
                <a:cs typeface="+mn-cs"/>
              </a:rPr>
              <a:t>此处填写具体条目内容，此处填写具体条目内容，此处填写具体条目内容。</a:t>
            </a:r>
          </a:p>
        </p:txBody>
      </p:sp>
      <p:sp>
        <p:nvSpPr>
          <p:cNvPr id="116" name="文本框 115"/>
          <p:cNvSpPr txBox="1"/>
          <p:nvPr/>
        </p:nvSpPr>
        <p:spPr>
          <a:xfrm>
            <a:off x="7379423" y="2135906"/>
            <a:ext cx="1633538" cy="590931"/>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E7E6E6">
                    <a:lumMod val="25000"/>
                  </a:srgbClr>
                </a:solidFill>
                <a:effectLst/>
                <a:uLnTx/>
                <a:uFillTx/>
                <a:latin typeface="等线" panose="02010600030101010101" charset="-122"/>
                <a:ea typeface="等线" panose="02010600030101010101" charset="-122"/>
                <a:cs typeface="+mn-cs"/>
              </a:rPr>
              <a:t>此处填写具体条目内容，此处填写具体条目内容，此处填写具体条目内容。</a:t>
            </a:r>
          </a:p>
        </p:txBody>
      </p:sp>
      <p:sp>
        <p:nvSpPr>
          <p:cNvPr id="117" name="矩形 116"/>
          <p:cNvSpPr/>
          <p:nvPr/>
        </p:nvSpPr>
        <p:spPr>
          <a:xfrm flipH="1">
            <a:off x="9109711" y="741458"/>
            <a:ext cx="34289" cy="3665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50" fill="hold"/>
                                        <p:tgtEl>
                                          <p:spTgt spid="34"/>
                                        </p:tgtEl>
                                        <p:attrNameLst>
                                          <p:attrName>ppt_x</p:attrName>
                                        </p:attrNameLst>
                                      </p:cBhvr>
                                      <p:tavLst>
                                        <p:tav tm="0">
                                          <p:val>
                                            <p:strVal val="#ppt_x"/>
                                          </p:val>
                                        </p:tav>
                                        <p:tav tm="100000">
                                          <p:val>
                                            <p:strVal val="#ppt_x"/>
                                          </p:val>
                                        </p:tav>
                                      </p:tavLst>
                                    </p:anim>
                                    <p:anim calcmode="lin" valueType="num">
                                      <p:cBhvr additive="base">
                                        <p:cTn id="8" dur="25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250" fill="hold"/>
                                        <p:tgtEl>
                                          <p:spTgt spid="44"/>
                                        </p:tgtEl>
                                        <p:attrNameLst>
                                          <p:attrName>ppt_x</p:attrName>
                                        </p:attrNameLst>
                                      </p:cBhvr>
                                      <p:tavLst>
                                        <p:tav tm="0">
                                          <p:val>
                                            <p:strVal val="#ppt_x"/>
                                          </p:val>
                                        </p:tav>
                                        <p:tav tm="100000">
                                          <p:val>
                                            <p:strVal val="#ppt_x"/>
                                          </p:val>
                                        </p:tav>
                                      </p:tavLst>
                                    </p:anim>
                                    <p:anim calcmode="lin" valueType="num">
                                      <p:cBhvr additive="base">
                                        <p:cTn id="13" dur="25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250" fill="hold"/>
                                        <p:tgtEl>
                                          <p:spTgt spid="49"/>
                                        </p:tgtEl>
                                        <p:attrNameLst>
                                          <p:attrName>ppt_x</p:attrName>
                                        </p:attrNameLst>
                                      </p:cBhvr>
                                      <p:tavLst>
                                        <p:tav tm="0">
                                          <p:val>
                                            <p:strVal val="0-#ppt_w/2"/>
                                          </p:val>
                                        </p:tav>
                                        <p:tav tm="100000">
                                          <p:val>
                                            <p:strVal val="#ppt_x"/>
                                          </p:val>
                                        </p:tav>
                                      </p:tavLst>
                                    </p:anim>
                                    <p:anim calcmode="lin" valueType="num">
                                      <p:cBhvr additive="base">
                                        <p:cTn id="18" dur="25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250" fill="hold"/>
                                        <p:tgtEl>
                                          <p:spTgt spid="39"/>
                                        </p:tgtEl>
                                        <p:attrNameLst>
                                          <p:attrName>ppt_x</p:attrName>
                                        </p:attrNameLst>
                                      </p:cBhvr>
                                      <p:tavLst>
                                        <p:tav tm="0">
                                          <p:val>
                                            <p:strVal val="1+#ppt_w/2"/>
                                          </p:val>
                                        </p:tav>
                                        <p:tav tm="100000">
                                          <p:val>
                                            <p:strVal val="#ppt_x"/>
                                          </p:val>
                                        </p:tav>
                                      </p:tavLst>
                                    </p:anim>
                                    <p:anim calcmode="lin" valueType="num">
                                      <p:cBhvr additive="base">
                                        <p:cTn id="23" dur="25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250" fill="hold"/>
                                        <p:tgtEl>
                                          <p:spTgt spid="62"/>
                                        </p:tgtEl>
                                        <p:attrNameLst>
                                          <p:attrName>ppt_w</p:attrName>
                                        </p:attrNameLst>
                                      </p:cBhvr>
                                      <p:tavLst>
                                        <p:tav tm="0">
                                          <p:val>
                                            <p:fltVal val="0"/>
                                          </p:val>
                                        </p:tav>
                                        <p:tav tm="100000">
                                          <p:val>
                                            <p:strVal val="#ppt_w"/>
                                          </p:val>
                                        </p:tav>
                                      </p:tavLst>
                                    </p:anim>
                                    <p:anim calcmode="lin" valueType="num">
                                      <p:cBhvr>
                                        <p:cTn id="28" dur="250" fill="hold"/>
                                        <p:tgtEl>
                                          <p:spTgt spid="62"/>
                                        </p:tgtEl>
                                        <p:attrNameLst>
                                          <p:attrName>ppt_h</p:attrName>
                                        </p:attrNameLst>
                                      </p:cBhvr>
                                      <p:tavLst>
                                        <p:tav tm="0">
                                          <p:val>
                                            <p:fltVal val="0"/>
                                          </p:val>
                                        </p:tav>
                                        <p:tav tm="100000">
                                          <p:val>
                                            <p:strVal val="#ppt_h"/>
                                          </p:val>
                                        </p:tav>
                                      </p:tavLst>
                                    </p:anim>
                                    <p:animEffect transition="in" filter="fade">
                                      <p:cBhvr>
                                        <p:cTn id="29" dur="250"/>
                                        <p:tgtEl>
                                          <p:spTgt spid="6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250" fill="hold"/>
                                        <p:tgtEl>
                                          <p:spTgt spid="61"/>
                                        </p:tgtEl>
                                        <p:attrNameLst>
                                          <p:attrName>ppt_w</p:attrName>
                                        </p:attrNameLst>
                                      </p:cBhvr>
                                      <p:tavLst>
                                        <p:tav tm="0">
                                          <p:val>
                                            <p:fltVal val="0"/>
                                          </p:val>
                                        </p:tav>
                                        <p:tav tm="100000">
                                          <p:val>
                                            <p:strVal val="#ppt_w"/>
                                          </p:val>
                                        </p:tav>
                                      </p:tavLst>
                                    </p:anim>
                                    <p:anim calcmode="lin" valueType="num">
                                      <p:cBhvr>
                                        <p:cTn id="34" dur="250" fill="hold"/>
                                        <p:tgtEl>
                                          <p:spTgt spid="61"/>
                                        </p:tgtEl>
                                        <p:attrNameLst>
                                          <p:attrName>ppt_h</p:attrName>
                                        </p:attrNameLst>
                                      </p:cBhvr>
                                      <p:tavLst>
                                        <p:tav tm="0">
                                          <p:val>
                                            <p:fltVal val="0"/>
                                          </p:val>
                                        </p:tav>
                                        <p:tav tm="100000">
                                          <p:val>
                                            <p:strVal val="#ppt_h"/>
                                          </p:val>
                                        </p:tav>
                                      </p:tavLst>
                                    </p:anim>
                                    <p:animEffect transition="in" filter="fade">
                                      <p:cBhvr>
                                        <p:cTn id="35" dur="250"/>
                                        <p:tgtEl>
                                          <p:spTgt spid="6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250" fill="hold"/>
                                        <p:tgtEl>
                                          <p:spTgt spid="64"/>
                                        </p:tgtEl>
                                        <p:attrNameLst>
                                          <p:attrName>ppt_w</p:attrName>
                                        </p:attrNameLst>
                                      </p:cBhvr>
                                      <p:tavLst>
                                        <p:tav tm="0">
                                          <p:val>
                                            <p:fltVal val="0"/>
                                          </p:val>
                                        </p:tav>
                                        <p:tav tm="100000">
                                          <p:val>
                                            <p:strVal val="#ppt_w"/>
                                          </p:val>
                                        </p:tav>
                                      </p:tavLst>
                                    </p:anim>
                                    <p:anim calcmode="lin" valueType="num">
                                      <p:cBhvr>
                                        <p:cTn id="40" dur="250" fill="hold"/>
                                        <p:tgtEl>
                                          <p:spTgt spid="64"/>
                                        </p:tgtEl>
                                        <p:attrNameLst>
                                          <p:attrName>ppt_h</p:attrName>
                                        </p:attrNameLst>
                                      </p:cBhvr>
                                      <p:tavLst>
                                        <p:tav tm="0">
                                          <p:val>
                                            <p:fltVal val="0"/>
                                          </p:val>
                                        </p:tav>
                                        <p:tav tm="100000">
                                          <p:val>
                                            <p:strVal val="#ppt_h"/>
                                          </p:val>
                                        </p:tav>
                                      </p:tavLst>
                                    </p:anim>
                                    <p:animEffect transition="in" filter="fade">
                                      <p:cBhvr>
                                        <p:cTn id="41" dur="250"/>
                                        <p:tgtEl>
                                          <p:spTgt spid="6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250" fill="hold"/>
                                        <p:tgtEl>
                                          <p:spTgt spid="63"/>
                                        </p:tgtEl>
                                        <p:attrNameLst>
                                          <p:attrName>ppt_w</p:attrName>
                                        </p:attrNameLst>
                                      </p:cBhvr>
                                      <p:tavLst>
                                        <p:tav tm="0">
                                          <p:val>
                                            <p:fltVal val="0"/>
                                          </p:val>
                                        </p:tav>
                                        <p:tav tm="100000">
                                          <p:val>
                                            <p:strVal val="#ppt_w"/>
                                          </p:val>
                                        </p:tav>
                                      </p:tavLst>
                                    </p:anim>
                                    <p:anim calcmode="lin" valueType="num">
                                      <p:cBhvr>
                                        <p:cTn id="46" dur="250" fill="hold"/>
                                        <p:tgtEl>
                                          <p:spTgt spid="63"/>
                                        </p:tgtEl>
                                        <p:attrNameLst>
                                          <p:attrName>ppt_h</p:attrName>
                                        </p:attrNameLst>
                                      </p:cBhvr>
                                      <p:tavLst>
                                        <p:tav tm="0">
                                          <p:val>
                                            <p:fltVal val="0"/>
                                          </p:val>
                                        </p:tav>
                                        <p:tav tm="100000">
                                          <p:val>
                                            <p:strVal val="#ppt_h"/>
                                          </p:val>
                                        </p:tav>
                                      </p:tavLst>
                                    </p:anim>
                                    <p:animEffect transition="in" filter="fade">
                                      <p:cBhvr>
                                        <p:cTn id="47" dur="250"/>
                                        <p:tgtEl>
                                          <p:spTgt spid="6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250"/>
                                        <p:tgtEl>
                                          <p:spTgt spid="65"/>
                                        </p:tgtEl>
                                      </p:cBhvr>
                                    </p:animEffect>
                                  </p:childTnLst>
                                </p:cTn>
                              </p:par>
                            </p:childTnLst>
                          </p:cTn>
                        </p:par>
                        <p:par>
                          <p:cTn id="52" fill="hold">
                            <p:stCondLst>
                              <p:cond delay="4500"/>
                            </p:stCondLst>
                            <p:childTnLst>
                              <p:par>
                                <p:cTn id="53" presetID="22" presetClass="entr" presetSubtype="4"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down)">
                                      <p:cBhvr>
                                        <p:cTn id="55" dur="250"/>
                                        <p:tgtEl>
                                          <p:spTgt spid="107"/>
                                        </p:tgtEl>
                                      </p:cBhvr>
                                    </p:animEffect>
                                  </p:childTnLst>
                                </p:cTn>
                              </p:par>
                            </p:childTnLst>
                          </p:cTn>
                        </p:par>
                        <p:par>
                          <p:cTn id="56" fill="hold">
                            <p:stCondLst>
                              <p:cond delay="5000"/>
                            </p:stCondLst>
                            <p:childTnLst>
                              <p:par>
                                <p:cTn id="57" presetID="12" presetClass="entr" presetSubtype="1" fill="hold" grpId="0" nodeType="afterEffect">
                                  <p:stCondLst>
                                    <p:cond delay="0"/>
                                  </p:stCondLst>
                                  <p:childTnLst>
                                    <p:set>
                                      <p:cBhvr>
                                        <p:cTn id="58" dur="1" fill="hold">
                                          <p:stCondLst>
                                            <p:cond delay="0"/>
                                          </p:stCondLst>
                                        </p:cTn>
                                        <p:tgtEl>
                                          <p:spTgt spid="104"/>
                                        </p:tgtEl>
                                        <p:attrNameLst>
                                          <p:attrName>style.visibility</p:attrName>
                                        </p:attrNameLst>
                                      </p:cBhvr>
                                      <p:to>
                                        <p:strVal val="visible"/>
                                      </p:to>
                                    </p:set>
                                    <p:anim calcmode="lin" valueType="num">
                                      <p:cBhvr additive="base">
                                        <p:cTn id="59" dur="250"/>
                                        <p:tgtEl>
                                          <p:spTgt spid="104"/>
                                        </p:tgtEl>
                                        <p:attrNameLst>
                                          <p:attrName>ppt_y</p:attrName>
                                        </p:attrNameLst>
                                      </p:cBhvr>
                                      <p:tavLst>
                                        <p:tav tm="0">
                                          <p:val>
                                            <p:strVal val="#ppt_y-#ppt_h*1.125000"/>
                                          </p:val>
                                        </p:tav>
                                        <p:tav tm="100000">
                                          <p:val>
                                            <p:strVal val="#ppt_y"/>
                                          </p:val>
                                        </p:tav>
                                      </p:tavLst>
                                    </p:anim>
                                    <p:animEffect transition="in" filter="wipe(down)">
                                      <p:cBhvr>
                                        <p:cTn id="60" dur="250"/>
                                        <p:tgtEl>
                                          <p:spTgt spid="104"/>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250"/>
                                        <p:tgtEl>
                                          <p:spTgt spid="103"/>
                                        </p:tgtEl>
                                        <p:attrNameLst>
                                          <p:attrName>ppt_y</p:attrName>
                                        </p:attrNameLst>
                                      </p:cBhvr>
                                      <p:tavLst>
                                        <p:tav tm="0">
                                          <p:val>
                                            <p:strVal val="#ppt_y-#ppt_h*1.125000"/>
                                          </p:val>
                                        </p:tav>
                                        <p:tav tm="100000">
                                          <p:val>
                                            <p:strVal val="#ppt_y"/>
                                          </p:val>
                                        </p:tav>
                                      </p:tavLst>
                                    </p:anim>
                                    <p:animEffect transition="in" filter="wipe(down)">
                                      <p:cBhvr>
                                        <p:cTn id="64" dur="250"/>
                                        <p:tgtEl>
                                          <p:spTgt spid="103"/>
                                        </p:tgtEl>
                                      </p:cBhvr>
                                    </p:animEffect>
                                  </p:childTnLst>
                                </p:cTn>
                              </p:par>
                            </p:childTnLst>
                          </p:cTn>
                        </p:par>
                        <p:par>
                          <p:cTn id="65" fill="hold">
                            <p:stCondLst>
                              <p:cond delay="5500"/>
                            </p:stCondLst>
                            <p:childTnLst>
                              <p:par>
                                <p:cTn id="66" presetID="12" presetClass="entr" presetSubtype="1" fill="hold" grpId="0" nodeType="afterEffect">
                                  <p:stCondLst>
                                    <p:cond delay="0"/>
                                  </p:stCondLst>
                                  <p:childTnLst>
                                    <p:set>
                                      <p:cBhvr>
                                        <p:cTn id="67" dur="1" fill="hold">
                                          <p:stCondLst>
                                            <p:cond delay="0"/>
                                          </p:stCondLst>
                                        </p:cTn>
                                        <p:tgtEl>
                                          <p:spTgt spid="113"/>
                                        </p:tgtEl>
                                        <p:attrNameLst>
                                          <p:attrName>style.visibility</p:attrName>
                                        </p:attrNameLst>
                                      </p:cBhvr>
                                      <p:to>
                                        <p:strVal val="visible"/>
                                      </p:to>
                                    </p:set>
                                    <p:anim calcmode="lin" valueType="num">
                                      <p:cBhvr additive="base">
                                        <p:cTn id="68" dur="250"/>
                                        <p:tgtEl>
                                          <p:spTgt spid="113"/>
                                        </p:tgtEl>
                                        <p:attrNameLst>
                                          <p:attrName>ppt_y</p:attrName>
                                        </p:attrNameLst>
                                      </p:cBhvr>
                                      <p:tavLst>
                                        <p:tav tm="0">
                                          <p:val>
                                            <p:strVal val="#ppt_y-#ppt_h*1.125000"/>
                                          </p:val>
                                        </p:tav>
                                        <p:tav tm="100000">
                                          <p:val>
                                            <p:strVal val="#ppt_y"/>
                                          </p:val>
                                        </p:tav>
                                      </p:tavLst>
                                    </p:anim>
                                    <p:animEffect transition="in" filter="wipe(down)">
                                      <p:cBhvr>
                                        <p:cTn id="69" dur="250"/>
                                        <p:tgtEl>
                                          <p:spTgt spid="113"/>
                                        </p:tgtEl>
                                      </p:cBhvr>
                                    </p:animEffect>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right)">
                                      <p:cBhvr>
                                        <p:cTn id="73" dur="250"/>
                                        <p:tgtEl>
                                          <p:spTgt spid="82"/>
                                        </p:tgtEl>
                                      </p:cBhvr>
                                    </p:animEffect>
                                  </p:childTnLst>
                                </p:cTn>
                              </p:par>
                            </p:childTnLst>
                          </p:cTn>
                        </p:par>
                        <p:par>
                          <p:cTn id="74" fill="hold">
                            <p:stCondLst>
                              <p:cond delay="6500"/>
                            </p:stCondLst>
                            <p:childTnLst>
                              <p:par>
                                <p:cTn id="75" presetID="12" presetClass="entr" presetSubtype="1" fill="hold" grpId="0" nodeType="after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additive="base">
                                        <p:cTn id="77" dur="250"/>
                                        <p:tgtEl>
                                          <p:spTgt spid="102"/>
                                        </p:tgtEl>
                                        <p:attrNameLst>
                                          <p:attrName>ppt_y</p:attrName>
                                        </p:attrNameLst>
                                      </p:cBhvr>
                                      <p:tavLst>
                                        <p:tav tm="0">
                                          <p:val>
                                            <p:strVal val="#ppt_y-#ppt_h*1.125000"/>
                                          </p:val>
                                        </p:tav>
                                        <p:tav tm="100000">
                                          <p:val>
                                            <p:strVal val="#ppt_y"/>
                                          </p:val>
                                        </p:tav>
                                      </p:tavLst>
                                    </p:anim>
                                    <p:animEffect transition="in" filter="wipe(down)">
                                      <p:cBhvr>
                                        <p:cTn id="78" dur="250"/>
                                        <p:tgtEl>
                                          <p:spTgt spid="10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 calcmode="lin" valueType="num">
                                      <p:cBhvr additive="base">
                                        <p:cTn id="81" dur="250"/>
                                        <p:tgtEl>
                                          <p:spTgt spid="101"/>
                                        </p:tgtEl>
                                        <p:attrNameLst>
                                          <p:attrName>ppt_y</p:attrName>
                                        </p:attrNameLst>
                                      </p:cBhvr>
                                      <p:tavLst>
                                        <p:tav tm="0">
                                          <p:val>
                                            <p:strVal val="#ppt_y+#ppt_h*1.125000"/>
                                          </p:val>
                                        </p:tav>
                                        <p:tav tm="100000">
                                          <p:val>
                                            <p:strVal val="#ppt_y"/>
                                          </p:val>
                                        </p:tav>
                                      </p:tavLst>
                                    </p:anim>
                                    <p:animEffect transition="in" filter="wipe(up)">
                                      <p:cBhvr>
                                        <p:cTn id="82" dur="250"/>
                                        <p:tgtEl>
                                          <p:spTgt spid="101"/>
                                        </p:tgtEl>
                                      </p:cBhvr>
                                    </p:animEffect>
                                  </p:childTnLst>
                                </p:cTn>
                              </p:par>
                            </p:childTnLst>
                          </p:cTn>
                        </p:par>
                        <p:par>
                          <p:cTn id="83" fill="hold">
                            <p:stCondLst>
                              <p:cond delay="7000"/>
                            </p:stCondLst>
                            <p:childTnLst>
                              <p:par>
                                <p:cTn id="84" presetID="12" presetClass="entr" presetSubtype="1"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250"/>
                                        <p:tgtEl>
                                          <p:spTgt spid="114"/>
                                        </p:tgtEl>
                                        <p:attrNameLst>
                                          <p:attrName>ppt_y</p:attrName>
                                        </p:attrNameLst>
                                      </p:cBhvr>
                                      <p:tavLst>
                                        <p:tav tm="0">
                                          <p:val>
                                            <p:strVal val="#ppt_y-#ppt_h*1.125000"/>
                                          </p:val>
                                        </p:tav>
                                        <p:tav tm="100000">
                                          <p:val>
                                            <p:strVal val="#ppt_y"/>
                                          </p:val>
                                        </p:tav>
                                      </p:tavLst>
                                    </p:anim>
                                    <p:animEffect transition="in" filter="wipe(down)">
                                      <p:cBhvr>
                                        <p:cTn id="87" dur="250"/>
                                        <p:tgtEl>
                                          <p:spTgt spid="114"/>
                                        </p:tgtEl>
                                      </p:cBhvr>
                                    </p:animEffect>
                                  </p:childTnLst>
                                </p:cTn>
                              </p:par>
                            </p:childTnLst>
                          </p:cTn>
                        </p:par>
                        <p:par>
                          <p:cTn id="88" fill="hold">
                            <p:stCondLst>
                              <p:cond delay="7500"/>
                            </p:stCondLst>
                            <p:childTnLst>
                              <p:par>
                                <p:cTn id="89" presetID="22" presetClass="entr" presetSubtype="1" fill="hold"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wipe(up)">
                                      <p:cBhvr>
                                        <p:cTn id="91" dur="250"/>
                                        <p:tgtEl>
                                          <p:spTgt spid="93"/>
                                        </p:tgtEl>
                                      </p:cBhvr>
                                    </p:animEffect>
                                  </p:childTnLst>
                                </p:cTn>
                              </p:par>
                            </p:childTnLst>
                          </p:cTn>
                        </p:par>
                        <p:par>
                          <p:cTn id="92" fill="hold">
                            <p:stCondLst>
                              <p:cond delay="8000"/>
                            </p:stCondLst>
                            <p:childTnLst>
                              <p:par>
                                <p:cTn id="93" presetID="12" presetClass="entr" presetSubtype="4"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 calcmode="lin" valueType="num">
                                      <p:cBhvr additive="base">
                                        <p:cTn id="95" dur="250"/>
                                        <p:tgtEl>
                                          <p:spTgt spid="106"/>
                                        </p:tgtEl>
                                        <p:attrNameLst>
                                          <p:attrName>ppt_y</p:attrName>
                                        </p:attrNameLst>
                                      </p:cBhvr>
                                      <p:tavLst>
                                        <p:tav tm="0">
                                          <p:val>
                                            <p:strVal val="#ppt_y+#ppt_h*1.125000"/>
                                          </p:val>
                                        </p:tav>
                                        <p:tav tm="100000">
                                          <p:val>
                                            <p:strVal val="#ppt_y"/>
                                          </p:val>
                                        </p:tav>
                                      </p:tavLst>
                                    </p:anim>
                                    <p:animEffect transition="in" filter="wipe(up)">
                                      <p:cBhvr>
                                        <p:cTn id="96" dur="250"/>
                                        <p:tgtEl>
                                          <p:spTgt spid="106"/>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additive="base">
                                        <p:cTn id="99" dur="250"/>
                                        <p:tgtEl>
                                          <p:spTgt spid="105"/>
                                        </p:tgtEl>
                                        <p:attrNameLst>
                                          <p:attrName>ppt_y</p:attrName>
                                        </p:attrNameLst>
                                      </p:cBhvr>
                                      <p:tavLst>
                                        <p:tav tm="0">
                                          <p:val>
                                            <p:strVal val="#ppt_y+#ppt_h*1.125000"/>
                                          </p:val>
                                        </p:tav>
                                        <p:tav tm="100000">
                                          <p:val>
                                            <p:strVal val="#ppt_y"/>
                                          </p:val>
                                        </p:tav>
                                      </p:tavLst>
                                    </p:anim>
                                    <p:animEffect transition="in" filter="wipe(up)">
                                      <p:cBhvr>
                                        <p:cTn id="100" dur="250"/>
                                        <p:tgtEl>
                                          <p:spTgt spid="105"/>
                                        </p:tgtEl>
                                      </p:cBhvr>
                                    </p:animEffect>
                                  </p:childTnLst>
                                </p:cTn>
                              </p:par>
                            </p:childTnLst>
                          </p:cTn>
                        </p:par>
                        <p:par>
                          <p:cTn id="101" fill="hold">
                            <p:stCondLst>
                              <p:cond delay="8500"/>
                            </p:stCondLst>
                            <p:childTnLst>
                              <p:par>
                                <p:cTn id="102" presetID="12" presetClass="entr" presetSubtype="1" fill="hold" grpId="0" nodeType="afterEffect">
                                  <p:stCondLst>
                                    <p:cond delay="0"/>
                                  </p:stCondLst>
                                  <p:childTnLst>
                                    <p:set>
                                      <p:cBhvr>
                                        <p:cTn id="103" dur="1" fill="hold">
                                          <p:stCondLst>
                                            <p:cond delay="0"/>
                                          </p:stCondLst>
                                        </p:cTn>
                                        <p:tgtEl>
                                          <p:spTgt spid="115"/>
                                        </p:tgtEl>
                                        <p:attrNameLst>
                                          <p:attrName>style.visibility</p:attrName>
                                        </p:attrNameLst>
                                      </p:cBhvr>
                                      <p:to>
                                        <p:strVal val="visible"/>
                                      </p:to>
                                    </p:set>
                                    <p:anim calcmode="lin" valueType="num">
                                      <p:cBhvr additive="base">
                                        <p:cTn id="104" dur="250"/>
                                        <p:tgtEl>
                                          <p:spTgt spid="115"/>
                                        </p:tgtEl>
                                        <p:attrNameLst>
                                          <p:attrName>ppt_y</p:attrName>
                                        </p:attrNameLst>
                                      </p:cBhvr>
                                      <p:tavLst>
                                        <p:tav tm="0">
                                          <p:val>
                                            <p:strVal val="#ppt_y-#ppt_h*1.125000"/>
                                          </p:val>
                                        </p:tav>
                                        <p:tav tm="100000">
                                          <p:val>
                                            <p:strVal val="#ppt_y"/>
                                          </p:val>
                                        </p:tav>
                                      </p:tavLst>
                                    </p:anim>
                                    <p:animEffect transition="in" filter="wipe(down)">
                                      <p:cBhvr>
                                        <p:cTn id="105" dur="250"/>
                                        <p:tgtEl>
                                          <p:spTgt spid="115"/>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wipe(left)">
                                      <p:cBhvr>
                                        <p:cTn id="109" dur="250"/>
                                        <p:tgtEl>
                                          <p:spTgt spid="87"/>
                                        </p:tgtEl>
                                      </p:cBhvr>
                                    </p:animEffect>
                                  </p:childTnLst>
                                </p:cTn>
                              </p:par>
                            </p:childTnLst>
                          </p:cTn>
                        </p:par>
                        <p:par>
                          <p:cTn id="110" fill="hold">
                            <p:stCondLst>
                              <p:cond delay="9500"/>
                            </p:stCondLst>
                            <p:childTnLst>
                              <p:par>
                                <p:cTn id="111" presetID="12" presetClass="entr" presetSubtype="4" fill="hold" grpId="0" nodeType="after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additive="base">
                                        <p:cTn id="113" dur="250"/>
                                        <p:tgtEl>
                                          <p:spTgt spid="99"/>
                                        </p:tgtEl>
                                        <p:attrNameLst>
                                          <p:attrName>ppt_y</p:attrName>
                                        </p:attrNameLst>
                                      </p:cBhvr>
                                      <p:tavLst>
                                        <p:tav tm="0">
                                          <p:val>
                                            <p:strVal val="#ppt_y+#ppt_h*1.125000"/>
                                          </p:val>
                                        </p:tav>
                                        <p:tav tm="100000">
                                          <p:val>
                                            <p:strVal val="#ppt_y"/>
                                          </p:val>
                                        </p:tav>
                                      </p:tavLst>
                                    </p:anim>
                                    <p:animEffect transition="in" filter="wipe(up)">
                                      <p:cBhvr>
                                        <p:cTn id="114" dur="250"/>
                                        <p:tgtEl>
                                          <p:spTgt spid="99"/>
                                        </p:tgtEl>
                                      </p:cBhvr>
                                    </p:animEffect>
                                  </p:childTnLst>
                                </p:cTn>
                              </p:par>
                              <p:par>
                                <p:cTn id="115" presetID="12" presetClass="entr" presetSubtype="1"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anim calcmode="lin" valueType="num">
                                      <p:cBhvr additive="base">
                                        <p:cTn id="117" dur="250"/>
                                        <p:tgtEl>
                                          <p:spTgt spid="100"/>
                                        </p:tgtEl>
                                        <p:attrNameLst>
                                          <p:attrName>ppt_y</p:attrName>
                                        </p:attrNameLst>
                                      </p:cBhvr>
                                      <p:tavLst>
                                        <p:tav tm="0">
                                          <p:val>
                                            <p:strVal val="#ppt_y-#ppt_h*1.125000"/>
                                          </p:val>
                                        </p:tav>
                                        <p:tav tm="100000">
                                          <p:val>
                                            <p:strVal val="#ppt_y"/>
                                          </p:val>
                                        </p:tav>
                                      </p:tavLst>
                                    </p:anim>
                                    <p:animEffect transition="in" filter="wipe(down)">
                                      <p:cBhvr>
                                        <p:cTn id="118" dur="250"/>
                                        <p:tgtEl>
                                          <p:spTgt spid="100"/>
                                        </p:tgtEl>
                                      </p:cBhvr>
                                    </p:animEffect>
                                  </p:childTnLst>
                                </p:cTn>
                              </p:par>
                            </p:childTnLst>
                          </p:cTn>
                        </p:par>
                        <p:par>
                          <p:cTn id="119" fill="hold">
                            <p:stCondLst>
                              <p:cond delay="10000"/>
                            </p:stCondLst>
                            <p:childTnLst>
                              <p:par>
                                <p:cTn id="120" presetID="12" presetClass="entr" presetSubtype="1" fill="hold" grpId="0" nodeType="afterEffect">
                                  <p:stCondLst>
                                    <p:cond delay="0"/>
                                  </p:stCondLst>
                                  <p:childTnLst>
                                    <p:set>
                                      <p:cBhvr>
                                        <p:cTn id="121" dur="1" fill="hold">
                                          <p:stCondLst>
                                            <p:cond delay="0"/>
                                          </p:stCondLst>
                                        </p:cTn>
                                        <p:tgtEl>
                                          <p:spTgt spid="116"/>
                                        </p:tgtEl>
                                        <p:attrNameLst>
                                          <p:attrName>style.visibility</p:attrName>
                                        </p:attrNameLst>
                                      </p:cBhvr>
                                      <p:to>
                                        <p:strVal val="visible"/>
                                      </p:to>
                                    </p:set>
                                    <p:anim calcmode="lin" valueType="num">
                                      <p:cBhvr additive="base">
                                        <p:cTn id="122" dur="250"/>
                                        <p:tgtEl>
                                          <p:spTgt spid="116"/>
                                        </p:tgtEl>
                                        <p:attrNameLst>
                                          <p:attrName>ppt_y</p:attrName>
                                        </p:attrNameLst>
                                      </p:cBhvr>
                                      <p:tavLst>
                                        <p:tav tm="0">
                                          <p:val>
                                            <p:strVal val="#ppt_y-#ppt_h*1.125000"/>
                                          </p:val>
                                        </p:tav>
                                        <p:tav tm="100000">
                                          <p:val>
                                            <p:strVal val="#ppt_y"/>
                                          </p:val>
                                        </p:tav>
                                      </p:tavLst>
                                    </p:anim>
                                    <p:animEffect transition="in" filter="wipe(down)">
                                      <p:cBhvr>
                                        <p:cTn id="123" dur="250"/>
                                        <p:tgtEl>
                                          <p:spTgt spid="116"/>
                                        </p:tgtEl>
                                      </p:cBhvr>
                                    </p:animEffect>
                                  </p:childTnLst>
                                </p:cTn>
                              </p:par>
                            </p:childTnLst>
                          </p:cTn>
                        </p:par>
                        <p:par>
                          <p:cTn id="124" fill="hold">
                            <p:stCondLst>
                              <p:cond delay="10500"/>
                            </p:stCondLst>
                            <p:childTnLst>
                              <p:par>
                                <p:cTn id="125" presetID="22" presetClass="entr" presetSubtype="1" fill="hold" grpId="0" nodeType="afterEffect">
                                  <p:stCondLst>
                                    <p:cond delay="0"/>
                                  </p:stCondLst>
                                  <p:childTnLst>
                                    <p:set>
                                      <p:cBhvr>
                                        <p:cTn id="126" dur="1" fill="hold">
                                          <p:stCondLst>
                                            <p:cond delay="0"/>
                                          </p:stCondLst>
                                        </p:cTn>
                                        <p:tgtEl>
                                          <p:spTgt spid="117"/>
                                        </p:tgtEl>
                                        <p:attrNameLst>
                                          <p:attrName>style.visibility</p:attrName>
                                        </p:attrNameLst>
                                      </p:cBhvr>
                                      <p:to>
                                        <p:strVal val="visible"/>
                                      </p:to>
                                    </p:set>
                                    <p:animEffect transition="in" filter="wipe(up)">
                                      <p:cBhvr>
                                        <p:cTn id="127" dur="25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99" grpId="0"/>
      <p:bldP spid="100" grpId="0"/>
      <p:bldP spid="101" grpId="0"/>
      <p:bldP spid="102" grpId="0"/>
      <p:bldP spid="103" grpId="0"/>
      <p:bldP spid="104" grpId="0"/>
      <p:bldP spid="105" grpId="0"/>
      <p:bldP spid="106" grpId="0"/>
      <p:bldP spid="113" grpId="0"/>
      <p:bldP spid="114" grpId="0"/>
      <p:bldP spid="115" grpId="0"/>
      <p:bldP spid="116" grpId="0"/>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2245734" y="1787080"/>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Freeform 15"/>
          <p:cNvSpPr/>
          <p:nvPr/>
        </p:nvSpPr>
        <p:spPr bwMode="auto">
          <a:xfrm>
            <a:off x="2402855" y="2283442"/>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Freeform 16"/>
          <p:cNvSpPr/>
          <p:nvPr/>
        </p:nvSpPr>
        <p:spPr bwMode="auto">
          <a:xfrm>
            <a:off x="2767092" y="2644107"/>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Freeform 17"/>
          <p:cNvSpPr/>
          <p:nvPr/>
        </p:nvSpPr>
        <p:spPr bwMode="auto">
          <a:xfrm>
            <a:off x="3215841" y="2835748"/>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Freeform 18"/>
          <p:cNvSpPr/>
          <p:nvPr/>
        </p:nvSpPr>
        <p:spPr bwMode="auto">
          <a:xfrm>
            <a:off x="3721725" y="2654820"/>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Freeform 19"/>
          <p:cNvSpPr/>
          <p:nvPr/>
        </p:nvSpPr>
        <p:spPr bwMode="auto">
          <a:xfrm>
            <a:off x="4085961" y="2277490"/>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Freeform 20"/>
          <p:cNvSpPr/>
          <p:nvPr/>
        </p:nvSpPr>
        <p:spPr bwMode="auto">
          <a:xfrm>
            <a:off x="4272841" y="1784699"/>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2581403" y="1151452"/>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nvGrpSpPr>
          <p:cNvPr id="40" name="组合 39"/>
          <p:cNvGrpSpPr/>
          <p:nvPr/>
        </p:nvGrpSpPr>
        <p:grpSpPr>
          <a:xfrm>
            <a:off x="4538281" y="1591868"/>
            <a:ext cx="735615" cy="734425"/>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4680228" y="1570551"/>
              <a:ext cx="773141"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45" name="组合 44"/>
          <p:cNvGrpSpPr/>
          <p:nvPr/>
        </p:nvGrpSpPr>
        <p:grpSpPr>
          <a:xfrm>
            <a:off x="4319263" y="2363193"/>
            <a:ext cx="740376" cy="740376"/>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4335135" y="2625970"/>
              <a:ext cx="941694"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grpSp>
      <p:grpSp>
        <p:nvGrpSpPr>
          <p:cNvPr id="48" name="组合 47"/>
          <p:cNvGrpSpPr/>
          <p:nvPr/>
        </p:nvGrpSpPr>
        <p:grpSpPr>
          <a:xfrm>
            <a:off x="3747912" y="2928593"/>
            <a:ext cx="732044" cy="733234"/>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3594227" y="3396997"/>
              <a:ext cx="910969"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grpSp>
      <p:grpSp>
        <p:nvGrpSpPr>
          <p:cNvPr id="51" name="组合 50"/>
          <p:cNvGrpSpPr/>
          <p:nvPr/>
        </p:nvGrpSpPr>
        <p:grpSpPr>
          <a:xfrm>
            <a:off x="2967065" y="3126185"/>
            <a:ext cx="735615" cy="73561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539069" y="3635582"/>
              <a:ext cx="886843"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54" name="组合 53"/>
          <p:cNvGrpSpPr/>
          <p:nvPr/>
        </p:nvGrpSpPr>
        <p:grpSpPr>
          <a:xfrm>
            <a:off x="2190980" y="2907167"/>
            <a:ext cx="740376" cy="739186"/>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1593182" y="3365466"/>
              <a:ext cx="741110"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57" name="组合 56"/>
          <p:cNvGrpSpPr/>
          <p:nvPr/>
        </p:nvGrpSpPr>
        <p:grpSpPr>
          <a:xfrm>
            <a:off x="1632722" y="2335816"/>
            <a:ext cx="733234" cy="733234"/>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828181" y="2623234"/>
              <a:ext cx="772511"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60" name="组合 59"/>
          <p:cNvGrpSpPr/>
          <p:nvPr/>
        </p:nvGrpSpPr>
        <p:grpSpPr>
          <a:xfrm>
            <a:off x="1431559" y="1554969"/>
            <a:ext cx="736805" cy="73561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574090" y="1552432"/>
              <a:ext cx="748881" cy="6772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sp>
        <p:nvSpPr>
          <p:cNvPr id="63" name="矩形 83"/>
          <p:cNvSpPr>
            <a:spLocks noChangeArrowheads="1"/>
          </p:cNvSpPr>
          <p:nvPr/>
        </p:nvSpPr>
        <p:spPr bwMode="auto">
          <a:xfrm>
            <a:off x="5543855" y="1133341"/>
            <a:ext cx="2948594" cy="3054629"/>
          </a:xfrm>
          <a:prstGeom prst="rect">
            <a:avLst/>
          </a:prstGeom>
          <a:solidFill>
            <a:srgbClr val="F2F2F2"/>
          </a:solidFill>
          <a:ln w="9525" cmpd="sng">
            <a:solidFill>
              <a:srgbClr val="55735B"/>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TextBox 84"/>
          <p:cNvSpPr txBox="1">
            <a:spLocks noChangeArrowheads="1"/>
          </p:cNvSpPr>
          <p:nvPr/>
        </p:nvSpPr>
        <p:spPr bwMode="auto">
          <a:xfrm>
            <a:off x="5796963" y="1437919"/>
            <a:ext cx="2446489"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5471431" y="1005984"/>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12"/>
          <p:cNvSpPr/>
          <p:nvPr/>
        </p:nvSpPr>
        <p:spPr bwMode="auto">
          <a:xfrm flipH="1" flipV="1">
            <a:off x="8169589" y="3867557"/>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8" name="文本框 7"/>
          <p:cNvSpPr txBox="1"/>
          <p:nvPr/>
        </p:nvSpPr>
        <p:spPr>
          <a:xfrm>
            <a:off x="5857149" y="4615934"/>
            <a:ext cx="2954655" cy="369332"/>
          </a:xfrm>
          <a:prstGeom prst="rect">
            <a:avLst/>
          </a:prstGeom>
          <a:noFill/>
        </p:spPr>
        <p:txBody>
          <a:bodyPr wrap="none" rtlCol="0">
            <a:spAutoFit/>
          </a:bodyPr>
          <a:lstStyle/>
          <a:p>
            <a:r>
              <a:rPr lang="zh-CN" altLang="en-US" sz="1800" dirty="0" smtClean="0">
                <a:solidFill>
                  <a:schemeClr val="bg1"/>
                </a:solidFill>
              </a:rPr>
              <a:t>湖南省长沙市望城雷锋故里</a:t>
            </a:r>
            <a:endParaRPr lang="zh-CN" altLang="en-US" sz="1800" dirty="0">
              <a:solidFill>
                <a:schemeClr val="bg1"/>
              </a:solidFill>
            </a:endParaRPr>
          </a:p>
        </p:txBody>
      </p:sp>
      <p:grpSp>
        <p:nvGrpSpPr>
          <p:cNvPr id="9" name="组合 48"/>
          <p:cNvGrpSpPr/>
          <p:nvPr/>
        </p:nvGrpSpPr>
        <p:grpSpPr bwMode="auto">
          <a:xfrm>
            <a:off x="2417390" y="876451"/>
            <a:ext cx="4910510" cy="560388"/>
            <a:chOff x="0" y="0"/>
            <a:chExt cx="3619555" cy="412624"/>
          </a:xfrm>
        </p:grpSpPr>
        <p:sp>
          <p:nvSpPr>
            <p:cNvPr id="10" name="圆角矩形 72"/>
            <p:cNvSpPr>
              <a:spLocks noChangeArrowheads="1"/>
            </p:cNvSpPr>
            <p:nvPr/>
          </p:nvSpPr>
          <p:spPr bwMode="auto">
            <a:xfrm>
              <a:off x="0" y="0"/>
              <a:ext cx="3619555"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1" name="矩形 73"/>
            <p:cNvSpPr>
              <a:spLocks noChangeArrowheads="1"/>
            </p:cNvSpPr>
            <p:nvPr/>
          </p:nvSpPr>
          <p:spPr bwMode="auto">
            <a:xfrm>
              <a:off x="604052" y="69298"/>
              <a:ext cx="2782856" cy="2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ea"/>
                  <a:sym typeface="+mn-lt"/>
                </a:rPr>
                <a:t>单击此处添加您的文字标题内容</a:t>
              </a:r>
              <a:endParaRPr kumimoji="0" lang="zh-CN" altLang="en-US" sz="20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12" name="组合 74"/>
          <p:cNvGrpSpPr/>
          <p:nvPr/>
        </p:nvGrpSpPr>
        <p:grpSpPr bwMode="auto">
          <a:xfrm>
            <a:off x="2417390" y="1760689"/>
            <a:ext cx="4910510" cy="560387"/>
            <a:chOff x="0" y="0"/>
            <a:chExt cx="3619554" cy="412624"/>
          </a:xfrm>
        </p:grpSpPr>
        <p:sp>
          <p:nvSpPr>
            <p:cNvPr id="13" name="圆角矩形 75"/>
            <p:cNvSpPr>
              <a:spLocks noChangeArrowheads="1"/>
            </p:cNvSpPr>
            <p:nvPr/>
          </p:nvSpPr>
          <p:spPr bwMode="auto">
            <a:xfrm>
              <a:off x="0" y="0"/>
              <a:ext cx="3619554"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4" name="矩形 76"/>
            <p:cNvSpPr>
              <a:spLocks noChangeArrowheads="1"/>
            </p:cNvSpPr>
            <p:nvPr/>
          </p:nvSpPr>
          <p:spPr bwMode="auto">
            <a:xfrm>
              <a:off x="608669" y="70265"/>
              <a:ext cx="2782855"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defTabSz="914400">
                <a:defRPr/>
              </a:pPr>
              <a:r>
                <a:rPr lang="zh-CN" altLang="en-US" sz="2000" b="1" kern="0" dirty="0">
                  <a:solidFill>
                    <a:prstClr val="white"/>
                  </a:solidFill>
                  <a:latin typeface="Arial" panose="020B0604020202020204"/>
                  <a:ea typeface="微软雅黑" panose="020B0503020204020204" pitchFamily="34" charset="-122"/>
                  <a:cs typeface="+mn-ea"/>
                  <a:sym typeface="+mn-lt"/>
                </a:rPr>
                <a:t>单击此处添加您的文字标题内容</a:t>
              </a:r>
            </a:p>
          </p:txBody>
        </p:sp>
      </p:grpSp>
      <p:grpSp>
        <p:nvGrpSpPr>
          <p:cNvPr id="15" name="组合 77"/>
          <p:cNvGrpSpPr/>
          <p:nvPr/>
        </p:nvGrpSpPr>
        <p:grpSpPr bwMode="auto">
          <a:xfrm>
            <a:off x="2417390" y="3468839"/>
            <a:ext cx="4910510" cy="560387"/>
            <a:chOff x="0" y="0"/>
            <a:chExt cx="3619554" cy="412624"/>
          </a:xfrm>
        </p:grpSpPr>
        <p:sp>
          <p:nvSpPr>
            <p:cNvPr id="16" name="圆角矩形 78"/>
            <p:cNvSpPr>
              <a:spLocks noChangeArrowheads="1"/>
            </p:cNvSpPr>
            <p:nvPr/>
          </p:nvSpPr>
          <p:spPr bwMode="auto">
            <a:xfrm>
              <a:off x="0" y="0"/>
              <a:ext cx="3619554"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7" name="矩形 79"/>
            <p:cNvSpPr>
              <a:spLocks noChangeArrowheads="1"/>
            </p:cNvSpPr>
            <p:nvPr/>
          </p:nvSpPr>
          <p:spPr bwMode="auto">
            <a:xfrm>
              <a:off x="608669" y="70265"/>
              <a:ext cx="2782855"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defTabSz="914400">
                <a:defRPr/>
              </a:pPr>
              <a:r>
                <a:rPr lang="zh-CN" altLang="en-US" sz="2000" b="1" kern="0" dirty="0">
                  <a:solidFill>
                    <a:prstClr val="white"/>
                  </a:solidFill>
                  <a:latin typeface="Arial" panose="020B0604020202020204"/>
                  <a:ea typeface="微软雅黑" panose="020B0503020204020204" pitchFamily="34" charset="-122"/>
                  <a:cs typeface="+mn-ea"/>
                  <a:sym typeface="+mn-lt"/>
                </a:rPr>
                <a:t>单击此处添加您的文字标题内容</a:t>
              </a:r>
            </a:p>
          </p:txBody>
        </p:sp>
      </p:grpSp>
      <p:grpSp>
        <p:nvGrpSpPr>
          <p:cNvPr id="18" name="组合 80"/>
          <p:cNvGrpSpPr/>
          <p:nvPr/>
        </p:nvGrpSpPr>
        <p:grpSpPr bwMode="auto">
          <a:xfrm>
            <a:off x="2417390" y="2605239"/>
            <a:ext cx="4910510" cy="560387"/>
            <a:chOff x="0" y="0"/>
            <a:chExt cx="3619554" cy="412624"/>
          </a:xfrm>
        </p:grpSpPr>
        <p:sp>
          <p:nvSpPr>
            <p:cNvPr id="19" name="圆角矩形 81"/>
            <p:cNvSpPr>
              <a:spLocks noChangeArrowheads="1"/>
            </p:cNvSpPr>
            <p:nvPr/>
          </p:nvSpPr>
          <p:spPr bwMode="auto">
            <a:xfrm>
              <a:off x="0" y="0"/>
              <a:ext cx="3619554"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0" name="矩形 82"/>
            <p:cNvSpPr>
              <a:spLocks noChangeArrowheads="1"/>
            </p:cNvSpPr>
            <p:nvPr/>
          </p:nvSpPr>
          <p:spPr bwMode="auto">
            <a:xfrm>
              <a:off x="608669" y="70265"/>
              <a:ext cx="2782855"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defTabSz="914400">
                <a:defRPr/>
              </a:pPr>
              <a:r>
                <a:rPr lang="zh-CN" altLang="en-US" sz="2000" b="1" kern="0" dirty="0">
                  <a:solidFill>
                    <a:prstClr val="white"/>
                  </a:solidFill>
                  <a:latin typeface="Arial" panose="020B0604020202020204"/>
                  <a:ea typeface="微软雅黑" panose="020B0503020204020204" pitchFamily="34" charset="-122"/>
                  <a:cs typeface="+mn-ea"/>
                  <a:sym typeface="+mn-lt"/>
                </a:rPr>
                <a:t>单击此处添加您的文字标题内容</a:t>
              </a:r>
            </a:p>
          </p:txBody>
        </p:sp>
      </p:grpSp>
      <p:sp>
        <p:nvSpPr>
          <p:cNvPr id="21" name="圆角矩形 10"/>
          <p:cNvSpPr>
            <a:spLocks noChangeArrowheads="1"/>
          </p:cNvSpPr>
          <p:nvPr/>
        </p:nvSpPr>
        <p:spPr bwMode="auto">
          <a:xfrm>
            <a:off x="1747465" y="876451"/>
            <a:ext cx="1031875" cy="560388"/>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rgbClr val="C00000"/>
              </a:gs>
              <a:gs pos="64000">
                <a:srgbClr val="FF0000"/>
              </a:gs>
              <a:gs pos="100000">
                <a:srgbClr val="FF0000"/>
              </a:gs>
            </a:gsLst>
            <a:lin ang="16200000" scaled="1"/>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1.</a:t>
            </a:r>
            <a:endPar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2" name="圆角矩形 10"/>
          <p:cNvSpPr>
            <a:spLocks noChangeArrowheads="1"/>
          </p:cNvSpPr>
          <p:nvPr/>
        </p:nvSpPr>
        <p:spPr bwMode="auto">
          <a:xfrm>
            <a:off x="1747465" y="1760689"/>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rgbClr val="C00000"/>
              </a:gs>
              <a:gs pos="64000">
                <a:srgbClr val="FF0000"/>
              </a:gs>
              <a:gs pos="100000">
                <a:srgbClr val="FF0000"/>
              </a:gs>
            </a:gsLst>
            <a:lin ang="16200000" scaled="1"/>
          </a:gradFill>
          <a:ln>
            <a:noFill/>
          </a:ln>
        </p:spPr>
        <p:txBody>
          <a:bodyPr anchor="ctr"/>
          <a:lstStyle/>
          <a:p>
            <a:pPr algn="ctr" defTabSz="914400"/>
            <a:r>
              <a:rPr lang="en-US" altLang="zh-CN" sz="2000" b="1" kern="0">
                <a:solidFill>
                  <a:srgbClr val="FFFFFF"/>
                </a:solidFill>
                <a:latin typeface="Arial" panose="020B0604020202020204"/>
                <a:ea typeface="微软雅黑" panose="020B0503020204020204" pitchFamily="34" charset="-122"/>
                <a:cs typeface="+mn-ea"/>
                <a:sym typeface="+mn-lt"/>
              </a:rPr>
              <a:t>2.</a:t>
            </a:r>
            <a:endParaRPr lang="zh-CN" altLang="en-US" sz="2000" b="1" kern="0">
              <a:solidFill>
                <a:srgbClr val="FFFFFF"/>
              </a:solidFill>
              <a:latin typeface="Arial" panose="020B0604020202020204"/>
              <a:ea typeface="微软雅黑" panose="020B0503020204020204" pitchFamily="34" charset="-122"/>
              <a:cs typeface="+mn-ea"/>
              <a:sym typeface="+mn-lt"/>
            </a:endParaRPr>
          </a:p>
        </p:txBody>
      </p:sp>
      <p:sp>
        <p:nvSpPr>
          <p:cNvPr id="23" name="圆角矩形 10"/>
          <p:cNvSpPr>
            <a:spLocks noChangeArrowheads="1"/>
          </p:cNvSpPr>
          <p:nvPr/>
        </p:nvSpPr>
        <p:spPr bwMode="auto">
          <a:xfrm>
            <a:off x="1747465" y="3468839"/>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rgbClr val="C00000"/>
              </a:gs>
              <a:gs pos="64000">
                <a:srgbClr val="FF0000"/>
              </a:gs>
              <a:gs pos="100000">
                <a:srgbClr val="FF0000"/>
              </a:gs>
            </a:gsLst>
            <a:lin ang="16200000" scaled="1"/>
          </a:gradFill>
          <a:ln>
            <a:noFill/>
          </a:ln>
        </p:spPr>
        <p:txBody>
          <a:bodyPr anchor="ctr"/>
          <a:lstStyle/>
          <a:p>
            <a:pPr algn="ctr" defTabSz="914400"/>
            <a:r>
              <a:rPr lang="en-US" altLang="zh-CN" sz="2000" b="1" kern="0">
                <a:solidFill>
                  <a:srgbClr val="FFFFFF"/>
                </a:solidFill>
                <a:latin typeface="Arial" panose="020B0604020202020204"/>
                <a:ea typeface="微软雅黑" panose="020B0503020204020204" pitchFamily="34" charset="-122"/>
                <a:cs typeface="+mn-ea"/>
                <a:sym typeface="+mn-lt"/>
              </a:rPr>
              <a:t>4.</a:t>
            </a:r>
            <a:endParaRPr lang="zh-CN" altLang="en-US" sz="2000" b="1" kern="0">
              <a:solidFill>
                <a:srgbClr val="FFFFFF"/>
              </a:solidFill>
              <a:latin typeface="Arial" panose="020B0604020202020204"/>
              <a:ea typeface="微软雅黑" panose="020B0503020204020204" pitchFamily="34" charset="-122"/>
              <a:cs typeface="+mn-ea"/>
              <a:sym typeface="+mn-lt"/>
            </a:endParaRPr>
          </a:p>
        </p:txBody>
      </p:sp>
      <p:sp>
        <p:nvSpPr>
          <p:cNvPr id="24" name="圆角矩形 10"/>
          <p:cNvSpPr>
            <a:spLocks noChangeArrowheads="1"/>
          </p:cNvSpPr>
          <p:nvPr/>
        </p:nvSpPr>
        <p:spPr bwMode="auto">
          <a:xfrm>
            <a:off x="1747465" y="2605239"/>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rgbClr val="C00000"/>
              </a:gs>
              <a:gs pos="64000">
                <a:srgbClr val="FF0000"/>
              </a:gs>
              <a:gs pos="100000">
                <a:srgbClr val="FF0000"/>
              </a:gs>
            </a:gsLst>
            <a:lin ang="16200000" scaled="1"/>
          </a:gradFill>
          <a:ln>
            <a:noFill/>
          </a:ln>
        </p:spPr>
        <p:txBody>
          <a:bodyPr anchor="ctr"/>
          <a:lstStyle/>
          <a:p>
            <a:pPr algn="ctr" defTabSz="914400"/>
            <a:r>
              <a:rPr lang="en-US" altLang="zh-CN" sz="2000" b="1" kern="0">
                <a:solidFill>
                  <a:srgbClr val="FFFFFF"/>
                </a:solidFill>
                <a:latin typeface="Arial" panose="020B0604020202020204"/>
                <a:ea typeface="微软雅黑" panose="020B0503020204020204" pitchFamily="34" charset="-122"/>
                <a:cs typeface="+mn-ea"/>
                <a:sym typeface="+mn-lt"/>
              </a:rPr>
              <a:t>3.</a:t>
            </a:r>
            <a:endParaRPr lang="zh-CN" altLang="en-US" sz="2000" b="1" kern="0">
              <a:solidFill>
                <a:srgbClr val="FFFFFF"/>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0-#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0-#ppt_w/2"/>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0-#ppt_w/2"/>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8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0-#ppt_w/2"/>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1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22" grpId="0" bldLvl="0" animBg="1" autoUpdateAnimBg="0"/>
      <p:bldP spid="23" grpId="0" bldLvl="0" animBg="1" autoUpdateAnimBg="0"/>
      <p:bldP spid="24"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47"/>
          <p:cNvSpPr>
            <a:spLocks noChangeArrowheads="1"/>
          </p:cNvSpPr>
          <p:nvPr/>
        </p:nvSpPr>
        <p:spPr bwMode="auto">
          <a:xfrm>
            <a:off x="1120414" y="3956699"/>
            <a:ext cx="690079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356369" y="1094251"/>
            <a:ext cx="3061043" cy="102035"/>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4810883" y="1094251"/>
            <a:ext cx="3061043" cy="102035"/>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428299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10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3" name="TextBox 133"/>
          <p:cNvSpPr txBox="1"/>
          <p:nvPr/>
        </p:nvSpPr>
        <p:spPr>
          <a:xfrm>
            <a:off x="3948276"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20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4" name="TextBox 134"/>
          <p:cNvSpPr txBox="1"/>
          <p:nvPr/>
        </p:nvSpPr>
        <p:spPr>
          <a:xfrm>
            <a:off x="3608160"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30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5" name="TextBox 135"/>
          <p:cNvSpPr txBox="1"/>
          <p:nvPr/>
        </p:nvSpPr>
        <p:spPr>
          <a:xfrm>
            <a:off x="326804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40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6" name="TextBox 136"/>
          <p:cNvSpPr txBox="1"/>
          <p:nvPr/>
        </p:nvSpPr>
        <p:spPr>
          <a:xfrm>
            <a:off x="2927929"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50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7" name="TextBox 137"/>
          <p:cNvSpPr txBox="1"/>
          <p:nvPr/>
        </p:nvSpPr>
        <p:spPr>
          <a:xfrm>
            <a:off x="2587813"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60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8" name="TextBox 138"/>
          <p:cNvSpPr txBox="1"/>
          <p:nvPr/>
        </p:nvSpPr>
        <p:spPr>
          <a:xfrm>
            <a:off x="2247698"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70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09" name="TextBox 139"/>
          <p:cNvSpPr txBox="1"/>
          <p:nvPr/>
        </p:nvSpPr>
        <p:spPr>
          <a:xfrm>
            <a:off x="1907582"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80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0" name="TextBox 140"/>
          <p:cNvSpPr txBox="1"/>
          <p:nvPr/>
        </p:nvSpPr>
        <p:spPr>
          <a:xfrm>
            <a:off x="1567466"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90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1" name="TextBox 141"/>
          <p:cNvSpPr txBox="1"/>
          <p:nvPr/>
        </p:nvSpPr>
        <p:spPr>
          <a:xfrm>
            <a:off x="1195551" y="898000"/>
            <a:ext cx="367408"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100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2" name="TextBox 142"/>
          <p:cNvSpPr txBox="1"/>
          <p:nvPr/>
        </p:nvSpPr>
        <p:spPr>
          <a:xfrm>
            <a:off x="4683374"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10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3" name="TextBox 143"/>
          <p:cNvSpPr txBox="1"/>
          <p:nvPr/>
        </p:nvSpPr>
        <p:spPr>
          <a:xfrm>
            <a:off x="5021982"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20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4" name="TextBox 144"/>
          <p:cNvSpPr txBox="1"/>
          <p:nvPr/>
        </p:nvSpPr>
        <p:spPr>
          <a:xfrm>
            <a:off x="5362097"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30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5" name="TextBox 145"/>
          <p:cNvSpPr txBox="1"/>
          <p:nvPr/>
        </p:nvSpPr>
        <p:spPr>
          <a:xfrm>
            <a:off x="5702213"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40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6" name="TextBox 146"/>
          <p:cNvSpPr txBox="1"/>
          <p:nvPr/>
        </p:nvSpPr>
        <p:spPr>
          <a:xfrm>
            <a:off x="6042329"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50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7" name="TextBox 147"/>
          <p:cNvSpPr txBox="1"/>
          <p:nvPr/>
        </p:nvSpPr>
        <p:spPr>
          <a:xfrm>
            <a:off x="6382444"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60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8" name="TextBox 148"/>
          <p:cNvSpPr txBox="1"/>
          <p:nvPr/>
        </p:nvSpPr>
        <p:spPr>
          <a:xfrm>
            <a:off x="6722560"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70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19" name="TextBox 149"/>
          <p:cNvSpPr txBox="1"/>
          <p:nvPr/>
        </p:nvSpPr>
        <p:spPr>
          <a:xfrm>
            <a:off x="7062675"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80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20" name="TextBox 150"/>
          <p:cNvSpPr txBox="1"/>
          <p:nvPr/>
        </p:nvSpPr>
        <p:spPr>
          <a:xfrm>
            <a:off x="7402791" y="898000"/>
            <a:ext cx="306494"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90</a:t>
            </a:r>
            <a:endParaRPr kumimoji="0" lang="zh-CN" altLang="en-US" sz="85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21" name="TextBox 151"/>
          <p:cNvSpPr txBox="1"/>
          <p:nvPr/>
        </p:nvSpPr>
        <p:spPr>
          <a:xfrm>
            <a:off x="7711109" y="898000"/>
            <a:ext cx="367408" cy="22313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5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100</a:t>
            </a:r>
            <a:endParaRPr kumimoji="0" lang="zh-CN" altLang="en-US" sz="85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22" name="五边形 121"/>
          <p:cNvSpPr/>
          <p:nvPr/>
        </p:nvSpPr>
        <p:spPr>
          <a:xfrm flipH="1">
            <a:off x="2247698" y="1377696"/>
            <a:ext cx="2169714"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Impact MT Std" pitchFamily="34" charset="0"/>
              <a:ea typeface="宋体" panose="02010600030101010101" pitchFamily="2" charset="-122"/>
              <a:cs typeface="+mn-cs"/>
            </a:endParaRPr>
          </a:p>
        </p:txBody>
      </p:sp>
      <p:sp>
        <p:nvSpPr>
          <p:cNvPr id="123" name="五边形 122"/>
          <p:cNvSpPr/>
          <p:nvPr/>
        </p:nvSpPr>
        <p:spPr>
          <a:xfrm flipH="1">
            <a:off x="3032563" y="1741834"/>
            <a:ext cx="138485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4" name="五边形 123"/>
          <p:cNvSpPr/>
          <p:nvPr/>
        </p:nvSpPr>
        <p:spPr>
          <a:xfrm flipH="1">
            <a:off x="2505734" y="2105974"/>
            <a:ext cx="1911678"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5" name="五边形 124"/>
          <p:cNvSpPr/>
          <p:nvPr/>
        </p:nvSpPr>
        <p:spPr>
          <a:xfrm flipH="1">
            <a:off x="1378372" y="2470113"/>
            <a:ext cx="3039042"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6" name="五边形 125"/>
          <p:cNvSpPr/>
          <p:nvPr/>
        </p:nvSpPr>
        <p:spPr>
          <a:xfrm flipH="1">
            <a:off x="1907584" y="2834253"/>
            <a:ext cx="250983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7" name="五边形 126"/>
          <p:cNvSpPr/>
          <p:nvPr/>
        </p:nvSpPr>
        <p:spPr>
          <a:xfrm flipH="1">
            <a:off x="2716832" y="3198392"/>
            <a:ext cx="1700580"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8" name="五边形 127"/>
          <p:cNvSpPr/>
          <p:nvPr/>
        </p:nvSpPr>
        <p:spPr>
          <a:xfrm flipH="1">
            <a:off x="3397063" y="3562867"/>
            <a:ext cx="1020349" cy="229553"/>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9" name="TextBox 159"/>
          <p:cNvSpPr txBox="1"/>
          <p:nvPr/>
        </p:nvSpPr>
        <p:spPr>
          <a:xfrm>
            <a:off x="1764140" y="138344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文字</a:t>
            </a:r>
          </a:p>
        </p:txBody>
      </p:sp>
      <p:sp>
        <p:nvSpPr>
          <p:cNvPr id="130" name="TextBox 160"/>
          <p:cNvSpPr txBox="1"/>
          <p:nvPr/>
        </p:nvSpPr>
        <p:spPr>
          <a:xfrm>
            <a:off x="2564977" y="174802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31" name="TextBox 161"/>
          <p:cNvSpPr txBox="1"/>
          <p:nvPr/>
        </p:nvSpPr>
        <p:spPr>
          <a:xfrm>
            <a:off x="2057941" y="2111890"/>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33" name="TextBox 163"/>
          <p:cNvSpPr txBox="1"/>
          <p:nvPr/>
        </p:nvSpPr>
        <p:spPr>
          <a:xfrm>
            <a:off x="1503706" y="2840002"/>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34" name="TextBox 164"/>
          <p:cNvSpPr txBox="1"/>
          <p:nvPr/>
        </p:nvSpPr>
        <p:spPr>
          <a:xfrm>
            <a:off x="2247700" y="320458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35" name="TextBox 165"/>
          <p:cNvSpPr txBox="1"/>
          <p:nvPr/>
        </p:nvSpPr>
        <p:spPr>
          <a:xfrm>
            <a:off x="2922218" y="3568448"/>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36" name="五边形 135"/>
          <p:cNvSpPr/>
          <p:nvPr/>
        </p:nvSpPr>
        <p:spPr>
          <a:xfrm>
            <a:off x="4810885" y="1377696"/>
            <a:ext cx="1149364"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Impact MT Std" pitchFamily="34" charset="0"/>
              <a:ea typeface="宋体" panose="02010600030101010101" pitchFamily="2" charset="-122"/>
              <a:cs typeface="+mn-cs"/>
            </a:endParaRPr>
          </a:p>
        </p:txBody>
      </p:sp>
      <p:sp>
        <p:nvSpPr>
          <p:cNvPr id="137" name="五边形 136"/>
          <p:cNvSpPr/>
          <p:nvPr/>
        </p:nvSpPr>
        <p:spPr>
          <a:xfrm>
            <a:off x="4810886" y="1741834"/>
            <a:ext cx="2169711"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8" name="五边形 137"/>
          <p:cNvSpPr/>
          <p:nvPr/>
        </p:nvSpPr>
        <p:spPr>
          <a:xfrm>
            <a:off x="4810884" y="2105974"/>
            <a:ext cx="1360463"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9" name="五边形 138"/>
          <p:cNvSpPr/>
          <p:nvPr/>
        </p:nvSpPr>
        <p:spPr>
          <a:xfrm>
            <a:off x="4810885" y="2470113"/>
            <a:ext cx="290022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0" name="五边形 139"/>
          <p:cNvSpPr/>
          <p:nvPr/>
        </p:nvSpPr>
        <p:spPr>
          <a:xfrm>
            <a:off x="4810886" y="2834253"/>
            <a:ext cx="2099046"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1" name="五边形 140"/>
          <p:cNvSpPr/>
          <p:nvPr/>
        </p:nvSpPr>
        <p:spPr>
          <a:xfrm>
            <a:off x="4810886" y="3198392"/>
            <a:ext cx="2432885" cy="22955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2" name="五边形 141"/>
          <p:cNvSpPr/>
          <p:nvPr/>
        </p:nvSpPr>
        <p:spPr>
          <a:xfrm>
            <a:off x="4810886" y="3562868"/>
            <a:ext cx="1792942" cy="22363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3" name="TextBox 173"/>
          <p:cNvSpPr txBox="1"/>
          <p:nvPr/>
        </p:nvSpPr>
        <p:spPr>
          <a:xfrm>
            <a:off x="6020046" y="138344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文字</a:t>
            </a:r>
          </a:p>
        </p:txBody>
      </p:sp>
      <p:sp>
        <p:nvSpPr>
          <p:cNvPr id="144" name="TextBox 174"/>
          <p:cNvSpPr txBox="1"/>
          <p:nvPr/>
        </p:nvSpPr>
        <p:spPr>
          <a:xfrm>
            <a:off x="7034869" y="174802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45" name="TextBox 175"/>
          <p:cNvSpPr txBox="1"/>
          <p:nvPr/>
        </p:nvSpPr>
        <p:spPr>
          <a:xfrm>
            <a:off x="6218591" y="2111890"/>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46" name="TextBox 176"/>
          <p:cNvSpPr txBox="1"/>
          <p:nvPr/>
        </p:nvSpPr>
        <p:spPr>
          <a:xfrm>
            <a:off x="7711111" y="2470116"/>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47" name="TextBox 177"/>
          <p:cNvSpPr txBox="1"/>
          <p:nvPr/>
        </p:nvSpPr>
        <p:spPr>
          <a:xfrm>
            <a:off x="6999076" y="2840002"/>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48" name="TextBox 178"/>
          <p:cNvSpPr txBox="1"/>
          <p:nvPr/>
        </p:nvSpPr>
        <p:spPr>
          <a:xfrm>
            <a:off x="7287959" y="3204584"/>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49" name="TextBox 179"/>
          <p:cNvSpPr txBox="1"/>
          <p:nvPr/>
        </p:nvSpPr>
        <p:spPr>
          <a:xfrm>
            <a:off x="6663028" y="3568448"/>
            <a:ext cx="437940" cy="24500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9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150" name="TextBox 180"/>
          <p:cNvSpPr txBox="1"/>
          <p:nvPr/>
        </p:nvSpPr>
        <p:spPr>
          <a:xfrm>
            <a:off x="4484561" y="1350733"/>
            <a:ext cx="30649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A</a:t>
            </a:r>
            <a:endParaRPr kumimoji="0" lang="zh-CN" altLang="en-US" sz="1415" b="0" i="0" u="none" strike="noStrike" kern="1200" cap="none" spc="0" normalizeH="0" baseline="0" noProof="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p:txBody>
      </p:sp>
      <p:sp>
        <p:nvSpPr>
          <p:cNvPr id="151" name="TextBox 181"/>
          <p:cNvSpPr txBox="1"/>
          <p:nvPr/>
        </p:nvSpPr>
        <p:spPr>
          <a:xfrm>
            <a:off x="4484561" y="1714873"/>
            <a:ext cx="298480"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B</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2" name="TextBox 182"/>
          <p:cNvSpPr txBox="1"/>
          <p:nvPr/>
        </p:nvSpPr>
        <p:spPr>
          <a:xfrm>
            <a:off x="4484561" y="2079012"/>
            <a:ext cx="30649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C</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3" name="TextBox 183"/>
          <p:cNvSpPr txBox="1"/>
          <p:nvPr/>
        </p:nvSpPr>
        <p:spPr>
          <a:xfrm>
            <a:off x="4484562" y="2443152"/>
            <a:ext cx="322524"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D</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4" name="TextBox 184"/>
          <p:cNvSpPr txBox="1"/>
          <p:nvPr/>
        </p:nvSpPr>
        <p:spPr>
          <a:xfrm>
            <a:off x="4484561" y="2807291"/>
            <a:ext cx="284052"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E</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5" name="TextBox 185"/>
          <p:cNvSpPr txBox="1"/>
          <p:nvPr/>
        </p:nvSpPr>
        <p:spPr>
          <a:xfrm>
            <a:off x="4484561" y="3171430"/>
            <a:ext cx="280846"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F</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6" name="TextBox 186"/>
          <p:cNvSpPr txBox="1"/>
          <p:nvPr/>
        </p:nvSpPr>
        <p:spPr>
          <a:xfrm>
            <a:off x="4484562" y="3535571"/>
            <a:ext cx="319318" cy="31040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G</a:t>
            </a:r>
            <a:endParaRPr kumimoji="0" lang="zh-CN" altLang="en-US" sz="141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3"/>
                                        </p:tgtEl>
                                        <p:attrNameLst>
                                          <p:attrName>style.visibility</p:attrName>
                                        </p:attrNameLst>
                                      </p:cBhvr>
                                      <p:to>
                                        <p:strVal val="visible"/>
                                      </p:to>
                                    </p:set>
                                    <p:animEffect transition="in" filter="wipe(right)">
                                      <p:cBhvr>
                                        <p:cTn id="113" dur="500"/>
                                        <p:tgtEl>
                                          <p:spTgt spid="133"/>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4"/>
                                        </p:tgtEl>
                                        <p:attrNameLst>
                                          <p:attrName>style.visibility</p:attrName>
                                        </p:attrNameLst>
                                      </p:cBhvr>
                                      <p:to>
                                        <p:strVal val="visible"/>
                                      </p:to>
                                    </p:set>
                                    <p:animEffect transition="in" filter="wipe(right)">
                                      <p:cBhvr>
                                        <p:cTn id="116" dur="500"/>
                                        <p:tgtEl>
                                          <p:spTgt spid="134"/>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5"/>
                                        </p:tgtEl>
                                        <p:attrNameLst>
                                          <p:attrName>style.visibility</p:attrName>
                                        </p:attrNameLst>
                                      </p:cBhvr>
                                      <p:to>
                                        <p:strVal val="visible"/>
                                      </p:to>
                                    </p:set>
                                    <p:animEffect transition="in" filter="wipe(right)">
                                      <p:cBhvr>
                                        <p:cTn id="119" dur="500"/>
                                        <p:tgtEl>
                                          <p:spTgt spid="135"/>
                                        </p:tgtEl>
                                      </p:cBhvr>
                                    </p:animEffect>
                                  </p:childTnLst>
                                </p:cTn>
                              </p:par>
                            </p:childTnLst>
                          </p:cTn>
                        </p:par>
                        <p:par>
                          <p:cTn id="120" fill="hold">
                            <p:stCondLst>
                              <p:cond delay="2000"/>
                            </p:stCondLst>
                            <p:childTnLst>
                              <p:par>
                                <p:cTn id="121" presetID="10" presetClass="entr" presetSubtype="0" fill="hold" nodeType="after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fade">
                                      <p:cBhvr>
                                        <p:cTn id="123" dur="500"/>
                                        <p:tgtEl>
                                          <p:spTgt spid="74"/>
                                        </p:tgtEl>
                                      </p:cBhvr>
                                    </p:animEffect>
                                  </p:childTnLst>
                                </p:cTn>
                              </p:par>
                              <p:par>
                                <p:cTn id="124" presetID="10" presetClass="entr" presetSubtype="0" fill="hold"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fade">
                                      <p:cBhvr>
                                        <p:cTn id="126" dur="500"/>
                                        <p:tgtEl>
                                          <p:spTgt spid="90"/>
                                        </p:tgtEl>
                                      </p:cBhvr>
                                    </p:animEffect>
                                  </p:childTnLst>
                                </p:cTn>
                              </p:par>
                            </p:childTnLst>
                          </p:cTn>
                        </p:par>
                        <p:par>
                          <p:cTn id="127" fill="hold">
                            <p:stCondLst>
                              <p:cond delay="2500"/>
                            </p:stCondLst>
                            <p:childTnLst>
                              <p:par>
                                <p:cTn id="128" presetID="12" presetClass="entr" presetSubtype="4" fill="hold" grpId="0" nodeType="afterEffect">
                                  <p:stCondLst>
                                    <p:cond delay="0"/>
                                  </p:stCondLst>
                                  <p:childTnLst>
                                    <p:set>
                                      <p:cBhvr>
                                        <p:cTn id="129" dur="1" fill="hold">
                                          <p:stCondLst>
                                            <p:cond delay="0"/>
                                          </p:stCondLst>
                                        </p:cTn>
                                        <p:tgtEl>
                                          <p:spTgt spid="102"/>
                                        </p:tgtEl>
                                        <p:attrNameLst>
                                          <p:attrName>style.visibility</p:attrName>
                                        </p:attrNameLst>
                                      </p:cBhvr>
                                      <p:to>
                                        <p:strVal val="visible"/>
                                      </p:to>
                                    </p:set>
                                    <p:anim calcmode="lin" valueType="num">
                                      <p:cBhvr additive="base">
                                        <p:cTn id="130" dur="500"/>
                                        <p:tgtEl>
                                          <p:spTgt spid="102"/>
                                        </p:tgtEl>
                                        <p:attrNameLst>
                                          <p:attrName>ppt_y</p:attrName>
                                        </p:attrNameLst>
                                      </p:cBhvr>
                                      <p:tavLst>
                                        <p:tav tm="0">
                                          <p:val>
                                            <p:strVal val="#ppt_y+#ppt_h*1.125000"/>
                                          </p:val>
                                        </p:tav>
                                        <p:tav tm="100000">
                                          <p:val>
                                            <p:strVal val="#ppt_y"/>
                                          </p:val>
                                        </p:tav>
                                      </p:tavLst>
                                    </p:anim>
                                    <p:animEffect transition="in" filter="wipe(up)">
                                      <p:cBhvr>
                                        <p:cTn id="131" dur="500"/>
                                        <p:tgtEl>
                                          <p:spTgt spid="102"/>
                                        </p:tgtEl>
                                      </p:cBhvr>
                                    </p:animEffect>
                                  </p:childTnLst>
                                </p:cTn>
                              </p:par>
                              <p:par>
                                <p:cTn id="132" presetID="12" presetClass="entr" presetSubtype="4" fill="hold" grpId="0" nodeType="withEffect">
                                  <p:stCondLst>
                                    <p:cond delay="100"/>
                                  </p:stCondLst>
                                  <p:childTnLst>
                                    <p:set>
                                      <p:cBhvr>
                                        <p:cTn id="133" dur="1" fill="hold">
                                          <p:stCondLst>
                                            <p:cond delay="0"/>
                                          </p:stCondLst>
                                        </p:cTn>
                                        <p:tgtEl>
                                          <p:spTgt spid="103"/>
                                        </p:tgtEl>
                                        <p:attrNameLst>
                                          <p:attrName>style.visibility</p:attrName>
                                        </p:attrNameLst>
                                      </p:cBhvr>
                                      <p:to>
                                        <p:strVal val="visible"/>
                                      </p:to>
                                    </p:set>
                                    <p:anim calcmode="lin" valueType="num">
                                      <p:cBhvr additive="base">
                                        <p:cTn id="134" dur="500"/>
                                        <p:tgtEl>
                                          <p:spTgt spid="103"/>
                                        </p:tgtEl>
                                        <p:attrNameLst>
                                          <p:attrName>ppt_y</p:attrName>
                                        </p:attrNameLst>
                                      </p:cBhvr>
                                      <p:tavLst>
                                        <p:tav tm="0">
                                          <p:val>
                                            <p:strVal val="#ppt_y+#ppt_h*1.125000"/>
                                          </p:val>
                                        </p:tav>
                                        <p:tav tm="100000">
                                          <p:val>
                                            <p:strVal val="#ppt_y"/>
                                          </p:val>
                                        </p:tav>
                                      </p:tavLst>
                                    </p:anim>
                                    <p:animEffect transition="in" filter="wipe(up)">
                                      <p:cBhvr>
                                        <p:cTn id="135" dur="500"/>
                                        <p:tgtEl>
                                          <p:spTgt spid="103"/>
                                        </p:tgtEl>
                                      </p:cBhvr>
                                    </p:animEffect>
                                  </p:childTnLst>
                                </p:cTn>
                              </p:par>
                              <p:par>
                                <p:cTn id="136" presetID="12" presetClass="entr" presetSubtype="4" fill="hold" grpId="0" nodeType="withEffect">
                                  <p:stCondLst>
                                    <p:cond delay="200"/>
                                  </p:stCondLst>
                                  <p:childTnLst>
                                    <p:set>
                                      <p:cBhvr>
                                        <p:cTn id="137" dur="1" fill="hold">
                                          <p:stCondLst>
                                            <p:cond delay="0"/>
                                          </p:stCondLst>
                                        </p:cTn>
                                        <p:tgtEl>
                                          <p:spTgt spid="104"/>
                                        </p:tgtEl>
                                        <p:attrNameLst>
                                          <p:attrName>style.visibility</p:attrName>
                                        </p:attrNameLst>
                                      </p:cBhvr>
                                      <p:to>
                                        <p:strVal val="visible"/>
                                      </p:to>
                                    </p:set>
                                    <p:anim calcmode="lin" valueType="num">
                                      <p:cBhvr additive="base">
                                        <p:cTn id="138" dur="500"/>
                                        <p:tgtEl>
                                          <p:spTgt spid="104"/>
                                        </p:tgtEl>
                                        <p:attrNameLst>
                                          <p:attrName>ppt_y</p:attrName>
                                        </p:attrNameLst>
                                      </p:cBhvr>
                                      <p:tavLst>
                                        <p:tav tm="0">
                                          <p:val>
                                            <p:strVal val="#ppt_y+#ppt_h*1.125000"/>
                                          </p:val>
                                        </p:tav>
                                        <p:tav tm="100000">
                                          <p:val>
                                            <p:strVal val="#ppt_y"/>
                                          </p:val>
                                        </p:tav>
                                      </p:tavLst>
                                    </p:anim>
                                    <p:animEffect transition="in" filter="wipe(up)">
                                      <p:cBhvr>
                                        <p:cTn id="139" dur="500"/>
                                        <p:tgtEl>
                                          <p:spTgt spid="104"/>
                                        </p:tgtEl>
                                      </p:cBhvr>
                                    </p:animEffect>
                                  </p:childTnLst>
                                </p:cTn>
                              </p:par>
                              <p:par>
                                <p:cTn id="140" presetID="12" presetClass="entr" presetSubtype="4" fill="hold" grpId="0" nodeType="withEffect">
                                  <p:stCondLst>
                                    <p:cond delay="300"/>
                                  </p:stCondLst>
                                  <p:childTnLst>
                                    <p:set>
                                      <p:cBhvr>
                                        <p:cTn id="141" dur="1" fill="hold">
                                          <p:stCondLst>
                                            <p:cond delay="0"/>
                                          </p:stCondLst>
                                        </p:cTn>
                                        <p:tgtEl>
                                          <p:spTgt spid="105"/>
                                        </p:tgtEl>
                                        <p:attrNameLst>
                                          <p:attrName>style.visibility</p:attrName>
                                        </p:attrNameLst>
                                      </p:cBhvr>
                                      <p:to>
                                        <p:strVal val="visible"/>
                                      </p:to>
                                    </p:set>
                                    <p:anim calcmode="lin" valueType="num">
                                      <p:cBhvr additive="base">
                                        <p:cTn id="142" dur="500"/>
                                        <p:tgtEl>
                                          <p:spTgt spid="105"/>
                                        </p:tgtEl>
                                        <p:attrNameLst>
                                          <p:attrName>ppt_y</p:attrName>
                                        </p:attrNameLst>
                                      </p:cBhvr>
                                      <p:tavLst>
                                        <p:tav tm="0">
                                          <p:val>
                                            <p:strVal val="#ppt_y+#ppt_h*1.125000"/>
                                          </p:val>
                                        </p:tav>
                                        <p:tav tm="100000">
                                          <p:val>
                                            <p:strVal val="#ppt_y"/>
                                          </p:val>
                                        </p:tav>
                                      </p:tavLst>
                                    </p:anim>
                                    <p:animEffect transition="in" filter="wipe(up)">
                                      <p:cBhvr>
                                        <p:cTn id="143" dur="500"/>
                                        <p:tgtEl>
                                          <p:spTgt spid="105"/>
                                        </p:tgtEl>
                                      </p:cBhvr>
                                    </p:animEffect>
                                  </p:childTnLst>
                                </p:cTn>
                              </p:par>
                              <p:par>
                                <p:cTn id="144" presetID="12" presetClass="entr" presetSubtype="4" fill="hold" grpId="0" nodeType="withEffect">
                                  <p:stCondLst>
                                    <p:cond delay="400"/>
                                  </p:stCondLst>
                                  <p:childTnLst>
                                    <p:set>
                                      <p:cBhvr>
                                        <p:cTn id="145" dur="1" fill="hold">
                                          <p:stCondLst>
                                            <p:cond delay="0"/>
                                          </p:stCondLst>
                                        </p:cTn>
                                        <p:tgtEl>
                                          <p:spTgt spid="106"/>
                                        </p:tgtEl>
                                        <p:attrNameLst>
                                          <p:attrName>style.visibility</p:attrName>
                                        </p:attrNameLst>
                                      </p:cBhvr>
                                      <p:to>
                                        <p:strVal val="visible"/>
                                      </p:to>
                                    </p:set>
                                    <p:anim calcmode="lin" valueType="num">
                                      <p:cBhvr additive="base">
                                        <p:cTn id="146" dur="500"/>
                                        <p:tgtEl>
                                          <p:spTgt spid="106"/>
                                        </p:tgtEl>
                                        <p:attrNameLst>
                                          <p:attrName>ppt_y</p:attrName>
                                        </p:attrNameLst>
                                      </p:cBhvr>
                                      <p:tavLst>
                                        <p:tav tm="0">
                                          <p:val>
                                            <p:strVal val="#ppt_y+#ppt_h*1.125000"/>
                                          </p:val>
                                        </p:tav>
                                        <p:tav tm="100000">
                                          <p:val>
                                            <p:strVal val="#ppt_y"/>
                                          </p:val>
                                        </p:tav>
                                      </p:tavLst>
                                    </p:anim>
                                    <p:animEffect transition="in" filter="wipe(up)">
                                      <p:cBhvr>
                                        <p:cTn id="147" dur="500"/>
                                        <p:tgtEl>
                                          <p:spTgt spid="106"/>
                                        </p:tgtEl>
                                      </p:cBhvr>
                                    </p:animEffect>
                                  </p:childTnLst>
                                </p:cTn>
                              </p:par>
                              <p:par>
                                <p:cTn id="148" presetID="12" presetClass="entr" presetSubtype="4" fill="hold" grpId="0" nodeType="withEffect">
                                  <p:stCondLst>
                                    <p:cond delay="500"/>
                                  </p:stCondLst>
                                  <p:childTnLst>
                                    <p:set>
                                      <p:cBhvr>
                                        <p:cTn id="149" dur="1" fill="hold">
                                          <p:stCondLst>
                                            <p:cond delay="0"/>
                                          </p:stCondLst>
                                        </p:cTn>
                                        <p:tgtEl>
                                          <p:spTgt spid="107"/>
                                        </p:tgtEl>
                                        <p:attrNameLst>
                                          <p:attrName>style.visibility</p:attrName>
                                        </p:attrNameLst>
                                      </p:cBhvr>
                                      <p:to>
                                        <p:strVal val="visible"/>
                                      </p:to>
                                    </p:set>
                                    <p:anim calcmode="lin" valueType="num">
                                      <p:cBhvr additive="base">
                                        <p:cTn id="150" dur="500"/>
                                        <p:tgtEl>
                                          <p:spTgt spid="107"/>
                                        </p:tgtEl>
                                        <p:attrNameLst>
                                          <p:attrName>ppt_y</p:attrName>
                                        </p:attrNameLst>
                                      </p:cBhvr>
                                      <p:tavLst>
                                        <p:tav tm="0">
                                          <p:val>
                                            <p:strVal val="#ppt_y+#ppt_h*1.125000"/>
                                          </p:val>
                                        </p:tav>
                                        <p:tav tm="100000">
                                          <p:val>
                                            <p:strVal val="#ppt_y"/>
                                          </p:val>
                                        </p:tav>
                                      </p:tavLst>
                                    </p:anim>
                                    <p:animEffect transition="in" filter="wipe(up)">
                                      <p:cBhvr>
                                        <p:cTn id="151" dur="500"/>
                                        <p:tgtEl>
                                          <p:spTgt spid="107"/>
                                        </p:tgtEl>
                                      </p:cBhvr>
                                    </p:animEffect>
                                  </p:childTnLst>
                                </p:cTn>
                              </p:par>
                              <p:par>
                                <p:cTn id="152" presetID="12" presetClass="entr" presetSubtype="4" fill="hold" grpId="0" nodeType="withEffect">
                                  <p:stCondLst>
                                    <p:cond delay="600"/>
                                  </p:stCondLst>
                                  <p:childTnLst>
                                    <p:set>
                                      <p:cBhvr>
                                        <p:cTn id="153" dur="1" fill="hold">
                                          <p:stCondLst>
                                            <p:cond delay="0"/>
                                          </p:stCondLst>
                                        </p:cTn>
                                        <p:tgtEl>
                                          <p:spTgt spid="108"/>
                                        </p:tgtEl>
                                        <p:attrNameLst>
                                          <p:attrName>style.visibility</p:attrName>
                                        </p:attrNameLst>
                                      </p:cBhvr>
                                      <p:to>
                                        <p:strVal val="visible"/>
                                      </p:to>
                                    </p:set>
                                    <p:anim calcmode="lin" valueType="num">
                                      <p:cBhvr additive="base">
                                        <p:cTn id="154" dur="500"/>
                                        <p:tgtEl>
                                          <p:spTgt spid="108"/>
                                        </p:tgtEl>
                                        <p:attrNameLst>
                                          <p:attrName>ppt_y</p:attrName>
                                        </p:attrNameLst>
                                      </p:cBhvr>
                                      <p:tavLst>
                                        <p:tav tm="0">
                                          <p:val>
                                            <p:strVal val="#ppt_y+#ppt_h*1.125000"/>
                                          </p:val>
                                        </p:tav>
                                        <p:tav tm="100000">
                                          <p:val>
                                            <p:strVal val="#ppt_y"/>
                                          </p:val>
                                        </p:tav>
                                      </p:tavLst>
                                    </p:anim>
                                    <p:animEffect transition="in" filter="wipe(up)">
                                      <p:cBhvr>
                                        <p:cTn id="155" dur="500"/>
                                        <p:tgtEl>
                                          <p:spTgt spid="108"/>
                                        </p:tgtEl>
                                      </p:cBhvr>
                                    </p:animEffect>
                                  </p:childTnLst>
                                </p:cTn>
                              </p:par>
                              <p:par>
                                <p:cTn id="156" presetID="12" presetClass="entr" presetSubtype="4" fill="hold" grpId="0" nodeType="withEffect">
                                  <p:stCondLst>
                                    <p:cond delay="70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p:tgtEl>
                                          <p:spTgt spid="109"/>
                                        </p:tgtEl>
                                        <p:attrNameLst>
                                          <p:attrName>ppt_y</p:attrName>
                                        </p:attrNameLst>
                                      </p:cBhvr>
                                      <p:tavLst>
                                        <p:tav tm="0">
                                          <p:val>
                                            <p:strVal val="#ppt_y+#ppt_h*1.125000"/>
                                          </p:val>
                                        </p:tav>
                                        <p:tav tm="100000">
                                          <p:val>
                                            <p:strVal val="#ppt_y"/>
                                          </p:val>
                                        </p:tav>
                                      </p:tavLst>
                                    </p:anim>
                                    <p:animEffect transition="in" filter="wipe(up)">
                                      <p:cBhvr>
                                        <p:cTn id="159" dur="500"/>
                                        <p:tgtEl>
                                          <p:spTgt spid="109"/>
                                        </p:tgtEl>
                                      </p:cBhvr>
                                    </p:animEffect>
                                  </p:childTnLst>
                                </p:cTn>
                              </p:par>
                              <p:par>
                                <p:cTn id="160" presetID="12" presetClass="entr" presetSubtype="4" fill="hold" grpId="0" nodeType="withEffect">
                                  <p:stCondLst>
                                    <p:cond delay="800"/>
                                  </p:stCondLst>
                                  <p:childTnLst>
                                    <p:set>
                                      <p:cBhvr>
                                        <p:cTn id="161" dur="1" fill="hold">
                                          <p:stCondLst>
                                            <p:cond delay="0"/>
                                          </p:stCondLst>
                                        </p:cTn>
                                        <p:tgtEl>
                                          <p:spTgt spid="110"/>
                                        </p:tgtEl>
                                        <p:attrNameLst>
                                          <p:attrName>style.visibility</p:attrName>
                                        </p:attrNameLst>
                                      </p:cBhvr>
                                      <p:to>
                                        <p:strVal val="visible"/>
                                      </p:to>
                                    </p:set>
                                    <p:anim calcmode="lin" valueType="num">
                                      <p:cBhvr additive="base">
                                        <p:cTn id="162" dur="500"/>
                                        <p:tgtEl>
                                          <p:spTgt spid="110"/>
                                        </p:tgtEl>
                                        <p:attrNameLst>
                                          <p:attrName>ppt_y</p:attrName>
                                        </p:attrNameLst>
                                      </p:cBhvr>
                                      <p:tavLst>
                                        <p:tav tm="0">
                                          <p:val>
                                            <p:strVal val="#ppt_y+#ppt_h*1.125000"/>
                                          </p:val>
                                        </p:tav>
                                        <p:tav tm="100000">
                                          <p:val>
                                            <p:strVal val="#ppt_y"/>
                                          </p:val>
                                        </p:tav>
                                      </p:tavLst>
                                    </p:anim>
                                    <p:animEffect transition="in" filter="wipe(up)">
                                      <p:cBhvr>
                                        <p:cTn id="163" dur="500"/>
                                        <p:tgtEl>
                                          <p:spTgt spid="110"/>
                                        </p:tgtEl>
                                      </p:cBhvr>
                                    </p:animEffect>
                                  </p:childTnLst>
                                </p:cTn>
                              </p:par>
                              <p:par>
                                <p:cTn id="164" presetID="12" presetClass="entr" presetSubtype="4" fill="hold" grpId="0" nodeType="withEffect">
                                  <p:stCondLst>
                                    <p:cond delay="900"/>
                                  </p:stCondLst>
                                  <p:childTnLst>
                                    <p:set>
                                      <p:cBhvr>
                                        <p:cTn id="165" dur="1" fill="hold">
                                          <p:stCondLst>
                                            <p:cond delay="0"/>
                                          </p:stCondLst>
                                        </p:cTn>
                                        <p:tgtEl>
                                          <p:spTgt spid="111"/>
                                        </p:tgtEl>
                                        <p:attrNameLst>
                                          <p:attrName>style.visibility</p:attrName>
                                        </p:attrNameLst>
                                      </p:cBhvr>
                                      <p:to>
                                        <p:strVal val="visible"/>
                                      </p:to>
                                    </p:set>
                                    <p:anim calcmode="lin" valueType="num">
                                      <p:cBhvr additive="base">
                                        <p:cTn id="166" dur="500"/>
                                        <p:tgtEl>
                                          <p:spTgt spid="111"/>
                                        </p:tgtEl>
                                        <p:attrNameLst>
                                          <p:attrName>ppt_y</p:attrName>
                                        </p:attrNameLst>
                                      </p:cBhvr>
                                      <p:tavLst>
                                        <p:tav tm="0">
                                          <p:val>
                                            <p:strVal val="#ppt_y+#ppt_h*1.125000"/>
                                          </p:val>
                                        </p:tav>
                                        <p:tav tm="100000">
                                          <p:val>
                                            <p:strVal val="#ppt_y"/>
                                          </p:val>
                                        </p:tav>
                                      </p:tavLst>
                                    </p:anim>
                                    <p:animEffect transition="in" filter="wipe(up)">
                                      <p:cBhvr>
                                        <p:cTn id="167" dur="500"/>
                                        <p:tgtEl>
                                          <p:spTgt spid="111"/>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112"/>
                                        </p:tgtEl>
                                        <p:attrNameLst>
                                          <p:attrName>style.visibility</p:attrName>
                                        </p:attrNameLst>
                                      </p:cBhvr>
                                      <p:to>
                                        <p:strVal val="visible"/>
                                      </p:to>
                                    </p:set>
                                    <p:anim calcmode="lin" valueType="num">
                                      <p:cBhvr additive="base">
                                        <p:cTn id="170" dur="500"/>
                                        <p:tgtEl>
                                          <p:spTgt spid="112"/>
                                        </p:tgtEl>
                                        <p:attrNameLst>
                                          <p:attrName>ppt_y</p:attrName>
                                        </p:attrNameLst>
                                      </p:cBhvr>
                                      <p:tavLst>
                                        <p:tav tm="0">
                                          <p:val>
                                            <p:strVal val="#ppt_y+#ppt_h*1.125000"/>
                                          </p:val>
                                        </p:tav>
                                        <p:tav tm="100000">
                                          <p:val>
                                            <p:strVal val="#ppt_y"/>
                                          </p:val>
                                        </p:tav>
                                      </p:tavLst>
                                    </p:anim>
                                    <p:animEffect transition="in" filter="wipe(up)">
                                      <p:cBhvr>
                                        <p:cTn id="171" dur="500"/>
                                        <p:tgtEl>
                                          <p:spTgt spid="112"/>
                                        </p:tgtEl>
                                      </p:cBhvr>
                                    </p:animEffect>
                                  </p:childTnLst>
                                </p:cTn>
                              </p:par>
                              <p:par>
                                <p:cTn id="172" presetID="12" presetClass="entr" presetSubtype="4" fill="hold" grpId="0" nodeType="withEffect">
                                  <p:stCondLst>
                                    <p:cond delay="100"/>
                                  </p:stCondLst>
                                  <p:childTnLst>
                                    <p:set>
                                      <p:cBhvr>
                                        <p:cTn id="173" dur="1" fill="hold">
                                          <p:stCondLst>
                                            <p:cond delay="0"/>
                                          </p:stCondLst>
                                        </p:cTn>
                                        <p:tgtEl>
                                          <p:spTgt spid="113"/>
                                        </p:tgtEl>
                                        <p:attrNameLst>
                                          <p:attrName>style.visibility</p:attrName>
                                        </p:attrNameLst>
                                      </p:cBhvr>
                                      <p:to>
                                        <p:strVal val="visible"/>
                                      </p:to>
                                    </p:set>
                                    <p:anim calcmode="lin" valueType="num">
                                      <p:cBhvr additive="base">
                                        <p:cTn id="174" dur="500"/>
                                        <p:tgtEl>
                                          <p:spTgt spid="113"/>
                                        </p:tgtEl>
                                        <p:attrNameLst>
                                          <p:attrName>ppt_y</p:attrName>
                                        </p:attrNameLst>
                                      </p:cBhvr>
                                      <p:tavLst>
                                        <p:tav tm="0">
                                          <p:val>
                                            <p:strVal val="#ppt_y+#ppt_h*1.125000"/>
                                          </p:val>
                                        </p:tav>
                                        <p:tav tm="100000">
                                          <p:val>
                                            <p:strVal val="#ppt_y"/>
                                          </p:val>
                                        </p:tav>
                                      </p:tavLst>
                                    </p:anim>
                                    <p:animEffect transition="in" filter="wipe(up)">
                                      <p:cBhvr>
                                        <p:cTn id="175" dur="500"/>
                                        <p:tgtEl>
                                          <p:spTgt spid="113"/>
                                        </p:tgtEl>
                                      </p:cBhvr>
                                    </p:animEffect>
                                  </p:childTnLst>
                                </p:cTn>
                              </p:par>
                              <p:par>
                                <p:cTn id="176" presetID="12" presetClass="entr" presetSubtype="4" fill="hold" grpId="0" nodeType="withEffect">
                                  <p:stCondLst>
                                    <p:cond delay="200"/>
                                  </p:stCondLst>
                                  <p:childTnLst>
                                    <p:set>
                                      <p:cBhvr>
                                        <p:cTn id="177" dur="1" fill="hold">
                                          <p:stCondLst>
                                            <p:cond delay="0"/>
                                          </p:stCondLst>
                                        </p:cTn>
                                        <p:tgtEl>
                                          <p:spTgt spid="114"/>
                                        </p:tgtEl>
                                        <p:attrNameLst>
                                          <p:attrName>style.visibility</p:attrName>
                                        </p:attrNameLst>
                                      </p:cBhvr>
                                      <p:to>
                                        <p:strVal val="visible"/>
                                      </p:to>
                                    </p:set>
                                    <p:anim calcmode="lin" valueType="num">
                                      <p:cBhvr additive="base">
                                        <p:cTn id="178" dur="500"/>
                                        <p:tgtEl>
                                          <p:spTgt spid="114"/>
                                        </p:tgtEl>
                                        <p:attrNameLst>
                                          <p:attrName>ppt_y</p:attrName>
                                        </p:attrNameLst>
                                      </p:cBhvr>
                                      <p:tavLst>
                                        <p:tav tm="0">
                                          <p:val>
                                            <p:strVal val="#ppt_y+#ppt_h*1.125000"/>
                                          </p:val>
                                        </p:tav>
                                        <p:tav tm="100000">
                                          <p:val>
                                            <p:strVal val="#ppt_y"/>
                                          </p:val>
                                        </p:tav>
                                      </p:tavLst>
                                    </p:anim>
                                    <p:animEffect transition="in" filter="wipe(up)">
                                      <p:cBhvr>
                                        <p:cTn id="179" dur="500"/>
                                        <p:tgtEl>
                                          <p:spTgt spid="114"/>
                                        </p:tgtEl>
                                      </p:cBhvr>
                                    </p:animEffect>
                                  </p:childTnLst>
                                </p:cTn>
                              </p:par>
                              <p:par>
                                <p:cTn id="180" presetID="12" presetClass="entr" presetSubtype="4" fill="hold" grpId="0" nodeType="withEffect">
                                  <p:stCondLst>
                                    <p:cond delay="300"/>
                                  </p:stCondLst>
                                  <p:childTnLst>
                                    <p:set>
                                      <p:cBhvr>
                                        <p:cTn id="181" dur="1" fill="hold">
                                          <p:stCondLst>
                                            <p:cond delay="0"/>
                                          </p:stCondLst>
                                        </p:cTn>
                                        <p:tgtEl>
                                          <p:spTgt spid="115"/>
                                        </p:tgtEl>
                                        <p:attrNameLst>
                                          <p:attrName>style.visibility</p:attrName>
                                        </p:attrNameLst>
                                      </p:cBhvr>
                                      <p:to>
                                        <p:strVal val="visible"/>
                                      </p:to>
                                    </p:set>
                                    <p:anim calcmode="lin" valueType="num">
                                      <p:cBhvr additive="base">
                                        <p:cTn id="182" dur="500"/>
                                        <p:tgtEl>
                                          <p:spTgt spid="115"/>
                                        </p:tgtEl>
                                        <p:attrNameLst>
                                          <p:attrName>ppt_y</p:attrName>
                                        </p:attrNameLst>
                                      </p:cBhvr>
                                      <p:tavLst>
                                        <p:tav tm="0">
                                          <p:val>
                                            <p:strVal val="#ppt_y+#ppt_h*1.125000"/>
                                          </p:val>
                                        </p:tav>
                                        <p:tav tm="100000">
                                          <p:val>
                                            <p:strVal val="#ppt_y"/>
                                          </p:val>
                                        </p:tav>
                                      </p:tavLst>
                                    </p:anim>
                                    <p:animEffect transition="in" filter="wipe(up)">
                                      <p:cBhvr>
                                        <p:cTn id="183" dur="500"/>
                                        <p:tgtEl>
                                          <p:spTgt spid="115"/>
                                        </p:tgtEl>
                                      </p:cBhvr>
                                    </p:animEffect>
                                  </p:childTnLst>
                                </p:cTn>
                              </p:par>
                              <p:par>
                                <p:cTn id="184" presetID="12" presetClass="entr" presetSubtype="4" fill="hold" grpId="0" nodeType="withEffect">
                                  <p:stCondLst>
                                    <p:cond delay="400"/>
                                  </p:stCondLst>
                                  <p:childTnLst>
                                    <p:set>
                                      <p:cBhvr>
                                        <p:cTn id="185" dur="1" fill="hold">
                                          <p:stCondLst>
                                            <p:cond delay="0"/>
                                          </p:stCondLst>
                                        </p:cTn>
                                        <p:tgtEl>
                                          <p:spTgt spid="116"/>
                                        </p:tgtEl>
                                        <p:attrNameLst>
                                          <p:attrName>style.visibility</p:attrName>
                                        </p:attrNameLst>
                                      </p:cBhvr>
                                      <p:to>
                                        <p:strVal val="visible"/>
                                      </p:to>
                                    </p:set>
                                    <p:anim calcmode="lin" valueType="num">
                                      <p:cBhvr additive="base">
                                        <p:cTn id="186" dur="500"/>
                                        <p:tgtEl>
                                          <p:spTgt spid="116"/>
                                        </p:tgtEl>
                                        <p:attrNameLst>
                                          <p:attrName>ppt_y</p:attrName>
                                        </p:attrNameLst>
                                      </p:cBhvr>
                                      <p:tavLst>
                                        <p:tav tm="0">
                                          <p:val>
                                            <p:strVal val="#ppt_y+#ppt_h*1.125000"/>
                                          </p:val>
                                        </p:tav>
                                        <p:tav tm="100000">
                                          <p:val>
                                            <p:strVal val="#ppt_y"/>
                                          </p:val>
                                        </p:tav>
                                      </p:tavLst>
                                    </p:anim>
                                    <p:animEffect transition="in" filter="wipe(up)">
                                      <p:cBhvr>
                                        <p:cTn id="187" dur="500"/>
                                        <p:tgtEl>
                                          <p:spTgt spid="116"/>
                                        </p:tgtEl>
                                      </p:cBhvr>
                                    </p:animEffect>
                                  </p:childTnLst>
                                </p:cTn>
                              </p:par>
                              <p:par>
                                <p:cTn id="188" presetID="12" presetClass="entr" presetSubtype="4" fill="hold" grpId="0" nodeType="withEffect">
                                  <p:stCondLst>
                                    <p:cond delay="500"/>
                                  </p:stCondLst>
                                  <p:childTnLst>
                                    <p:set>
                                      <p:cBhvr>
                                        <p:cTn id="189" dur="1" fill="hold">
                                          <p:stCondLst>
                                            <p:cond delay="0"/>
                                          </p:stCondLst>
                                        </p:cTn>
                                        <p:tgtEl>
                                          <p:spTgt spid="117"/>
                                        </p:tgtEl>
                                        <p:attrNameLst>
                                          <p:attrName>style.visibility</p:attrName>
                                        </p:attrNameLst>
                                      </p:cBhvr>
                                      <p:to>
                                        <p:strVal val="visible"/>
                                      </p:to>
                                    </p:set>
                                    <p:anim calcmode="lin" valueType="num">
                                      <p:cBhvr additive="base">
                                        <p:cTn id="190" dur="500"/>
                                        <p:tgtEl>
                                          <p:spTgt spid="117"/>
                                        </p:tgtEl>
                                        <p:attrNameLst>
                                          <p:attrName>ppt_y</p:attrName>
                                        </p:attrNameLst>
                                      </p:cBhvr>
                                      <p:tavLst>
                                        <p:tav tm="0">
                                          <p:val>
                                            <p:strVal val="#ppt_y+#ppt_h*1.125000"/>
                                          </p:val>
                                        </p:tav>
                                        <p:tav tm="100000">
                                          <p:val>
                                            <p:strVal val="#ppt_y"/>
                                          </p:val>
                                        </p:tav>
                                      </p:tavLst>
                                    </p:anim>
                                    <p:animEffect transition="in" filter="wipe(up)">
                                      <p:cBhvr>
                                        <p:cTn id="191" dur="500"/>
                                        <p:tgtEl>
                                          <p:spTgt spid="117"/>
                                        </p:tgtEl>
                                      </p:cBhvr>
                                    </p:animEffect>
                                  </p:childTnLst>
                                </p:cTn>
                              </p:par>
                              <p:par>
                                <p:cTn id="192" presetID="12" presetClass="entr" presetSubtype="4" fill="hold" grpId="0" nodeType="withEffect">
                                  <p:stCondLst>
                                    <p:cond delay="600"/>
                                  </p:stCondLst>
                                  <p:childTnLst>
                                    <p:set>
                                      <p:cBhvr>
                                        <p:cTn id="193" dur="1" fill="hold">
                                          <p:stCondLst>
                                            <p:cond delay="0"/>
                                          </p:stCondLst>
                                        </p:cTn>
                                        <p:tgtEl>
                                          <p:spTgt spid="118"/>
                                        </p:tgtEl>
                                        <p:attrNameLst>
                                          <p:attrName>style.visibility</p:attrName>
                                        </p:attrNameLst>
                                      </p:cBhvr>
                                      <p:to>
                                        <p:strVal val="visible"/>
                                      </p:to>
                                    </p:set>
                                    <p:anim calcmode="lin" valueType="num">
                                      <p:cBhvr additive="base">
                                        <p:cTn id="194" dur="500"/>
                                        <p:tgtEl>
                                          <p:spTgt spid="118"/>
                                        </p:tgtEl>
                                        <p:attrNameLst>
                                          <p:attrName>ppt_y</p:attrName>
                                        </p:attrNameLst>
                                      </p:cBhvr>
                                      <p:tavLst>
                                        <p:tav tm="0">
                                          <p:val>
                                            <p:strVal val="#ppt_y+#ppt_h*1.125000"/>
                                          </p:val>
                                        </p:tav>
                                        <p:tav tm="100000">
                                          <p:val>
                                            <p:strVal val="#ppt_y"/>
                                          </p:val>
                                        </p:tav>
                                      </p:tavLst>
                                    </p:anim>
                                    <p:animEffect transition="in" filter="wipe(up)">
                                      <p:cBhvr>
                                        <p:cTn id="195" dur="500"/>
                                        <p:tgtEl>
                                          <p:spTgt spid="118"/>
                                        </p:tgtEl>
                                      </p:cBhvr>
                                    </p:animEffect>
                                  </p:childTnLst>
                                </p:cTn>
                              </p:par>
                              <p:par>
                                <p:cTn id="196" presetID="12" presetClass="entr" presetSubtype="4" fill="hold" grpId="0" nodeType="withEffect">
                                  <p:stCondLst>
                                    <p:cond delay="700"/>
                                  </p:stCondLst>
                                  <p:childTnLst>
                                    <p:set>
                                      <p:cBhvr>
                                        <p:cTn id="197" dur="1" fill="hold">
                                          <p:stCondLst>
                                            <p:cond delay="0"/>
                                          </p:stCondLst>
                                        </p:cTn>
                                        <p:tgtEl>
                                          <p:spTgt spid="119"/>
                                        </p:tgtEl>
                                        <p:attrNameLst>
                                          <p:attrName>style.visibility</p:attrName>
                                        </p:attrNameLst>
                                      </p:cBhvr>
                                      <p:to>
                                        <p:strVal val="visible"/>
                                      </p:to>
                                    </p:set>
                                    <p:anim calcmode="lin" valueType="num">
                                      <p:cBhvr additive="base">
                                        <p:cTn id="198" dur="500"/>
                                        <p:tgtEl>
                                          <p:spTgt spid="119"/>
                                        </p:tgtEl>
                                        <p:attrNameLst>
                                          <p:attrName>ppt_y</p:attrName>
                                        </p:attrNameLst>
                                      </p:cBhvr>
                                      <p:tavLst>
                                        <p:tav tm="0">
                                          <p:val>
                                            <p:strVal val="#ppt_y+#ppt_h*1.125000"/>
                                          </p:val>
                                        </p:tav>
                                        <p:tav tm="100000">
                                          <p:val>
                                            <p:strVal val="#ppt_y"/>
                                          </p:val>
                                        </p:tav>
                                      </p:tavLst>
                                    </p:anim>
                                    <p:animEffect transition="in" filter="wipe(up)">
                                      <p:cBhvr>
                                        <p:cTn id="199" dur="500"/>
                                        <p:tgtEl>
                                          <p:spTgt spid="119"/>
                                        </p:tgtEl>
                                      </p:cBhvr>
                                    </p:animEffect>
                                  </p:childTnLst>
                                </p:cTn>
                              </p:par>
                              <p:par>
                                <p:cTn id="200" presetID="12" presetClass="entr" presetSubtype="4" fill="hold" grpId="0" nodeType="withEffect">
                                  <p:stCondLst>
                                    <p:cond delay="800"/>
                                  </p:stCondLst>
                                  <p:childTnLst>
                                    <p:set>
                                      <p:cBhvr>
                                        <p:cTn id="201" dur="1" fill="hold">
                                          <p:stCondLst>
                                            <p:cond delay="0"/>
                                          </p:stCondLst>
                                        </p:cTn>
                                        <p:tgtEl>
                                          <p:spTgt spid="120"/>
                                        </p:tgtEl>
                                        <p:attrNameLst>
                                          <p:attrName>style.visibility</p:attrName>
                                        </p:attrNameLst>
                                      </p:cBhvr>
                                      <p:to>
                                        <p:strVal val="visible"/>
                                      </p:to>
                                    </p:set>
                                    <p:anim calcmode="lin" valueType="num">
                                      <p:cBhvr additive="base">
                                        <p:cTn id="202" dur="500"/>
                                        <p:tgtEl>
                                          <p:spTgt spid="120"/>
                                        </p:tgtEl>
                                        <p:attrNameLst>
                                          <p:attrName>ppt_y</p:attrName>
                                        </p:attrNameLst>
                                      </p:cBhvr>
                                      <p:tavLst>
                                        <p:tav tm="0">
                                          <p:val>
                                            <p:strVal val="#ppt_y+#ppt_h*1.125000"/>
                                          </p:val>
                                        </p:tav>
                                        <p:tav tm="100000">
                                          <p:val>
                                            <p:strVal val="#ppt_y"/>
                                          </p:val>
                                        </p:tav>
                                      </p:tavLst>
                                    </p:anim>
                                    <p:animEffect transition="in" filter="wipe(up)">
                                      <p:cBhvr>
                                        <p:cTn id="203" dur="500"/>
                                        <p:tgtEl>
                                          <p:spTgt spid="120"/>
                                        </p:tgtEl>
                                      </p:cBhvr>
                                    </p:animEffect>
                                  </p:childTnLst>
                                </p:cTn>
                              </p:par>
                              <p:par>
                                <p:cTn id="204" presetID="12" presetClass="entr" presetSubtype="4" fill="hold" grpId="0" nodeType="withEffect">
                                  <p:stCondLst>
                                    <p:cond delay="900"/>
                                  </p:stCondLst>
                                  <p:childTnLst>
                                    <p:set>
                                      <p:cBhvr>
                                        <p:cTn id="205" dur="1" fill="hold">
                                          <p:stCondLst>
                                            <p:cond delay="0"/>
                                          </p:stCondLst>
                                        </p:cTn>
                                        <p:tgtEl>
                                          <p:spTgt spid="121"/>
                                        </p:tgtEl>
                                        <p:attrNameLst>
                                          <p:attrName>style.visibility</p:attrName>
                                        </p:attrNameLst>
                                      </p:cBhvr>
                                      <p:to>
                                        <p:strVal val="visible"/>
                                      </p:to>
                                    </p:set>
                                    <p:anim calcmode="lin" valueType="num">
                                      <p:cBhvr additive="base">
                                        <p:cTn id="206" dur="500"/>
                                        <p:tgtEl>
                                          <p:spTgt spid="121"/>
                                        </p:tgtEl>
                                        <p:attrNameLst>
                                          <p:attrName>ppt_y</p:attrName>
                                        </p:attrNameLst>
                                      </p:cBhvr>
                                      <p:tavLst>
                                        <p:tav tm="0">
                                          <p:val>
                                            <p:strVal val="#ppt_y+#ppt_h*1.125000"/>
                                          </p:val>
                                        </p:tav>
                                        <p:tav tm="100000">
                                          <p:val>
                                            <p:strVal val="#ppt_y"/>
                                          </p:val>
                                        </p:tav>
                                      </p:tavLst>
                                    </p:anim>
                                    <p:animEffect transition="in" filter="wipe(up)">
                                      <p:cBhvr>
                                        <p:cTn id="20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8" name="文本框 7"/>
          <p:cNvSpPr txBox="1"/>
          <p:nvPr/>
        </p:nvSpPr>
        <p:spPr>
          <a:xfrm>
            <a:off x="5857149" y="4615934"/>
            <a:ext cx="2954655" cy="369332"/>
          </a:xfrm>
          <a:prstGeom prst="rect">
            <a:avLst/>
          </a:prstGeom>
          <a:noFill/>
        </p:spPr>
        <p:txBody>
          <a:bodyPr wrap="none" rtlCol="0">
            <a:spAutoFit/>
          </a:bodyPr>
          <a:lstStyle/>
          <a:p>
            <a:r>
              <a:rPr lang="zh-CN" altLang="en-US" sz="1800" dirty="0" smtClean="0">
                <a:solidFill>
                  <a:schemeClr val="bg1"/>
                </a:solidFill>
              </a:rPr>
              <a:t>湖南省长沙市望城雷锋故里</a:t>
            </a:r>
            <a:endParaRPr lang="zh-CN" altLang="en-US" sz="1800" dirty="0">
              <a:solidFill>
                <a:schemeClr val="bg1"/>
              </a:solidFill>
            </a:endParaRPr>
          </a:p>
        </p:txBody>
      </p:sp>
      <p:grpSp>
        <p:nvGrpSpPr>
          <p:cNvPr id="25" name="组合 48"/>
          <p:cNvGrpSpPr/>
          <p:nvPr/>
        </p:nvGrpSpPr>
        <p:grpSpPr bwMode="auto">
          <a:xfrm>
            <a:off x="2226890" y="2789630"/>
            <a:ext cx="4910510" cy="584775"/>
            <a:chOff x="0" y="-17956"/>
            <a:chExt cx="3619555" cy="430580"/>
          </a:xfrm>
        </p:grpSpPr>
        <p:sp>
          <p:nvSpPr>
            <p:cNvPr id="26" name="圆角矩形 72"/>
            <p:cNvSpPr>
              <a:spLocks noChangeArrowheads="1"/>
            </p:cNvSpPr>
            <p:nvPr/>
          </p:nvSpPr>
          <p:spPr bwMode="auto">
            <a:xfrm>
              <a:off x="0" y="0"/>
              <a:ext cx="3619555"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7" name="矩形 73"/>
            <p:cNvSpPr>
              <a:spLocks noChangeArrowheads="1"/>
            </p:cNvSpPr>
            <p:nvPr/>
          </p:nvSpPr>
          <p:spPr bwMode="auto">
            <a:xfrm>
              <a:off x="316609" y="-17956"/>
              <a:ext cx="3160961" cy="4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ea"/>
                  <a:sym typeface="+mn-lt"/>
                </a:rPr>
                <a:t>单击此处添加文字标题</a:t>
              </a:r>
              <a:endParaRPr kumimoji="0" lang="zh-CN" altLang="en-US" sz="3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3887191" y="1018609"/>
            <a:ext cx="1344215" cy="1452563"/>
            <a:chOff x="346472" y="475059"/>
            <a:chExt cx="1344215" cy="1452563"/>
          </a:xfrm>
        </p:grpSpPr>
        <p:sp>
          <p:nvSpPr>
            <p:cNvPr id="29" name="六边形 19"/>
            <p:cNvSpPr>
              <a:spLocks noChangeArrowheads="1"/>
            </p:cNvSpPr>
            <p:nvPr/>
          </p:nvSpPr>
          <p:spPr bwMode="auto">
            <a:xfrm rot="16200000">
              <a:off x="292299" y="575667"/>
              <a:ext cx="1452563" cy="1251347"/>
            </a:xfrm>
            <a:prstGeom prst="hexagon">
              <a:avLst>
                <a:gd name="adj" fmla="val 25022"/>
                <a:gd name="vf" fmla="val 115470"/>
              </a:avLst>
            </a:prstGeom>
            <a:gradFill rotWithShape="1">
              <a:gsLst>
                <a:gs pos="0">
                  <a:srgbClr val="C00000"/>
                </a:gs>
                <a:gs pos="64000">
                  <a:srgbClr val="FF0000"/>
                </a:gs>
                <a:gs pos="100000">
                  <a:srgbClr val="FF0000"/>
                </a:gs>
              </a:gsLst>
              <a:lin ang="16200000" scaled="1"/>
            </a:gradFill>
            <a:ln>
              <a:noFill/>
            </a:ln>
          </p:spPr>
          <p:txBody>
            <a:bodyPr anchor="ctr"/>
            <a:lstStyle/>
            <a:p>
              <a:pPr algn="ctr" defTabSz="914400"/>
              <a:endParaRPr lang="zh-CN" altLang="zh-CN" sz="2000" b="1" kern="0">
                <a:solidFill>
                  <a:srgbClr val="FFFFFF"/>
                </a:solidFill>
                <a:latin typeface="Arial" panose="020B0604020202020204"/>
                <a:ea typeface="微软雅黑" panose="020B0503020204020204" pitchFamily="34" charset="-122"/>
                <a:cs typeface="+mn-ea"/>
                <a:sym typeface="宋体" panose="02010600030101010101" pitchFamily="2" charset="-122"/>
              </a:endParaRPr>
            </a:p>
          </p:txBody>
        </p:sp>
        <p:sp>
          <p:nvSpPr>
            <p:cNvPr id="30" name="矩形 24"/>
            <p:cNvSpPr>
              <a:spLocks noChangeArrowheads="1"/>
            </p:cNvSpPr>
            <p:nvPr/>
          </p:nvSpPr>
          <p:spPr bwMode="auto">
            <a:xfrm>
              <a:off x="346472" y="678142"/>
              <a:ext cx="1344215" cy="985463"/>
            </a:xfrm>
            <a:prstGeom prst="rect">
              <a:avLst/>
            </a:prstGeom>
            <a:noFill/>
            <a:ln>
              <a:noFill/>
            </a:ln>
          </p:spPr>
          <p:txBody>
            <a:bodyPr anchor="ctr"/>
            <a:lstStyle/>
            <a:p>
              <a:pPr algn="ctr" defTabSz="914400"/>
              <a:r>
                <a:rPr lang="en-US" altLang="zh-CN" sz="6000" b="1" kern="0" dirty="0" smtClean="0">
                  <a:solidFill>
                    <a:srgbClr val="FFFFFF"/>
                  </a:solidFill>
                  <a:latin typeface="Arial" panose="020B0604020202020204"/>
                  <a:ea typeface="微软雅黑" panose="020B0503020204020204" pitchFamily="34" charset="-122"/>
                  <a:cs typeface="+mn-ea"/>
                  <a:sym typeface="微软雅黑" panose="020B0503020204020204" pitchFamily="34" charset="-122"/>
                </a:rPr>
                <a:t>04</a:t>
              </a:r>
              <a:endParaRPr lang="zh-CN" altLang="en-US" sz="6000" b="1" kern="0" dirty="0">
                <a:solidFill>
                  <a:srgbClr val="FFFFFF"/>
                </a:solidFill>
                <a:latin typeface="Arial" panose="020B0604020202020204"/>
                <a:ea typeface="微软雅黑" panose="020B0503020204020204" pitchFamily="34" charset="-122"/>
                <a:cs typeface="+mn-ea"/>
                <a:sym typeface="微软雅黑 Light" panose="020B050204020402020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43" presetClass="path" presetSubtype="0" decel="100000" fill="hold" nodeType="withEffect">
                                  <p:stCondLst>
                                    <p:cond delay="0"/>
                                  </p:stCondLst>
                                  <p:childTnLst>
                                    <p:animMotion origin="layout" path="M -0.25 0.25 L -0.125 0.25 C -0.06892 0.25 -1.11111E-6 0.18086 -1.11111E-6 0.125 L -1.11111E-6 2.46914E-6 " pathEditMode="relative" rAng="0" ptsTypes="AAAA">
                                      <p:cBhvr>
                                        <p:cTn id="9" dur="1000" fill="hold"/>
                                        <p:tgtEl>
                                          <p:spTgt spid="28"/>
                                        </p:tgtEl>
                                        <p:attrNameLst>
                                          <p:attrName>ppt_x</p:attrName>
                                          <p:attrName>ppt_y</p:attrName>
                                        </p:attrNameLst>
                                      </p:cBhvr>
                                      <p:rCtr x="12500" y="-12500"/>
                                    </p:animMotion>
                                  </p:childTnLst>
                                </p:cTn>
                              </p:par>
                              <p:par>
                                <p:cTn id="10" presetID="2" presetClass="entr" presetSubtype="2"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5666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283181"/>
            <a:ext cx="566852" cy="566852"/>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cxnSp>
        <p:nvCxnSpPr>
          <p:cNvPr id="26" name="肘形连接符 25"/>
          <p:cNvCxnSpPr>
            <a:stCxn id="28" idx="6"/>
            <a:endCxn id="61" idx="2"/>
          </p:cNvCxnSpPr>
          <p:nvPr/>
        </p:nvCxnSpPr>
        <p:spPr>
          <a:xfrm>
            <a:off x="3816113" y="32061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22728"/>
            <a:ext cx="566852" cy="566852"/>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40" name="肘形连接符 39"/>
          <p:cNvCxnSpPr>
            <a:stCxn id="44" idx="6"/>
            <a:endCxn id="60" idx="2"/>
          </p:cNvCxnSpPr>
          <p:nvPr/>
        </p:nvCxnSpPr>
        <p:spPr>
          <a:xfrm>
            <a:off x="3816113" y="23863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029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49" name="直接连接符 48"/>
          <p:cNvCxnSpPr>
            <a:endCxn id="51" idx="6"/>
          </p:cNvCxnSpPr>
          <p:nvPr/>
        </p:nvCxnSpPr>
        <p:spPr>
          <a:xfrm flipH="1" flipV="1">
            <a:off x="3816113" y="40259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425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5" name="任意多边形 54"/>
          <p:cNvSpPr/>
          <p:nvPr/>
        </p:nvSpPr>
        <p:spPr>
          <a:xfrm>
            <a:off x="7357858" y="15037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任意多边形 55"/>
          <p:cNvSpPr/>
          <p:nvPr/>
        </p:nvSpPr>
        <p:spPr>
          <a:xfrm>
            <a:off x="6432587" y="28361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任意多边形 56"/>
          <p:cNvSpPr/>
          <p:nvPr/>
        </p:nvSpPr>
        <p:spPr>
          <a:xfrm>
            <a:off x="5507314" y="34060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57"/>
          <p:cNvSpPr/>
          <p:nvPr/>
        </p:nvSpPr>
        <p:spPr>
          <a:xfrm>
            <a:off x="4015453" y="38099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7692683" y="2281148"/>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6767412" y="30170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5842140" y="3496876"/>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4633573" y="39220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矩形 62"/>
          <p:cNvSpPr/>
          <p:nvPr/>
        </p:nvSpPr>
        <p:spPr>
          <a:xfrm>
            <a:off x="2231505" y="122418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1294571" y="1509097"/>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31505" y="205033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6" name="矩形 65"/>
          <p:cNvSpPr/>
          <p:nvPr/>
        </p:nvSpPr>
        <p:spPr>
          <a:xfrm>
            <a:off x="1294571" y="233524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7" name="矩形 66"/>
          <p:cNvSpPr/>
          <p:nvPr/>
        </p:nvSpPr>
        <p:spPr>
          <a:xfrm>
            <a:off x="2231505" y="287649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1294571" y="316139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231505" y="370264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1294571" y="3987549"/>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87"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财务与融资</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rot="5400000">
            <a:off x="1413471" y="1545903"/>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21" name="直接连接符 20"/>
          <p:cNvCxnSpPr/>
          <p:nvPr/>
        </p:nvCxnSpPr>
        <p:spPr>
          <a:xfrm>
            <a:off x="1548451" y="1977839"/>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801134" y="1155951"/>
            <a:ext cx="1408027"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微信品牌营销</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矩形 47"/>
          <p:cNvSpPr>
            <a:spLocks noChangeArrowheads="1"/>
          </p:cNvSpPr>
          <p:nvPr/>
        </p:nvSpPr>
        <p:spPr bwMode="auto">
          <a:xfrm>
            <a:off x="1791415" y="1466923"/>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24" name="燕尾形 23"/>
          <p:cNvSpPr/>
          <p:nvPr/>
        </p:nvSpPr>
        <p:spPr>
          <a:xfrm rot="5400000">
            <a:off x="1413471" y="2571750"/>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25" name="直接连接符 24"/>
          <p:cNvCxnSpPr/>
          <p:nvPr/>
        </p:nvCxnSpPr>
        <p:spPr>
          <a:xfrm>
            <a:off x="1548451" y="300368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801134" y="2181798"/>
            <a:ext cx="1196431"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朋友圈推广</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矩形 47"/>
          <p:cNvSpPr>
            <a:spLocks noChangeArrowheads="1"/>
          </p:cNvSpPr>
          <p:nvPr/>
        </p:nvSpPr>
        <p:spPr bwMode="auto">
          <a:xfrm>
            <a:off x="1791415" y="2492770"/>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28" name="燕尾形 27"/>
          <p:cNvSpPr/>
          <p:nvPr/>
        </p:nvSpPr>
        <p:spPr>
          <a:xfrm rot="5400000">
            <a:off x="1413471" y="3651589"/>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29" name="直接连接符 28"/>
          <p:cNvCxnSpPr/>
          <p:nvPr/>
        </p:nvCxnSpPr>
        <p:spPr>
          <a:xfrm>
            <a:off x="1548451" y="4083524"/>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801134" y="3261637"/>
            <a:ext cx="1619624"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企业群定制内容</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矩形 47"/>
          <p:cNvSpPr>
            <a:spLocks noChangeArrowheads="1"/>
          </p:cNvSpPr>
          <p:nvPr/>
        </p:nvSpPr>
        <p:spPr bwMode="auto">
          <a:xfrm>
            <a:off x="1791415" y="357260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44" name="燕尾形 43"/>
          <p:cNvSpPr/>
          <p:nvPr/>
        </p:nvSpPr>
        <p:spPr>
          <a:xfrm rot="5400000">
            <a:off x="4949943" y="1545903"/>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5" name="直接连接符 44"/>
          <p:cNvCxnSpPr/>
          <p:nvPr/>
        </p:nvCxnSpPr>
        <p:spPr>
          <a:xfrm>
            <a:off x="5084923" y="1977839"/>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337606" y="1155951"/>
            <a:ext cx="1408027"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微站导航营销</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矩形 47"/>
          <p:cNvSpPr>
            <a:spLocks noChangeArrowheads="1"/>
          </p:cNvSpPr>
          <p:nvPr/>
        </p:nvSpPr>
        <p:spPr bwMode="auto">
          <a:xfrm>
            <a:off x="5327887" y="1466923"/>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48" name="燕尾形 47"/>
          <p:cNvSpPr/>
          <p:nvPr/>
        </p:nvSpPr>
        <p:spPr>
          <a:xfrm rot="5400000">
            <a:off x="4949943" y="2571750"/>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9" name="直接连接符 48"/>
          <p:cNvCxnSpPr/>
          <p:nvPr/>
        </p:nvCxnSpPr>
        <p:spPr>
          <a:xfrm>
            <a:off x="5084923" y="300368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5337606" y="2181798"/>
            <a:ext cx="1408027"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微博口碑营销</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1" name="矩形 47"/>
          <p:cNvSpPr>
            <a:spLocks noChangeArrowheads="1"/>
          </p:cNvSpPr>
          <p:nvPr/>
        </p:nvSpPr>
        <p:spPr bwMode="auto">
          <a:xfrm>
            <a:off x="5327887" y="2492770"/>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52" name="燕尾形 51"/>
          <p:cNvSpPr/>
          <p:nvPr/>
        </p:nvSpPr>
        <p:spPr>
          <a:xfrm rot="5400000">
            <a:off x="4949943" y="3651589"/>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53" name="直接连接符 52"/>
          <p:cNvCxnSpPr/>
          <p:nvPr/>
        </p:nvCxnSpPr>
        <p:spPr>
          <a:xfrm>
            <a:off x="5084923" y="4083524"/>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337606" y="3261637"/>
            <a:ext cx="1408027"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腾讯社区网站</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矩形 47"/>
          <p:cNvSpPr>
            <a:spLocks noChangeArrowheads="1"/>
          </p:cNvSpPr>
          <p:nvPr/>
        </p:nvSpPr>
        <p:spPr bwMode="auto">
          <a:xfrm>
            <a:off x="5327887" y="357260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30588" y="1376336"/>
            <a:ext cx="4589315" cy="2761181"/>
            <a:chOff x="3022028" y="1587732"/>
            <a:chExt cx="6120680" cy="3682533"/>
          </a:xfrm>
        </p:grpSpPr>
        <p:pic>
          <p:nvPicPr>
            <p:cNvPr id="41" name="Picture 2" descr="C:\Users\Administrator\Desktop\ppt展示模板-8.png"/>
            <p:cNvPicPr>
              <a:picLocks noChangeAspect="1" noChangeArrowheads="1"/>
            </p:cNvPicPr>
            <p:nvPr/>
          </p:nvPicPr>
          <p:blipFill>
            <a:blip r:embed="rId3" cstate="email"/>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3937348" y="2060861"/>
              <a:ext cx="4320480" cy="2376251"/>
            </a:xfrm>
            <a:prstGeom prst="rect">
              <a:avLst/>
            </a:prstGeom>
            <a:blipFill>
              <a:blip r:embed="rId4" cstate="email">
                <a:extLst>
                  <a:ext uri="{BEBA8EAE-BF5A-486C-A8C5-ECC9F3942E4B}">
                    <a14:imgProps xmlns:a14="http://schemas.microsoft.com/office/drawing/2010/main">
                      <a14:imgLayer r:embed="rId5">
                        <a14:imgEffect>
                          <a14:brightnessContrast bright="22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5" name="燕尾形 44"/>
          <p:cNvSpPr/>
          <p:nvPr/>
        </p:nvSpPr>
        <p:spPr>
          <a:xfrm rot="5400000">
            <a:off x="5273895" y="1548293"/>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6" name="直接连接符 45"/>
          <p:cNvCxnSpPr/>
          <p:nvPr/>
        </p:nvCxnSpPr>
        <p:spPr>
          <a:xfrm>
            <a:off x="5408875" y="1980229"/>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661558" y="1158342"/>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5651839" y="1469314"/>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49" name="燕尾形 48"/>
          <p:cNvSpPr/>
          <p:nvPr/>
        </p:nvSpPr>
        <p:spPr>
          <a:xfrm rot="5400000">
            <a:off x="5273895" y="2574140"/>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50" name="直接连接符 49"/>
          <p:cNvCxnSpPr/>
          <p:nvPr/>
        </p:nvCxnSpPr>
        <p:spPr>
          <a:xfrm>
            <a:off x="5408875" y="300607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5661558" y="2184188"/>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2" name="矩形 47"/>
          <p:cNvSpPr>
            <a:spLocks noChangeArrowheads="1"/>
          </p:cNvSpPr>
          <p:nvPr/>
        </p:nvSpPr>
        <p:spPr bwMode="auto">
          <a:xfrm>
            <a:off x="5651839" y="249516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53" name="燕尾形 52"/>
          <p:cNvSpPr/>
          <p:nvPr/>
        </p:nvSpPr>
        <p:spPr>
          <a:xfrm rot="5400000">
            <a:off x="5273895" y="3653979"/>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54" name="直接连接符 53"/>
          <p:cNvCxnSpPr/>
          <p:nvPr/>
        </p:nvCxnSpPr>
        <p:spPr>
          <a:xfrm>
            <a:off x="5408875" y="4085915"/>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661558" y="3264027"/>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 47"/>
          <p:cNvSpPr>
            <a:spLocks noChangeArrowheads="1"/>
          </p:cNvSpPr>
          <p:nvPr/>
        </p:nvSpPr>
        <p:spPr bwMode="auto">
          <a:xfrm>
            <a:off x="5651839" y="357499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76" name="标题 4"/>
          <p:cNvSpPr txBox="1"/>
          <p:nvPr/>
        </p:nvSpPr>
        <p:spPr>
          <a:xfrm>
            <a:off x="36677" y="1672529"/>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未来计划</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P spid="49" grpId="0" animBg="1"/>
      <p:bldP spid="51" grpId="0"/>
      <p:bldP spid="52" grpId="0"/>
      <p:bldP spid="53" grpId="0" animBg="1"/>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5" y="1371807"/>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标题 11"/>
          <p:cNvSpPr txBox="1"/>
          <p:nvPr/>
        </p:nvSpPr>
        <p:spPr>
          <a:xfrm>
            <a:off x="3940175" y="1913438"/>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融资用途</a:t>
            </a:r>
          </a:p>
        </p:txBody>
      </p:sp>
      <p:sp>
        <p:nvSpPr>
          <p:cNvPr id="22" name="椭圆 21"/>
          <p:cNvSpPr/>
          <p:nvPr/>
        </p:nvSpPr>
        <p:spPr>
          <a:xfrm>
            <a:off x="3738267" y="1169899"/>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弧形 22"/>
          <p:cNvSpPr/>
          <p:nvPr/>
        </p:nvSpPr>
        <p:spPr>
          <a:xfrm rot="1419601">
            <a:off x="3740345" y="1170811"/>
            <a:ext cx="1697799" cy="1697799"/>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弧形 23"/>
          <p:cNvSpPr/>
          <p:nvPr/>
        </p:nvSpPr>
        <p:spPr>
          <a:xfrm rot="6836891">
            <a:off x="3740345" y="1168628"/>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弧形 24"/>
          <p:cNvSpPr/>
          <p:nvPr/>
        </p:nvSpPr>
        <p:spPr>
          <a:xfrm rot="10285779">
            <a:off x="3732955" y="1170812"/>
            <a:ext cx="1697799" cy="1697799"/>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标题 11"/>
          <p:cNvSpPr txBox="1"/>
          <p:nvPr/>
        </p:nvSpPr>
        <p:spPr>
          <a:xfrm>
            <a:off x="3600145" y="1605256"/>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50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7" name="标题 11"/>
          <p:cNvSpPr txBox="1"/>
          <p:nvPr/>
        </p:nvSpPr>
        <p:spPr>
          <a:xfrm>
            <a:off x="5219903" y="1709818"/>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25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8" name="标题 11"/>
          <p:cNvSpPr txBox="1"/>
          <p:nvPr/>
        </p:nvSpPr>
        <p:spPr>
          <a:xfrm>
            <a:off x="5003935" y="2469127"/>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15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9" name="标题 11"/>
          <p:cNvSpPr txBox="1"/>
          <p:nvPr/>
        </p:nvSpPr>
        <p:spPr>
          <a:xfrm>
            <a:off x="4194056" y="2685095"/>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10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40" name="标题 11"/>
          <p:cNvSpPr txBox="1"/>
          <p:nvPr/>
        </p:nvSpPr>
        <p:spPr>
          <a:xfrm>
            <a:off x="1353616"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rPr>
              <a:t>50%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endParaRPr>
          </a:p>
        </p:txBody>
      </p:sp>
      <p:sp>
        <p:nvSpPr>
          <p:cNvPr id="41" name="标题 11"/>
          <p:cNvSpPr txBox="1"/>
          <p:nvPr/>
        </p:nvSpPr>
        <p:spPr>
          <a:xfrm>
            <a:off x="182267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44" name="标题 11"/>
          <p:cNvSpPr txBox="1"/>
          <p:nvPr/>
        </p:nvSpPr>
        <p:spPr>
          <a:xfrm>
            <a:off x="1822671" y="1113097"/>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人员编制</a:t>
            </a:r>
          </a:p>
        </p:txBody>
      </p:sp>
      <p:sp>
        <p:nvSpPr>
          <p:cNvPr id="45" name="标题 11"/>
          <p:cNvSpPr txBox="1"/>
          <p:nvPr/>
        </p:nvSpPr>
        <p:spPr>
          <a:xfrm>
            <a:off x="1353616"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rPr>
              <a:t>10%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endParaRPr>
          </a:p>
        </p:txBody>
      </p:sp>
      <p:sp>
        <p:nvSpPr>
          <p:cNvPr id="46" name="标题 11"/>
          <p:cNvSpPr txBox="1"/>
          <p:nvPr/>
        </p:nvSpPr>
        <p:spPr>
          <a:xfrm>
            <a:off x="182267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47" name="标题 11"/>
          <p:cNvSpPr txBox="1"/>
          <p:nvPr/>
        </p:nvSpPr>
        <p:spPr>
          <a:xfrm>
            <a:off x="1822671" y="2088044"/>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硬件设施</a:t>
            </a:r>
          </a:p>
        </p:txBody>
      </p:sp>
      <p:sp>
        <p:nvSpPr>
          <p:cNvPr id="48" name="标题 11"/>
          <p:cNvSpPr txBox="1"/>
          <p:nvPr/>
        </p:nvSpPr>
        <p:spPr>
          <a:xfrm>
            <a:off x="5597847"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rPr>
              <a:t>25%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endParaRPr>
          </a:p>
        </p:txBody>
      </p:sp>
      <p:sp>
        <p:nvSpPr>
          <p:cNvPr id="49" name="标题 11"/>
          <p:cNvSpPr txBox="1"/>
          <p:nvPr/>
        </p:nvSpPr>
        <p:spPr>
          <a:xfrm>
            <a:off x="606690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50" name="标题 11"/>
          <p:cNvSpPr txBox="1"/>
          <p:nvPr/>
        </p:nvSpPr>
        <p:spPr>
          <a:xfrm>
            <a:off x="6066902" y="111309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精神文明建设</a:t>
            </a:r>
          </a:p>
        </p:txBody>
      </p:sp>
      <p:sp>
        <p:nvSpPr>
          <p:cNvPr id="51" name="标题 11"/>
          <p:cNvSpPr txBox="1"/>
          <p:nvPr/>
        </p:nvSpPr>
        <p:spPr>
          <a:xfrm>
            <a:off x="5597847"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rPr>
              <a:t>15%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宋体" panose="02010600030101010101" pitchFamily="2" charset="-122"/>
              <a:cs typeface="+mj-cs"/>
            </a:endParaRPr>
          </a:p>
        </p:txBody>
      </p:sp>
      <p:sp>
        <p:nvSpPr>
          <p:cNvPr id="52" name="标题 11"/>
          <p:cNvSpPr txBox="1"/>
          <p:nvPr/>
        </p:nvSpPr>
        <p:spPr>
          <a:xfrm>
            <a:off x="606690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53" name="标题 11"/>
          <p:cNvSpPr txBox="1"/>
          <p:nvPr/>
        </p:nvSpPr>
        <p:spPr>
          <a:xfrm>
            <a:off x="6066902" y="20880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科研研发</a:t>
            </a:r>
          </a:p>
        </p:txBody>
      </p:sp>
      <p:sp>
        <p:nvSpPr>
          <p:cNvPr id="70" name="TextBox 69"/>
          <p:cNvSpPr txBox="1"/>
          <p:nvPr/>
        </p:nvSpPr>
        <p:spPr>
          <a:xfrm>
            <a:off x="1467464" y="381487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3783782" y="3488742"/>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328760"/>
            <a:ext cx="2157841" cy="295466"/>
            <a:chOff x="3249264" y="1751685"/>
            <a:chExt cx="2994025" cy="394057"/>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94057"/>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636980"/>
            <a:ext cx="2157841" cy="295466"/>
            <a:chOff x="3249264" y="2162753"/>
            <a:chExt cx="2994025" cy="394058"/>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94058"/>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2964272"/>
            <a:ext cx="217047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258226"/>
            <a:ext cx="2168304"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94054"/>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60%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8" y="1100813"/>
            <a:ext cx="1618420" cy="1646571"/>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760905"/>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027584"/>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7" name="矩形 47"/>
          <p:cNvSpPr>
            <a:spLocks noChangeArrowheads="1"/>
          </p:cNvSpPr>
          <p:nvPr/>
        </p:nvSpPr>
        <p:spPr bwMode="auto">
          <a:xfrm>
            <a:off x="2797941" y="1913908"/>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68" name="矩形 67"/>
          <p:cNvSpPr/>
          <p:nvPr/>
        </p:nvSpPr>
        <p:spPr>
          <a:xfrm>
            <a:off x="2809761" y="2681190"/>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9" name="矩形 47"/>
          <p:cNvSpPr>
            <a:spLocks noChangeArrowheads="1"/>
          </p:cNvSpPr>
          <p:nvPr/>
        </p:nvSpPr>
        <p:spPr bwMode="auto">
          <a:xfrm>
            <a:off x="2797941" y="3555694"/>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70" name="矩形 69"/>
          <p:cNvSpPr/>
          <p:nvPr/>
        </p:nvSpPr>
        <p:spPr>
          <a:xfrm>
            <a:off x="5315933" y="1042603"/>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597848" y="97359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2" name="矩形 47"/>
          <p:cNvSpPr>
            <a:spLocks noChangeArrowheads="1"/>
          </p:cNvSpPr>
          <p:nvPr/>
        </p:nvSpPr>
        <p:spPr bwMode="auto">
          <a:xfrm>
            <a:off x="5597847" y="12472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921" y="1204578"/>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1945447"/>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5597848" y="1862789"/>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6" name="矩形 47"/>
          <p:cNvSpPr>
            <a:spLocks noChangeArrowheads="1"/>
          </p:cNvSpPr>
          <p:nvPr/>
        </p:nvSpPr>
        <p:spPr bwMode="auto">
          <a:xfrm>
            <a:off x="5597847" y="2136427"/>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921" y="2107423"/>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2848291"/>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5597848" y="278065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4" name="矩形 83"/>
          <p:cNvSpPr>
            <a:spLocks noChangeArrowheads="1"/>
          </p:cNvSpPr>
          <p:nvPr/>
        </p:nvSpPr>
        <p:spPr bwMode="auto">
          <a:xfrm>
            <a:off x="5597847" y="3054290"/>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921" y="2986312"/>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681112"/>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5597848" y="3590531"/>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a:spLocks noChangeArrowheads="1"/>
          </p:cNvSpPr>
          <p:nvPr/>
        </p:nvSpPr>
        <p:spPr bwMode="auto">
          <a:xfrm>
            <a:off x="5597847" y="386416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7" name="文本框 6"/>
          <p:cNvSpPr txBox="1"/>
          <p:nvPr/>
        </p:nvSpPr>
        <p:spPr>
          <a:xfrm>
            <a:off x="2732960" y="2649503"/>
            <a:ext cx="3262432" cy="707886"/>
          </a:xfrm>
          <a:prstGeom prst="rect">
            <a:avLst/>
          </a:prstGeom>
          <a:noFill/>
        </p:spPr>
        <p:txBody>
          <a:bodyPr wrap="none" rtlCol="0">
            <a:spAutoFit/>
          </a:bodyPr>
          <a:lstStyle/>
          <a:p>
            <a:r>
              <a:rPr lang="zh-CN" altLang="en-US" sz="4000" b="1" dirty="0" smtClean="0">
                <a:solidFill>
                  <a:srgbClr val="C3171E"/>
                </a:solidFill>
              </a:rPr>
              <a:t>感谢您的观看</a:t>
            </a:r>
            <a:endParaRPr lang="zh-CN" altLang="en-US" sz="4000" b="1" dirty="0">
              <a:solidFill>
                <a:srgbClr val="C3171E"/>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500"/>
                            </p:stCondLst>
                            <p:childTnLst>
                              <p:par>
                                <p:cTn id="19" presetID="5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8" name="文本框 7"/>
          <p:cNvSpPr txBox="1"/>
          <p:nvPr/>
        </p:nvSpPr>
        <p:spPr>
          <a:xfrm>
            <a:off x="5857149" y="4615934"/>
            <a:ext cx="2954655" cy="369332"/>
          </a:xfrm>
          <a:prstGeom prst="rect">
            <a:avLst/>
          </a:prstGeom>
          <a:noFill/>
        </p:spPr>
        <p:txBody>
          <a:bodyPr wrap="none" rtlCol="0">
            <a:spAutoFit/>
          </a:bodyPr>
          <a:lstStyle/>
          <a:p>
            <a:r>
              <a:rPr lang="zh-CN" altLang="en-US" sz="1800" dirty="0" smtClean="0">
                <a:solidFill>
                  <a:schemeClr val="bg1"/>
                </a:solidFill>
              </a:rPr>
              <a:t>湖南省长沙市望城雷锋故里</a:t>
            </a:r>
            <a:endParaRPr lang="zh-CN" altLang="en-US" sz="1800" dirty="0">
              <a:solidFill>
                <a:schemeClr val="bg1"/>
              </a:solidFill>
            </a:endParaRPr>
          </a:p>
        </p:txBody>
      </p:sp>
      <p:grpSp>
        <p:nvGrpSpPr>
          <p:cNvPr id="25" name="组合 48"/>
          <p:cNvGrpSpPr/>
          <p:nvPr/>
        </p:nvGrpSpPr>
        <p:grpSpPr bwMode="auto">
          <a:xfrm>
            <a:off x="2226890" y="2789630"/>
            <a:ext cx="4910510" cy="584775"/>
            <a:chOff x="0" y="-17956"/>
            <a:chExt cx="3619555" cy="430580"/>
          </a:xfrm>
        </p:grpSpPr>
        <p:sp>
          <p:nvSpPr>
            <p:cNvPr id="26" name="圆角矩形 72"/>
            <p:cNvSpPr>
              <a:spLocks noChangeArrowheads="1"/>
            </p:cNvSpPr>
            <p:nvPr/>
          </p:nvSpPr>
          <p:spPr bwMode="auto">
            <a:xfrm>
              <a:off x="0" y="0"/>
              <a:ext cx="3619555"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7" name="矩形 73"/>
            <p:cNvSpPr>
              <a:spLocks noChangeArrowheads="1"/>
            </p:cNvSpPr>
            <p:nvPr/>
          </p:nvSpPr>
          <p:spPr bwMode="auto">
            <a:xfrm>
              <a:off x="316609" y="-17956"/>
              <a:ext cx="3160961" cy="4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ea"/>
                  <a:sym typeface="+mn-lt"/>
                </a:rPr>
                <a:t>单击此处添加文字标题</a:t>
              </a:r>
              <a:endParaRPr kumimoji="0" lang="zh-CN" altLang="en-US" sz="3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3887191" y="1018609"/>
            <a:ext cx="1344215" cy="1452563"/>
            <a:chOff x="346472" y="475059"/>
            <a:chExt cx="1344215" cy="1452563"/>
          </a:xfrm>
        </p:grpSpPr>
        <p:sp>
          <p:nvSpPr>
            <p:cNvPr id="29" name="六边形 19"/>
            <p:cNvSpPr>
              <a:spLocks noChangeArrowheads="1"/>
            </p:cNvSpPr>
            <p:nvPr/>
          </p:nvSpPr>
          <p:spPr bwMode="auto">
            <a:xfrm rot="16200000">
              <a:off x="292299" y="575667"/>
              <a:ext cx="1452563" cy="1251347"/>
            </a:xfrm>
            <a:prstGeom prst="hexagon">
              <a:avLst>
                <a:gd name="adj" fmla="val 25022"/>
                <a:gd name="vf" fmla="val 115470"/>
              </a:avLst>
            </a:prstGeom>
            <a:gradFill rotWithShape="1">
              <a:gsLst>
                <a:gs pos="0">
                  <a:srgbClr val="C00000"/>
                </a:gs>
                <a:gs pos="64000">
                  <a:srgbClr val="FF0000"/>
                </a:gs>
                <a:gs pos="100000">
                  <a:srgbClr val="FF0000"/>
                </a:gs>
              </a:gsLst>
              <a:lin ang="16200000" scaled="1"/>
            </a:gradFill>
            <a:ln>
              <a:noFill/>
            </a:ln>
          </p:spPr>
          <p:txBody>
            <a:bodyPr anchor="ctr"/>
            <a:lstStyle/>
            <a:p>
              <a:pPr algn="ctr" defTabSz="914400"/>
              <a:endParaRPr lang="zh-CN" altLang="zh-CN" sz="2000" b="1" kern="0">
                <a:solidFill>
                  <a:srgbClr val="FFFFFF"/>
                </a:solidFill>
                <a:latin typeface="Arial" panose="020B0604020202020204"/>
                <a:ea typeface="微软雅黑" panose="020B0503020204020204" pitchFamily="34" charset="-122"/>
                <a:cs typeface="+mn-ea"/>
                <a:sym typeface="宋体" panose="02010600030101010101" pitchFamily="2" charset="-122"/>
              </a:endParaRPr>
            </a:p>
          </p:txBody>
        </p:sp>
        <p:sp>
          <p:nvSpPr>
            <p:cNvPr id="30" name="矩形 24"/>
            <p:cNvSpPr>
              <a:spLocks noChangeArrowheads="1"/>
            </p:cNvSpPr>
            <p:nvPr/>
          </p:nvSpPr>
          <p:spPr bwMode="auto">
            <a:xfrm>
              <a:off x="346472" y="678142"/>
              <a:ext cx="1344215" cy="985463"/>
            </a:xfrm>
            <a:prstGeom prst="rect">
              <a:avLst/>
            </a:prstGeom>
            <a:noFill/>
            <a:ln>
              <a:noFill/>
            </a:ln>
          </p:spPr>
          <p:txBody>
            <a:bodyPr anchor="ctr"/>
            <a:lstStyle/>
            <a:p>
              <a:pPr algn="ctr" defTabSz="914400"/>
              <a:r>
                <a:rPr lang="en-US" altLang="zh-CN" sz="6000" b="1" kern="0" dirty="0">
                  <a:solidFill>
                    <a:srgbClr val="FFFFFF"/>
                  </a:solidFill>
                  <a:latin typeface="Arial" panose="020B0604020202020204"/>
                  <a:ea typeface="微软雅黑" panose="020B0503020204020204" pitchFamily="34" charset="-122"/>
                  <a:cs typeface="+mn-ea"/>
                  <a:sym typeface="微软雅黑" panose="020B0503020204020204" pitchFamily="34" charset="-122"/>
                </a:rPr>
                <a:t>01</a:t>
              </a:r>
              <a:endParaRPr lang="zh-CN" altLang="en-US" sz="6000" b="1" kern="0" dirty="0">
                <a:solidFill>
                  <a:srgbClr val="FFFFFF"/>
                </a:solidFill>
                <a:latin typeface="Arial" panose="020B0604020202020204"/>
                <a:ea typeface="微软雅黑" panose="020B0503020204020204" pitchFamily="34" charset="-122"/>
                <a:cs typeface="+mn-ea"/>
                <a:sym typeface="微软雅黑 Light" panose="020B050204020402020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43" presetClass="path" presetSubtype="0" decel="100000" fill="hold" nodeType="withEffect">
                                  <p:stCondLst>
                                    <p:cond delay="0"/>
                                  </p:stCondLst>
                                  <p:childTnLst>
                                    <p:animMotion origin="layout" path="M -0.25 0.25 L -0.125 0.25 C -0.06892 0.25 -1.11111E-6 0.18086 -1.11111E-6 0.125 L -1.11111E-6 2.46914E-6 " pathEditMode="relative" rAng="0" ptsTypes="AAAA">
                                      <p:cBhvr>
                                        <p:cTn id="9" dur="1000" fill="hold"/>
                                        <p:tgtEl>
                                          <p:spTgt spid="28"/>
                                        </p:tgtEl>
                                        <p:attrNameLst>
                                          <p:attrName>ppt_x</p:attrName>
                                          <p:attrName>ppt_y</p:attrName>
                                        </p:attrNameLst>
                                      </p:cBhvr>
                                      <p:rCtr x="12500" y="-12500"/>
                                    </p:animMotion>
                                  </p:childTnLst>
                                </p:cTn>
                              </p:par>
                              <p:par>
                                <p:cTn id="10" presetID="2" presetClass="entr" presetSubtype="2"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24056" y="2603489"/>
            <a:ext cx="9177704" cy="95367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399570" y="2870582"/>
            <a:ext cx="1665841" cy="1058238"/>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2015</a:t>
            </a: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endParaRPr kumimoji="0" lang="en-US" altLang="zh-CN"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2" name="矩形 31"/>
          <p:cNvSpPr/>
          <p:nvPr/>
        </p:nvSpPr>
        <p:spPr>
          <a:xfrm>
            <a:off x="2099372" y="2942547"/>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2016</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3" name="矩形 32"/>
          <p:cNvSpPr/>
          <p:nvPr/>
        </p:nvSpPr>
        <p:spPr>
          <a:xfrm>
            <a:off x="3806051" y="3325008"/>
            <a:ext cx="1665841" cy="1058238"/>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2017</a:t>
            </a: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4" name="矩形 33"/>
          <p:cNvSpPr/>
          <p:nvPr/>
        </p:nvSpPr>
        <p:spPr>
          <a:xfrm>
            <a:off x="5403226" y="2238908"/>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2018</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5" name="矩形 34"/>
          <p:cNvSpPr/>
          <p:nvPr/>
        </p:nvSpPr>
        <p:spPr>
          <a:xfrm>
            <a:off x="7075686" y="2130924"/>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2019</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grpSp>
        <p:nvGrpSpPr>
          <p:cNvPr id="36" name="组合 35"/>
          <p:cNvGrpSpPr/>
          <p:nvPr/>
        </p:nvGrpSpPr>
        <p:grpSpPr>
          <a:xfrm>
            <a:off x="983883" y="2354881"/>
            <a:ext cx="497214" cy="497214"/>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39" name="组合 38"/>
          <p:cNvGrpSpPr/>
          <p:nvPr/>
        </p:nvGrpSpPr>
        <p:grpSpPr>
          <a:xfrm>
            <a:off x="2683686" y="2426845"/>
            <a:ext cx="497214" cy="497214"/>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4390366" y="2809307"/>
            <a:ext cx="497214" cy="497214"/>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50" name="组合 49"/>
          <p:cNvGrpSpPr/>
          <p:nvPr/>
        </p:nvGrpSpPr>
        <p:grpSpPr>
          <a:xfrm>
            <a:off x="5987541" y="3256106"/>
            <a:ext cx="497214" cy="497214"/>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7660000" y="3197542"/>
            <a:ext cx="497214" cy="497214"/>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53000">
                                          <p:cBhvr additive="base">
                                            <p:cTn id="11" dur="75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53000">
                                          <p:cBhvr additive="base">
                                            <p:cTn id="19" dur="75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53000">
                                          <p:cBhvr additive="base">
                                            <p:cTn id="27" dur="75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3000">
                                          <p:cBhvr additive="base">
                                            <p:cTn id="35" dur="75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53000">
                                          <p:cBhvr additive="base">
                                            <p:cTn id="43"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ppt_x"/>
                                              </p:val>
                                            </p:tav>
                                            <p:tav tm="100000">
                                              <p:val>
                                                <p:strVal val="#ppt_x"/>
                                              </p:val>
                                            </p:tav>
                                          </p:tavLst>
                                        </p:anim>
                                        <p:anim calcmode="lin" valueType="num">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fill="hold"/>
                                            <p:tgtEl>
                                              <p:spTgt spid="53"/>
                                            </p:tgtEl>
                                            <p:attrNameLst>
                                              <p:attrName>ppt_x</p:attrName>
                                            </p:attrNameLst>
                                          </p:cBhvr>
                                          <p:tavLst>
                                            <p:tav tm="0">
                                              <p:val>
                                                <p:strVal val="#ppt_x"/>
                                              </p:val>
                                            </p:tav>
                                            <p:tav tm="100000">
                                              <p:val>
                                                <p:strVal val="#ppt_x"/>
                                              </p:val>
                                            </p:tav>
                                          </p:tavLst>
                                        </p:anim>
                                        <p:anim calcmode="lin" valueType="num">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46376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762121" y="105997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1</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22" name="直接连接符 21"/>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市场推广方案</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KSO_Shape"/>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6"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27" name="椭圆 26"/>
          <p:cNvSpPr/>
          <p:nvPr/>
        </p:nvSpPr>
        <p:spPr>
          <a:xfrm>
            <a:off x="3762122" y="1599896"/>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2</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28" name="直接连接符 27"/>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0" name="椭圆 39"/>
          <p:cNvSpPr/>
          <p:nvPr/>
        </p:nvSpPr>
        <p:spPr>
          <a:xfrm>
            <a:off x="3762122" y="215241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3</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1" name="直接连接符 40"/>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5" name="椭圆 44"/>
          <p:cNvSpPr/>
          <p:nvPr/>
        </p:nvSpPr>
        <p:spPr>
          <a:xfrm>
            <a:off x="3762122" y="2692331"/>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4</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6" name="直接连接符 45"/>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8" name="椭圆 47"/>
          <p:cNvSpPr/>
          <p:nvPr/>
        </p:nvSpPr>
        <p:spPr>
          <a:xfrm>
            <a:off x="3762122" y="323225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5</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9" name="直接连接符 48"/>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1" name="椭圆 50"/>
          <p:cNvSpPr/>
          <p:nvPr/>
        </p:nvSpPr>
        <p:spPr>
          <a:xfrm>
            <a:off x="3762122" y="3772170"/>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6</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52" name="直接连接符 51"/>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182675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9"/>
          <p:cNvSpPr/>
          <p:nvPr/>
        </p:nvSpPr>
        <p:spPr bwMode="auto">
          <a:xfrm rot="13500000">
            <a:off x="3072679" y="182272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9"/>
          <p:cNvSpPr/>
          <p:nvPr/>
        </p:nvSpPr>
        <p:spPr bwMode="auto">
          <a:xfrm rot="2700000">
            <a:off x="2194253" y="96035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10"/>
          <p:cNvGrpSpPr/>
          <p:nvPr/>
        </p:nvGrpSpPr>
        <p:grpSpPr>
          <a:xfrm>
            <a:off x="1486853" y="1963003"/>
            <a:ext cx="449289" cy="369195"/>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p:nvPr/>
          </p:nvSpPr>
          <p:spPr>
            <a:xfrm>
              <a:off x="7836195" y="3536805"/>
              <a:ext cx="599208" cy="4002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p>
          </p:txBody>
        </p:sp>
      </p:grpSp>
      <p:grpSp>
        <p:nvGrpSpPr>
          <p:cNvPr id="36" name="Group 13"/>
          <p:cNvGrpSpPr/>
          <p:nvPr/>
        </p:nvGrpSpPr>
        <p:grpSpPr>
          <a:xfrm>
            <a:off x="2768580" y="83146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4BACC6">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9545610" y="2019602"/>
              <a:ext cx="599208" cy="4002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p>
          </p:txBody>
        </p:sp>
      </p:grpSp>
      <p:grpSp>
        <p:nvGrpSpPr>
          <p:cNvPr id="39" name="Group 16"/>
          <p:cNvGrpSpPr/>
          <p:nvPr/>
        </p:nvGrpSpPr>
        <p:grpSpPr>
          <a:xfrm>
            <a:off x="4082838" y="1970928"/>
            <a:ext cx="449289" cy="369195"/>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1" name="TextBox 40"/>
            <p:cNvSpPr txBox="1"/>
            <p:nvPr/>
          </p:nvSpPr>
          <p:spPr>
            <a:xfrm>
              <a:off x="10716797" y="5178591"/>
              <a:ext cx="599208" cy="4002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p>
          </p:txBody>
        </p:sp>
      </p:grpSp>
      <p:sp>
        <p:nvSpPr>
          <p:cNvPr id="44" name="Freeform 19"/>
          <p:cNvSpPr>
            <a:spLocks noEditPoints="1"/>
          </p:cNvSpPr>
          <p:nvPr/>
        </p:nvSpPr>
        <p:spPr bwMode="auto">
          <a:xfrm>
            <a:off x="2821280" y="157168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55735B"/>
              </a:solidFill>
              <a:effectLst/>
              <a:uLnTx/>
              <a:uFillTx/>
              <a:latin typeface="微软雅黑" panose="020B0503020204020204" pitchFamily="34" charset="-122"/>
              <a:ea typeface="微软雅黑" panose="020B0503020204020204" pitchFamily="34" charset="-122"/>
              <a:cs typeface="+mn-cs"/>
            </a:endParaRPr>
          </a:p>
        </p:txBody>
      </p:sp>
      <p:sp>
        <p:nvSpPr>
          <p:cNvPr id="45" name="Freeform 23"/>
          <p:cNvSpPr>
            <a:spLocks noEditPoints="1"/>
          </p:cNvSpPr>
          <p:nvPr/>
        </p:nvSpPr>
        <p:spPr bwMode="auto">
          <a:xfrm>
            <a:off x="1952578" y="255331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 name="Group 24"/>
          <p:cNvGrpSpPr/>
          <p:nvPr/>
        </p:nvGrpSpPr>
        <p:grpSpPr>
          <a:xfrm>
            <a:off x="3702128" y="2511882"/>
            <a:ext cx="338517" cy="332070"/>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椭圆 50"/>
          <p:cNvSpPr/>
          <p:nvPr/>
        </p:nvSpPr>
        <p:spPr>
          <a:xfrm>
            <a:off x="5074379" y="143304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1</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2" name="椭圆 51"/>
          <p:cNvSpPr/>
          <p:nvPr/>
        </p:nvSpPr>
        <p:spPr>
          <a:xfrm>
            <a:off x="5074380" y="197296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2</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3" name="椭圆 52"/>
          <p:cNvSpPr/>
          <p:nvPr/>
        </p:nvSpPr>
        <p:spPr>
          <a:xfrm>
            <a:off x="5074380" y="252548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3</a:t>
            </a:r>
            <a:endParaRPr kumimoji="0" lang="zh-CN" altLang="en-US" sz="135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4"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5"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6"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74" name="TextBox 73"/>
          <p:cNvSpPr txBox="1"/>
          <p:nvPr/>
        </p:nvSpPr>
        <p:spPr>
          <a:xfrm>
            <a:off x="1575447" y="4030838"/>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891766" y="370471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4"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49"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
        <p:nvSpPr>
          <p:cNvPr id="85" name="Oval 12"/>
          <p:cNvSpPr/>
          <p:nvPr/>
        </p:nvSpPr>
        <p:spPr>
          <a:xfrm>
            <a:off x="148772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6" name="Oval 13"/>
          <p:cNvSpPr/>
          <p:nvPr/>
        </p:nvSpPr>
        <p:spPr>
          <a:xfrm>
            <a:off x="1636514" y="1139113"/>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487725" y="990324"/>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18"/>
          <p:cNvSpPr/>
          <p:nvPr/>
        </p:nvSpPr>
        <p:spPr>
          <a:xfrm>
            <a:off x="319320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9" name="Oval 19"/>
          <p:cNvSpPr/>
          <p:nvPr/>
        </p:nvSpPr>
        <p:spPr>
          <a:xfrm>
            <a:off x="3341994" y="1139113"/>
            <a:ext cx="882024"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990324"/>
            <a:ext cx="1179602" cy="117960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Oval 22"/>
          <p:cNvSpPr/>
          <p:nvPr/>
        </p:nvSpPr>
        <p:spPr>
          <a:xfrm>
            <a:off x="4874616"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2" name="Oval 23"/>
          <p:cNvSpPr/>
          <p:nvPr/>
        </p:nvSpPr>
        <p:spPr>
          <a:xfrm>
            <a:off x="5023406" y="1139113"/>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6" y="990324"/>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26"/>
          <p:cNvSpPr/>
          <p:nvPr/>
        </p:nvSpPr>
        <p:spPr>
          <a:xfrm>
            <a:off x="6533134"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5" name="Oval 27"/>
          <p:cNvSpPr/>
          <p:nvPr/>
        </p:nvSpPr>
        <p:spPr>
          <a:xfrm>
            <a:off x="6681924" y="1139113"/>
            <a:ext cx="882023"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990324"/>
            <a:ext cx="1179603" cy="117960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p:cNvSpPr txBox="1"/>
          <p:nvPr/>
        </p:nvSpPr>
        <p:spPr>
          <a:xfrm>
            <a:off x="1278492" y="2394115"/>
            <a:ext cx="1646205" cy="85408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项目一</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97"/>
          <p:cNvSpPr txBox="1"/>
          <p:nvPr/>
        </p:nvSpPr>
        <p:spPr>
          <a:xfrm>
            <a:off x="2959903" y="2394115"/>
            <a:ext cx="1646205" cy="85408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项目二</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4641315" y="2394115"/>
            <a:ext cx="1646206" cy="85408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项目三</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0" name="TextBox 99"/>
          <p:cNvSpPr txBox="1"/>
          <p:nvPr/>
        </p:nvSpPr>
        <p:spPr>
          <a:xfrm>
            <a:off x="6299832" y="2394115"/>
            <a:ext cx="1646206" cy="85408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项目四</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点击输入简要文字解说，解说文字尽量概括精炼，不用多余的文字修饰解说所提炼的核心概念。</a:t>
            </a:r>
            <a:endParaRPr kumimoji="0" lang="en-US" sz="900" b="1" i="0" u="none" strike="noStrike" kern="1200" cap="none" spc="0" normalizeH="0" baseline="0" noProof="0" dirty="0">
              <a:ln>
                <a:noFill/>
              </a:ln>
              <a:solidFill>
                <a:srgbClr val="EEECE1">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a:t>
            </a:r>
            <a:endParaRPr kumimoji="0" lang="en-US" altLang="zh-CN" sz="900" b="1" i="0" u="none" strike="noStrike" kern="1200" cap="none" spc="0" normalizeH="0" baseline="0" noProof="0" dirty="0">
              <a:ln>
                <a:noFill/>
              </a:ln>
              <a:solidFill>
                <a:srgbClr val="EEECE1">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点击输入简要文字解说，解说文字尽量概括精炼，不用多余的文字修饰解说所提炼的核心概念。</a:t>
            </a:r>
            <a:endParaRPr kumimoji="0" lang="en-US" altLang="zh-CN" sz="900" b="1" i="0" u="none" strike="noStrike" kern="1200" cap="none" spc="0" normalizeH="0" baseline="0" noProof="0" dirty="0">
              <a:ln>
                <a:noFill/>
              </a:ln>
              <a:solidFill>
                <a:srgbClr val="EEECE1">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a:t>
            </a:r>
            <a:endParaRPr kumimoji="0" lang="en-US" altLang="zh-CN" sz="900" b="1" i="0" u="none" strike="noStrike" kern="1200" cap="none" spc="0" normalizeH="0" baseline="0" noProof="0" dirty="0">
              <a:ln>
                <a:noFill/>
              </a:ln>
              <a:solidFill>
                <a:srgbClr val="EEECE1">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80000"/>
              </a:lnSpc>
              <a:spcBef>
                <a:spcPct val="20000"/>
              </a:spcBef>
              <a:spcAft>
                <a:spcPts val="450"/>
              </a:spcAft>
              <a:buClr>
                <a:srgbClr val="4F81BD">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0" y="-38099"/>
            <a:ext cx="9144000" cy="5181599"/>
          </a:xfrm>
          <a:prstGeom prst="rect">
            <a:avLst/>
          </a:prstGeom>
        </p:spPr>
      </p:pic>
      <p:pic>
        <p:nvPicPr>
          <p:cNvPr id="2" name="图片 1"/>
          <p:cNvPicPr>
            <a:picLocks noChangeAspect="1"/>
          </p:cNvPicPr>
          <p:nvPr/>
        </p:nvPicPr>
        <p:blipFill rotWithShape="1">
          <a:blip r:embed="rId5" cstate="email"/>
          <a:srcRect/>
          <a:stretch>
            <a:fillRect/>
          </a:stretch>
        </p:blipFill>
        <p:spPr>
          <a:xfrm>
            <a:off x="6702596" y="1231900"/>
            <a:ext cx="2428704" cy="3225800"/>
          </a:xfrm>
          <a:prstGeom prst="rect">
            <a:avLst/>
          </a:prstGeom>
        </p:spPr>
      </p:pic>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0" y="4216401"/>
            <a:ext cx="9144000" cy="927100"/>
          </a:xfrm>
          <a:prstGeom prst="rect">
            <a:avLst/>
          </a:prstGeom>
        </p:spPr>
      </p:pic>
      <p:pic>
        <p:nvPicPr>
          <p:cNvPr id="4" name="图片 3"/>
          <p:cNvPicPr>
            <a:picLocks noChangeAspect="1"/>
          </p:cNvPicPr>
          <p:nvPr/>
        </p:nvPicPr>
        <p:blipFill>
          <a:blip r:embed="rId8" cstate="email"/>
          <a:stretch>
            <a:fillRect/>
          </a:stretch>
        </p:blipFill>
        <p:spPr>
          <a:xfrm>
            <a:off x="309125" y="289133"/>
            <a:ext cx="2735895" cy="2057665"/>
          </a:xfrm>
          <a:prstGeom prst="rect">
            <a:avLst/>
          </a:prstGeom>
        </p:spPr>
      </p:pic>
      <p:sp>
        <p:nvSpPr>
          <p:cNvPr id="8" name="文本框 7"/>
          <p:cNvSpPr txBox="1"/>
          <p:nvPr/>
        </p:nvSpPr>
        <p:spPr>
          <a:xfrm>
            <a:off x="5857149" y="4615934"/>
            <a:ext cx="2954655" cy="369332"/>
          </a:xfrm>
          <a:prstGeom prst="rect">
            <a:avLst/>
          </a:prstGeom>
          <a:noFill/>
        </p:spPr>
        <p:txBody>
          <a:bodyPr wrap="none" rtlCol="0">
            <a:spAutoFit/>
          </a:bodyPr>
          <a:lstStyle/>
          <a:p>
            <a:r>
              <a:rPr lang="zh-CN" altLang="en-US" sz="1800" dirty="0" smtClean="0">
                <a:solidFill>
                  <a:schemeClr val="bg1"/>
                </a:solidFill>
              </a:rPr>
              <a:t>湖南省长沙市望城雷锋故里</a:t>
            </a:r>
            <a:endParaRPr lang="zh-CN" altLang="en-US" sz="1800" dirty="0">
              <a:solidFill>
                <a:schemeClr val="bg1"/>
              </a:solidFill>
            </a:endParaRPr>
          </a:p>
        </p:txBody>
      </p:sp>
      <p:grpSp>
        <p:nvGrpSpPr>
          <p:cNvPr id="25" name="组合 48"/>
          <p:cNvGrpSpPr/>
          <p:nvPr/>
        </p:nvGrpSpPr>
        <p:grpSpPr bwMode="auto">
          <a:xfrm>
            <a:off x="2226890" y="2789630"/>
            <a:ext cx="4910510" cy="584775"/>
            <a:chOff x="0" y="-17956"/>
            <a:chExt cx="3619555" cy="430580"/>
          </a:xfrm>
        </p:grpSpPr>
        <p:sp>
          <p:nvSpPr>
            <p:cNvPr id="26" name="圆角矩形 72"/>
            <p:cNvSpPr>
              <a:spLocks noChangeArrowheads="1"/>
            </p:cNvSpPr>
            <p:nvPr/>
          </p:nvSpPr>
          <p:spPr bwMode="auto">
            <a:xfrm>
              <a:off x="0" y="0"/>
              <a:ext cx="3619555" cy="412624"/>
            </a:xfrm>
            <a:prstGeom prst="roundRect">
              <a:avLst>
                <a:gd name="adj" fmla="val 16667"/>
              </a:avLst>
            </a:prstGeom>
            <a:solidFill>
              <a:srgbClr val="C00000"/>
            </a:solidFill>
            <a:ln>
              <a:noFill/>
            </a:ln>
            <a:extLst>
              <a:ext uri="{91240B29-F687-4F45-9708-019B960494DF}">
                <a14:hiddenLine xmlns:a14="http://schemas.microsoft.com/office/drawing/2010/main" w="25400">
                  <a:solidFill>
                    <a:srgbClr val="BABA00"/>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000" b="1"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7" name="矩形 73"/>
            <p:cNvSpPr>
              <a:spLocks noChangeArrowheads="1"/>
            </p:cNvSpPr>
            <p:nvPr/>
          </p:nvSpPr>
          <p:spPr bwMode="auto">
            <a:xfrm>
              <a:off x="316609" y="-17956"/>
              <a:ext cx="3160961" cy="4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ea"/>
                  <a:sym typeface="+mn-lt"/>
                </a:rPr>
                <a:t>单击此处添加文字标题</a:t>
              </a:r>
              <a:endParaRPr kumimoji="0" lang="zh-CN" altLang="en-US" sz="3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8" name="组合 27"/>
          <p:cNvGrpSpPr/>
          <p:nvPr/>
        </p:nvGrpSpPr>
        <p:grpSpPr>
          <a:xfrm>
            <a:off x="3887191" y="1018609"/>
            <a:ext cx="1344215" cy="1452563"/>
            <a:chOff x="346472" y="475059"/>
            <a:chExt cx="1344215" cy="1452563"/>
          </a:xfrm>
        </p:grpSpPr>
        <p:sp>
          <p:nvSpPr>
            <p:cNvPr id="29" name="六边形 19"/>
            <p:cNvSpPr>
              <a:spLocks noChangeArrowheads="1"/>
            </p:cNvSpPr>
            <p:nvPr/>
          </p:nvSpPr>
          <p:spPr bwMode="auto">
            <a:xfrm rot="16200000">
              <a:off x="292299" y="575667"/>
              <a:ext cx="1452563" cy="1251347"/>
            </a:xfrm>
            <a:prstGeom prst="hexagon">
              <a:avLst>
                <a:gd name="adj" fmla="val 25022"/>
                <a:gd name="vf" fmla="val 115470"/>
              </a:avLst>
            </a:prstGeom>
            <a:gradFill rotWithShape="1">
              <a:gsLst>
                <a:gs pos="0">
                  <a:srgbClr val="C00000"/>
                </a:gs>
                <a:gs pos="64000">
                  <a:srgbClr val="FF0000"/>
                </a:gs>
                <a:gs pos="100000">
                  <a:srgbClr val="FF0000"/>
                </a:gs>
              </a:gsLst>
              <a:lin ang="16200000" scaled="1"/>
            </a:gradFill>
            <a:ln>
              <a:noFill/>
            </a:ln>
          </p:spPr>
          <p:txBody>
            <a:bodyPr anchor="ctr"/>
            <a:lstStyle/>
            <a:p>
              <a:pPr algn="ctr" defTabSz="914400"/>
              <a:endParaRPr lang="zh-CN" altLang="zh-CN" sz="2000" b="1" kern="0">
                <a:solidFill>
                  <a:srgbClr val="FFFFFF"/>
                </a:solidFill>
                <a:latin typeface="Arial" panose="020B0604020202020204"/>
                <a:ea typeface="微软雅黑" panose="020B0503020204020204" pitchFamily="34" charset="-122"/>
                <a:cs typeface="+mn-ea"/>
                <a:sym typeface="宋体" panose="02010600030101010101" pitchFamily="2" charset="-122"/>
              </a:endParaRPr>
            </a:p>
          </p:txBody>
        </p:sp>
        <p:sp>
          <p:nvSpPr>
            <p:cNvPr id="30" name="矩形 24"/>
            <p:cNvSpPr>
              <a:spLocks noChangeArrowheads="1"/>
            </p:cNvSpPr>
            <p:nvPr/>
          </p:nvSpPr>
          <p:spPr bwMode="auto">
            <a:xfrm>
              <a:off x="346472" y="678142"/>
              <a:ext cx="1344215" cy="985463"/>
            </a:xfrm>
            <a:prstGeom prst="rect">
              <a:avLst/>
            </a:prstGeom>
            <a:noFill/>
            <a:ln>
              <a:noFill/>
            </a:ln>
          </p:spPr>
          <p:txBody>
            <a:bodyPr anchor="ctr"/>
            <a:lstStyle/>
            <a:p>
              <a:pPr algn="ctr" defTabSz="914400"/>
              <a:r>
                <a:rPr lang="en-US" altLang="zh-CN" sz="6000" b="1" kern="0" dirty="0" smtClean="0">
                  <a:solidFill>
                    <a:srgbClr val="FFFFFF"/>
                  </a:solidFill>
                  <a:latin typeface="Arial" panose="020B0604020202020204"/>
                  <a:ea typeface="微软雅黑" panose="020B0503020204020204" pitchFamily="34" charset="-122"/>
                  <a:cs typeface="+mn-ea"/>
                  <a:sym typeface="微软雅黑" panose="020B0503020204020204" pitchFamily="34" charset="-122"/>
                </a:rPr>
                <a:t>02</a:t>
              </a:r>
              <a:endParaRPr lang="zh-CN" altLang="en-US" sz="6000" b="1" kern="0" dirty="0">
                <a:solidFill>
                  <a:srgbClr val="FFFFFF"/>
                </a:solidFill>
                <a:latin typeface="Arial" panose="020B0604020202020204"/>
                <a:ea typeface="微软雅黑" panose="020B0503020204020204" pitchFamily="34" charset="-122"/>
                <a:cs typeface="+mn-ea"/>
                <a:sym typeface="微软雅黑 Light" panose="020B050204020402020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43" presetClass="path" presetSubtype="0" decel="100000" fill="hold" nodeType="withEffect">
                                  <p:stCondLst>
                                    <p:cond delay="0"/>
                                  </p:stCondLst>
                                  <p:childTnLst>
                                    <p:animMotion origin="layout" path="M -0.25 0.25 L -0.125 0.25 C -0.06892 0.25 -1.11111E-6 0.18086 -1.11111E-6 0.125 L -1.11111E-6 2.46914E-6 " pathEditMode="relative" rAng="0" ptsTypes="AAAA">
                                      <p:cBhvr>
                                        <p:cTn id="9" dur="1000" fill="hold"/>
                                        <p:tgtEl>
                                          <p:spTgt spid="28"/>
                                        </p:tgtEl>
                                        <p:attrNameLst>
                                          <p:attrName>ppt_x</p:attrName>
                                          <p:attrName>ppt_y</p:attrName>
                                        </p:attrNameLst>
                                      </p:cBhvr>
                                      <p:rCtr x="12500" y="-12500"/>
                                    </p:animMotion>
                                  </p:childTnLst>
                                </p:cTn>
                              </p:par>
                              <p:par>
                                <p:cTn id="10" presetID="2" presetClass="entr" presetSubtype="2"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习雷锋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全屏显示(16:9)</PresentationFormat>
  <Paragraphs>348</Paragraphs>
  <Slides>27</Slides>
  <Notes>27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Aharoni</vt:lpstr>
      <vt:lpstr>Arial Unicode MS</vt:lpstr>
      <vt:lpstr>Impact MT Std</vt:lpstr>
      <vt:lpstr>Open Sans</vt:lpstr>
      <vt:lpstr>等线</vt:lpstr>
      <vt:lpstr>等线 Light</vt:lpstr>
      <vt:lpstr>方正超粗黑简体</vt:lpstr>
      <vt:lpstr>宋体</vt:lpstr>
      <vt:lpstr>微软雅黑</vt:lpstr>
      <vt:lpstr>微软雅黑 Light</vt:lpstr>
      <vt:lpstr>Arial</vt:lpstr>
      <vt:lpstr>Calibri</vt:lpstr>
      <vt:lpstr>Impact</vt:lpstr>
      <vt:lpstr>Roboto</vt:lpstr>
      <vt:lpstr>Segoe UI Black</vt:lpstr>
      <vt:lpstr>Times New Roman</vt:lpstr>
      <vt:lpstr>www.2ppt.com</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2016-12-25T02:27:00Z</dcterms:created>
  <dcterms:modified xsi:type="dcterms:W3CDTF">2023-01-10T06:09:40Z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AF5FF8804A414FFCA83C02BEEE575E6F</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