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95A"/>
    <a:srgbClr val="B5213B"/>
    <a:srgbClr val="EB8628"/>
    <a:srgbClr val="6EADA7"/>
    <a:srgbClr val="F4D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 w="19050">
              <a:solidFill>
                <a:srgbClr val="F1F7FD"/>
              </a:solidFill>
            </a:ln>
          </c:spPr>
          <c:dPt>
            <c:idx val="0"/>
            <c:bubble3D val="0"/>
            <c:spPr>
              <a:solidFill>
                <a:srgbClr val="6EADA7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97-439D-B03C-F3C6E3D585C2}"/>
              </c:ext>
            </c:extLst>
          </c:dPt>
          <c:dPt>
            <c:idx val="1"/>
            <c:bubble3D val="0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97-439D-B03C-F3C6E3D585C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97-439D-B03C-F3C6E3D58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 w="19050">
              <a:solidFill>
                <a:srgbClr val="F1F7FD"/>
              </a:solidFill>
            </a:ln>
          </c:spPr>
          <c:dPt>
            <c:idx val="0"/>
            <c:bubble3D val="0"/>
            <c:spPr>
              <a:solidFill>
                <a:srgbClr val="CEA95A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C3-4BD3-AD5F-685EFC31187D}"/>
              </c:ext>
            </c:extLst>
          </c:dPt>
          <c:dPt>
            <c:idx val="1"/>
            <c:bubble3D val="0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C3-4BD3-AD5F-685EFC31187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C3-4BD3-AD5F-685EFC311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 w="19050">
              <a:solidFill>
                <a:srgbClr val="F1F7FD"/>
              </a:solidFill>
            </a:ln>
          </c:spPr>
          <c:dPt>
            <c:idx val="0"/>
            <c:bubble3D val="0"/>
            <c:spPr>
              <a:solidFill>
                <a:srgbClr val="B5213B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FC-4421-88BE-E7A9E00EA3C8}"/>
              </c:ext>
            </c:extLst>
          </c:dPt>
          <c:dPt>
            <c:idx val="1"/>
            <c:bubble3D val="0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FC-4421-88BE-E7A9E00EA3C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FC-4421-88BE-E7A9E00EA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 w="19050">
              <a:solidFill>
                <a:srgbClr val="F1F7FD"/>
              </a:solidFill>
            </a:ln>
          </c:spPr>
          <c:dPt>
            <c:idx val="0"/>
            <c:bubble3D val="0"/>
            <c:spPr>
              <a:solidFill>
                <a:srgbClr val="EB8628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D-48DF-8086-098B5BE3B783}"/>
              </c:ext>
            </c:extLst>
          </c:dPt>
          <c:dPt>
            <c:idx val="1"/>
            <c:bubble3D val="0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D-48DF-8086-098B5BE3B78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CD-48DF-8086-098B5BE3B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71469925237"/>
          <c:y val="5.5605437380029002E-2"/>
          <c:w val="0.82227607118554702"/>
          <c:h val="0.63863412595813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TEXT1</c:v>
                </c:pt>
              </c:strCache>
            </c:strRef>
          </c:tx>
          <c:spPr>
            <a:solidFill>
              <a:srgbClr val="6EADA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5-43F4-A9FD-DAD7420585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TEXT2</c:v>
                </c:pt>
              </c:strCache>
            </c:strRef>
          </c:tx>
          <c:spPr>
            <a:solidFill>
              <a:srgbClr val="B5213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5-43F4-A9FD-DAD7420585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YOUR TEXT3</c:v>
                </c:pt>
              </c:strCache>
            </c:strRef>
          </c:tx>
          <c:spPr>
            <a:solidFill>
              <a:srgbClr val="CEA95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05-43F4-A9FD-DAD74205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330368"/>
        <c:axId val="375330928"/>
      </c:barChart>
      <c:catAx>
        <c:axId val="3753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0E0F1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5330928"/>
        <c:crosses val="autoZero"/>
        <c:auto val="1"/>
        <c:lblAlgn val="ctr"/>
        <c:lblOffset val="100"/>
        <c:noMultiLvlLbl val="0"/>
      </c:catAx>
      <c:valAx>
        <c:axId val="3753309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E0F1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53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9939821659326"/>
          <c:y val="0.79296509578093799"/>
          <c:w val="0.573454923873845"/>
          <c:h val="0.19419675689428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 b="1">
          <a:latin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4D7B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f8f0b29d12d4e7531ac74bd6c64e29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-567055"/>
            <a:ext cx="7645400" cy="7645400"/>
          </a:xfrm>
          <a:prstGeom prst="rect">
            <a:avLst/>
          </a:prstGeom>
        </p:spPr>
      </p:pic>
      <p:pic>
        <p:nvPicPr>
          <p:cNvPr id="9" name="图片 8" descr="36f9a2a7dc2088575b3175c2c9b2462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37380" y="4842510"/>
            <a:ext cx="3646805" cy="1922780"/>
          </a:xfrm>
          <a:prstGeom prst="rect">
            <a:avLst/>
          </a:prstGeom>
        </p:spPr>
      </p:pic>
      <p:sp>
        <p:nvSpPr>
          <p:cNvPr id="26" name="TextBox 76"/>
          <p:cNvSpPr txBox="1"/>
          <p:nvPr/>
        </p:nvSpPr>
        <p:spPr>
          <a:xfrm>
            <a:off x="3964305" y="4056380"/>
            <a:ext cx="4961890" cy="7010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0" scaled="0"/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微软简中圆" charset="0"/>
                <a:ea typeface="微软简中圆" charset="0"/>
              </a:rPr>
              <a:t>欢度儿童节</a:t>
            </a:r>
            <a:r>
              <a:rPr lang="en-US" altLang="zh-CN" sz="4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0" scaled="0"/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微软简中圆" charset="0"/>
                <a:ea typeface="微软简中圆" charset="0"/>
              </a:rPr>
              <a:t>PPT</a:t>
            </a:r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0" scaled="0"/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微软简中圆" charset="0"/>
                <a:ea typeface="微软简中圆" charset="0"/>
              </a:rPr>
              <a:t>模板</a:t>
            </a:r>
          </a:p>
        </p:txBody>
      </p:sp>
    </p:spTree>
  </p:cSld>
  <p:clrMapOvr>
    <a:masterClrMapping/>
  </p:clrMapOvr>
  <p:transition advTm="613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052945" y="2579287"/>
            <a:ext cx="4036623" cy="2322273"/>
            <a:chOff x="582616" y="2359261"/>
            <a:chExt cx="3939454" cy="2266372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582616" y="2359261"/>
              <a:ext cx="3939454" cy="226637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10279" y="2483988"/>
              <a:ext cx="3018232" cy="1890024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08856" y="2410010"/>
            <a:ext cx="9569055" cy="2628000"/>
            <a:chOff x="1505751" y="2571230"/>
            <a:chExt cx="9569055" cy="2628000"/>
          </a:xfrm>
        </p:grpSpPr>
        <p:sp>
          <p:nvSpPr>
            <p:cNvPr id="15" name="TextBox 76"/>
            <p:cNvSpPr txBox="1"/>
            <p:nvPr/>
          </p:nvSpPr>
          <p:spPr>
            <a:xfrm>
              <a:off x="2735298" y="4380980"/>
              <a:ext cx="10985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05751" y="4686782"/>
              <a:ext cx="2328088" cy="5124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请在此添加文字说明，编辑文字。请在此添加文字说明，编辑文字。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2735298" y="2571230"/>
              <a:ext cx="10985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05751" y="2877032"/>
              <a:ext cx="2328088" cy="5124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请在此添加文字说明，编辑文字。请在此添加文字说明，编辑文字。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8746718" y="4380980"/>
              <a:ext cx="10985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46718" y="4686782"/>
              <a:ext cx="2328088" cy="5124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请在此添加文字说明，编辑文字。请在此添加文字说明，编辑文字。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8746718" y="2571230"/>
              <a:ext cx="10985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746718" y="2877032"/>
              <a:ext cx="2328088" cy="5124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请在此添加文字说明，编辑文字。请在此添加文字说明，编辑文字。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96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cxnSp>
        <p:nvCxnSpPr>
          <p:cNvPr id="12" name="MH_Other_10"/>
          <p:cNvCxnSpPr/>
          <p:nvPr>
            <p:custDataLst>
              <p:tags r:id="rId1"/>
            </p:custDataLst>
          </p:nvPr>
        </p:nvCxnSpPr>
        <p:spPr>
          <a:xfrm flipH="1">
            <a:off x="4795473" y="2546340"/>
            <a:ext cx="215900" cy="0"/>
          </a:xfrm>
          <a:prstGeom prst="line">
            <a:avLst/>
          </a:prstGeom>
          <a:ln w="25400">
            <a:solidFill>
              <a:srgbClr val="F3BB8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11"/>
          <p:cNvSpPr/>
          <p:nvPr>
            <p:custDataLst>
              <p:tags r:id="rId2"/>
            </p:custDataLst>
          </p:nvPr>
        </p:nvSpPr>
        <p:spPr>
          <a:xfrm flipH="1">
            <a:off x="4952636" y="2487604"/>
            <a:ext cx="117475" cy="117475"/>
          </a:xfrm>
          <a:prstGeom prst="ellipse">
            <a:avLst/>
          </a:prstGeom>
          <a:solidFill>
            <a:srgbClr val="F3B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375570" y="2175329"/>
            <a:ext cx="742022" cy="742022"/>
          </a:xfrm>
          <a:prstGeom prst="ellipse">
            <a:avLst/>
          </a:prstGeom>
          <a:solidFill>
            <a:srgbClr val="EB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MH_Other_12"/>
          <p:cNvSpPr/>
          <p:nvPr>
            <p:custDataLst>
              <p:tags r:id="rId3"/>
            </p:custDataLst>
          </p:nvPr>
        </p:nvSpPr>
        <p:spPr bwMode="auto">
          <a:xfrm>
            <a:off x="5560050" y="2387591"/>
            <a:ext cx="373062" cy="37306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3509702" y="186951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62448" y="2238849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</a:p>
        </p:txBody>
      </p:sp>
      <p:cxnSp>
        <p:nvCxnSpPr>
          <p:cNvPr id="18" name="MH_Other_4"/>
          <p:cNvCxnSpPr/>
          <p:nvPr>
            <p:custDataLst>
              <p:tags r:id="rId4"/>
            </p:custDataLst>
          </p:nvPr>
        </p:nvCxnSpPr>
        <p:spPr>
          <a:xfrm>
            <a:off x="7599780" y="2546340"/>
            <a:ext cx="215900" cy="0"/>
          </a:xfrm>
          <a:prstGeom prst="line">
            <a:avLst/>
          </a:prstGeom>
          <a:ln w="25400">
            <a:solidFill>
              <a:srgbClr val="795129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5"/>
          <p:cNvSpPr/>
          <p:nvPr>
            <p:custDataLst>
              <p:tags r:id="rId5"/>
            </p:custDataLst>
          </p:nvPr>
        </p:nvSpPr>
        <p:spPr>
          <a:xfrm>
            <a:off x="7541044" y="2487604"/>
            <a:ext cx="117475" cy="117475"/>
          </a:xfrm>
          <a:prstGeom prst="ellipse">
            <a:avLst/>
          </a:prstGeom>
          <a:solidFill>
            <a:srgbClr val="795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384415" y="2175329"/>
            <a:ext cx="742022" cy="742022"/>
          </a:xfrm>
          <a:prstGeom prst="ellipse">
            <a:avLst/>
          </a:prstGeom>
          <a:solidFill>
            <a:srgbClr val="B5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MH_Other_6"/>
          <p:cNvSpPr/>
          <p:nvPr>
            <p:custDataLst>
              <p:tags r:id="rId6"/>
            </p:custDataLst>
          </p:nvPr>
        </p:nvSpPr>
        <p:spPr>
          <a:xfrm>
            <a:off x="6549051" y="2405054"/>
            <a:ext cx="412750" cy="282575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8047724" y="186951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47724" y="2238849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</a:p>
        </p:txBody>
      </p:sp>
      <p:cxnSp>
        <p:nvCxnSpPr>
          <p:cNvPr id="24" name="MH_Other_10"/>
          <p:cNvCxnSpPr/>
          <p:nvPr>
            <p:custDataLst>
              <p:tags r:id="rId7"/>
            </p:custDataLst>
          </p:nvPr>
        </p:nvCxnSpPr>
        <p:spPr>
          <a:xfrm flipH="1">
            <a:off x="4795473" y="4767615"/>
            <a:ext cx="215900" cy="0"/>
          </a:xfrm>
          <a:prstGeom prst="line">
            <a:avLst/>
          </a:prstGeom>
          <a:ln w="25400">
            <a:solidFill>
              <a:srgbClr val="ED787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11"/>
          <p:cNvSpPr/>
          <p:nvPr>
            <p:custDataLst>
              <p:tags r:id="rId8"/>
            </p:custDataLst>
          </p:nvPr>
        </p:nvSpPr>
        <p:spPr>
          <a:xfrm flipH="1">
            <a:off x="4952636" y="4708879"/>
            <a:ext cx="117475" cy="117475"/>
          </a:xfrm>
          <a:prstGeom prst="ellipse">
            <a:avLst/>
          </a:prstGeom>
          <a:solidFill>
            <a:srgbClr val="ED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75570" y="4396604"/>
            <a:ext cx="742022" cy="742022"/>
          </a:xfrm>
          <a:prstGeom prst="ellipse">
            <a:avLst/>
          </a:prstGeom>
          <a:solidFill>
            <a:srgbClr val="CE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H_Other_12"/>
          <p:cNvSpPr/>
          <p:nvPr>
            <p:custDataLst>
              <p:tags r:id="rId9"/>
            </p:custDataLst>
          </p:nvPr>
        </p:nvSpPr>
        <p:spPr bwMode="auto">
          <a:xfrm>
            <a:off x="5560050" y="4608866"/>
            <a:ext cx="373062" cy="37306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3509702" y="4090792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62448" y="4460124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</a:p>
        </p:txBody>
      </p:sp>
      <p:cxnSp>
        <p:nvCxnSpPr>
          <p:cNvPr id="32" name="MH_Other_4"/>
          <p:cNvCxnSpPr/>
          <p:nvPr>
            <p:custDataLst>
              <p:tags r:id="rId10"/>
            </p:custDataLst>
          </p:nvPr>
        </p:nvCxnSpPr>
        <p:spPr>
          <a:xfrm>
            <a:off x="7599780" y="4767615"/>
            <a:ext cx="215900" cy="0"/>
          </a:xfrm>
          <a:prstGeom prst="line">
            <a:avLst/>
          </a:prstGeom>
          <a:ln w="25400">
            <a:solidFill>
              <a:srgbClr val="BEC53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H_Other_5"/>
          <p:cNvSpPr/>
          <p:nvPr>
            <p:custDataLst>
              <p:tags r:id="rId11"/>
            </p:custDataLst>
          </p:nvPr>
        </p:nvSpPr>
        <p:spPr>
          <a:xfrm>
            <a:off x="7541044" y="4708879"/>
            <a:ext cx="117475" cy="117475"/>
          </a:xfrm>
          <a:prstGeom prst="ellipse">
            <a:avLst/>
          </a:prstGeom>
          <a:solidFill>
            <a:srgbClr val="BE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384415" y="4396604"/>
            <a:ext cx="742022" cy="742022"/>
          </a:xfrm>
          <a:prstGeom prst="ellipse">
            <a:avLst/>
          </a:pr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MH_Other_6"/>
          <p:cNvSpPr/>
          <p:nvPr>
            <p:custDataLst>
              <p:tags r:id="rId12"/>
            </p:custDataLst>
          </p:nvPr>
        </p:nvSpPr>
        <p:spPr>
          <a:xfrm>
            <a:off x="6549051" y="4626329"/>
            <a:ext cx="412750" cy="282575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8047724" y="4090792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047724" y="4460124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 advTm="327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6" grpId="0" animBg="1"/>
      <p:bldP spid="2" grpId="0" animBg="1"/>
      <p:bldP spid="3" grpId="0" animBg="1"/>
      <p:bldP spid="4" grpId="0"/>
      <p:bldP spid="31" grpId="0"/>
      <p:bldP spid="39" grpId="0" animBg="1"/>
      <p:bldP spid="40" grpId="0" animBg="1"/>
      <p:bldP spid="41" grpId="0" animBg="1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6207214" y="990309"/>
            <a:ext cx="5705824" cy="5555634"/>
            <a:chOff x="598429" y="917737"/>
            <a:chExt cx="5705824" cy="5555634"/>
          </a:xfrm>
        </p:grpSpPr>
        <p:grpSp>
          <p:nvGrpSpPr>
            <p:cNvPr id="61" name="组合 60"/>
            <p:cNvGrpSpPr/>
            <p:nvPr/>
          </p:nvGrpSpPr>
          <p:grpSpPr>
            <a:xfrm>
              <a:off x="598429" y="917737"/>
              <a:ext cx="5705824" cy="5555634"/>
              <a:chOff x="598429" y="917737"/>
              <a:chExt cx="5705824" cy="5555634"/>
            </a:xfrm>
          </p:grpSpPr>
          <p:sp>
            <p:nvSpPr>
              <p:cNvPr id="62" name="Freeform 1594"/>
              <p:cNvSpPr/>
              <p:nvPr/>
            </p:nvSpPr>
            <p:spPr bwMode="auto">
              <a:xfrm>
                <a:off x="5511182" y="2209485"/>
                <a:ext cx="319931" cy="902206"/>
              </a:xfrm>
              <a:custGeom>
                <a:avLst/>
                <a:gdLst>
                  <a:gd name="T0" fmla="*/ 21 w 52"/>
                  <a:gd name="T1" fmla="*/ 147 h 147"/>
                  <a:gd name="T2" fmla="*/ 0 w 52"/>
                  <a:gd name="T3" fmla="*/ 128 h 147"/>
                  <a:gd name="T4" fmla="*/ 0 w 52"/>
                  <a:gd name="T5" fmla="*/ 24 h 147"/>
                  <a:gd name="T6" fmla="*/ 26 w 52"/>
                  <a:gd name="T7" fmla="*/ 0 h 147"/>
                  <a:gd name="T8" fmla="*/ 52 w 52"/>
                  <a:gd name="T9" fmla="*/ 24 h 147"/>
                  <a:gd name="T10" fmla="*/ 52 w 52"/>
                  <a:gd name="T11" fmla="*/ 92 h 147"/>
                  <a:gd name="T12" fmla="*/ 47 w 52"/>
                  <a:gd name="T13" fmla="*/ 92 h 147"/>
                  <a:gd name="T14" fmla="*/ 47 w 52"/>
                  <a:gd name="T15" fmla="*/ 24 h 147"/>
                  <a:gd name="T16" fmla="*/ 26 w 52"/>
                  <a:gd name="T17" fmla="*/ 5 h 147"/>
                  <a:gd name="T18" fmla="*/ 5 w 52"/>
                  <a:gd name="T19" fmla="*/ 24 h 147"/>
                  <a:gd name="T20" fmla="*/ 5 w 52"/>
                  <a:gd name="T21" fmla="*/ 128 h 147"/>
                  <a:gd name="T22" fmla="*/ 21 w 52"/>
                  <a:gd name="T23" fmla="*/ 142 h 147"/>
                  <a:gd name="T24" fmla="*/ 36 w 52"/>
                  <a:gd name="T25" fmla="*/ 128 h 147"/>
                  <a:gd name="T26" fmla="*/ 36 w 52"/>
                  <a:gd name="T27" fmla="*/ 33 h 147"/>
                  <a:gd name="T28" fmla="*/ 26 w 52"/>
                  <a:gd name="T29" fmla="*/ 23 h 147"/>
                  <a:gd name="T30" fmla="*/ 16 w 52"/>
                  <a:gd name="T31" fmla="*/ 33 h 147"/>
                  <a:gd name="T32" fmla="*/ 16 w 52"/>
                  <a:gd name="T33" fmla="*/ 95 h 147"/>
                  <a:gd name="T34" fmla="*/ 11 w 52"/>
                  <a:gd name="T35" fmla="*/ 95 h 147"/>
                  <a:gd name="T36" fmla="*/ 11 w 52"/>
                  <a:gd name="T37" fmla="*/ 33 h 147"/>
                  <a:gd name="T38" fmla="*/ 26 w 52"/>
                  <a:gd name="T39" fmla="*/ 18 h 147"/>
                  <a:gd name="T40" fmla="*/ 41 w 52"/>
                  <a:gd name="T41" fmla="*/ 33 h 147"/>
                  <a:gd name="T42" fmla="*/ 41 w 52"/>
                  <a:gd name="T43" fmla="*/ 128 h 147"/>
                  <a:gd name="T44" fmla="*/ 21 w 52"/>
                  <a:gd name="T4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47">
                    <a:moveTo>
                      <a:pt x="21" y="147"/>
                    </a:moveTo>
                    <a:cubicBezTo>
                      <a:pt x="10" y="147"/>
                      <a:pt x="0" y="139"/>
                      <a:pt x="0" y="12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3" y="0"/>
                      <a:pt x="26" y="0"/>
                    </a:cubicBezTo>
                    <a:cubicBezTo>
                      <a:pt x="40" y="0"/>
                      <a:pt x="52" y="10"/>
                      <a:pt x="52" y="24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13"/>
                      <a:pt x="37" y="5"/>
                      <a:pt x="26" y="5"/>
                    </a:cubicBezTo>
                    <a:cubicBezTo>
                      <a:pt x="16" y="5"/>
                      <a:pt x="5" y="13"/>
                      <a:pt x="5" y="24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36"/>
                      <a:pt x="13" y="142"/>
                      <a:pt x="21" y="142"/>
                    </a:cubicBezTo>
                    <a:cubicBezTo>
                      <a:pt x="29" y="142"/>
                      <a:pt x="36" y="136"/>
                      <a:pt x="36" y="128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8"/>
                      <a:pt x="32" y="23"/>
                      <a:pt x="26" y="23"/>
                    </a:cubicBezTo>
                    <a:cubicBezTo>
                      <a:pt x="20" y="23"/>
                      <a:pt x="16" y="28"/>
                      <a:pt x="16" y="33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25"/>
                      <a:pt x="18" y="18"/>
                      <a:pt x="26" y="18"/>
                    </a:cubicBezTo>
                    <a:cubicBezTo>
                      <a:pt x="34" y="18"/>
                      <a:pt x="41" y="25"/>
                      <a:pt x="41" y="33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1" y="139"/>
                      <a:pt x="32" y="147"/>
                      <a:pt x="21" y="147"/>
                    </a:cubicBezTo>
                  </a:path>
                </a:pathLst>
              </a:custGeom>
              <a:solidFill>
                <a:srgbClr val="244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"/>
              <p:cNvSpPr>
                <a:spLocks noEditPoints="1"/>
              </p:cNvSpPr>
              <p:nvPr/>
            </p:nvSpPr>
            <p:spPr bwMode="auto">
              <a:xfrm>
                <a:off x="598429" y="917737"/>
                <a:ext cx="5705824" cy="5555634"/>
              </a:xfrm>
              <a:custGeom>
                <a:avLst/>
                <a:gdLst>
                  <a:gd name="T0" fmla="*/ 233 w 1687"/>
                  <a:gd name="T1" fmla="*/ 1643 h 1643"/>
                  <a:gd name="T2" fmla="*/ 1453 w 1687"/>
                  <a:gd name="T3" fmla="*/ 0 h 1643"/>
                  <a:gd name="T4" fmla="*/ 285 w 1687"/>
                  <a:gd name="T5" fmla="*/ 1592 h 1643"/>
                  <a:gd name="T6" fmla="*/ 278 w 1687"/>
                  <a:gd name="T7" fmla="*/ 1548 h 1643"/>
                  <a:gd name="T8" fmla="*/ 285 w 1687"/>
                  <a:gd name="T9" fmla="*/ 1592 h 1643"/>
                  <a:gd name="T10" fmla="*/ 246 w 1687"/>
                  <a:gd name="T11" fmla="*/ 1494 h 1643"/>
                  <a:gd name="T12" fmla="*/ 291 w 1687"/>
                  <a:gd name="T13" fmla="*/ 1486 h 1643"/>
                  <a:gd name="T14" fmla="*/ 259 w 1687"/>
                  <a:gd name="T15" fmla="*/ 1432 h 1643"/>
                  <a:gd name="T16" fmla="*/ 251 w 1687"/>
                  <a:gd name="T17" fmla="*/ 1388 h 1643"/>
                  <a:gd name="T18" fmla="*/ 259 w 1687"/>
                  <a:gd name="T19" fmla="*/ 1432 h 1643"/>
                  <a:gd name="T20" fmla="*/ 219 w 1687"/>
                  <a:gd name="T21" fmla="*/ 1334 h 1643"/>
                  <a:gd name="T22" fmla="*/ 264 w 1687"/>
                  <a:gd name="T23" fmla="*/ 1326 h 1643"/>
                  <a:gd name="T24" fmla="*/ 232 w 1687"/>
                  <a:gd name="T25" fmla="*/ 1273 h 1643"/>
                  <a:gd name="T26" fmla="*/ 225 w 1687"/>
                  <a:gd name="T27" fmla="*/ 1228 h 1643"/>
                  <a:gd name="T28" fmla="*/ 232 w 1687"/>
                  <a:gd name="T29" fmla="*/ 1273 h 1643"/>
                  <a:gd name="T30" fmla="*/ 193 w 1687"/>
                  <a:gd name="T31" fmla="*/ 1174 h 1643"/>
                  <a:gd name="T32" fmla="*/ 237 w 1687"/>
                  <a:gd name="T33" fmla="*/ 1167 h 1643"/>
                  <a:gd name="T34" fmla="*/ 205 w 1687"/>
                  <a:gd name="T35" fmla="*/ 1113 h 1643"/>
                  <a:gd name="T36" fmla="*/ 198 w 1687"/>
                  <a:gd name="T37" fmla="*/ 1068 h 1643"/>
                  <a:gd name="T38" fmla="*/ 205 w 1687"/>
                  <a:gd name="T39" fmla="*/ 1113 h 1643"/>
                  <a:gd name="T40" fmla="*/ 166 w 1687"/>
                  <a:gd name="T41" fmla="*/ 1014 h 1643"/>
                  <a:gd name="T42" fmla="*/ 211 w 1687"/>
                  <a:gd name="T43" fmla="*/ 1007 h 1643"/>
                  <a:gd name="T44" fmla="*/ 179 w 1687"/>
                  <a:gd name="T45" fmla="*/ 953 h 1643"/>
                  <a:gd name="T46" fmla="*/ 171 w 1687"/>
                  <a:gd name="T47" fmla="*/ 908 h 1643"/>
                  <a:gd name="T48" fmla="*/ 179 w 1687"/>
                  <a:gd name="T49" fmla="*/ 953 h 1643"/>
                  <a:gd name="T50" fmla="*/ 139 w 1687"/>
                  <a:gd name="T51" fmla="*/ 854 h 1643"/>
                  <a:gd name="T52" fmla="*/ 184 w 1687"/>
                  <a:gd name="T53" fmla="*/ 847 h 1643"/>
                  <a:gd name="T54" fmla="*/ 152 w 1687"/>
                  <a:gd name="T55" fmla="*/ 793 h 1643"/>
                  <a:gd name="T56" fmla="*/ 145 w 1687"/>
                  <a:gd name="T57" fmla="*/ 749 h 1643"/>
                  <a:gd name="T58" fmla="*/ 152 w 1687"/>
                  <a:gd name="T59" fmla="*/ 793 h 1643"/>
                  <a:gd name="T60" fmla="*/ 113 w 1687"/>
                  <a:gd name="T61" fmla="*/ 695 h 1643"/>
                  <a:gd name="T62" fmla="*/ 157 w 1687"/>
                  <a:gd name="T63" fmla="*/ 687 h 1643"/>
                  <a:gd name="T64" fmla="*/ 126 w 1687"/>
                  <a:gd name="T65" fmla="*/ 633 h 1643"/>
                  <a:gd name="T66" fmla="*/ 118 w 1687"/>
                  <a:gd name="T67" fmla="*/ 589 h 1643"/>
                  <a:gd name="T68" fmla="*/ 126 w 1687"/>
                  <a:gd name="T69" fmla="*/ 633 h 1643"/>
                  <a:gd name="T70" fmla="*/ 86 w 1687"/>
                  <a:gd name="T71" fmla="*/ 535 h 1643"/>
                  <a:gd name="T72" fmla="*/ 131 w 1687"/>
                  <a:gd name="T73" fmla="*/ 527 h 1643"/>
                  <a:gd name="T74" fmla="*/ 99 w 1687"/>
                  <a:gd name="T75" fmla="*/ 474 h 1643"/>
                  <a:gd name="T76" fmla="*/ 91 w 1687"/>
                  <a:gd name="T77" fmla="*/ 429 h 1643"/>
                  <a:gd name="T78" fmla="*/ 99 w 1687"/>
                  <a:gd name="T79" fmla="*/ 474 h 1643"/>
                  <a:gd name="T80" fmla="*/ 60 w 1687"/>
                  <a:gd name="T81" fmla="*/ 375 h 1643"/>
                  <a:gd name="T82" fmla="*/ 104 w 1687"/>
                  <a:gd name="T83" fmla="*/ 368 h 1643"/>
                  <a:gd name="T84" fmla="*/ 72 w 1687"/>
                  <a:gd name="T85" fmla="*/ 314 h 1643"/>
                  <a:gd name="T86" fmla="*/ 65 w 1687"/>
                  <a:gd name="T87" fmla="*/ 269 h 1643"/>
                  <a:gd name="T88" fmla="*/ 72 w 1687"/>
                  <a:gd name="T89" fmla="*/ 314 h 1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87" h="1643">
                    <a:moveTo>
                      <a:pt x="0" y="242"/>
                    </a:moveTo>
                    <a:cubicBezTo>
                      <a:pt x="233" y="1643"/>
                      <a:pt x="233" y="1643"/>
                      <a:pt x="233" y="1643"/>
                    </a:cubicBezTo>
                    <a:cubicBezTo>
                      <a:pt x="1687" y="1401"/>
                      <a:pt x="1687" y="1401"/>
                      <a:pt x="1687" y="1401"/>
                    </a:cubicBezTo>
                    <a:cubicBezTo>
                      <a:pt x="1453" y="0"/>
                      <a:pt x="1453" y="0"/>
                      <a:pt x="1453" y="0"/>
                    </a:cubicBezTo>
                    <a:cubicBezTo>
                      <a:pt x="0" y="242"/>
                      <a:pt x="0" y="242"/>
                      <a:pt x="0" y="242"/>
                    </a:cubicBezTo>
                    <a:moveTo>
                      <a:pt x="285" y="1592"/>
                    </a:moveTo>
                    <a:cubicBezTo>
                      <a:pt x="273" y="1594"/>
                      <a:pt x="261" y="1586"/>
                      <a:pt x="259" y="1574"/>
                    </a:cubicBezTo>
                    <a:cubicBezTo>
                      <a:pt x="257" y="1561"/>
                      <a:pt x="265" y="1550"/>
                      <a:pt x="278" y="1548"/>
                    </a:cubicBezTo>
                    <a:cubicBezTo>
                      <a:pt x="290" y="1545"/>
                      <a:pt x="302" y="1554"/>
                      <a:pt x="304" y="1566"/>
                    </a:cubicBezTo>
                    <a:cubicBezTo>
                      <a:pt x="306" y="1579"/>
                      <a:pt x="298" y="1590"/>
                      <a:pt x="285" y="1592"/>
                    </a:cubicBezTo>
                    <a:moveTo>
                      <a:pt x="272" y="1512"/>
                    </a:moveTo>
                    <a:cubicBezTo>
                      <a:pt x="260" y="1514"/>
                      <a:pt x="248" y="1506"/>
                      <a:pt x="246" y="1494"/>
                    </a:cubicBezTo>
                    <a:cubicBezTo>
                      <a:pt x="244" y="1481"/>
                      <a:pt x="252" y="1470"/>
                      <a:pt x="264" y="1468"/>
                    </a:cubicBezTo>
                    <a:cubicBezTo>
                      <a:pt x="277" y="1466"/>
                      <a:pt x="288" y="1474"/>
                      <a:pt x="291" y="1486"/>
                    </a:cubicBezTo>
                    <a:cubicBezTo>
                      <a:pt x="293" y="1499"/>
                      <a:pt x="284" y="1510"/>
                      <a:pt x="272" y="1512"/>
                    </a:cubicBezTo>
                    <a:moveTo>
                      <a:pt x="259" y="1432"/>
                    </a:moveTo>
                    <a:cubicBezTo>
                      <a:pt x="246" y="1434"/>
                      <a:pt x="235" y="1426"/>
                      <a:pt x="232" y="1414"/>
                    </a:cubicBezTo>
                    <a:cubicBezTo>
                      <a:pt x="230" y="1401"/>
                      <a:pt x="239" y="1390"/>
                      <a:pt x="251" y="1388"/>
                    </a:cubicBezTo>
                    <a:cubicBezTo>
                      <a:pt x="263" y="1386"/>
                      <a:pt x="275" y="1394"/>
                      <a:pt x="277" y="1406"/>
                    </a:cubicBezTo>
                    <a:cubicBezTo>
                      <a:pt x="279" y="1419"/>
                      <a:pt x="271" y="1430"/>
                      <a:pt x="259" y="1432"/>
                    </a:cubicBezTo>
                    <a:moveTo>
                      <a:pt x="245" y="1353"/>
                    </a:moveTo>
                    <a:cubicBezTo>
                      <a:pt x="233" y="1355"/>
                      <a:pt x="221" y="1346"/>
                      <a:pt x="219" y="1334"/>
                    </a:cubicBezTo>
                    <a:cubicBezTo>
                      <a:pt x="217" y="1322"/>
                      <a:pt x="225" y="1310"/>
                      <a:pt x="238" y="1308"/>
                    </a:cubicBezTo>
                    <a:cubicBezTo>
                      <a:pt x="250" y="1306"/>
                      <a:pt x="262" y="1314"/>
                      <a:pt x="264" y="1326"/>
                    </a:cubicBezTo>
                    <a:cubicBezTo>
                      <a:pt x="266" y="1339"/>
                      <a:pt x="258" y="1350"/>
                      <a:pt x="245" y="1353"/>
                    </a:cubicBezTo>
                    <a:moveTo>
                      <a:pt x="232" y="1273"/>
                    </a:moveTo>
                    <a:cubicBezTo>
                      <a:pt x="220" y="1275"/>
                      <a:pt x="208" y="1266"/>
                      <a:pt x="206" y="1254"/>
                    </a:cubicBezTo>
                    <a:cubicBezTo>
                      <a:pt x="204" y="1242"/>
                      <a:pt x="212" y="1230"/>
                      <a:pt x="225" y="1228"/>
                    </a:cubicBezTo>
                    <a:cubicBezTo>
                      <a:pt x="237" y="1226"/>
                      <a:pt x="249" y="1234"/>
                      <a:pt x="251" y="1247"/>
                    </a:cubicBezTo>
                    <a:cubicBezTo>
                      <a:pt x="253" y="1259"/>
                      <a:pt x="244" y="1271"/>
                      <a:pt x="232" y="1273"/>
                    </a:cubicBezTo>
                    <a:moveTo>
                      <a:pt x="219" y="1193"/>
                    </a:moveTo>
                    <a:cubicBezTo>
                      <a:pt x="206" y="1195"/>
                      <a:pt x="195" y="1186"/>
                      <a:pt x="193" y="1174"/>
                    </a:cubicBezTo>
                    <a:cubicBezTo>
                      <a:pt x="191" y="1162"/>
                      <a:pt x="199" y="1150"/>
                      <a:pt x="211" y="1148"/>
                    </a:cubicBezTo>
                    <a:cubicBezTo>
                      <a:pt x="224" y="1146"/>
                      <a:pt x="235" y="1154"/>
                      <a:pt x="237" y="1167"/>
                    </a:cubicBezTo>
                    <a:cubicBezTo>
                      <a:pt x="239" y="1179"/>
                      <a:pt x="231" y="1191"/>
                      <a:pt x="219" y="1193"/>
                    </a:cubicBezTo>
                    <a:moveTo>
                      <a:pt x="205" y="1113"/>
                    </a:moveTo>
                    <a:cubicBezTo>
                      <a:pt x="193" y="1115"/>
                      <a:pt x="181" y="1107"/>
                      <a:pt x="179" y="1094"/>
                    </a:cubicBezTo>
                    <a:cubicBezTo>
                      <a:pt x="177" y="1082"/>
                      <a:pt x="186" y="1070"/>
                      <a:pt x="198" y="1068"/>
                    </a:cubicBezTo>
                    <a:cubicBezTo>
                      <a:pt x="210" y="1066"/>
                      <a:pt x="222" y="1074"/>
                      <a:pt x="224" y="1087"/>
                    </a:cubicBezTo>
                    <a:cubicBezTo>
                      <a:pt x="226" y="1099"/>
                      <a:pt x="218" y="1111"/>
                      <a:pt x="205" y="1113"/>
                    </a:cubicBezTo>
                    <a:moveTo>
                      <a:pt x="192" y="1033"/>
                    </a:moveTo>
                    <a:cubicBezTo>
                      <a:pt x="180" y="1035"/>
                      <a:pt x="168" y="1027"/>
                      <a:pt x="166" y="1014"/>
                    </a:cubicBezTo>
                    <a:cubicBezTo>
                      <a:pt x="164" y="1002"/>
                      <a:pt x="172" y="990"/>
                      <a:pt x="185" y="988"/>
                    </a:cubicBezTo>
                    <a:cubicBezTo>
                      <a:pt x="197" y="986"/>
                      <a:pt x="209" y="994"/>
                      <a:pt x="211" y="1007"/>
                    </a:cubicBezTo>
                    <a:cubicBezTo>
                      <a:pt x="213" y="1019"/>
                      <a:pt x="204" y="1031"/>
                      <a:pt x="192" y="1033"/>
                    </a:cubicBezTo>
                    <a:moveTo>
                      <a:pt x="179" y="953"/>
                    </a:moveTo>
                    <a:cubicBezTo>
                      <a:pt x="166" y="955"/>
                      <a:pt x="155" y="947"/>
                      <a:pt x="153" y="934"/>
                    </a:cubicBezTo>
                    <a:cubicBezTo>
                      <a:pt x="151" y="922"/>
                      <a:pt x="159" y="910"/>
                      <a:pt x="171" y="908"/>
                    </a:cubicBezTo>
                    <a:cubicBezTo>
                      <a:pt x="184" y="906"/>
                      <a:pt x="195" y="915"/>
                      <a:pt x="197" y="927"/>
                    </a:cubicBezTo>
                    <a:cubicBezTo>
                      <a:pt x="199" y="939"/>
                      <a:pt x="191" y="951"/>
                      <a:pt x="179" y="953"/>
                    </a:cubicBezTo>
                    <a:moveTo>
                      <a:pt x="165" y="873"/>
                    </a:moveTo>
                    <a:cubicBezTo>
                      <a:pt x="153" y="875"/>
                      <a:pt x="141" y="867"/>
                      <a:pt x="139" y="854"/>
                    </a:cubicBezTo>
                    <a:cubicBezTo>
                      <a:pt x="137" y="842"/>
                      <a:pt x="146" y="830"/>
                      <a:pt x="158" y="828"/>
                    </a:cubicBezTo>
                    <a:cubicBezTo>
                      <a:pt x="170" y="826"/>
                      <a:pt x="182" y="835"/>
                      <a:pt x="184" y="847"/>
                    </a:cubicBezTo>
                    <a:cubicBezTo>
                      <a:pt x="186" y="859"/>
                      <a:pt x="178" y="871"/>
                      <a:pt x="165" y="873"/>
                    </a:cubicBezTo>
                    <a:moveTo>
                      <a:pt x="152" y="793"/>
                    </a:moveTo>
                    <a:cubicBezTo>
                      <a:pt x="140" y="795"/>
                      <a:pt x="128" y="787"/>
                      <a:pt x="126" y="775"/>
                    </a:cubicBezTo>
                    <a:cubicBezTo>
                      <a:pt x="124" y="762"/>
                      <a:pt x="132" y="751"/>
                      <a:pt x="145" y="749"/>
                    </a:cubicBezTo>
                    <a:cubicBezTo>
                      <a:pt x="157" y="746"/>
                      <a:pt x="169" y="755"/>
                      <a:pt x="171" y="767"/>
                    </a:cubicBezTo>
                    <a:cubicBezTo>
                      <a:pt x="173" y="779"/>
                      <a:pt x="165" y="791"/>
                      <a:pt x="152" y="793"/>
                    </a:cubicBezTo>
                    <a:moveTo>
                      <a:pt x="139" y="713"/>
                    </a:moveTo>
                    <a:cubicBezTo>
                      <a:pt x="126" y="715"/>
                      <a:pt x="115" y="707"/>
                      <a:pt x="113" y="695"/>
                    </a:cubicBezTo>
                    <a:cubicBezTo>
                      <a:pt x="111" y="682"/>
                      <a:pt x="119" y="671"/>
                      <a:pt x="131" y="669"/>
                    </a:cubicBezTo>
                    <a:cubicBezTo>
                      <a:pt x="144" y="667"/>
                      <a:pt x="155" y="675"/>
                      <a:pt x="157" y="687"/>
                    </a:cubicBezTo>
                    <a:cubicBezTo>
                      <a:pt x="160" y="700"/>
                      <a:pt x="151" y="711"/>
                      <a:pt x="139" y="713"/>
                    </a:cubicBezTo>
                    <a:moveTo>
                      <a:pt x="126" y="633"/>
                    </a:moveTo>
                    <a:cubicBezTo>
                      <a:pt x="113" y="635"/>
                      <a:pt x="102" y="627"/>
                      <a:pt x="99" y="615"/>
                    </a:cubicBezTo>
                    <a:cubicBezTo>
                      <a:pt x="97" y="602"/>
                      <a:pt x="106" y="591"/>
                      <a:pt x="118" y="589"/>
                    </a:cubicBezTo>
                    <a:cubicBezTo>
                      <a:pt x="130" y="587"/>
                      <a:pt x="142" y="595"/>
                      <a:pt x="144" y="607"/>
                    </a:cubicBezTo>
                    <a:cubicBezTo>
                      <a:pt x="146" y="620"/>
                      <a:pt x="138" y="631"/>
                      <a:pt x="126" y="633"/>
                    </a:cubicBezTo>
                    <a:moveTo>
                      <a:pt x="112" y="554"/>
                    </a:moveTo>
                    <a:cubicBezTo>
                      <a:pt x="100" y="556"/>
                      <a:pt x="88" y="547"/>
                      <a:pt x="86" y="535"/>
                    </a:cubicBezTo>
                    <a:cubicBezTo>
                      <a:pt x="84" y="523"/>
                      <a:pt x="92" y="511"/>
                      <a:pt x="105" y="509"/>
                    </a:cubicBezTo>
                    <a:cubicBezTo>
                      <a:pt x="117" y="507"/>
                      <a:pt x="129" y="515"/>
                      <a:pt x="131" y="527"/>
                    </a:cubicBezTo>
                    <a:cubicBezTo>
                      <a:pt x="133" y="540"/>
                      <a:pt x="125" y="551"/>
                      <a:pt x="112" y="554"/>
                    </a:cubicBezTo>
                    <a:moveTo>
                      <a:pt x="99" y="474"/>
                    </a:moveTo>
                    <a:cubicBezTo>
                      <a:pt x="87" y="476"/>
                      <a:pt x="75" y="467"/>
                      <a:pt x="73" y="455"/>
                    </a:cubicBezTo>
                    <a:cubicBezTo>
                      <a:pt x="71" y="443"/>
                      <a:pt x="79" y="431"/>
                      <a:pt x="91" y="429"/>
                    </a:cubicBezTo>
                    <a:cubicBezTo>
                      <a:pt x="104" y="427"/>
                      <a:pt x="116" y="435"/>
                      <a:pt x="118" y="448"/>
                    </a:cubicBezTo>
                    <a:cubicBezTo>
                      <a:pt x="120" y="460"/>
                      <a:pt x="111" y="472"/>
                      <a:pt x="99" y="474"/>
                    </a:cubicBezTo>
                    <a:moveTo>
                      <a:pt x="86" y="394"/>
                    </a:moveTo>
                    <a:cubicBezTo>
                      <a:pt x="73" y="396"/>
                      <a:pt x="62" y="387"/>
                      <a:pt x="60" y="375"/>
                    </a:cubicBezTo>
                    <a:cubicBezTo>
                      <a:pt x="57" y="363"/>
                      <a:pt x="66" y="351"/>
                      <a:pt x="78" y="349"/>
                    </a:cubicBezTo>
                    <a:cubicBezTo>
                      <a:pt x="91" y="347"/>
                      <a:pt x="102" y="355"/>
                      <a:pt x="104" y="368"/>
                    </a:cubicBezTo>
                    <a:cubicBezTo>
                      <a:pt x="106" y="380"/>
                      <a:pt x="98" y="392"/>
                      <a:pt x="86" y="394"/>
                    </a:cubicBezTo>
                    <a:moveTo>
                      <a:pt x="72" y="314"/>
                    </a:moveTo>
                    <a:cubicBezTo>
                      <a:pt x="60" y="316"/>
                      <a:pt x="48" y="308"/>
                      <a:pt x="46" y="295"/>
                    </a:cubicBezTo>
                    <a:cubicBezTo>
                      <a:pt x="44" y="283"/>
                      <a:pt x="53" y="271"/>
                      <a:pt x="65" y="269"/>
                    </a:cubicBezTo>
                    <a:cubicBezTo>
                      <a:pt x="77" y="267"/>
                      <a:pt x="89" y="275"/>
                      <a:pt x="91" y="288"/>
                    </a:cubicBezTo>
                    <a:cubicBezTo>
                      <a:pt x="93" y="300"/>
                      <a:pt x="85" y="312"/>
                      <a:pt x="72" y="314"/>
                    </a:cubicBezTo>
                  </a:path>
                </a:pathLst>
              </a:custGeom>
              <a:solidFill>
                <a:srgbClr val="6EAD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54"/>
              <p:cNvSpPr>
                <a:spLocks noEditPoints="1"/>
              </p:cNvSpPr>
              <p:nvPr/>
            </p:nvSpPr>
            <p:spPr bwMode="auto">
              <a:xfrm>
                <a:off x="639450" y="1322538"/>
                <a:ext cx="5306745" cy="5137958"/>
              </a:xfrm>
              <a:custGeom>
                <a:avLst/>
                <a:gdLst>
                  <a:gd name="T0" fmla="*/ 0 w 1569"/>
                  <a:gd name="T1" fmla="*/ 1417 h 1519"/>
                  <a:gd name="T2" fmla="*/ 1569 w 1569"/>
                  <a:gd name="T3" fmla="*/ 102 h 1519"/>
                  <a:gd name="T4" fmla="*/ 63 w 1569"/>
                  <a:gd name="T5" fmla="*/ 1379 h 1519"/>
                  <a:gd name="T6" fmla="*/ 66 w 1569"/>
                  <a:gd name="T7" fmla="*/ 1334 h 1519"/>
                  <a:gd name="T8" fmla="*/ 63 w 1569"/>
                  <a:gd name="T9" fmla="*/ 1379 h 1519"/>
                  <a:gd name="T10" fmla="*/ 47 w 1569"/>
                  <a:gd name="T11" fmla="*/ 1274 h 1519"/>
                  <a:gd name="T12" fmla="*/ 92 w 1569"/>
                  <a:gd name="T13" fmla="*/ 1278 h 1519"/>
                  <a:gd name="T14" fmla="*/ 74 w 1569"/>
                  <a:gd name="T15" fmla="*/ 1218 h 1519"/>
                  <a:gd name="T16" fmla="*/ 77 w 1569"/>
                  <a:gd name="T17" fmla="*/ 1173 h 1519"/>
                  <a:gd name="T18" fmla="*/ 74 w 1569"/>
                  <a:gd name="T19" fmla="*/ 1218 h 1519"/>
                  <a:gd name="T20" fmla="*/ 59 w 1569"/>
                  <a:gd name="T21" fmla="*/ 1113 h 1519"/>
                  <a:gd name="T22" fmla="*/ 104 w 1569"/>
                  <a:gd name="T23" fmla="*/ 1116 h 1519"/>
                  <a:gd name="T24" fmla="*/ 85 w 1569"/>
                  <a:gd name="T25" fmla="*/ 1056 h 1519"/>
                  <a:gd name="T26" fmla="*/ 88 w 1569"/>
                  <a:gd name="T27" fmla="*/ 1011 h 1519"/>
                  <a:gd name="T28" fmla="*/ 85 w 1569"/>
                  <a:gd name="T29" fmla="*/ 1056 h 1519"/>
                  <a:gd name="T30" fmla="*/ 70 w 1569"/>
                  <a:gd name="T31" fmla="*/ 951 h 1519"/>
                  <a:gd name="T32" fmla="*/ 115 w 1569"/>
                  <a:gd name="T33" fmla="*/ 954 h 1519"/>
                  <a:gd name="T34" fmla="*/ 96 w 1569"/>
                  <a:gd name="T35" fmla="*/ 895 h 1519"/>
                  <a:gd name="T36" fmla="*/ 100 w 1569"/>
                  <a:gd name="T37" fmla="*/ 849 h 1519"/>
                  <a:gd name="T38" fmla="*/ 96 w 1569"/>
                  <a:gd name="T39" fmla="*/ 895 h 1519"/>
                  <a:gd name="T40" fmla="*/ 81 w 1569"/>
                  <a:gd name="T41" fmla="*/ 790 h 1519"/>
                  <a:gd name="T42" fmla="*/ 126 w 1569"/>
                  <a:gd name="T43" fmla="*/ 793 h 1519"/>
                  <a:gd name="T44" fmla="*/ 108 w 1569"/>
                  <a:gd name="T45" fmla="*/ 733 h 1519"/>
                  <a:gd name="T46" fmla="*/ 111 w 1569"/>
                  <a:gd name="T47" fmla="*/ 688 h 1519"/>
                  <a:gd name="T48" fmla="*/ 108 w 1569"/>
                  <a:gd name="T49" fmla="*/ 733 h 1519"/>
                  <a:gd name="T50" fmla="*/ 92 w 1569"/>
                  <a:gd name="T51" fmla="*/ 628 h 1519"/>
                  <a:gd name="T52" fmla="*/ 138 w 1569"/>
                  <a:gd name="T53" fmla="*/ 631 h 1519"/>
                  <a:gd name="T54" fmla="*/ 119 w 1569"/>
                  <a:gd name="T55" fmla="*/ 571 h 1519"/>
                  <a:gd name="T56" fmla="*/ 122 w 1569"/>
                  <a:gd name="T57" fmla="*/ 526 h 1519"/>
                  <a:gd name="T58" fmla="*/ 119 w 1569"/>
                  <a:gd name="T59" fmla="*/ 571 h 1519"/>
                  <a:gd name="T60" fmla="*/ 104 w 1569"/>
                  <a:gd name="T61" fmla="*/ 466 h 1519"/>
                  <a:gd name="T62" fmla="*/ 149 w 1569"/>
                  <a:gd name="T63" fmla="*/ 470 h 1519"/>
                  <a:gd name="T64" fmla="*/ 130 w 1569"/>
                  <a:gd name="T65" fmla="*/ 410 h 1519"/>
                  <a:gd name="T66" fmla="*/ 133 w 1569"/>
                  <a:gd name="T67" fmla="*/ 365 h 1519"/>
                  <a:gd name="T68" fmla="*/ 130 w 1569"/>
                  <a:gd name="T69" fmla="*/ 410 h 1519"/>
                  <a:gd name="T70" fmla="*/ 115 w 1569"/>
                  <a:gd name="T71" fmla="*/ 305 h 1519"/>
                  <a:gd name="T72" fmla="*/ 160 w 1569"/>
                  <a:gd name="T73" fmla="*/ 308 h 1519"/>
                  <a:gd name="T74" fmla="*/ 142 w 1569"/>
                  <a:gd name="T75" fmla="*/ 248 h 1519"/>
                  <a:gd name="T76" fmla="*/ 145 w 1569"/>
                  <a:gd name="T77" fmla="*/ 203 h 1519"/>
                  <a:gd name="T78" fmla="*/ 142 w 1569"/>
                  <a:gd name="T79" fmla="*/ 248 h 1519"/>
                  <a:gd name="T80" fmla="*/ 126 w 1569"/>
                  <a:gd name="T81" fmla="*/ 143 h 1519"/>
                  <a:gd name="T82" fmla="*/ 171 w 1569"/>
                  <a:gd name="T83" fmla="*/ 146 h 1519"/>
                  <a:gd name="T84" fmla="*/ 153 w 1569"/>
                  <a:gd name="T85" fmla="*/ 87 h 1519"/>
                  <a:gd name="T86" fmla="*/ 156 w 1569"/>
                  <a:gd name="T87" fmla="*/ 41 h 1519"/>
                  <a:gd name="T88" fmla="*/ 153 w 1569"/>
                  <a:gd name="T89" fmla="*/ 87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69" h="1519">
                    <a:moveTo>
                      <a:pt x="99" y="0"/>
                    </a:moveTo>
                    <a:cubicBezTo>
                      <a:pt x="0" y="1417"/>
                      <a:pt x="0" y="1417"/>
                      <a:pt x="0" y="1417"/>
                    </a:cubicBezTo>
                    <a:cubicBezTo>
                      <a:pt x="1470" y="1519"/>
                      <a:pt x="1470" y="1519"/>
                      <a:pt x="1470" y="1519"/>
                    </a:cubicBezTo>
                    <a:cubicBezTo>
                      <a:pt x="1569" y="102"/>
                      <a:pt x="1569" y="102"/>
                      <a:pt x="1569" y="102"/>
                    </a:cubicBezTo>
                    <a:cubicBezTo>
                      <a:pt x="99" y="0"/>
                      <a:pt x="99" y="0"/>
                      <a:pt x="99" y="0"/>
                    </a:cubicBezTo>
                    <a:moveTo>
                      <a:pt x="63" y="1379"/>
                    </a:moveTo>
                    <a:cubicBezTo>
                      <a:pt x="50" y="1379"/>
                      <a:pt x="41" y="1368"/>
                      <a:pt x="42" y="1355"/>
                    </a:cubicBezTo>
                    <a:cubicBezTo>
                      <a:pt x="42" y="1343"/>
                      <a:pt x="53" y="1333"/>
                      <a:pt x="66" y="1334"/>
                    </a:cubicBezTo>
                    <a:cubicBezTo>
                      <a:pt x="78" y="1335"/>
                      <a:pt x="88" y="1346"/>
                      <a:pt x="87" y="1358"/>
                    </a:cubicBezTo>
                    <a:cubicBezTo>
                      <a:pt x="86" y="1371"/>
                      <a:pt x="75" y="1380"/>
                      <a:pt x="63" y="1379"/>
                    </a:cubicBezTo>
                    <a:moveTo>
                      <a:pt x="68" y="1299"/>
                    </a:moveTo>
                    <a:cubicBezTo>
                      <a:pt x="56" y="1298"/>
                      <a:pt x="46" y="1287"/>
                      <a:pt x="47" y="1274"/>
                    </a:cubicBezTo>
                    <a:cubicBezTo>
                      <a:pt x="48" y="1262"/>
                      <a:pt x="59" y="1252"/>
                      <a:pt x="71" y="1253"/>
                    </a:cubicBezTo>
                    <a:cubicBezTo>
                      <a:pt x="84" y="1254"/>
                      <a:pt x="93" y="1265"/>
                      <a:pt x="92" y="1278"/>
                    </a:cubicBezTo>
                    <a:cubicBezTo>
                      <a:pt x="92" y="1290"/>
                      <a:pt x="81" y="1299"/>
                      <a:pt x="68" y="1299"/>
                    </a:cubicBezTo>
                    <a:moveTo>
                      <a:pt x="74" y="1218"/>
                    </a:moveTo>
                    <a:cubicBezTo>
                      <a:pt x="61" y="1217"/>
                      <a:pt x="52" y="1206"/>
                      <a:pt x="53" y="1194"/>
                    </a:cubicBezTo>
                    <a:cubicBezTo>
                      <a:pt x="54" y="1181"/>
                      <a:pt x="65" y="1172"/>
                      <a:pt x="77" y="1173"/>
                    </a:cubicBezTo>
                    <a:cubicBezTo>
                      <a:pt x="90" y="1173"/>
                      <a:pt x="99" y="1184"/>
                      <a:pt x="98" y="1197"/>
                    </a:cubicBezTo>
                    <a:cubicBezTo>
                      <a:pt x="97" y="1209"/>
                      <a:pt x="86" y="1219"/>
                      <a:pt x="74" y="1218"/>
                    </a:cubicBezTo>
                    <a:moveTo>
                      <a:pt x="80" y="1137"/>
                    </a:moveTo>
                    <a:cubicBezTo>
                      <a:pt x="67" y="1136"/>
                      <a:pt x="58" y="1125"/>
                      <a:pt x="59" y="1113"/>
                    </a:cubicBezTo>
                    <a:cubicBezTo>
                      <a:pt x="59" y="1100"/>
                      <a:pt x="70" y="1091"/>
                      <a:pt x="83" y="1092"/>
                    </a:cubicBezTo>
                    <a:cubicBezTo>
                      <a:pt x="95" y="1093"/>
                      <a:pt x="105" y="1103"/>
                      <a:pt x="104" y="1116"/>
                    </a:cubicBezTo>
                    <a:cubicBezTo>
                      <a:pt x="103" y="1128"/>
                      <a:pt x="92" y="1138"/>
                      <a:pt x="80" y="1137"/>
                    </a:cubicBezTo>
                    <a:moveTo>
                      <a:pt x="85" y="1056"/>
                    </a:moveTo>
                    <a:cubicBezTo>
                      <a:pt x="73" y="1055"/>
                      <a:pt x="63" y="1044"/>
                      <a:pt x="64" y="1032"/>
                    </a:cubicBezTo>
                    <a:cubicBezTo>
                      <a:pt x="65" y="1019"/>
                      <a:pt x="76" y="1010"/>
                      <a:pt x="88" y="1011"/>
                    </a:cubicBezTo>
                    <a:cubicBezTo>
                      <a:pt x="101" y="1012"/>
                      <a:pt x="110" y="1023"/>
                      <a:pt x="109" y="1035"/>
                    </a:cubicBezTo>
                    <a:cubicBezTo>
                      <a:pt x="109" y="1048"/>
                      <a:pt x="98" y="1057"/>
                      <a:pt x="85" y="1056"/>
                    </a:cubicBezTo>
                    <a:moveTo>
                      <a:pt x="91" y="975"/>
                    </a:moveTo>
                    <a:cubicBezTo>
                      <a:pt x="78" y="974"/>
                      <a:pt x="69" y="964"/>
                      <a:pt x="70" y="951"/>
                    </a:cubicBezTo>
                    <a:cubicBezTo>
                      <a:pt x="71" y="939"/>
                      <a:pt x="82" y="929"/>
                      <a:pt x="94" y="930"/>
                    </a:cubicBezTo>
                    <a:cubicBezTo>
                      <a:pt x="106" y="931"/>
                      <a:pt x="116" y="942"/>
                      <a:pt x="115" y="954"/>
                    </a:cubicBezTo>
                    <a:cubicBezTo>
                      <a:pt x="114" y="967"/>
                      <a:pt x="103" y="976"/>
                      <a:pt x="91" y="975"/>
                    </a:cubicBezTo>
                    <a:moveTo>
                      <a:pt x="96" y="895"/>
                    </a:moveTo>
                    <a:cubicBezTo>
                      <a:pt x="84" y="894"/>
                      <a:pt x="75" y="883"/>
                      <a:pt x="75" y="870"/>
                    </a:cubicBezTo>
                    <a:cubicBezTo>
                      <a:pt x="76" y="858"/>
                      <a:pt x="87" y="848"/>
                      <a:pt x="100" y="849"/>
                    </a:cubicBezTo>
                    <a:cubicBezTo>
                      <a:pt x="112" y="850"/>
                      <a:pt x="122" y="861"/>
                      <a:pt x="121" y="874"/>
                    </a:cubicBezTo>
                    <a:cubicBezTo>
                      <a:pt x="120" y="886"/>
                      <a:pt x="109" y="895"/>
                      <a:pt x="96" y="895"/>
                    </a:cubicBezTo>
                    <a:moveTo>
                      <a:pt x="102" y="814"/>
                    </a:moveTo>
                    <a:cubicBezTo>
                      <a:pt x="90" y="813"/>
                      <a:pt x="80" y="802"/>
                      <a:pt x="81" y="790"/>
                    </a:cubicBezTo>
                    <a:cubicBezTo>
                      <a:pt x="82" y="777"/>
                      <a:pt x="93" y="768"/>
                      <a:pt x="105" y="769"/>
                    </a:cubicBezTo>
                    <a:cubicBezTo>
                      <a:pt x="118" y="769"/>
                      <a:pt x="127" y="780"/>
                      <a:pt x="126" y="793"/>
                    </a:cubicBezTo>
                    <a:cubicBezTo>
                      <a:pt x="125" y="805"/>
                      <a:pt x="115" y="815"/>
                      <a:pt x="102" y="814"/>
                    </a:cubicBezTo>
                    <a:moveTo>
                      <a:pt x="108" y="733"/>
                    </a:moveTo>
                    <a:cubicBezTo>
                      <a:pt x="95" y="732"/>
                      <a:pt x="86" y="721"/>
                      <a:pt x="87" y="709"/>
                    </a:cubicBezTo>
                    <a:cubicBezTo>
                      <a:pt x="88" y="696"/>
                      <a:pt x="98" y="687"/>
                      <a:pt x="111" y="688"/>
                    </a:cubicBezTo>
                    <a:cubicBezTo>
                      <a:pt x="123" y="689"/>
                      <a:pt x="133" y="699"/>
                      <a:pt x="132" y="712"/>
                    </a:cubicBezTo>
                    <a:cubicBezTo>
                      <a:pt x="131" y="724"/>
                      <a:pt x="120" y="734"/>
                      <a:pt x="108" y="733"/>
                    </a:cubicBezTo>
                    <a:moveTo>
                      <a:pt x="113" y="652"/>
                    </a:moveTo>
                    <a:cubicBezTo>
                      <a:pt x="101" y="651"/>
                      <a:pt x="91" y="640"/>
                      <a:pt x="92" y="628"/>
                    </a:cubicBezTo>
                    <a:cubicBezTo>
                      <a:pt x="93" y="615"/>
                      <a:pt x="104" y="606"/>
                      <a:pt x="117" y="607"/>
                    </a:cubicBezTo>
                    <a:cubicBezTo>
                      <a:pt x="129" y="608"/>
                      <a:pt x="138" y="619"/>
                      <a:pt x="138" y="631"/>
                    </a:cubicBezTo>
                    <a:cubicBezTo>
                      <a:pt x="137" y="644"/>
                      <a:pt x="126" y="653"/>
                      <a:pt x="113" y="652"/>
                    </a:cubicBezTo>
                    <a:moveTo>
                      <a:pt x="119" y="571"/>
                    </a:moveTo>
                    <a:cubicBezTo>
                      <a:pt x="107" y="570"/>
                      <a:pt x="97" y="560"/>
                      <a:pt x="98" y="547"/>
                    </a:cubicBezTo>
                    <a:cubicBezTo>
                      <a:pt x="99" y="535"/>
                      <a:pt x="110" y="525"/>
                      <a:pt x="122" y="526"/>
                    </a:cubicBezTo>
                    <a:cubicBezTo>
                      <a:pt x="135" y="527"/>
                      <a:pt x="144" y="538"/>
                      <a:pt x="143" y="550"/>
                    </a:cubicBezTo>
                    <a:cubicBezTo>
                      <a:pt x="142" y="563"/>
                      <a:pt x="132" y="572"/>
                      <a:pt x="119" y="571"/>
                    </a:cubicBezTo>
                    <a:moveTo>
                      <a:pt x="125" y="491"/>
                    </a:moveTo>
                    <a:cubicBezTo>
                      <a:pt x="112" y="490"/>
                      <a:pt x="103" y="479"/>
                      <a:pt x="104" y="466"/>
                    </a:cubicBezTo>
                    <a:cubicBezTo>
                      <a:pt x="105" y="454"/>
                      <a:pt x="115" y="444"/>
                      <a:pt x="128" y="445"/>
                    </a:cubicBezTo>
                    <a:cubicBezTo>
                      <a:pt x="140" y="446"/>
                      <a:pt x="150" y="457"/>
                      <a:pt x="149" y="470"/>
                    </a:cubicBezTo>
                    <a:cubicBezTo>
                      <a:pt x="148" y="482"/>
                      <a:pt x="137" y="491"/>
                      <a:pt x="125" y="491"/>
                    </a:cubicBezTo>
                    <a:moveTo>
                      <a:pt x="130" y="410"/>
                    </a:moveTo>
                    <a:cubicBezTo>
                      <a:pt x="118" y="409"/>
                      <a:pt x="108" y="398"/>
                      <a:pt x="109" y="386"/>
                    </a:cubicBezTo>
                    <a:cubicBezTo>
                      <a:pt x="110" y="373"/>
                      <a:pt x="121" y="364"/>
                      <a:pt x="133" y="365"/>
                    </a:cubicBezTo>
                    <a:cubicBezTo>
                      <a:pt x="146" y="365"/>
                      <a:pt x="155" y="376"/>
                      <a:pt x="155" y="389"/>
                    </a:cubicBezTo>
                    <a:cubicBezTo>
                      <a:pt x="154" y="401"/>
                      <a:pt x="143" y="411"/>
                      <a:pt x="130" y="410"/>
                    </a:cubicBezTo>
                    <a:moveTo>
                      <a:pt x="136" y="329"/>
                    </a:moveTo>
                    <a:cubicBezTo>
                      <a:pt x="123" y="328"/>
                      <a:pt x="114" y="317"/>
                      <a:pt x="115" y="305"/>
                    </a:cubicBezTo>
                    <a:cubicBezTo>
                      <a:pt x="116" y="292"/>
                      <a:pt x="127" y="283"/>
                      <a:pt x="139" y="284"/>
                    </a:cubicBezTo>
                    <a:cubicBezTo>
                      <a:pt x="152" y="285"/>
                      <a:pt x="161" y="295"/>
                      <a:pt x="160" y="308"/>
                    </a:cubicBezTo>
                    <a:cubicBezTo>
                      <a:pt x="159" y="320"/>
                      <a:pt x="148" y="330"/>
                      <a:pt x="136" y="329"/>
                    </a:cubicBezTo>
                    <a:moveTo>
                      <a:pt x="142" y="248"/>
                    </a:moveTo>
                    <a:cubicBezTo>
                      <a:pt x="129" y="247"/>
                      <a:pt x="120" y="236"/>
                      <a:pt x="121" y="224"/>
                    </a:cubicBezTo>
                    <a:cubicBezTo>
                      <a:pt x="121" y="211"/>
                      <a:pt x="132" y="202"/>
                      <a:pt x="145" y="203"/>
                    </a:cubicBezTo>
                    <a:cubicBezTo>
                      <a:pt x="157" y="204"/>
                      <a:pt x="167" y="215"/>
                      <a:pt x="166" y="227"/>
                    </a:cubicBezTo>
                    <a:cubicBezTo>
                      <a:pt x="165" y="240"/>
                      <a:pt x="154" y="249"/>
                      <a:pt x="142" y="248"/>
                    </a:cubicBezTo>
                    <a:moveTo>
                      <a:pt x="147" y="167"/>
                    </a:moveTo>
                    <a:cubicBezTo>
                      <a:pt x="135" y="166"/>
                      <a:pt x="125" y="156"/>
                      <a:pt x="126" y="143"/>
                    </a:cubicBezTo>
                    <a:cubicBezTo>
                      <a:pt x="127" y="131"/>
                      <a:pt x="138" y="121"/>
                      <a:pt x="150" y="122"/>
                    </a:cubicBezTo>
                    <a:cubicBezTo>
                      <a:pt x="163" y="123"/>
                      <a:pt x="172" y="134"/>
                      <a:pt x="171" y="146"/>
                    </a:cubicBezTo>
                    <a:cubicBezTo>
                      <a:pt x="171" y="159"/>
                      <a:pt x="160" y="168"/>
                      <a:pt x="147" y="167"/>
                    </a:cubicBezTo>
                    <a:moveTo>
                      <a:pt x="153" y="87"/>
                    </a:moveTo>
                    <a:cubicBezTo>
                      <a:pt x="140" y="86"/>
                      <a:pt x="131" y="75"/>
                      <a:pt x="132" y="62"/>
                    </a:cubicBezTo>
                    <a:cubicBezTo>
                      <a:pt x="133" y="50"/>
                      <a:pt x="144" y="40"/>
                      <a:pt x="156" y="41"/>
                    </a:cubicBezTo>
                    <a:cubicBezTo>
                      <a:pt x="169" y="42"/>
                      <a:pt x="178" y="53"/>
                      <a:pt x="177" y="65"/>
                    </a:cubicBezTo>
                    <a:cubicBezTo>
                      <a:pt x="176" y="78"/>
                      <a:pt x="165" y="87"/>
                      <a:pt x="153" y="87"/>
                    </a:cubicBezTo>
                  </a:path>
                </a:pathLst>
              </a:custGeom>
              <a:solidFill>
                <a:srgbClr val="F7FBF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/>
            </p:nvSpPr>
            <p:spPr bwMode="auto">
              <a:xfrm rot="273303">
                <a:off x="1443333" y="1925780"/>
                <a:ext cx="3876554" cy="402280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 w="76200">
                <a:noFill/>
                <a:miter lim="800000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91"/>
              <p:cNvSpPr/>
              <p:nvPr/>
            </p:nvSpPr>
            <p:spPr bwMode="auto">
              <a:xfrm>
                <a:off x="1359104" y="966369"/>
                <a:ext cx="416243" cy="946918"/>
              </a:xfrm>
              <a:custGeom>
                <a:avLst/>
                <a:gdLst>
                  <a:gd name="T0" fmla="*/ 50 w 123"/>
                  <a:gd name="T1" fmla="*/ 228 h 280"/>
                  <a:gd name="T2" fmla="*/ 51 w 123"/>
                  <a:gd name="T3" fmla="*/ 230 h 280"/>
                  <a:gd name="T4" fmla="*/ 51 w 123"/>
                  <a:gd name="T5" fmla="*/ 231 h 280"/>
                  <a:gd name="T6" fmla="*/ 51 w 123"/>
                  <a:gd name="T7" fmla="*/ 231 h 280"/>
                  <a:gd name="T8" fmla="*/ 56 w 123"/>
                  <a:gd name="T9" fmla="*/ 249 h 280"/>
                  <a:gd name="T10" fmla="*/ 94 w 123"/>
                  <a:gd name="T11" fmla="*/ 275 h 280"/>
                  <a:gd name="T12" fmla="*/ 98 w 123"/>
                  <a:gd name="T13" fmla="*/ 275 h 280"/>
                  <a:gd name="T14" fmla="*/ 119 w 123"/>
                  <a:gd name="T15" fmla="*/ 234 h 280"/>
                  <a:gd name="T16" fmla="*/ 73 w 123"/>
                  <a:gd name="T17" fmla="*/ 54 h 280"/>
                  <a:gd name="T18" fmla="*/ 72 w 123"/>
                  <a:gd name="T19" fmla="*/ 52 h 280"/>
                  <a:gd name="T20" fmla="*/ 72 w 123"/>
                  <a:gd name="T21" fmla="*/ 50 h 280"/>
                  <a:gd name="T22" fmla="*/ 63 w 123"/>
                  <a:gd name="T23" fmla="*/ 53 h 280"/>
                  <a:gd name="T24" fmla="*/ 64 w 123"/>
                  <a:gd name="T25" fmla="*/ 54 h 280"/>
                  <a:gd name="T26" fmla="*/ 64 w 123"/>
                  <a:gd name="T27" fmla="*/ 56 h 280"/>
                  <a:gd name="T28" fmla="*/ 110 w 123"/>
                  <a:gd name="T29" fmla="*/ 236 h 280"/>
                  <a:gd name="T30" fmla="*/ 95 w 123"/>
                  <a:gd name="T31" fmla="*/ 266 h 280"/>
                  <a:gd name="T32" fmla="*/ 92 w 123"/>
                  <a:gd name="T33" fmla="*/ 267 h 280"/>
                  <a:gd name="T34" fmla="*/ 65 w 123"/>
                  <a:gd name="T35" fmla="*/ 247 h 280"/>
                  <a:gd name="T36" fmla="*/ 60 w 123"/>
                  <a:gd name="T37" fmla="*/ 229 h 280"/>
                  <a:gd name="T38" fmla="*/ 60 w 123"/>
                  <a:gd name="T39" fmla="*/ 229 h 280"/>
                  <a:gd name="T40" fmla="*/ 60 w 123"/>
                  <a:gd name="T41" fmla="*/ 227 h 280"/>
                  <a:gd name="T42" fmla="*/ 59 w 123"/>
                  <a:gd name="T43" fmla="*/ 225 h 280"/>
                  <a:gd name="T44" fmla="*/ 19 w 123"/>
                  <a:gd name="T45" fmla="*/ 66 h 280"/>
                  <a:gd name="T46" fmla="*/ 19 w 123"/>
                  <a:gd name="T47" fmla="*/ 66 h 280"/>
                  <a:gd name="T48" fmla="*/ 18 w 123"/>
                  <a:gd name="T49" fmla="*/ 64 h 280"/>
                  <a:gd name="T50" fmla="*/ 18 w 123"/>
                  <a:gd name="T51" fmla="*/ 64 h 280"/>
                  <a:gd name="T52" fmla="*/ 14 w 123"/>
                  <a:gd name="T53" fmla="*/ 46 h 280"/>
                  <a:gd name="T54" fmla="*/ 34 w 123"/>
                  <a:gd name="T55" fmla="*/ 14 h 280"/>
                  <a:gd name="T56" fmla="*/ 38 w 123"/>
                  <a:gd name="T57" fmla="*/ 13 h 280"/>
                  <a:gd name="T58" fmla="*/ 71 w 123"/>
                  <a:gd name="T59" fmla="*/ 31 h 280"/>
                  <a:gd name="T60" fmla="*/ 93 w 123"/>
                  <a:gd name="T61" fmla="*/ 117 h 280"/>
                  <a:gd name="T62" fmla="*/ 103 w 123"/>
                  <a:gd name="T63" fmla="*/ 117 h 280"/>
                  <a:gd name="T64" fmla="*/ 91 w 123"/>
                  <a:gd name="T65" fmla="*/ 74 h 280"/>
                  <a:gd name="T66" fmla="*/ 91 w 123"/>
                  <a:gd name="T67" fmla="*/ 74 h 280"/>
                  <a:gd name="T68" fmla="*/ 80 w 123"/>
                  <a:gd name="T69" fmla="*/ 29 h 280"/>
                  <a:gd name="T70" fmla="*/ 36 w 123"/>
                  <a:gd name="T71" fmla="*/ 5 h 280"/>
                  <a:gd name="T72" fmla="*/ 32 w 123"/>
                  <a:gd name="T73" fmla="*/ 6 h 280"/>
                  <a:gd name="T74" fmla="*/ 5 w 123"/>
                  <a:gd name="T75" fmla="*/ 48 h 280"/>
                  <a:gd name="T76" fmla="*/ 50 w 123"/>
                  <a:gd name="T77" fmla="*/ 22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3" h="280">
                    <a:moveTo>
                      <a:pt x="50" y="228"/>
                    </a:moveTo>
                    <a:cubicBezTo>
                      <a:pt x="50" y="228"/>
                      <a:pt x="51" y="229"/>
                      <a:pt x="51" y="230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61" y="268"/>
                      <a:pt x="78" y="280"/>
                      <a:pt x="94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114" y="270"/>
                      <a:pt x="123" y="252"/>
                      <a:pt x="119" y="23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3"/>
                      <a:pt x="72" y="52"/>
                      <a:pt x="72" y="52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4" y="55"/>
                      <a:pt x="64" y="56"/>
                      <a:pt x="64" y="56"/>
                    </a:cubicBezTo>
                    <a:cubicBezTo>
                      <a:pt x="110" y="236"/>
                      <a:pt x="110" y="236"/>
                      <a:pt x="110" y="236"/>
                    </a:cubicBezTo>
                    <a:cubicBezTo>
                      <a:pt x="113" y="249"/>
                      <a:pt x="107" y="263"/>
                      <a:pt x="95" y="266"/>
                    </a:cubicBezTo>
                    <a:cubicBezTo>
                      <a:pt x="92" y="267"/>
                      <a:pt x="92" y="267"/>
                      <a:pt x="92" y="267"/>
                    </a:cubicBezTo>
                    <a:cubicBezTo>
                      <a:pt x="80" y="270"/>
                      <a:pt x="68" y="261"/>
                      <a:pt x="65" y="247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27"/>
                      <a:pt x="60" y="227"/>
                      <a:pt x="60" y="227"/>
                    </a:cubicBezTo>
                    <a:cubicBezTo>
                      <a:pt x="60" y="227"/>
                      <a:pt x="59" y="226"/>
                      <a:pt x="59" y="22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32"/>
                      <a:pt x="19" y="18"/>
                      <a:pt x="34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53" y="9"/>
                      <a:pt x="68" y="17"/>
                      <a:pt x="71" y="31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75" y="11"/>
                      <a:pt x="56" y="0"/>
                      <a:pt x="36" y="5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12" y="11"/>
                      <a:pt x="0" y="30"/>
                      <a:pt x="5" y="48"/>
                    </a:cubicBezTo>
                    <a:lnTo>
                      <a:pt x="50" y="228"/>
                    </a:ln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 rot="240541">
              <a:off x="2909759" y="4925536"/>
              <a:ext cx="2571745" cy="400110"/>
            </a:xfrm>
            <a:prstGeom prst="rect">
              <a:avLst/>
            </a:prstGeom>
            <a:solidFill>
              <a:srgbClr val="EB8628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7FBFC"/>
                  </a:solidFill>
                  <a:ea typeface="华文细黑" panose="02010600040101010101" pitchFamily="2" charset="-122"/>
                </a:rPr>
                <a:t>SAMPLE TITLE HERE           </a:t>
              </a:r>
              <a:endParaRPr lang="zh-CN" altLang="en-US" sz="2000" b="1" dirty="0">
                <a:solidFill>
                  <a:srgbClr val="F7FBFC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35706" y="1850773"/>
            <a:ext cx="5116113" cy="4035141"/>
            <a:chOff x="6486276" y="1850773"/>
            <a:chExt cx="5116113" cy="4035141"/>
          </a:xfrm>
        </p:grpSpPr>
        <p:sp>
          <p:nvSpPr>
            <p:cNvPr id="69" name="矩形 68"/>
            <p:cNvSpPr/>
            <p:nvPr/>
          </p:nvSpPr>
          <p:spPr>
            <a:xfrm>
              <a:off x="7024848" y="1886388"/>
              <a:ext cx="4577541" cy="596265"/>
            </a:xfrm>
            <a:prstGeom prst="rect">
              <a:avLst/>
            </a:prstGeom>
            <a:solidFill>
              <a:srgbClr val="F7FB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7024848" y="2953052"/>
              <a:ext cx="4577541" cy="596265"/>
            </a:xfrm>
            <a:prstGeom prst="rect">
              <a:avLst/>
            </a:prstGeom>
            <a:solidFill>
              <a:srgbClr val="F7FB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7024848" y="4023176"/>
              <a:ext cx="4577541" cy="596265"/>
            </a:xfrm>
            <a:prstGeom prst="rect">
              <a:avLst/>
            </a:prstGeom>
            <a:solidFill>
              <a:srgbClr val="F7FB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7024847" y="5093300"/>
              <a:ext cx="4577541" cy="596265"/>
            </a:xfrm>
            <a:prstGeom prst="rect">
              <a:avLst/>
            </a:prstGeom>
            <a:solidFill>
              <a:srgbClr val="F7FB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6486276" y="1850773"/>
              <a:ext cx="558166" cy="830997"/>
            </a:xfrm>
            <a:prstGeom prst="rect">
              <a:avLst/>
            </a:prstGeom>
            <a:solidFill>
              <a:srgbClr val="CEA95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rgbClr val="F7FBFC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6486276" y="2916053"/>
              <a:ext cx="529312" cy="830997"/>
            </a:xfrm>
            <a:prstGeom prst="rect">
              <a:avLst/>
            </a:prstGeom>
            <a:solidFill>
              <a:srgbClr val="6EADA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rgbClr val="F7FBFC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6486276" y="3989637"/>
              <a:ext cx="510076" cy="830997"/>
            </a:xfrm>
            <a:prstGeom prst="rect">
              <a:avLst/>
            </a:prstGeom>
            <a:solidFill>
              <a:srgbClr val="B5213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rgbClr val="F7FBFC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6486276" y="5054917"/>
              <a:ext cx="572593" cy="830997"/>
            </a:xfrm>
            <a:prstGeom prst="rect">
              <a:avLst/>
            </a:prstGeom>
            <a:solidFill>
              <a:srgbClr val="EB862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rgbClr val="F7FBFC"/>
                  </a:solidFill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</a:p>
          </p:txBody>
        </p:sp>
      </p:grpSp>
    </p:spTree>
  </p:cSld>
  <p:clrMapOvr>
    <a:masterClrMapping/>
  </p:clrMapOvr>
  <p:transition advTm="285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674474" y="1734229"/>
            <a:ext cx="1833107" cy="1875743"/>
            <a:chOff x="1674474" y="1834242"/>
            <a:chExt cx="1833107" cy="1875743"/>
          </a:xfrm>
        </p:grpSpPr>
        <p:grpSp>
          <p:nvGrpSpPr>
            <p:cNvPr id="11" name="组合 10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2" name="图表 1"/>
              <p:cNvGraphicFramePr/>
              <p:nvPr/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avLst/>
                <a:gdLst>
                  <a:gd name="T0" fmla="*/ 191 w 302"/>
                  <a:gd name="T1" fmla="*/ 13 h 130"/>
                  <a:gd name="T2" fmla="*/ 58 w 302"/>
                  <a:gd name="T3" fmla="*/ 20 h 130"/>
                  <a:gd name="T4" fmla="*/ 243 w 302"/>
                  <a:gd name="T5" fmla="*/ 38 h 130"/>
                  <a:gd name="T6" fmla="*/ 230 w 302"/>
                  <a:gd name="T7" fmla="*/ 30 h 130"/>
                  <a:gd name="T8" fmla="*/ 264 w 302"/>
                  <a:gd name="T9" fmla="*/ 47 h 130"/>
                  <a:gd name="T10" fmla="*/ 250 w 302"/>
                  <a:gd name="T11" fmla="*/ 43 h 130"/>
                  <a:gd name="T12" fmla="*/ 258 w 302"/>
                  <a:gd name="T13" fmla="*/ 55 h 130"/>
                  <a:gd name="T14" fmla="*/ 273 w 302"/>
                  <a:gd name="T15" fmla="*/ 55 h 130"/>
                  <a:gd name="T16" fmla="*/ 217 w 302"/>
                  <a:gd name="T17" fmla="*/ 59 h 130"/>
                  <a:gd name="T18" fmla="*/ 227 w 302"/>
                  <a:gd name="T19" fmla="*/ 63 h 130"/>
                  <a:gd name="T20" fmla="*/ 246 w 302"/>
                  <a:gd name="T21" fmla="*/ 77 h 130"/>
                  <a:gd name="T22" fmla="*/ 289 w 302"/>
                  <a:gd name="T23" fmla="*/ 80 h 130"/>
                  <a:gd name="T24" fmla="*/ 289 w 302"/>
                  <a:gd name="T25" fmla="*/ 97 h 130"/>
                  <a:gd name="T26" fmla="*/ 291 w 302"/>
                  <a:gd name="T27" fmla="*/ 127 h 130"/>
                  <a:gd name="T28" fmla="*/ 247 w 302"/>
                  <a:gd name="T29" fmla="*/ 55 h 130"/>
                  <a:gd name="T30" fmla="*/ 235 w 302"/>
                  <a:gd name="T31" fmla="*/ 36 h 130"/>
                  <a:gd name="T32" fmla="*/ 219 w 302"/>
                  <a:gd name="T33" fmla="*/ 33 h 130"/>
                  <a:gd name="T34" fmla="*/ 212 w 302"/>
                  <a:gd name="T35" fmla="*/ 38 h 130"/>
                  <a:gd name="T36" fmla="*/ 199 w 302"/>
                  <a:gd name="T37" fmla="*/ 27 h 130"/>
                  <a:gd name="T38" fmla="*/ 220 w 302"/>
                  <a:gd name="T39" fmla="*/ 24 h 130"/>
                  <a:gd name="T40" fmla="*/ 226 w 302"/>
                  <a:gd name="T41" fmla="*/ 23 h 130"/>
                  <a:gd name="T42" fmla="*/ 213 w 302"/>
                  <a:gd name="T43" fmla="*/ 16 h 130"/>
                  <a:gd name="T44" fmla="*/ 204 w 302"/>
                  <a:gd name="T45" fmla="*/ 19 h 130"/>
                  <a:gd name="T46" fmla="*/ 198 w 302"/>
                  <a:gd name="T47" fmla="*/ 9 h 130"/>
                  <a:gd name="T48" fmla="*/ 192 w 302"/>
                  <a:gd name="T49" fmla="*/ 26 h 130"/>
                  <a:gd name="T50" fmla="*/ 178 w 302"/>
                  <a:gd name="T51" fmla="*/ 23 h 130"/>
                  <a:gd name="T52" fmla="*/ 176 w 302"/>
                  <a:gd name="T53" fmla="*/ 14 h 130"/>
                  <a:gd name="T54" fmla="*/ 163 w 302"/>
                  <a:gd name="T55" fmla="*/ 5 h 130"/>
                  <a:gd name="T56" fmla="*/ 157 w 302"/>
                  <a:gd name="T57" fmla="*/ 8 h 130"/>
                  <a:gd name="T58" fmla="*/ 154 w 302"/>
                  <a:gd name="T59" fmla="*/ 23 h 130"/>
                  <a:gd name="T60" fmla="*/ 145 w 302"/>
                  <a:gd name="T61" fmla="*/ 29 h 130"/>
                  <a:gd name="T62" fmla="*/ 144 w 302"/>
                  <a:gd name="T63" fmla="*/ 18 h 130"/>
                  <a:gd name="T64" fmla="*/ 133 w 302"/>
                  <a:gd name="T65" fmla="*/ 14 h 130"/>
                  <a:gd name="T66" fmla="*/ 128 w 302"/>
                  <a:gd name="T67" fmla="*/ 7 h 130"/>
                  <a:gd name="T68" fmla="*/ 117 w 302"/>
                  <a:gd name="T69" fmla="*/ 0 h 130"/>
                  <a:gd name="T70" fmla="*/ 87 w 302"/>
                  <a:gd name="T71" fmla="*/ 8 h 130"/>
                  <a:gd name="T72" fmla="*/ 69 w 302"/>
                  <a:gd name="T73" fmla="*/ 13 h 130"/>
                  <a:gd name="T74" fmla="*/ 21 w 302"/>
                  <a:gd name="T75" fmla="*/ 58 h 130"/>
                  <a:gd name="T76" fmla="*/ 39 w 302"/>
                  <a:gd name="T77" fmla="*/ 75 h 130"/>
                  <a:gd name="T78" fmla="*/ 91 w 302"/>
                  <a:gd name="T79" fmla="*/ 63 h 130"/>
                  <a:gd name="T80" fmla="*/ 166 w 302"/>
                  <a:gd name="T81" fmla="*/ 58 h 130"/>
                  <a:gd name="T82" fmla="*/ 204 w 302"/>
                  <a:gd name="T83" fmla="*/ 68 h 130"/>
                  <a:gd name="T84" fmla="*/ 251 w 302"/>
                  <a:gd name="T85" fmla="*/ 92 h 130"/>
                  <a:gd name="T86" fmla="*/ 202 w 302"/>
                  <a:gd name="T87" fmla="*/ 58 h 130"/>
                  <a:gd name="T88" fmla="*/ 179 w 302"/>
                  <a:gd name="T89" fmla="*/ 45 h 130"/>
                  <a:gd name="T90" fmla="*/ 192 w 302"/>
                  <a:gd name="T91" fmla="*/ 48 h 130"/>
                  <a:gd name="T92" fmla="*/ 216 w 302"/>
                  <a:gd name="T93" fmla="*/ 56 h 130"/>
                  <a:gd name="T94" fmla="*/ 229 w 302"/>
                  <a:gd name="T95" fmla="*/ 58 h 130"/>
                  <a:gd name="T96" fmla="*/ 239 w 302"/>
                  <a:gd name="T97" fmla="*/ 66 h 130"/>
                  <a:gd name="T98" fmla="*/ 246 w 302"/>
                  <a:gd name="T99" fmla="*/ 58 h 130"/>
                  <a:gd name="T100" fmla="*/ 68 w 302"/>
                  <a:gd name="T101" fmla="*/ 22 h 130"/>
                  <a:gd name="T102" fmla="*/ 182 w 302"/>
                  <a:gd name="T103" fmla="*/ 51 h 130"/>
                  <a:gd name="T104" fmla="*/ 171 w 302"/>
                  <a:gd name="T105" fmla="*/ 42 h 130"/>
                  <a:gd name="T106" fmla="*/ 218 w 302"/>
                  <a:gd name="T107" fmla="*/ 45 h 130"/>
                  <a:gd name="T108" fmla="*/ 224 w 302"/>
                  <a:gd name="T109" fmla="*/ 48 h 130"/>
                  <a:gd name="T110" fmla="*/ 226 w 302"/>
                  <a:gd name="T111" fmla="*/ 45 h 130"/>
                  <a:gd name="T112" fmla="*/ 240 w 302"/>
                  <a:gd name="T113" fmla="*/ 61 h 130"/>
                  <a:gd name="T114" fmla="*/ 184 w 302"/>
                  <a:gd name="T115" fmla="*/ 13 h 130"/>
                  <a:gd name="T116" fmla="*/ 212 w 302"/>
                  <a:gd name="T117" fmla="*/ 31 h 130"/>
                  <a:gd name="T118" fmla="*/ 280 w 302"/>
                  <a:gd name="T119" fmla="*/ 115 h 130"/>
                  <a:gd name="T120" fmla="*/ 275 w 302"/>
                  <a:gd name="T121" fmla="*/ 74 h 130"/>
                  <a:gd name="T122" fmla="*/ 283 w 302"/>
                  <a:gd name="T123" fmla="*/ 9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30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6EADA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221869" y="2479725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Yu Gothic Medium" panose="020B0500000000000000" pitchFamily="34" charset="-128"/>
                </a:rPr>
                <a:t>50%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39055" y="1734229"/>
            <a:ext cx="1833107" cy="1875743"/>
            <a:chOff x="1674474" y="1834242"/>
            <a:chExt cx="1833107" cy="18757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17" name="图表 16"/>
              <p:cNvGraphicFramePr/>
              <p:nvPr/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avLst/>
                <a:gdLst>
                  <a:gd name="T0" fmla="*/ 191 w 302"/>
                  <a:gd name="T1" fmla="*/ 13 h 130"/>
                  <a:gd name="T2" fmla="*/ 58 w 302"/>
                  <a:gd name="T3" fmla="*/ 20 h 130"/>
                  <a:gd name="T4" fmla="*/ 243 w 302"/>
                  <a:gd name="T5" fmla="*/ 38 h 130"/>
                  <a:gd name="T6" fmla="*/ 230 w 302"/>
                  <a:gd name="T7" fmla="*/ 30 h 130"/>
                  <a:gd name="T8" fmla="*/ 264 w 302"/>
                  <a:gd name="T9" fmla="*/ 47 h 130"/>
                  <a:gd name="T10" fmla="*/ 250 w 302"/>
                  <a:gd name="T11" fmla="*/ 43 h 130"/>
                  <a:gd name="T12" fmla="*/ 258 w 302"/>
                  <a:gd name="T13" fmla="*/ 55 h 130"/>
                  <a:gd name="T14" fmla="*/ 273 w 302"/>
                  <a:gd name="T15" fmla="*/ 55 h 130"/>
                  <a:gd name="T16" fmla="*/ 217 w 302"/>
                  <a:gd name="T17" fmla="*/ 59 h 130"/>
                  <a:gd name="T18" fmla="*/ 227 w 302"/>
                  <a:gd name="T19" fmla="*/ 63 h 130"/>
                  <a:gd name="T20" fmla="*/ 246 w 302"/>
                  <a:gd name="T21" fmla="*/ 77 h 130"/>
                  <a:gd name="T22" fmla="*/ 289 w 302"/>
                  <a:gd name="T23" fmla="*/ 80 h 130"/>
                  <a:gd name="T24" fmla="*/ 289 w 302"/>
                  <a:gd name="T25" fmla="*/ 97 h 130"/>
                  <a:gd name="T26" fmla="*/ 291 w 302"/>
                  <a:gd name="T27" fmla="*/ 127 h 130"/>
                  <a:gd name="T28" fmla="*/ 247 w 302"/>
                  <a:gd name="T29" fmla="*/ 55 h 130"/>
                  <a:gd name="T30" fmla="*/ 235 w 302"/>
                  <a:gd name="T31" fmla="*/ 36 h 130"/>
                  <a:gd name="T32" fmla="*/ 219 w 302"/>
                  <a:gd name="T33" fmla="*/ 33 h 130"/>
                  <a:gd name="T34" fmla="*/ 212 w 302"/>
                  <a:gd name="T35" fmla="*/ 38 h 130"/>
                  <a:gd name="T36" fmla="*/ 199 w 302"/>
                  <a:gd name="T37" fmla="*/ 27 h 130"/>
                  <a:gd name="T38" fmla="*/ 220 w 302"/>
                  <a:gd name="T39" fmla="*/ 24 h 130"/>
                  <a:gd name="T40" fmla="*/ 226 w 302"/>
                  <a:gd name="T41" fmla="*/ 23 h 130"/>
                  <a:gd name="T42" fmla="*/ 213 w 302"/>
                  <a:gd name="T43" fmla="*/ 16 h 130"/>
                  <a:gd name="T44" fmla="*/ 204 w 302"/>
                  <a:gd name="T45" fmla="*/ 19 h 130"/>
                  <a:gd name="T46" fmla="*/ 198 w 302"/>
                  <a:gd name="T47" fmla="*/ 9 h 130"/>
                  <a:gd name="T48" fmla="*/ 192 w 302"/>
                  <a:gd name="T49" fmla="*/ 26 h 130"/>
                  <a:gd name="T50" fmla="*/ 178 w 302"/>
                  <a:gd name="T51" fmla="*/ 23 h 130"/>
                  <a:gd name="T52" fmla="*/ 176 w 302"/>
                  <a:gd name="T53" fmla="*/ 14 h 130"/>
                  <a:gd name="T54" fmla="*/ 163 w 302"/>
                  <a:gd name="T55" fmla="*/ 5 h 130"/>
                  <a:gd name="T56" fmla="*/ 157 w 302"/>
                  <a:gd name="T57" fmla="*/ 8 h 130"/>
                  <a:gd name="T58" fmla="*/ 154 w 302"/>
                  <a:gd name="T59" fmla="*/ 23 h 130"/>
                  <a:gd name="T60" fmla="*/ 145 w 302"/>
                  <a:gd name="T61" fmla="*/ 29 h 130"/>
                  <a:gd name="T62" fmla="*/ 144 w 302"/>
                  <a:gd name="T63" fmla="*/ 18 h 130"/>
                  <a:gd name="T64" fmla="*/ 133 w 302"/>
                  <a:gd name="T65" fmla="*/ 14 h 130"/>
                  <a:gd name="T66" fmla="*/ 128 w 302"/>
                  <a:gd name="T67" fmla="*/ 7 h 130"/>
                  <a:gd name="T68" fmla="*/ 117 w 302"/>
                  <a:gd name="T69" fmla="*/ 0 h 130"/>
                  <a:gd name="T70" fmla="*/ 87 w 302"/>
                  <a:gd name="T71" fmla="*/ 8 h 130"/>
                  <a:gd name="T72" fmla="*/ 69 w 302"/>
                  <a:gd name="T73" fmla="*/ 13 h 130"/>
                  <a:gd name="T74" fmla="*/ 21 w 302"/>
                  <a:gd name="T75" fmla="*/ 58 h 130"/>
                  <a:gd name="T76" fmla="*/ 39 w 302"/>
                  <a:gd name="T77" fmla="*/ 75 h 130"/>
                  <a:gd name="T78" fmla="*/ 91 w 302"/>
                  <a:gd name="T79" fmla="*/ 63 h 130"/>
                  <a:gd name="T80" fmla="*/ 166 w 302"/>
                  <a:gd name="T81" fmla="*/ 58 h 130"/>
                  <a:gd name="T82" fmla="*/ 204 w 302"/>
                  <a:gd name="T83" fmla="*/ 68 h 130"/>
                  <a:gd name="T84" fmla="*/ 251 w 302"/>
                  <a:gd name="T85" fmla="*/ 92 h 130"/>
                  <a:gd name="T86" fmla="*/ 202 w 302"/>
                  <a:gd name="T87" fmla="*/ 58 h 130"/>
                  <a:gd name="T88" fmla="*/ 179 w 302"/>
                  <a:gd name="T89" fmla="*/ 45 h 130"/>
                  <a:gd name="T90" fmla="*/ 192 w 302"/>
                  <a:gd name="T91" fmla="*/ 48 h 130"/>
                  <a:gd name="T92" fmla="*/ 216 w 302"/>
                  <a:gd name="T93" fmla="*/ 56 h 130"/>
                  <a:gd name="T94" fmla="*/ 229 w 302"/>
                  <a:gd name="T95" fmla="*/ 58 h 130"/>
                  <a:gd name="T96" fmla="*/ 239 w 302"/>
                  <a:gd name="T97" fmla="*/ 66 h 130"/>
                  <a:gd name="T98" fmla="*/ 246 w 302"/>
                  <a:gd name="T99" fmla="*/ 58 h 130"/>
                  <a:gd name="T100" fmla="*/ 68 w 302"/>
                  <a:gd name="T101" fmla="*/ 22 h 130"/>
                  <a:gd name="T102" fmla="*/ 182 w 302"/>
                  <a:gd name="T103" fmla="*/ 51 h 130"/>
                  <a:gd name="T104" fmla="*/ 171 w 302"/>
                  <a:gd name="T105" fmla="*/ 42 h 130"/>
                  <a:gd name="T106" fmla="*/ 218 w 302"/>
                  <a:gd name="T107" fmla="*/ 45 h 130"/>
                  <a:gd name="T108" fmla="*/ 224 w 302"/>
                  <a:gd name="T109" fmla="*/ 48 h 130"/>
                  <a:gd name="T110" fmla="*/ 226 w 302"/>
                  <a:gd name="T111" fmla="*/ 45 h 130"/>
                  <a:gd name="T112" fmla="*/ 240 w 302"/>
                  <a:gd name="T113" fmla="*/ 61 h 130"/>
                  <a:gd name="T114" fmla="*/ 184 w 302"/>
                  <a:gd name="T115" fmla="*/ 13 h 130"/>
                  <a:gd name="T116" fmla="*/ 212 w 302"/>
                  <a:gd name="T117" fmla="*/ 31 h 130"/>
                  <a:gd name="T118" fmla="*/ 280 w 302"/>
                  <a:gd name="T119" fmla="*/ 115 h 130"/>
                  <a:gd name="T120" fmla="*/ 275 w 302"/>
                  <a:gd name="T121" fmla="*/ 74 h 130"/>
                  <a:gd name="T122" fmla="*/ 283 w 302"/>
                  <a:gd name="T123" fmla="*/ 9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30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CEA9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221869" y="2479725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Yu Gothic Medium" panose="020B0500000000000000" pitchFamily="34" charset="-128"/>
                </a:rPr>
                <a:t>60%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00108" y="1734229"/>
            <a:ext cx="1833107" cy="1875743"/>
            <a:chOff x="1674474" y="1834242"/>
            <a:chExt cx="1833107" cy="1875743"/>
          </a:xfrm>
        </p:grpSpPr>
        <p:grpSp>
          <p:nvGrpSpPr>
            <p:cNvPr id="20" name="组合 19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22" name="图表 21"/>
              <p:cNvGraphicFramePr/>
              <p:nvPr/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3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avLst/>
                <a:gdLst>
                  <a:gd name="T0" fmla="*/ 191 w 302"/>
                  <a:gd name="T1" fmla="*/ 13 h 130"/>
                  <a:gd name="T2" fmla="*/ 58 w 302"/>
                  <a:gd name="T3" fmla="*/ 20 h 130"/>
                  <a:gd name="T4" fmla="*/ 243 w 302"/>
                  <a:gd name="T5" fmla="*/ 38 h 130"/>
                  <a:gd name="T6" fmla="*/ 230 w 302"/>
                  <a:gd name="T7" fmla="*/ 30 h 130"/>
                  <a:gd name="T8" fmla="*/ 264 w 302"/>
                  <a:gd name="T9" fmla="*/ 47 h 130"/>
                  <a:gd name="T10" fmla="*/ 250 w 302"/>
                  <a:gd name="T11" fmla="*/ 43 h 130"/>
                  <a:gd name="T12" fmla="*/ 258 w 302"/>
                  <a:gd name="T13" fmla="*/ 55 h 130"/>
                  <a:gd name="T14" fmla="*/ 273 w 302"/>
                  <a:gd name="T15" fmla="*/ 55 h 130"/>
                  <a:gd name="T16" fmla="*/ 217 w 302"/>
                  <a:gd name="T17" fmla="*/ 59 h 130"/>
                  <a:gd name="T18" fmla="*/ 227 w 302"/>
                  <a:gd name="T19" fmla="*/ 63 h 130"/>
                  <a:gd name="T20" fmla="*/ 246 w 302"/>
                  <a:gd name="T21" fmla="*/ 77 h 130"/>
                  <a:gd name="T22" fmla="*/ 289 w 302"/>
                  <a:gd name="T23" fmla="*/ 80 h 130"/>
                  <a:gd name="T24" fmla="*/ 289 w 302"/>
                  <a:gd name="T25" fmla="*/ 97 h 130"/>
                  <a:gd name="T26" fmla="*/ 291 w 302"/>
                  <a:gd name="T27" fmla="*/ 127 h 130"/>
                  <a:gd name="T28" fmla="*/ 247 w 302"/>
                  <a:gd name="T29" fmla="*/ 55 h 130"/>
                  <a:gd name="T30" fmla="*/ 235 w 302"/>
                  <a:gd name="T31" fmla="*/ 36 h 130"/>
                  <a:gd name="T32" fmla="*/ 219 w 302"/>
                  <a:gd name="T33" fmla="*/ 33 h 130"/>
                  <a:gd name="T34" fmla="*/ 212 w 302"/>
                  <a:gd name="T35" fmla="*/ 38 h 130"/>
                  <a:gd name="T36" fmla="*/ 199 w 302"/>
                  <a:gd name="T37" fmla="*/ 27 h 130"/>
                  <a:gd name="T38" fmla="*/ 220 w 302"/>
                  <a:gd name="T39" fmla="*/ 24 h 130"/>
                  <a:gd name="T40" fmla="*/ 226 w 302"/>
                  <a:gd name="T41" fmla="*/ 23 h 130"/>
                  <a:gd name="T42" fmla="*/ 213 w 302"/>
                  <a:gd name="T43" fmla="*/ 16 h 130"/>
                  <a:gd name="T44" fmla="*/ 204 w 302"/>
                  <a:gd name="T45" fmla="*/ 19 h 130"/>
                  <a:gd name="T46" fmla="*/ 198 w 302"/>
                  <a:gd name="T47" fmla="*/ 9 h 130"/>
                  <a:gd name="T48" fmla="*/ 192 w 302"/>
                  <a:gd name="T49" fmla="*/ 26 h 130"/>
                  <a:gd name="T50" fmla="*/ 178 w 302"/>
                  <a:gd name="T51" fmla="*/ 23 h 130"/>
                  <a:gd name="T52" fmla="*/ 176 w 302"/>
                  <a:gd name="T53" fmla="*/ 14 h 130"/>
                  <a:gd name="T54" fmla="*/ 163 w 302"/>
                  <a:gd name="T55" fmla="*/ 5 h 130"/>
                  <a:gd name="T56" fmla="*/ 157 w 302"/>
                  <a:gd name="T57" fmla="*/ 8 h 130"/>
                  <a:gd name="T58" fmla="*/ 154 w 302"/>
                  <a:gd name="T59" fmla="*/ 23 h 130"/>
                  <a:gd name="T60" fmla="*/ 145 w 302"/>
                  <a:gd name="T61" fmla="*/ 29 h 130"/>
                  <a:gd name="T62" fmla="*/ 144 w 302"/>
                  <a:gd name="T63" fmla="*/ 18 h 130"/>
                  <a:gd name="T64" fmla="*/ 133 w 302"/>
                  <a:gd name="T65" fmla="*/ 14 h 130"/>
                  <a:gd name="T66" fmla="*/ 128 w 302"/>
                  <a:gd name="T67" fmla="*/ 7 h 130"/>
                  <a:gd name="T68" fmla="*/ 117 w 302"/>
                  <a:gd name="T69" fmla="*/ 0 h 130"/>
                  <a:gd name="T70" fmla="*/ 87 w 302"/>
                  <a:gd name="T71" fmla="*/ 8 h 130"/>
                  <a:gd name="T72" fmla="*/ 69 w 302"/>
                  <a:gd name="T73" fmla="*/ 13 h 130"/>
                  <a:gd name="T74" fmla="*/ 21 w 302"/>
                  <a:gd name="T75" fmla="*/ 58 h 130"/>
                  <a:gd name="T76" fmla="*/ 39 w 302"/>
                  <a:gd name="T77" fmla="*/ 75 h 130"/>
                  <a:gd name="T78" fmla="*/ 91 w 302"/>
                  <a:gd name="T79" fmla="*/ 63 h 130"/>
                  <a:gd name="T80" fmla="*/ 166 w 302"/>
                  <a:gd name="T81" fmla="*/ 58 h 130"/>
                  <a:gd name="T82" fmla="*/ 204 w 302"/>
                  <a:gd name="T83" fmla="*/ 68 h 130"/>
                  <a:gd name="T84" fmla="*/ 251 w 302"/>
                  <a:gd name="T85" fmla="*/ 92 h 130"/>
                  <a:gd name="T86" fmla="*/ 202 w 302"/>
                  <a:gd name="T87" fmla="*/ 58 h 130"/>
                  <a:gd name="T88" fmla="*/ 179 w 302"/>
                  <a:gd name="T89" fmla="*/ 45 h 130"/>
                  <a:gd name="T90" fmla="*/ 192 w 302"/>
                  <a:gd name="T91" fmla="*/ 48 h 130"/>
                  <a:gd name="T92" fmla="*/ 216 w 302"/>
                  <a:gd name="T93" fmla="*/ 56 h 130"/>
                  <a:gd name="T94" fmla="*/ 229 w 302"/>
                  <a:gd name="T95" fmla="*/ 58 h 130"/>
                  <a:gd name="T96" fmla="*/ 239 w 302"/>
                  <a:gd name="T97" fmla="*/ 66 h 130"/>
                  <a:gd name="T98" fmla="*/ 246 w 302"/>
                  <a:gd name="T99" fmla="*/ 58 h 130"/>
                  <a:gd name="T100" fmla="*/ 68 w 302"/>
                  <a:gd name="T101" fmla="*/ 22 h 130"/>
                  <a:gd name="T102" fmla="*/ 182 w 302"/>
                  <a:gd name="T103" fmla="*/ 51 h 130"/>
                  <a:gd name="T104" fmla="*/ 171 w 302"/>
                  <a:gd name="T105" fmla="*/ 42 h 130"/>
                  <a:gd name="T106" fmla="*/ 218 w 302"/>
                  <a:gd name="T107" fmla="*/ 45 h 130"/>
                  <a:gd name="T108" fmla="*/ 224 w 302"/>
                  <a:gd name="T109" fmla="*/ 48 h 130"/>
                  <a:gd name="T110" fmla="*/ 226 w 302"/>
                  <a:gd name="T111" fmla="*/ 45 h 130"/>
                  <a:gd name="T112" fmla="*/ 240 w 302"/>
                  <a:gd name="T113" fmla="*/ 61 h 130"/>
                  <a:gd name="T114" fmla="*/ 184 w 302"/>
                  <a:gd name="T115" fmla="*/ 13 h 130"/>
                  <a:gd name="T116" fmla="*/ 212 w 302"/>
                  <a:gd name="T117" fmla="*/ 31 h 130"/>
                  <a:gd name="T118" fmla="*/ 280 w 302"/>
                  <a:gd name="T119" fmla="*/ 115 h 130"/>
                  <a:gd name="T120" fmla="*/ 275 w 302"/>
                  <a:gd name="T121" fmla="*/ 74 h 130"/>
                  <a:gd name="T122" fmla="*/ 283 w 302"/>
                  <a:gd name="T123" fmla="*/ 9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30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B5213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2221869" y="2479725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Yu Gothic Medium" panose="020B0500000000000000" pitchFamily="34" charset="-128"/>
                </a:rPr>
                <a:t>70%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61161" y="1734229"/>
            <a:ext cx="1833107" cy="1875743"/>
            <a:chOff x="1674474" y="1834242"/>
            <a:chExt cx="1833107" cy="1875743"/>
          </a:xfrm>
        </p:grpSpPr>
        <p:grpSp>
          <p:nvGrpSpPr>
            <p:cNvPr id="25" name="组合 24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3" name="图表 2"/>
              <p:cNvGraphicFramePr/>
              <p:nvPr/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avLst/>
                <a:gdLst>
                  <a:gd name="T0" fmla="*/ 191 w 302"/>
                  <a:gd name="T1" fmla="*/ 13 h 130"/>
                  <a:gd name="T2" fmla="*/ 58 w 302"/>
                  <a:gd name="T3" fmla="*/ 20 h 130"/>
                  <a:gd name="T4" fmla="*/ 243 w 302"/>
                  <a:gd name="T5" fmla="*/ 38 h 130"/>
                  <a:gd name="T6" fmla="*/ 230 w 302"/>
                  <a:gd name="T7" fmla="*/ 30 h 130"/>
                  <a:gd name="T8" fmla="*/ 264 w 302"/>
                  <a:gd name="T9" fmla="*/ 47 h 130"/>
                  <a:gd name="T10" fmla="*/ 250 w 302"/>
                  <a:gd name="T11" fmla="*/ 43 h 130"/>
                  <a:gd name="T12" fmla="*/ 258 w 302"/>
                  <a:gd name="T13" fmla="*/ 55 h 130"/>
                  <a:gd name="T14" fmla="*/ 273 w 302"/>
                  <a:gd name="T15" fmla="*/ 55 h 130"/>
                  <a:gd name="T16" fmla="*/ 217 w 302"/>
                  <a:gd name="T17" fmla="*/ 59 h 130"/>
                  <a:gd name="T18" fmla="*/ 227 w 302"/>
                  <a:gd name="T19" fmla="*/ 63 h 130"/>
                  <a:gd name="T20" fmla="*/ 246 w 302"/>
                  <a:gd name="T21" fmla="*/ 77 h 130"/>
                  <a:gd name="T22" fmla="*/ 289 w 302"/>
                  <a:gd name="T23" fmla="*/ 80 h 130"/>
                  <a:gd name="T24" fmla="*/ 289 w 302"/>
                  <a:gd name="T25" fmla="*/ 97 h 130"/>
                  <a:gd name="T26" fmla="*/ 291 w 302"/>
                  <a:gd name="T27" fmla="*/ 127 h 130"/>
                  <a:gd name="T28" fmla="*/ 247 w 302"/>
                  <a:gd name="T29" fmla="*/ 55 h 130"/>
                  <a:gd name="T30" fmla="*/ 235 w 302"/>
                  <a:gd name="T31" fmla="*/ 36 h 130"/>
                  <a:gd name="T32" fmla="*/ 219 w 302"/>
                  <a:gd name="T33" fmla="*/ 33 h 130"/>
                  <a:gd name="T34" fmla="*/ 212 w 302"/>
                  <a:gd name="T35" fmla="*/ 38 h 130"/>
                  <a:gd name="T36" fmla="*/ 199 w 302"/>
                  <a:gd name="T37" fmla="*/ 27 h 130"/>
                  <a:gd name="T38" fmla="*/ 220 w 302"/>
                  <a:gd name="T39" fmla="*/ 24 h 130"/>
                  <a:gd name="T40" fmla="*/ 226 w 302"/>
                  <a:gd name="T41" fmla="*/ 23 h 130"/>
                  <a:gd name="T42" fmla="*/ 213 w 302"/>
                  <a:gd name="T43" fmla="*/ 16 h 130"/>
                  <a:gd name="T44" fmla="*/ 204 w 302"/>
                  <a:gd name="T45" fmla="*/ 19 h 130"/>
                  <a:gd name="T46" fmla="*/ 198 w 302"/>
                  <a:gd name="T47" fmla="*/ 9 h 130"/>
                  <a:gd name="T48" fmla="*/ 192 w 302"/>
                  <a:gd name="T49" fmla="*/ 26 h 130"/>
                  <a:gd name="T50" fmla="*/ 178 w 302"/>
                  <a:gd name="T51" fmla="*/ 23 h 130"/>
                  <a:gd name="T52" fmla="*/ 176 w 302"/>
                  <a:gd name="T53" fmla="*/ 14 h 130"/>
                  <a:gd name="T54" fmla="*/ 163 w 302"/>
                  <a:gd name="T55" fmla="*/ 5 h 130"/>
                  <a:gd name="T56" fmla="*/ 157 w 302"/>
                  <a:gd name="T57" fmla="*/ 8 h 130"/>
                  <a:gd name="T58" fmla="*/ 154 w 302"/>
                  <a:gd name="T59" fmla="*/ 23 h 130"/>
                  <a:gd name="T60" fmla="*/ 145 w 302"/>
                  <a:gd name="T61" fmla="*/ 29 h 130"/>
                  <a:gd name="T62" fmla="*/ 144 w 302"/>
                  <a:gd name="T63" fmla="*/ 18 h 130"/>
                  <a:gd name="T64" fmla="*/ 133 w 302"/>
                  <a:gd name="T65" fmla="*/ 14 h 130"/>
                  <a:gd name="T66" fmla="*/ 128 w 302"/>
                  <a:gd name="T67" fmla="*/ 7 h 130"/>
                  <a:gd name="T68" fmla="*/ 117 w 302"/>
                  <a:gd name="T69" fmla="*/ 0 h 130"/>
                  <a:gd name="T70" fmla="*/ 87 w 302"/>
                  <a:gd name="T71" fmla="*/ 8 h 130"/>
                  <a:gd name="T72" fmla="*/ 69 w 302"/>
                  <a:gd name="T73" fmla="*/ 13 h 130"/>
                  <a:gd name="T74" fmla="*/ 21 w 302"/>
                  <a:gd name="T75" fmla="*/ 58 h 130"/>
                  <a:gd name="T76" fmla="*/ 39 w 302"/>
                  <a:gd name="T77" fmla="*/ 75 h 130"/>
                  <a:gd name="T78" fmla="*/ 91 w 302"/>
                  <a:gd name="T79" fmla="*/ 63 h 130"/>
                  <a:gd name="T80" fmla="*/ 166 w 302"/>
                  <a:gd name="T81" fmla="*/ 58 h 130"/>
                  <a:gd name="T82" fmla="*/ 204 w 302"/>
                  <a:gd name="T83" fmla="*/ 68 h 130"/>
                  <a:gd name="T84" fmla="*/ 251 w 302"/>
                  <a:gd name="T85" fmla="*/ 92 h 130"/>
                  <a:gd name="T86" fmla="*/ 202 w 302"/>
                  <a:gd name="T87" fmla="*/ 58 h 130"/>
                  <a:gd name="T88" fmla="*/ 179 w 302"/>
                  <a:gd name="T89" fmla="*/ 45 h 130"/>
                  <a:gd name="T90" fmla="*/ 192 w 302"/>
                  <a:gd name="T91" fmla="*/ 48 h 130"/>
                  <a:gd name="T92" fmla="*/ 216 w 302"/>
                  <a:gd name="T93" fmla="*/ 56 h 130"/>
                  <a:gd name="T94" fmla="*/ 229 w 302"/>
                  <a:gd name="T95" fmla="*/ 58 h 130"/>
                  <a:gd name="T96" fmla="*/ 239 w 302"/>
                  <a:gd name="T97" fmla="*/ 66 h 130"/>
                  <a:gd name="T98" fmla="*/ 246 w 302"/>
                  <a:gd name="T99" fmla="*/ 58 h 130"/>
                  <a:gd name="T100" fmla="*/ 68 w 302"/>
                  <a:gd name="T101" fmla="*/ 22 h 130"/>
                  <a:gd name="T102" fmla="*/ 182 w 302"/>
                  <a:gd name="T103" fmla="*/ 51 h 130"/>
                  <a:gd name="T104" fmla="*/ 171 w 302"/>
                  <a:gd name="T105" fmla="*/ 42 h 130"/>
                  <a:gd name="T106" fmla="*/ 218 w 302"/>
                  <a:gd name="T107" fmla="*/ 45 h 130"/>
                  <a:gd name="T108" fmla="*/ 224 w 302"/>
                  <a:gd name="T109" fmla="*/ 48 h 130"/>
                  <a:gd name="T110" fmla="*/ 226 w 302"/>
                  <a:gd name="T111" fmla="*/ 45 h 130"/>
                  <a:gd name="T112" fmla="*/ 240 w 302"/>
                  <a:gd name="T113" fmla="*/ 61 h 130"/>
                  <a:gd name="T114" fmla="*/ 184 w 302"/>
                  <a:gd name="T115" fmla="*/ 13 h 130"/>
                  <a:gd name="T116" fmla="*/ 212 w 302"/>
                  <a:gd name="T117" fmla="*/ 31 h 130"/>
                  <a:gd name="T118" fmla="*/ 280 w 302"/>
                  <a:gd name="T119" fmla="*/ 115 h 130"/>
                  <a:gd name="T120" fmla="*/ 275 w 302"/>
                  <a:gd name="T121" fmla="*/ 74 h 130"/>
                  <a:gd name="T122" fmla="*/ 283 w 302"/>
                  <a:gd name="T123" fmla="*/ 9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30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EB86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221869" y="2479725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Yu Gothic Medium" panose="020B0500000000000000" pitchFamily="34" charset="-128"/>
                </a:rPr>
                <a:t>80%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10166" y="3854444"/>
            <a:ext cx="2161722" cy="1644373"/>
            <a:chOff x="1412706" y="3954457"/>
            <a:chExt cx="2356642" cy="1644373"/>
          </a:xfrm>
        </p:grpSpPr>
        <p:grpSp>
          <p:nvGrpSpPr>
            <p:cNvPr id="5" name="组合 4"/>
            <p:cNvGrpSpPr/>
            <p:nvPr/>
          </p:nvGrpSpPr>
          <p:grpSpPr>
            <a:xfrm>
              <a:off x="1412706" y="4115410"/>
              <a:ext cx="2356642" cy="1483420"/>
              <a:chOff x="6060868" y="1837871"/>
              <a:chExt cx="2356642" cy="1483420"/>
            </a:xfrm>
            <a:solidFill>
              <a:srgbClr val="3F89CD"/>
            </a:solidFill>
          </p:grpSpPr>
          <p:sp>
            <p:nvSpPr>
              <p:cNvPr id="30" name="矩形 29"/>
              <p:cNvSpPr/>
              <p:nvPr/>
            </p:nvSpPr>
            <p:spPr>
              <a:xfrm>
                <a:off x="6063294" y="1837871"/>
                <a:ext cx="2354216" cy="417830"/>
              </a:xfrm>
              <a:prstGeom prst="rect">
                <a:avLst/>
              </a:prstGeom>
              <a:solidFill>
                <a:srgbClr val="6EADA7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7FBF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60868" y="2237346"/>
                <a:ext cx="2356642" cy="1083945"/>
              </a:xfrm>
              <a:prstGeom prst="rect">
                <a:avLst/>
              </a:prstGeom>
              <a:solidFill>
                <a:srgbClr val="6EADA7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F7FBF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您的内容打在这里，或者通过复制您的文本后，在此框中选择粘贴。</a:t>
                </a:r>
              </a:p>
            </p:txBody>
          </p:sp>
        </p:grpSp>
        <p:sp>
          <p:nvSpPr>
            <p:cNvPr id="32" name="等腰三角形 31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6EAD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874747" y="3854444"/>
            <a:ext cx="2161722" cy="1645008"/>
            <a:chOff x="1412706" y="3954457"/>
            <a:chExt cx="2356642" cy="1645008"/>
          </a:xfrm>
        </p:grpSpPr>
        <p:grpSp>
          <p:nvGrpSpPr>
            <p:cNvPr id="40" name="组合 39"/>
            <p:cNvGrpSpPr/>
            <p:nvPr/>
          </p:nvGrpSpPr>
          <p:grpSpPr>
            <a:xfrm>
              <a:off x="1412706" y="4115410"/>
              <a:ext cx="2356642" cy="1484055"/>
              <a:chOff x="6060868" y="1837871"/>
              <a:chExt cx="2356642" cy="1484055"/>
            </a:xfrm>
            <a:solidFill>
              <a:srgbClr val="3F89CD"/>
            </a:solidFill>
          </p:grpSpPr>
          <p:sp>
            <p:nvSpPr>
              <p:cNvPr id="42" name="矩形 41"/>
              <p:cNvSpPr/>
              <p:nvPr/>
            </p:nvSpPr>
            <p:spPr>
              <a:xfrm>
                <a:off x="6063294" y="1837871"/>
                <a:ext cx="2354216" cy="417830"/>
              </a:xfrm>
              <a:prstGeom prst="rect">
                <a:avLst/>
              </a:prstGeom>
              <a:solidFill>
                <a:srgbClr val="CEA95A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7FBF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060868" y="2237981"/>
                <a:ext cx="2356642" cy="1083945"/>
              </a:xfrm>
              <a:prstGeom prst="rect">
                <a:avLst/>
              </a:prstGeom>
              <a:solidFill>
                <a:srgbClr val="CEA95A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F7FBF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您的内容打在这里，或者通过复制您的文本后，在此框中选择粘贴。</a:t>
                </a:r>
              </a:p>
            </p:txBody>
          </p:sp>
        </p:grpSp>
        <p:sp>
          <p:nvSpPr>
            <p:cNvPr id="41" name="等腰三角形 40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CEA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35800" y="3854444"/>
            <a:ext cx="2161722" cy="1645008"/>
            <a:chOff x="1412706" y="3954457"/>
            <a:chExt cx="2356642" cy="1645008"/>
          </a:xfrm>
        </p:grpSpPr>
        <p:grpSp>
          <p:nvGrpSpPr>
            <p:cNvPr id="45" name="组合 44"/>
            <p:cNvGrpSpPr/>
            <p:nvPr/>
          </p:nvGrpSpPr>
          <p:grpSpPr>
            <a:xfrm>
              <a:off x="1412706" y="4115410"/>
              <a:ext cx="2356642" cy="1484055"/>
              <a:chOff x="6060868" y="1837871"/>
              <a:chExt cx="2356642" cy="1484055"/>
            </a:xfrm>
            <a:solidFill>
              <a:srgbClr val="3F89CD"/>
            </a:solidFill>
          </p:grpSpPr>
          <p:sp>
            <p:nvSpPr>
              <p:cNvPr id="47" name="矩形 46"/>
              <p:cNvSpPr/>
              <p:nvPr/>
            </p:nvSpPr>
            <p:spPr>
              <a:xfrm>
                <a:off x="6063294" y="1837871"/>
                <a:ext cx="2354216" cy="417830"/>
              </a:xfrm>
              <a:prstGeom prst="rect">
                <a:avLst/>
              </a:prstGeom>
              <a:solidFill>
                <a:srgbClr val="B5213B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7FBF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060868" y="2237981"/>
                <a:ext cx="2356642" cy="1083945"/>
              </a:xfrm>
              <a:prstGeom prst="rect">
                <a:avLst/>
              </a:prstGeom>
              <a:solidFill>
                <a:srgbClr val="B5213B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F7FBF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您的内容打在这里，或者通过复制您的文本后，在此框中选择粘贴。</a:t>
                </a:r>
              </a:p>
            </p:txBody>
          </p:sp>
        </p:grpSp>
        <p:sp>
          <p:nvSpPr>
            <p:cNvPr id="46" name="等腰三角形 45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B52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678299" y="3854444"/>
            <a:ext cx="2161722" cy="1645008"/>
            <a:chOff x="1412706" y="3954457"/>
            <a:chExt cx="2356642" cy="1645008"/>
          </a:xfrm>
        </p:grpSpPr>
        <p:grpSp>
          <p:nvGrpSpPr>
            <p:cNvPr id="50" name="组合 49"/>
            <p:cNvGrpSpPr/>
            <p:nvPr/>
          </p:nvGrpSpPr>
          <p:grpSpPr>
            <a:xfrm>
              <a:off x="1412706" y="4115410"/>
              <a:ext cx="2356642" cy="1484055"/>
              <a:chOff x="6060868" y="1837871"/>
              <a:chExt cx="2356642" cy="1484055"/>
            </a:xfrm>
            <a:solidFill>
              <a:srgbClr val="3F89CD"/>
            </a:solidFill>
          </p:grpSpPr>
          <p:sp>
            <p:nvSpPr>
              <p:cNvPr id="52" name="矩形 51"/>
              <p:cNvSpPr/>
              <p:nvPr/>
            </p:nvSpPr>
            <p:spPr>
              <a:xfrm>
                <a:off x="6063294" y="1837871"/>
                <a:ext cx="2354216" cy="417830"/>
              </a:xfrm>
              <a:prstGeom prst="rect">
                <a:avLst/>
              </a:prstGeom>
              <a:solidFill>
                <a:srgbClr val="EB8628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7FBF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060868" y="2237981"/>
                <a:ext cx="2356642" cy="1083945"/>
              </a:xfrm>
              <a:prstGeom prst="rect">
                <a:avLst/>
              </a:prstGeom>
              <a:solidFill>
                <a:srgbClr val="EB8628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F7FBF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您的内容打在这里，或者通过复制您的文本后，在此框中选择粘贴。</a:t>
                </a:r>
              </a:p>
            </p:txBody>
          </p:sp>
        </p:grpSp>
        <p:sp>
          <p:nvSpPr>
            <p:cNvPr id="51" name="等腰三角形 50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EB8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10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表 1"/>
          <p:cNvGraphicFramePr/>
          <p:nvPr/>
        </p:nvGraphicFramePr>
        <p:xfrm>
          <a:off x="927184" y="1088961"/>
          <a:ext cx="10202779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440434" y="4918011"/>
            <a:ext cx="9510935" cy="1240215"/>
            <a:chOff x="1426147" y="4489386"/>
            <a:chExt cx="9510935" cy="1240215"/>
          </a:xfrm>
        </p:grpSpPr>
        <p:grpSp>
          <p:nvGrpSpPr>
            <p:cNvPr id="4" name="组合 3"/>
            <p:cNvGrpSpPr/>
            <p:nvPr/>
          </p:nvGrpSpPr>
          <p:grpSpPr>
            <a:xfrm>
              <a:off x="1426147" y="4489386"/>
              <a:ext cx="9510935" cy="1240215"/>
              <a:chOff x="6060868" y="1837871"/>
              <a:chExt cx="9510935" cy="124021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063294" y="1837871"/>
                <a:ext cx="2830449" cy="4178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E0F13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单击此处添加名称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6060868" y="2237981"/>
                <a:ext cx="9510935" cy="840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0E0F13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  </a:r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V="1">
              <a:off x="4127554" y="4672013"/>
              <a:ext cx="6563760" cy="17428"/>
            </a:xfrm>
            <a:prstGeom prst="line">
              <a:avLst/>
            </a:prstGeom>
            <a:ln w="25400" cap="rnd" cmpd="sng">
              <a:gradFill>
                <a:gsLst>
                  <a:gs pos="0">
                    <a:srgbClr val="0E0F13"/>
                  </a:gs>
                  <a:gs pos="100000">
                    <a:srgbClr val="AFCFCC"/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66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811659" y="2518088"/>
            <a:ext cx="258318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PART 03</a:t>
            </a:r>
            <a:endParaRPr lang="zh-CN" altLang="en-US" sz="5400" dirty="0">
              <a:solidFill>
                <a:srgbClr val="6EADA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dataa</a:t>
            </a:r>
            <a:endParaRPr lang="zh-CN" altLang="en-US" sz="700" dirty="0">
              <a:solidFill>
                <a:schemeClr val="bg2">
                  <a:lumMod val="2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37141" y="3957989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请在此添加标题</a:t>
            </a:r>
          </a:p>
        </p:txBody>
      </p:sp>
    </p:spTree>
  </p:cSld>
  <p:clrMapOvr>
    <a:masterClrMapping/>
  </p:clrMapOvr>
  <p:transition advTm="266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839036" y="2469209"/>
            <a:ext cx="1299761" cy="1301879"/>
          </a:xfrm>
          <a:prstGeom prst="ellipse">
            <a:avLst/>
          </a:pr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7" name="Freeform 3"/>
          <p:cNvSpPr/>
          <p:nvPr/>
        </p:nvSpPr>
        <p:spPr bwMode="auto">
          <a:xfrm>
            <a:off x="2497385" y="2194015"/>
            <a:ext cx="918724" cy="925075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576602" y="2469209"/>
            <a:ext cx="1295528" cy="1301879"/>
          </a:xfrm>
          <a:prstGeom prst="ellipse">
            <a:avLst/>
          </a:prstGeom>
          <a:solidFill>
            <a:srgbClr val="B5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9" name="Freeform 5"/>
          <p:cNvSpPr/>
          <p:nvPr/>
        </p:nvSpPr>
        <p:spPr bwMode="auto">
          <a:xfrm>
            <a:off x="7237067" y="2194015"/>
            <a:ext cx="918724" cy="925075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125261" y="3845178"/>
            <a:ext cx="1299761" cy="1299761"/>
          </a:xfrm>
          <a:prstGeom prst="ellipse">
            <a:avLst/>
          </a:prstGeom>
          <a:solidFill>
            <a:srgbClr val="EB8628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1" name="Freeform 7"/>
          <p:cNvSpPr/>
          <p:nvPr/>
        </p:nvSpPr>
        <p:spPr bwMode="auto">
          <a:xfrm>
            <a:off x="4783610" y="4495059"/>
            <a:ext cx="925074" cy="925074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8943269" y="3845178"/>
            <a:ext cx="1301879" cy="1299761"/>
          </a:xfrm>
          <a:prstGeom prst="ellipse">
            <a:avLst/>
          </a:prstGeom>
          <a:solidFill>
            <a:srgbClr val="CEA95A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3" name="Freeform 9"/>
          <p:cNvSpPr/>
          <p:nvPr/>
        </p:nvSpPr>
        <p:spPr bwMode="auto">
          <a:xfrm>
            <a:off x="9593150" y="4495059"/>
            <a:ext cx="920840" cy="925074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9343359" y="4245268"/>
            <a:ext cx="501699" cy="499583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515" name="Group 11"/>
          <p:cNvGrpSpPr/>
          <p:nvPr/>
        </p:nvGrpSpPr>
        <p:grpSpPr bwMode="auto">
          <a:xfrm>
            <a:off x="4533818" y="4274904"/>
            <a:ext cx="499583" cy="440310"/>
            <a:chOff x="0" y="0"/>
            <a:chExt cx="236" cy="208"/>
          </a:xfrm>
        </p:grpSpPr>
        <p:sp>
          <p:nvSpPr>
            <p:cNvPr id="2151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17" name="Freeform 1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518" name="Group 14"/>
          <p:cNvGrpSpPr/>
          <p:nvPr/>
        </p:nvGrpSpPr>
        <p:grpSpPr bwMode="auto">
          <a:xfrm>
            <a:off x="6980926" y="2869299"/>
            <a:ext cx="505932" cy="501699"/>
            <a:chOff x="0" y="0"/>
            <a:chExt cx="239" cy="237"/>
          </a:xfrm>
        </p:grpSpPr>
        <p:sp>
          <p:nvSpPr>
            <p:cNvPr id="21519" name="Freeform 1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21" name="Freeform 1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22" name="Freeform 1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2247593" y="2884116"/>
            <a:ext cx="499583" cy="501700"/>
            <a:chOff x="0" y="0"/>
            <a:chExt cx="236" cy="237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3790795" y="2738053"/>
            <a:ext cx="2017383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步骤二</a:t>
            </a:r>
          </a:p>
          <a:p>
            <a:pPr lvl="0" algn="ctr"/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487634" y="4177528"/>
            <a:ext cx="2017383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步骤一</a:t>
            </a:r>
          </a:p>
          <a:p>
            <a:pPr algn="ctr"/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8496609" y="2738053"/>
            <a:ext cx="2017381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步骤四</a:t>
            </a:r>
          </a:p>
          <a:p>
            <a:pPr lvl="0" algn="ctr"/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193448" y="4177528"/>
            <a:ext cx="2017381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步骤三</a:t>
            </a:r>
          </a:p>
          <a:p>
            <a:pPr lvl="0" algn="ctr"/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243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26" grpId="0"/>
      <p:bldP spid="21527" grpId="0"/>
      <p:bldP spid="21528" grpId="0"/>
      <p:bldP spid="215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13" name="Group 21"/>
          <p:cNvGrpSpPr/>
          <p:nvPr/>
        </p:nvGrpSpPr>
        <p:grpSpPr bwMode="auto">
          <a:xfrm>
            <a:off x="1272243" y="1892889"/>
            <a:ext cx="1913655" cy="1494514"/>
            <a:chOff x="0" y="0"/>
            <a:chExt cx="1058" cy="827"/>
          </a:xfrm>
        </p:grpSpPr>
        <p:sp>
          <p:nvSpPr>
            <p:cNvPr id="33814" name="Rectangle 22" descr="0x78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33815" name="Rectangle 23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6EAD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1270125" y="3967427"/>
            <a:ext cx="1917889" cy="325999"/>
          </a:xfrm>
          <a:prstGeom prst="rect">
            <a:avLst/>
          </a:prstGeom>
          <a:noFill/>
          <a:ln w="6350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3850596" y="1892889"/>
            <a:ext cx="1913655" cy="1494514"/>
            <a:chOff x="0" y="0"/>
            <a:chExt cx="1058" cy="827"/>
          </a:xfrm>
        </p:grpSpPr>
        <p:sp>
          <p:nvSpPr>
            <p:cNvPr id="33818" name="Rectangle 26" descr="0115mvtps00039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B8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848479" y="3967427"/>
            <a:ext cx="1917889" cy="325999"/>
          </a:xfrm>
          <a:prstGeom prst="rect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6428950" y="1892889"/>
            <a:ext cx="1913655" cy="1494514"/>
            <a:chOff x="0" y="0"/>
            <a:chExt cx="1058" cy="827"/>
          </a:xfrm>
        </p:grpSpPr>
        <p:sp>
          <p:nvSpPr>
            <p:cNvPr id="33822" name="Rectangle 30" descr="u=290065061,2920051158&amp;fm=15&amp;gp=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B52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6426833" y="3967427"/>
            <a:ext cx="1917889" cy="325999"/>
          </a:xfrm>
          <a:prstGeom prst="rect">
            <a:avLst/>
          </a:prstGeom>
          <a:noFill/>
          <a:ln w="6350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825" name="Group 33"/>
          <p:cNvGrpSpPr/>
          <p:nvPr/>
        </p:nvGrpSpPr>
        <p:grpSpPr bwMode="auto">
          <a:xfrm>
            <a:off x="9007304" y="1892889"/>
            <a:ext cx="1913655" cy="1494514"/>
            <a:chOff x="0" y="0"/>
            <a:chExt cx="1058" cy="827"/>
          </a:xfrm>
        </p:grpSpPr>
        <p:sp>
          <p:nvSpPr>
            <p:cNvPr id="33826" name="Rectangle 34" descr="u=2137848116,541256983&amp;fm=15&amp;gp=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33827" name="Rectangle 35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CEA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</p:grp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9005187" y="3967427"/>
            <a:ext cx="1917889" cy="325999"/>
          </a:xfrm>
          <a:prstGeom prst="rect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3679" y="3628727"/>
            <a:ext cx="1625600" cy="2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866380" y="4045751"/>
            <a:ext cx="742315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Art Director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4007326" y="3628727"/>
            <a:ext cx="1625600" cy="2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4237407" y="4045751"/>
            <a:ext cx="1163320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Marketing &amp; Sales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581445" y="3628727"/>
            <a:ext cx="1625600" cy="2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82328" y="4045751"/>
            <a:ext cx="1021715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Public Relations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9164033" y="3630843"/>
            <a:ext cx="1625600" cy="2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9672244" y="4047868"/>
            <a:ext cx="607060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Designer </a:t>
            </a: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350566" y="4538983"/>
            <a:ext cx="1769708" cy="82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924686" y="4538983"/>
            <a:ext cx="1769708" cy="82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6498807" y="4538983"/>
            <a:ext cx="1769708" cy="82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9081394" y="4538983"/>
            <a:ext cx="1769708" cy="82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</p:spTree>
  </p:cSld>
  <p:clrMapOvr>
    <a:masterClrMapping/>
  </p:clrMapOvr>
  <p:transition advTm="449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8"/>
          <p:cNvSpPr/>
          <p:nvPr/>
        </p:nvSpPr>
        <p:spPr bwMode="auto">
          <a:xfrm>
            <a:off x="2108725" y="1863972"/>
            <a:ext cx="1242737" cy="1433066"/>
          </a:xfrm>
          <a:custGeom>
            <a:avLst/>
            <a:gdLst>
              <a:gd name="T0" fmla="*/ 0 w 666"/>
              <a:gd name="T1" fmla="*/ 192 h 768"/>
              <a:gd name="T2" fmla="*/ 333 w 666"/>
              <a:gd name="T3" fmla="*/ 0 h 768"/>
              <a:gd name="T4" fmla="*/ 666 w 666"/>
              <a:gd name="T5" fmla="*/ 192 h 768"/>
              <a:gd name="T6" fmla="*/ 666 w 666"/>
              <a:gd name="T7" fmla="*/ 576 h 768"/>
              <a:gd name="T8" fmla="*/ 333 w 666"/>
              <a:gd name="T9" fmla="*/ 768 h 768"/>
              <a:gd name="T10" fmla="*/ 0 w 666"/>
              <a:gd name="T11" fmla="*/ 576 h 768"/>
              <a:gd name="T12" fmla="*/ 0 w 666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8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6"/>
                </a:lnTo>
                <a:lnTo>
                  <a:pt x="333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txBody>
          <a:bodyPr vert="horz" wrap="square" lIns="121932" tIns="60966" rIns="121932" bIns="60966" numCol="1" anchor="ctr" anchorCtr="0" compatLnSpc="1"/>
          <a:lstStyle/>
          <a:p>
            <a:pPr algn="ctr"/>
            <a:endParaRPr lang="zh-CN" altLang="en-US" sz="133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Freeform 9"/>
          <p:cNvSpPr/>
          <p:nvPr/>
        </p:nvSpPr>
        <p:spPr bwMode="auto">
          <a:xfrm>
            <a:off x="3483947" y="1863972"/>
            <a:ext cx="1239006" cy="1433066"/>
          </a:xfrm>
          <a:custGeom>
            <a:avLst/>
            <a:gdLst>
              <a:gd name="T0" fmla="*/ 0 w 664"/>
              <a:gd name="T1" fmla="*/ 192 h 768"/>
              <a:gd name="T2" fmla="*/ 331 w 664"/>
              <a:gd name="T3" fmla="*/ 0 h 768"/>
              <a:gd name="T4" fmla="*/ 664 w 664"/>
              <a:gd name="T5" fmla="*/ 192 h 768"/>
              <a:gd name="T6" fmla="*/ 664 w 664"/>
              <a:gd name="T7" fmla="*/ 576 h 768"/>
              <a:gd name="T8" fmla="*/ 331 w 664"/>
              <a:gd name="T9" fmla="*/ 768 h 768"/>
              <a:gd name="T10" fmla="*/ 0 w 664"/>
              <a:gd name="T11" fmla="*/ 576 h 768"/>
              <a:gd name="T12" fmla="*/ 0 w 664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4" h="768">
                <a:moveTo>
                  <a:pt x="0" y="192"/>
                </a:moveTo>
                <a:lnTo>
                  <a:pt x="331" y="0"/>
                </a:lnTo>
                <a:lnTo>
                  <a:pt x="664" y="192"/>
                </a:lnTo>
                <a:lnTo>
                  <a:pt x="664" y="576"/>
                </a:lnTo>
                <a:lnTo>
                  <a:pt x="331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rgbClr val="EB8628">
              <a:alpha val="70000"/>
            </a:srgbClr>
          </a:solidFill>
          <a:ln>
            <a:noFill/>
          </a:ln>
        </p:spPr>
        <p:txBody>
          <a:bodyPr vert="horz" wrap="square" lIns="121932" tIns="60966" rIns="121932" bIns="60966" numCol="1" anchor="ctr" anchorCtr="0" compatLnSpc="1"/>
          <a:lstStyle/>
          <a:p>
            <a:pPr algn="ctr"/>
            <a:endParaRPr lang="zh-CN" altLang="en-US" sz="133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Freeform 10"/>
          <p:cNvSpPr/>
          <p:nvPr/>
        </p:nvSpPr>
        <p:spPr bwMode="auto">
          <a:xfrm>
            <a:off x="2108725" y="4228157"/>
            <a:ext cx="1242737" cy="1433066"/>
          </a:xfrm>
          <a:custGeom>
            <a:avLst/>
            <a:gdLst>
              <a:gd name="T0" fmla="*/ 0 w 666"/>
              <a:gd name="T1" fmla="*/ 192 h 768"/>
              <a:gd name="T2" fmla="*/ 333 w 666"/>
              <a:gd name="T3" fmla="*/ 0 h 768"/>
              <a:gd name="T4" fmla="*/ 666 w 666"/>
              <a:gd name="T5" fmla="*/ 192 h 768"/>
              <a:gd name="T6" fmla="*/ 666 w 666"/>
              <a:gd name="T7" fmla="*/ 576 h 768"/>
              <a:gd name="T8" fmla="*/ 333 w 666"/>
              <a:gd name="T9" fmla="*/ 768 h 768"/>
              <a:gd name="T10" fmla="*/ 0 w 666"/>
              <a:gd name="T11" fmla="*/ 576 h 768"/>
              <a:gd name="T12" fmla="*/ 0 w 666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8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6"/>
                </a:lnTo>
                <a:lnTo>
                  <a:pt x="333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</p:spPr>
        <p:txBody>
          <a:bodyPr vert="horz" wrap="square" lIns="121932" tIns="60966" rIns="121932" bIns="60966" numCol="1" anchor="ctr" anchorCtr="0" compatLnSpc="1"/>
          <a:lstStyle/>
          <a:p>
            <a:pPr algn="ctr"/>
            <a:endParaRPr lang="zh-CN" altLang="en-US" sz="133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Freeform 11"/>
          <p:cNvSpPr/>
          <p:nvPr/>
        </p:nvSpPr>
        <p:spPr bwMode="auto">
          <a:xfrm>
            <a:off x="3483947" y="4228157"/>
            <a:ext cx="1239006" cy="1433066"/>
          </a:xfrm>
          <a:custGeom>
            <a:avLst/>
            <a:gdLst>
              <a:gd name="T0" fmla="*/ 0 w 664"/>
              <a:gd name="T1" fmla="*/ 192 h 768"/>
              <a:gd name="T2" fmla="*/ 331 w 664"/>
              <a:gd name="T3" fmla="*/ 0 h 768"/>
              <a:gd name="T4" fmla="*/ 664 w 664"/>
              <a:gd name="T5" fmla="*/ 192 h 768"/>
              <a:gd name="T6" fmla="*/ 664 w 664"/>
              <a:gd name="T7" fmla="*/ 576 h 768"/>
              <a:gd name="T8" fmla="*/ 331 w 664"/>
              <a:gd name="T9" fmla="*/ 768 h 768"/>
              <a:gd name="T10" fmla="*/ 0 w 664"/>
              <a:gd name="T11" fmla="*/ 576 h 768"/>
              <a:gd name="T12" fmla="*/ 0 w 664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4" h="768">
                <a:moveTo>
                  <a:pt x="0" y="192"/>
                </a:moveTo>
                <a:lnTo>
                  <a:pt x="331" y="0"/>
                </a:lnTo>
                <a:lnTo>
                  <a:pt x="664" y="192"/>
                </a:lnTo>
                <a:lnTo>
                  <a:pt x="664" y="576"/>
                </a:lnTo>
                <a:lnTo>
                  <a:pt x="331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rgbClr val="6EADA7">
              <a:alpha val="70000"/>
            </a:srgbClr>
          </a:solidFill>
          <a:ln>
            <a:noFill/>
          </a:ln>
        </p:spPr>
        <p:txBody>
          <a:bodyPr vert="horz" wrap="square" lIns="121932" tIns="60966" rIns="121932" bIns="60966" numCol="1" anchor="ctr" anchorCtr="0" compatLnSpc="1"/>
          <a:lstStyle/>
          <a:p>
            <a:pPr algn="ctr"/>
            <a:endParaRPr lang="zh-CN" altLang="en-US" sz="133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6" name="Freeform 12"/>
          <p:cNvSpPr/>
          <p:nvPr/>
        </p:nvSpPr>
        <p:spPr bwMode="auto">
          <a:xfrm>
            <a:off x="2795403" y="3045131"/>
            <a:ext cx="1242737" cy="1434932"/>
          </a:xfrm>
          <a:custGeom>
            <a:avLst/>
            <a:gdLst>
              <a:gd name="T0" fmla="*/ 0 w 666"/>
              <a:gd name="T1" fmla="*/ 192 h 769"/>
              <a:gd name="T2" fmla="*/ 333 w 666"/>
              <a:gd name="T3" fmla="*/ 0 h 769"/>
              <a:gd name="T4" fmla="*/ 666 w 666"/>
              <a:gd name="T5" fmla="*/ 192 h 769"/>
              <a:gd name="T6" fmla="*/ 666 w 666"/>
              <a:gd name="T7" fmla="*/ 577 h 769"/>
              <a:gd name="T8" fmla="*/ 333 w 666"/>
              <a:gd name="T9" fmla="*/ 769 h 769"/>
              <a:gd name="T10" fmla="*/ 0 w 666"/>
              <a:gd name="T11" fmla="*/ 577 h 769"/>
              <a:gd name="T12" fmla="*/ 0 w 666"/>
              <a:gd name="T13" fmla="*/ 192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9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7"/>
                </a:lnTo>
                <a:lnTo>
                  <a:pt x="333" y="769"/>
                </a:lnTo>
                <a:lnTo>
                  <a:pt x="0" y="577"/>
                </a:lnTo>
                <a:lnTo>
                  <a:pt x="0" y="192"/>
                </a:lnTo>
                <a:close/>
              </a:path>
            </a:pathLst>
          </a:custGeom>
          <a:solidFill>
            <a:srgbClr val="CEA95A">
              <a:alpha val="70000"/>
            </a:srgbClr>
          </a:solidFill>
          <a:ln>
            <a:noFill/>
          </a:ln>
        </p:spPr>
        <p:txBody>
          <a:bodyPr vert="horz" wrap="square" lIns="121932" tIns="60966" rIns="121932" bIns="60966" numCol="1" anchor="ctr" anchorCtr="0" compatLnSpc="1"/>
          <a:lstStyle/>
          <a:p>
            <a:pPr algn="ctr"/>
            <a:endParaRPr lang="zh-CN" altLang="en-US" sz="133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Freeform 13"/>
          <p:cNvSpPr/>
          <p:nvPr/>
        </p:nvSpPr>
        <p:spPr bwMode="auto">
          <a:xfrm>
            <a:off x="4170625" y="3045131"/>
            <a:ext cx="1242737" cy="1434932"/>
          </a:xfrm>
          <a:custGeom>
            <a:avLst/>
            <a:gdLst>
              <a:gd name="T0" fmla="*/ 0 w 666"/>
              <a:gd name="T1" fmla="*/ 192 h 769"/>
              <a:gd name="T2" fmla="*/ 333 w 666"/>
              <a:gd name="T3" fmla="*/ 0 h 769"/>
              <a:gd name="T4" fmla="*/ 666 w 666"/>
              <a:gd name="T5" fmla="*/ 192 h 769"/>
              <a:gd name="T6" fmla="*/ 666 w 666"/>
              <a:gd name="T7" fmla="*/ 577 h 769"/>
              <a:gd name="T8" fmla="*/ 333 w 666"/>
              <a:gd name="T9" fmla="*/ 769 h 769"/>
              <a:gd name="T10" fmla="*/ 0 w 666"/>
              <a:gd name="T11" fmla="*/ 577 h 769"/>
              <a:gd name="T12" fmla="*/ 0 w 666"/>
              <a:gd name="T13" fmla="*/ 192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9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7"/>
                </a:lnTo>
                <a:lnTo>
                  <a:pt x="333" y="769"/>
                </a:lnTo>
                <a:lnTo>
                  <a:pt x="0" y="577"/>
                </a:lnTo>
                <a:lnTo>
                  <a:pt x="0" y="192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</p:spPr>
        <p:txBody>
          <a:bodyPr vert="horz" wrap="square" lIns="121932" tIns="60966" rIns="121932" bIns="60966" numCol="1" anchor="ctr" anchorCtr="0" compatLnSpc="1"/>
          <a:lstStyle/>
          <a:p>
            <a:pPr algn="ctr"/>
            <a:endParaRPr lang="zh-CN" altLang="en-US" sz="133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Freeform 14"/>
          <p:cNvSpPr>
            <a:spLocks noEditPoints="1"/>
          </p:cNvSpPr>
          <p:nvPr/>
        </p:nvSpPr>
        <p:spPr bwMode="auto">
          <a:xfrm>
            <a:off x="2563080" y="2413493"/>
            <a:ext cx="330297" cy="330294"/>
          </a:xfrm>
          <a:custGeom>
            <a:avLst/>
            <a:gdLst>
              <a:gd name="T0" fmla="*/ 76 w 105"/>
              <a:gd name="T1" fmla="*/ 51 h 105"/>
              <a:gd name="T2" fmla="*/ 41 w 105"/>
              <a:gd name="T3" fmla="*/ 24 h 105"/>
              <a:gd name="T4" fmla="*/ 24 w 105"/>
              <a:gd name="T5" fmla="*/ 41 h 105"/>
              <a:gd name="T6" fmla="*/ 51 w 105"/>
              <a:gd name="T7" fmla="*/ 76 h 105"/>
              <a:gd name="T8" fmla="*/ 76 w 105"/>
              <a:gd name="T9" fmla="*/ 51 h 105"/>
              <a:gd name="T10" fmla="*/ 40 w 105"/>
              <a:gd name="T11" fmla="*/ 18 h 105"/>
              <a:gd name="T12" fmla="*/ 40 w 105"/>
              <a:gd name="T13" fmla="*/ 18 h 105"/>
              <a:gd name="T14" fmla="*/ 43 w 105"/>
              <a:gd name="T15" fmla="*/ 15 h 105"/>
              <a:gd name="T16" fmla="*/ 45 w 105"/>
              <a:gd name="T17" fmla="*/ 14 h 105"/>
              <a:gd name="T18" fmla="*/ 41 w 105"/>
              <a:gd name="T19" fmla="*/ 10 h 105"/>
              <a:gd name="T20" fmla="*/ 10 w 105"/>
              <a:gd name="T21" fmla="*/ 41 h 105"/>
              <a:gd name="T22" fmla="*/ 14 w 105"/>
              <a:gd name="T23" fmla="*/ 45 h 105"/>
              <a:gd name="T24" fmla="*/ 18 w 105"/>
              <a:gd name="T25" fmla="*/ 40 h 105"/>
              <a:gd name="T26" fmla="*/ 18 w 105"/>
              <a:gd name="T27" fmla="*/ 40 h 105"/>
              <a:gd name="T28" fmla="*/ 40 w 105"/>
              <a:gd name="T29" fmla="*/ 18 h 105"/>
              <a:gd name="T30" fmla="*/ 52 w 105"/>
              <a:gd name="T31" fmla="*/ 82 h 105"/>
              <a:gd name="T32" fmla="*/ 52 w 105"/>
              <a:gd name="T33" fmla="*/ 82 h 105"/>
              <a:gd name="T34" fmla="*/ 52 w 105"/>
              <a:gd name="T35" fmla="*/ 82 h 105"/>
              <a:gd name="T36" fmla="*/ 49 w 105"/>
              <a:gd name="T37" fmla="*/ 84 h 105"/>
              <a:gd name="T38" fmla="*/ 53 w 105"/>
              <a:gd name="T39" fmla="*/ 88 h 105"/>
              <a:gd name="T40" fmla="*/ 88 w 105"/>
              <a:gd name="T41" fmla="*/ 53 h 105"/>
              <a:gd name="T42" fmla="*/ 84 w 105"/>
              <a:gd name="T43" fmla="*/ 49 h 105"/>
              <a:gd name="T44" fmla="*/ 83 w 105"/>
              <a:gd name="T45" fmla="*/ 50 h 105"/>
              <a:gd name="T46" fmla="*/ 83 w 105"/>
              <a:gd name="T47" fmla="*/ 50 h 105"/>
              <a:gd name="T48" fmla="*/ 83 w 105"/>
              <a:gd name="T49" fmla="*/ 50 h 105"/>
              <a:gd name="T50" fmla="*/ 82 w 105"/>
              <a:gd name="T51" fmla="*/ 51 h 105"/>
              <a:gd name="T52" fmla="*/ 82 w 105"/>
              <a:gd name="T53" fmla="*/ 51 h 105"/>
              <a:gd name="T54" fmla="*/ 52 w 105"/>
              <a:gd name="T55" fmla="*/ 82 h 105"/>
              <a:gd name="T56" fmla="*/ 49 w 105"/>
              <a:gd name="T57" fmla="*/ 20 h 105"/>
              <a:gd name="T58" fmla="*/ 49 w 105"/>
              <a:gd name="T59" fmla="*/ 20 h 105"/>
              <a:gd name="T60" fmla="*/ 79 w 105"/>
              <a:gd name="T61" fmla="*/ 43 h 105"/>
              <a:gd name="T62" fmla="*/ 81 w 105"/>
              <a:gd name="T63" fmla="*/ 41 h 105"/>
              <a:gd name="T64" fmla="*/ 82 w 105"/>
              <a:gd name="T65" fmla="*/ 41 h 105"/>
              <a:gd name="T66" fmla="*/ 87 w 105"/>
              <a:gd name="T67" fmla="*/ 41 h 105"/>
              <a:gd name="T68" fmla="*/ 96 w 105"/>
              <a:gd name="T69" fmla="*/ 50 h 105"/>
              <a:gd name="T70" fmla="*/ 96 w 105"/>
              <a:gd name="T71" fmla="*/ 50 h 105"/>
              <a:gd name="T72" fmla="*/ 96 w 105"/>
              <a:gd name="T73" fmla="*/ 56 h 105"/>
              <a:gd name="T74" fmla="*/ 79 w 105"/>
              <a:gd name="T75" fmla="*/ 73 h 105"/>
              <a:gd name="T76" fmla="*/ 104 w 105"/>
              <a:gd name="T77" fmla="*/ 98 h 105"/>
              <a:gd name="T78" fmla="*/ 104 w 105"/>
              <a:gd name="T79" fmla="*/ 104 h 105"/>
              <a:gd name="T80" fmla="*/ 98 w 105"/>
              <a:gd name="T81" fmla="*/ 104 h 105"/>
              <a:gd name="T82" fmla="*/ 73 w 105"/>
              <a:gd name="T83" fmla="*/ 79 h 105"/>
              <a:gd name="T84" fmla="*/ 56 w 105"/>
              <a:gd name="T85" fmla="*/ 96 h 105"/>
              <a:gd name="T86" fmla="*/ 56 w 105"/>
              <a:gd name="T87" fmla="*/ 96 h 105"/>
              <a:gd name="T88" fmla="*/ 50 w 105"/>
              <a:gd name="T89" fmla="*/ 96 h 105"/>
              <a:gd name="T90" fmla="*/ 41 w 105"/>
              <a:gd name="T91" fmla="*/ 87 h 105"/>
              <a:gd name="T92" fmla="*/ 41 w 105"/>
              <a:gd name="T93" fmla="*/ 87 h 105"/>
              <a:gd name="T94" fmla="*/ 41 w 105"/>
              <a:gd name="T95" fmla="*/ 81 h 105"/>
              <a:gd name="T96" fmla="*/ 43 w 105"/>
              <a:gd name="T97" fmla="*/ 79 h 105"/>
              <a:gd name="T98" fmla="*/ 20 w 105"/>
              <a:gd name="T99" fmla="*/ 49 h 105"/>
              <a:gd name="T100" fmla="*/ 17 w 105"/>
              <a:gd name="T101" fmla="*/ 53 h 105"/>
              <a:gd name="T102" fmla="*/ 17 w 105"/>
              <a:gd name="T103" fmla="*/ 53 h 105"/>
              <a:gd name="T104" fmla="*/ 17 w 105"/>
              <a:gd name="T105" fmla="*/ 53 h 105"/>
              <a:gd name="T106" fmla="*/ 11 w 105"/>
              <a:gd name="T107" fmla="*/ 53 h 105"/>
              <a:gd name="T108" fmla="*/ 2 w 105"/>
              <a:gd name="T109" fmla="*/ 44 h 105"/>
              <a:gd name="T110" fmla="*/ 2 w 105"/>
              <a:gd name="T111" fmla="*/ 44 h 105"/>
              <a:gd name="T112" fmla="*/ 2 w 105"/>
              <a:gd name="T113" fmla="*/ 38 h 105"/>
              <a:gd name="T114" fmla="*/ 38 w 105"/>
              <a:gd name="T115" fmla="*/ 2 h 105"/>
              <a:gd name="T116" fmla="*/ 44 w 105"/>
              <a:gd name="T117" fmla="*/ 2 h 105"/>
              <a:gd name="T118" fmla="*/ 53 w 105"/>
              <a:gd name="T119" fmla="*/ 11 h 105"/>
              <a:gd name="T120" fmla="*/ 53 w 105"/>
              <a:gd name="T121" fmla="*/ 11 h 105"/>
              <a:gd name="T122" fmla="*/ 53 w 105"/>
              <a:gd name="T123" fmla="*/ 17 h 105"/>
              <a:gd name="T124" fmla="*/ 49 w 105"/>
              <a:gd name="T125" fmla="*/ 2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" h="105">
                <a:moveTo>
                  <a:pt x="76" y="51"/>
                </a:moveTo>
                <a:cubicBezTo>
                  <a:pt x="41" y="24"/>
                  <a:pt x="41" y="24"/>
                  <a:pt x="41" y="24"/>
                </a:cubicBezTo>
                <a:cubicBezTo>
                  <a:pt x="24" y="41"/>
                  <a:pt x="24" y="41"/>
                  <a:pt x="24" y="41"/>
                </a:cubicBezTo>
                <a:cubicBezTo>
                  <a:pt x="51" y="76"/>
                  <a:pt x="51" y="76"/>
                  <a:pt x="51" y="76"/>
                </a:cubicBezTo>
                <a:cubicBezTo>
                  <a:pt x="76" y="51"/>
                  <a:pt x="76" y="51"/>
                  <a:pt x="76" y="51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43" y="15"/>
                  <a:pt x="43" y="15"/>
                  <a:pt x="43" y="15"/>
                </a:cubicBezTo>
                <a:cubicBezTo>
                  <a:pt x="45" y="14"/>
                  <a:pt x="45" y="14"/>
                  <a:pt x="45" y="14"/>
                </a:cubicBezTo>
                <a:cubicBezTo>
                  <a:pt x="41" y="10"/>
                  <a:pt x="41" y="10"/>
                  <a:pt x="41" y="10"/>
                </a:cubicBezTo>
                <a:cubicBezTo>
                  <a:pt x="10" y="41"/>
                  <a:pt x="10" y="41"/>
                  <a:pt x="10" y="41"/>
                </a:cubicBezTo>
                <a:cubicBezTo>
                  <a:pt x="14" y="45"/>
                  <a:pt x="14" y="45"/>
                  <a:pt x="14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52" y="82"/>
                </a:moveTo>
                <a:cubicBezTo>
                  <a:pt x="52" y="82"/>
                  <a:pt x="52" y="82"/>
                  <a:pt x="52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49" y="84"/>
                  <a:pt x="49" y="84"/>
                  <a:pt x="49" y="84"/>
                </a:cubicBezTo>
                <a:cubicBezTo>
                  <a:pt x="53" y="88"/>
                  <a:pt x="53" y="88"/>
                  <a:pt x="53" y="88"/>
                </a:cubicBezTo>
                <a:cubicBezTo>
                  <a:pt x="88" y="53"/>
                  <a:pt x="88" y="53"/>
                  <a:pt x="88" y="53"/>
                </a:cubicBezTo>
                <a:cubicBezTo>
                  <a:pt x="84" y="49"/>
                  <a:pt x="84" y="49"/>
                  <a:pt x="84" y="49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52" y="82"/>
                  <a:pt x="52" y="82"/>
                  <a:pt x="52" y="82"/>
                </a:cubicBezTo>
                <a:close/>
                <a:moveTo>
                  <a:pt x="49" y="20"/>
                </a:moveTo>
                <a:cubicBezTo>
                  <a:pt x="49" y="20"/>
                  <a:pt x="49" y="20"/>
                  <a:pt x="49" y="20"/>
                </a:cubicBezTo>
                <a:cubicBezTo>
                  <a:pt x="79" y="43"/>
                  <a:pt x="79" y="43"/>
                  <a:pt x="79" y="43"/>
                </a:cubicBezTo>
                <a:cubicBezTo>
                  <a:pt x="81" y="41"/>
                  <a:pt x="81" y="41"/>
                  <a:pt x="81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39"/>
                  <a:pt x="86" y="39"/>
                  <a:pt x="87" y="41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98" y="52"/>
                  <a:pt x="98" y="54"/>
                  <a:pt x="96" y="56"/>
                </a:cubicBezTo>
                <a:cubicBezTo>
                  <a:pt x="79" y="73"/>
                  <a:pt x="79" y="73"/>
                  <a:pt x="79" y="73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5" y="99"/>
                  <a:pt x="105" y="102"/>
                  <a:pt x="104" y="104"/>
                </a:cubicBezTo>
                <a:cubicBezTo>
                  <a:pt x="102" y="105"/>
                  <a:pt x="100" y="105"/>
                  <a:pt x="98" y="104"/>
                </a:cubicBezTo>
                <a:cubicBezTo>
                  <a:pt x="73" y="79"/>
                  <a:pt x="73" y="79"/>
                  <a:pt x="73" y="79"/>
                </a:cubicBezTo>
                <a:cubicBezTo>
                  <a:pt x="56" y="96"/>
                  <a:pt x="56" y="96"/>
                  <a:pt x="56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54" y="98"/>
                  <a:pt x="52" y="98"/>
                  <a:pt x="50" y="96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7"/>
                  <a:pt x="41" y="87"/>
                  <a:pt x="41" y="87"/>
                </a:cubicBezTo>
                <a:cubicBezTo>
                  <a:pt x="39" y="86"/>
                  <a:pt x="39" y="83"/>
                  <a:pt x="41" y="81"/>
                </a:cubicBezTo>
                <a:cubicBezTo>
                  <a:pt x="43" y="79"/>
                  <a:pt x="43" y="79"/>
                  <a:pt x="43" y="79"/>
                </a:cubicBezTo>
                <a:cubicBezTo>
                  <a:pt x="20" y="49"/>
                  <a:pt x="20" y="49"/>
                  <a:pt x="20" y="49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4"/>
                  <a:pt x="13" y="54"/>
                  <a:pt x="11" y="53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0" y="42"/>
                  <a:pt x="0" y="40"/>
                  <a:pt x="2" y="38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0"/>
                  <a:pt x="42" y="0"/>
                  <a:pt x="44" y="2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5" y="12"/>
                  <a:pt x="55" y="15"/>
                  <a:pt x="53" y="17"/>
                </a:cubicBezTo>
                <a:cubicBezTo>
                  <a:pt x="49" y="20"/>
                  <a:pt x="49" y="20"/>
                  <a:pt x="4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Freeform 15"/>
          <p:cNvSpPr>
            <a:spLocks noEditPoints="1"/>
          </p:cNvSpPr>
          <p:nvPr/>
        </p:nvSpPr>
        <p:spPr bwMode="auto">
          <a:xfrm>
            <a:off x="3950649" y="4781086"/>
            <a:ext cx="305601" cy="327208"/>
          </a:xfrm>
          <a:custGeom>
            <a:avLst/>
            <a:gdLst>
              <a:gd name="T0" fmla="*/ 79 w 97"/>
              <a:gd name="T1" fmla="*/ 68 h 104"/>
              <a:gd name="T2" fmla="*/ 92 w 97"/>
              <a:gd name="T3" fmla="*/ 73 h 104"/>
              <a:gd name="T4" fmla="*/ 92 w 97"/>
              <a:gd name="T5" fmla="*/ 73 h 104"/>
              <a:gd name="T6" fmla="*/ 97 w 97"/>
              <a:gd name="T7" fmla="*/ 86 h 104"/>
              <a:gd name="T8" fmla="*/ 79 w 97"/>
              <a:gd name="T9" fmla="*/ 104 h 104"/>
              <a:gd name="T10" fmla="*/ 61 w 97"/>
              <a:gd name="T11" fmla="*/ 86 h 104"/>
              <a:gd name="T12" fmla="*/ 62 w 97"/>
              <a:gd name="T13" fmla="*/ 80 h 104"/>
              <a:gd name="T14" fmla="*/ 43 w 97"/>
              <a:gd name="T15" fmla="*/ 68 h 104"/>
              <a:gd name="T16" fmla="*/ 42 w 97"/>
              <a:gd name="T17" fmla="*/ 69 h 104"/>
              <a:gd name="T18" fmla="*/ 42 w 97"/>
              <a:gd name="T19" fmla="*/ 69 h 104"/>
              <a:gd name="T20" fmla="*/ 24 w 97"/>
              <a:gd name="T21" fmla="*/ 76 h 104"/>
              <a:gd name="T22" fmla="*/ 0 w 97"/>
              <a:gd name="T23" fmla="*/ 52 h 104"/>
              <a:gd name="T24" fmla="*/ 24 w 97"/>
              <a:gd name="T25" fmla="*/ 27 h 104"/>
              <a:gd name="T26" fmla="*/ 42 w 97"/>
              <a:gd name="T27" fmla="*/ 34 h 104"/>
              <a:gd name="T28" fmla="*/ 42 w 97"/>
              <a:gd name="T29" fmla="*/ 34 h 104"/>
              <a:gd name="T30" fmla="*/ 42 w 97"/>
              <a:gd name="T31" fmla="*/ 34 h 104"/>
              <a:gd name="T32" fmla="*/ 43 w 97"/>
              <a:gd name="T33" fmla="*/ 35 h 104"/>
              <a:gd name="T34" fmla="*/ 62 w 97"/>
              <a:gd name="T35" fmla="*/ 24 h 104"/>
              <a:gd name="T36" fmla="*/ 61 w 97"/>
              <a:gd name="T37" fmla="*/ 18 h 104"/>
              <a:gd name="T38" fmla="*/ 79 w 97"/>
              <a:gd name="T39" fmla="*/ 0 h 104"/>
              <a:gd name="T40" fmla="*/ 97 w 97"/>
              <a:gd name="T41" fmla="*/ 18 h 104"/>
              <a:gd name="T42" fmla="*/ 79 w 97"/>
              <a:gd name="T43" fmla="*/ 36 h 104"/>
              <a:gd name="T44" fmla="*/ 66 w 97"/>
              <a:gd name="T45" fmla="*/ 31 h 104"/>
              <a:gd name="T46" fmla="*/ 66 w 97"/>
              <a:gd name="T47" fmla="*/ 30 h 104"/>
              <a:gd name="T48" fmla="*/ 47 w 97"/>
              <a:gd name="T49" fmla="*/ 42 h 104"/>
              <a:gd name="T50" fmla="*/ 49 w 97"/>
              <a:gd name="T51" fmla="*/ 52 h 104"/>
              <a:gd name="T52" fmla="*/ 47 w 97"/>
              <a:gd name="T53" fmla="*/ 61 h 104"/>
              <a:gd name="T54" fmla="*/ 66 w 97"/>
              <a:gd name="T55" fmla="*/ 73 h 104"/>
              <a:gd name="T56" fmla="*/ 66 w 97"/>
              <a:gd name="T57" fmla="*/ 73 h 104"/>
              <a:gd name="T58" fmla="*/ 66 w 97"/>
              <a:gd name="T59" fmla="*/ 73 h 104"/>
              <a:gd name="T60" fmla="*/ 66 w 97"/>
              <a:gd name="T61" fmla="*/ 73 h 104"/>
              <a:gd name="T62" fmla="*/ 79 w 97"/>
              <a:gd name="T63" fmla="*/ 68 h 104"/>
              <a:gd name="T64" fmla="*/ 86 w 97"/>
              <a:gd name="T65" fmla="*/ 78 h 104"/>
              <a:gd name="T66" fmla="*/ 86 w 97"/>
              <a:gd name="T67" fmla="*/ 78 h 104"/>
              <a:gd name="T68" fmla="*/ 79 w 97"/>
              <a:gd name="T69" fmla="*/ 76 h 104"/>
              <a:gd name="T70" fmla="*/ 72 w 97"/>
              <a:gd name="T71" fmla="*/ 78 h 104"/>
              <a:gd name="T72" fmla="*/ 72 w 97"/>
              <a:gd name="T73" fmla="*/ 79 h 104"/>
              <a:gd name="T74" fmla="*/ 69 w 97"/>
              <a:gd name="T75" fmla="*/ 86 h 104"/>
              <a:gd name="T76" fmla="*/ 79 w 97"/>
              <a:gd name="T77" fmla="*/ 96 h 104"/>
              <a:gd name="T78" fmla="*/ 89 w 97"/>
              <a:gd name="T79" fmla="*/ 86 h 104"/>
              <a:gd name="T80" fmla="*/ 86 w 97"/>
              <a:gd name="T81" fmla="*/ 79 h 104"/>
              <a:gd name="T82" fmla="*/ 86 w 97"/>
              <a:gd name="T83" fmla="*/ 78 h 104"/>
              <a:gd name="T84" fmla="*/ 36 w 97"/>
              <a:gd name="T85" fmla="*/ 40 h 104"/>
              <a:gd name="T86" fmla="*/ 36 w 97"/>
              <a:gd name="T87" fmla="*/ 40 h 104"/>
              <a:gd name="T88" fmla="*/ 24 w 97"/>
              <a:gd name="T89" fmla="*/ 35 h 104"/>
              <a:gd name="T90" fmla="*/ 8 w 97"/>
              <a:gd name="T91" fmla="*/ 52 h 104"/>
              <a:gd name="T92" fmla="*/ 24 w 97"/>
              <a:gd name="T93" fmla="*/ 68 h 104"/>
              <a:gd name="T94" fmla="*/ 36 w 97"/>
              <a:gd name="T95" fmla="*/ 64 h 104"/>
              <a:gd name="T96" fmla="*/ 36 w 97"/>
              <a:gd name="T97" fmla="*/ 63 h 104"/>
              <a:gd name="T98" fmla="*/ 41 w 97"/>
              <a:gd name="T99" fmla="*/ 52 h 104"/>
              <a:gd name="T100" fmla="*/ 36 w 97"/>
              <a:gd name="T101" fmla="*/ 40 h 104"/>
              <a:gd name="T102" fmla="*/ 36 w 97"/>
              <a:gd name="T103" fmla="*/ 40 h 104"/>
              <a:gd name="T104" fmla="*/ 79 w 97"/>
              <a:gd name="T105" fmla="*/ 8 h 104"/>
              <a:gd name="T106" fmla="*/ 79 w 97"/>
              <a:gd name="T107" fmla="*/ 8 h 104"/>
              <a:gd name="T108" fmla="*/ 69 w 97"/>
              <a:gd name="T109" fmla="*/ 18 h 104"/>
              <a:gd name="T110" fmla="*/ 71 w 97"/>
              <a:gd name="T111" fmla="*/ 23 h 104"/>
              <a:gd name="T112" fmla="*/ 71 w 97"/>
              <a:gd name="T113" fmla="*/ 23 h 104"/>
              <a:gd name="T114" fmla="*/ 72 w 97"/>
              <a:gd name="T115" fmla="*/ 25 h 104"/>
              <a:gd name="T116" fmla="*/ 72 w 97"/>
              <a:gd name="T117" fmla="*/ 25 h 104"/>
              <a:gd name="T118" fmla="*/ 79 w 97"/>
              <a:gd name="T119" fmla="*/ 28 h 104"/>
              <a:gd name="T120" fmla="*/ 89 w 97"/>
              <a:gd name="T121" fmla="*/ 18 h 104"/>
              <a:gd name="T122" fmla="*/ 79 w 97"/>
              <a:gd name="T123" fmla="*/ 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104">
                <a:moveTo>
                  <a:pt x="79" y="68"/>
                </a:moveTo>
                <a:cubicBezTo>
                  <a:pt x="84" y="68"/>
                  <a:pt x="89" y="70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5" y="76"/>
                  <a:pt x="97" y="81"/>
                  <a:pt x="97" y="86"/>
                </a:cubicBezTo>
                <a:cubicBezTo>
                  <a:pt x="97" y="96"/>
                  <a:pt x="89" y="104"/>
                  <a:pt x="79" y="104"/>
                </a:cubicBezTo>
                <a:cubicBezTo>
                  <a:pt x="69" y="104"/>
                  <a:pt x="61" y="96"/>
                  <a:pt x="61" y="86"/>
                </a:cubicBezTo>
                <a:cubicBezTo>
                  <a:pt x="61" y="84"/>
                  <a:pt x="61" y="82"/>
                  <a:pt x="62" y="80"/>
                </a:cubicBezTo>
                <a:cubicBezTo>
                  <a:pt x="43" y="68"/>
                  <a:pt x="43" y="68"/>
                  <a:pt x="43" y="68"/>
                </a:cubicBezTo>
                <a:cubicBezTo>
                  <a:pt x="42" y="68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37" y="74"/>
                  <a:pt x="31" y="76"/>
                  <a:pt x="24" y="76"/>
                </a:cubicBezTo>
                <a:cubicBezTo>
                  <a:pt x="11" y="76"/>
                  <a:pt x="0" y="65"/>
                  <a:pt x="0" y="52"/>
                </a:cubicBezTo>
                <a:cubicBezTo>
                  <a:pt x="0" y="38"/>
                  <a:pt x="11" y="27"/>
                  <a:pt x="24" y="27"/>
                </a:cubicBezTo>
                <a:cubicBezTo>
                  <a:pt x="31" y="27"/>
                  <a:pt x="37" y="30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5"/>
                  <a:pt x="42" y="35"/>
                  <a:pt x="43" y="35"/>
                </a:cubicBezTo>
                <a:cubicBezTo>
                  <a:pt x="62" y="24"/>
                  <a:pt x="62" y="24"/>
                  <a:pt x="62" y="24"/>
                </a:cubicBezTo>
                <a:cubicBezTo>
                  <a:pt x="61" y="22"/>
                  <a:pt x="61" y="20"/>
                  <a:pt x="61" y="18"/>
                </a:cubicBezTo>
                <a:cubicBezTo>
                  <a:pt x="61" y="8"/>
                  <a:pt x="69" y="0"/>
                  <a:pt x="79" y="0"/>
                </a:cubicBezTo>
                <a:cubicBezTo>
                  <a:pt x="89" y="0"/>
                  <a:pt x="97" y="8"/>
                  <a:pt x="97" y="18"/>
                </a:cubicBezTo>
                <a:cubicBezTo>
                  <a:pt x="97" y="28"/>
                  <a:pt x="89" y="36"/>
                  <a:pt x="79" y="36"/>
                </a:cubicBezTo>
                <a:cubicBezTo>
                  <a:pt x="74" y="36"/>
                  <a:pt x="70" y="34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47" y="42"/>
                  <a:pt x="47" y="42"/>
                  <a:pt x="47" y="42"/>
                </a:cubicBezTo>
                <a:cubicBezTo>
                  <a:pt x="48" y="45"/>
                  <a:pt x="49" y="48"/>
                  <a:pt x="49" y="52"/>
                </a:cubicBezTo>
                <a:cubicBezTo>
                  <a:pt x="49" y="55"/>
                  <a:pt x="48" y="58"/>
                  <a:pt x="47" y="61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8"/>
                  <a:pt x="79" y="68"/>
                </a:cubicBezTo>
                <a:close/>
                <a:moveTo>
                  <a:pt x="86" y="78"/>
                </a:moveTo>
                <a:cubicBezTo>
                  <a:pt x="86" y="78"/>
                  <a:pt x="86" y="78"/>
                  <a:pt x="86" y="78"/>
                </a:cubicBezTo>
                <a:cubicBezTo>
                  <a:pt x="85" y="77"/>
                  <a:pt x="82" y="76"/>
                  <a:pt x="79" y="76"/>
                </a:cubicBezTo>
                <a:cubicBezTo>
                  <a:pt x="76" y="76"/>
                  <a:pt x="74" y="77"/>
                  <a:pt x="72" y="78"/>
                </a:cubicBezTo>
                <a:cubicBezTo>
                  <a:pt x="72" y="79"/>
                  <a:pt x="72" y="79"/>
                  <a:pt x="72" y="79"/>
                </a:cubicBezTo>
                <a:cubicBezTo>
                  <a:pt x="70" y="80"/>
                  <a:pt x="69" y="83"/>
                  <a:pt x="69" y="86"/>
                </a:cubicBezTo>
                <a:cubicBezTo>
                  <a:pt x="69" y="91"/>
                  <a:pt x="74" y="96"/>
                  <a:pt x="79" y="96"/>
                </a:cubicBezTo>
                <a:cubicBezTo>
                  <a:pt x="85" y="96"/>
                  <a:pt x="89" y="91"/>
                  <a:pt x="89" y="86"/>
                </a:cubicBezTo>
                <a:cubicBezTo>
                  <a:pt x="89" y="83"/>
                  <a:pt x="88" y="80"/>
                  <a:pt x="86" y="79"/>
                </a:cubicBezTo>
                <a:cubicBezTo>
                  <a:pt x="86" y="78"/>
                  <a:pt x="86" y="78"/>
                  <a:pt x="86" y="78"/>
                </a:cubicBezTo>
                <a:close/>
                <a:moveTo>
                  <a:pt x="36" y="40"/>
                </a:moveTo>
                <a:cubicBezTo>
                  <a:pt x="36" y="40"/>
                  <a:pt x="36" y="40"/>
                  <a:pt x="36" y="40"/>
                </a:cubicBezTo>
                <a:cubicBezTo>
                  <a:pt x="33" y="37"/>
                  <a:pt x="29" y="35"/>
                  <a:pt x="24" y="35"/>
                </a:cubicBezTo>
                <a:cubicBezTo>
                  <a:pt x="15" y="35"/>
                  <a:pt x="8" y="42"/>
                  <a:pt x="8" y="52"/>
                </a:cubicBezTo>
                <a:cubicBezTo>
                  <a:pt x="8" y="61"/>
                  <a:pt x="15" y="68"/>
                  <a:pt x="24" y="68"/>
                </a:cubicBezTo>
                <a:cubicBezTo>
                  <a:pt x="29" y="68"/>
                  <a:pt x="33" y="67"/>
                  <a:pt x="36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39" y="61"/>
                  <a:pt x="41" y="56"/>
                  <a:pt x="41" y="52"/>
                </a:cubicBezTo>
                <a:cubicBezTo>
                  <a:pt x="41" y="47"/>
                  <a:pt x="39" y="43"/>
                  <a:pt x="36" y="40"/>
                </a:cubicBezTo>
                <a:cubicBezTo>
                  <a:pt x="36" y="40"/>
                  <a:pt x="36" y="40"/>
                  <a:pt x="36" y="40"/>
                </a:cubicBezTo>
                <a:close/>
                <a:moveTo>
                  <a:pt x="79" y="8"/>
                </a:moveTo>
                <a:cubicBezTo>
                  <a:pt x="79" y="8"/>
                  <a:pt x="79" y="8"/>
                  <a:pt x="79" y="8"/>
                </a:cubicBezTo>
                <a:cubicBezTo>
                  <a:pt x="74" y="8"/>
                  <a:pt x="69" y="12"/>
                  <a:pt x="69" y="18"/>
                </a:cubicBezTo>
                <a:cubicBezTo>
                  <a:pt x="69" y="20"/>
                  <a:pt x="70" y="21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4"/>
                  <a:pt x="71" y="24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4" y="27"/>
                  <a:pt x="76" y="28"/>
                  <a:pt x="79" y="28"/>
                </a:cubicBezTo>
                <a:cubicBezTo>
                  <a:pt x="85" y="28"/>
                  <a:pt x="89" y="23"/>
                  <a:pt x="89" y="18"/>
                </a:cubicBezTo>
                <a:cubicBezTo>
                  <a:pt x="89" y="12"/>
                  <a:pt x="85" y="8"/>
                  <a:pt x="7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Freeform 16"/>
          <p:cNvSpPr>
            <a:spLocks noEditPoints="1"/>
          </p:cNvSpPr>
          <p:nvPr/>
        </p:nvSpPr>
        <p:spPr bwMode="auto">
          <a:xfrm>
            <a:off x="3941549" y="2416578"/>
            <a:ext cx="325667" cy="324123"/>
          </a:xfrm>
          <a:custGeom>
            <a:avLst/>
            <a:gdLst>
              <a:gd name="T0" fmla="*/ 85 w 103"/>
              <a:gd name="T1" fmla="*/ 1 h 103"/>
              <a:gd name="T2" fmla="*/ 89 w 103"/>
              <a:gd name="T3" fmla="*/ 2 h 103"/>
              <a:gd name="T4" fmla="*/ 89 w 103"/>
              <a:gd name="T5" fmla="*/ 2 h 103"/>
              <a:gd name="T6" fmla="*/ 101 w 103"/>
              <a:gd name="T7" fmla="*/ 14 h 103"/>
              <a:gd name="T8" fmla="*/ 101 w 103"/>
              <a:gd name="T9" fmla="*/ 14 h 103"/>
              <a:gd name="T10" fmla="*/ 102 w 103"/>
              <a:gd name="T11" fmla="*/ 18 h 103"/>
              <a:gd name="T12" fmla="*/ 87 w 103"/>
              <a:gd name="T13" fmla="*/ 32 h 103"/>
              <a:gd name="T14" fmla="*/ 76 w 103"/>
              <a:gd name="T15" fmla="*/ 33 h 103"/>
              <a:gd name="T16" fmla="*/ 73 w 103"/>
              <a:gd name="T17" fmla="*/ 75 h 103"/>
              <a:gd name="T18" fmla="*/ 51 w 103"/>
              <a:gd name="T19" fmla="*/ 84 h 103"/>
              <a:gd name="T20" fmla="*/ 19 w 103"/>
              <a:gd name="T21" fmla="*/ 53 h 103"/>
              <a:gd name="T22" fmla="*/ 51 w 103"/>
              <a:gd name="T23" fmla="*/ 21 h 103"/>
              <a:gd name="T24" fmla="*/ 74 w 103"/>
              <a:gd name="T25" fmla="*/ 24 h 103"/>
              <a:gd name="T26" fmla="*/ 72 w 103"/>
              <a:gd name="T27" fmla="*/ 14 h 103"/>
              <a:gd name="T28" fmla="*/ 91 w 103"/>
              <a:gd name="T29" fmla="*/ 40 h 103"/>
              <a:gd name="T30" fmla="*/ 99 w 103"/>
              <a:gd name="T31" fmla="*/ 38 h 103"/>
              <a:gd name="T32" fmla="*/ 101 w 103"/>
              <a:gd name="T33" fmla="*/ 53 h 103"/>
              <a:gd name="T34" fmla="*/ 51 w 103"/>
              <a:gd name="T35" fmla="*/ 103 h 103"/>
              <a:gd name="T36" fmla="*/ 0 w 103"/>
              <a:gd name="T37" fmla="*/ 53 h 103"/>
              <a:gd name="T38" fmla="*/ 51 w 103"/>
              <a:gd name="T39" fmla="*/ 2 h 103"/>
              <a:gd name="T40" fmla="*/ 65 w 103"/>
              <a:gd name="T41" fmla="*/ 4 h 103"/>
              <a:gd name="T42" fmla="*/ 63 w 103"/>
              <a:gd name="T43" fmla="*/ 12 h 103"/>
              <a:gd name="T44" fmla="*/ 51 w 103"/>
              <a:gd name="T45" fmla="*/ 10 h 103"/>
              <a:gd name="T46" fmla="*/ 8 w 103"/>
              <a:gd name="T47" fmla="*/ 53 h 103"/>
              <a:gd name="T48" fmla="*/ 51 w 103"/>
              <a:gd name="T49" fmla="*/ 95 h 103"/>
              <a:gd name="T50" fmla="*/ 93 w 103"/>
              <a:gd name="T51" fmla="*/ 53 h 103"/>
              <a:gd name="T52" fmla="*/ 91 w 103"/>
              <a:gd name="T53" fmla="*/ 40 h 103"/>
              <a:gd name="T54" fmla="*/ 51 w 103"/>
              <a:gd name="T55" fmla="*/ 38 h 103"/>
              <a:gd name="T56" fmla="*/ 66 w 103"/>
              <a:gd name="T57" fmla="*/ 31 h 103"/>
              <a:gd name="T58" fmla="*/ 32 w 103"/>
              <a:gd name="T59" fmla="*/ 34 h 103"/>
              <a:gd name="T60" fmla="*/ 32 w 103"/>
              <a:gd name="T61" fmla="*/ 34 h 103"/>
              <a:gd name="T62" fmla="*/ 32 w 103"/>
              <a:gd name="T63" fmla="*/ 71 h 103"/>
              <a:gd name="T64" fmla="*/ 69 w 103"/>
              <a:gd name="T65" fmla="*/ 71 h 103"/>
              <a:gd name="T66" fmla="*/ 77 w 103"/>
              <a:gd name="T67" fmla="*/ 53 h 103"/>
              <a:gd name="T68" fmla="*/ 63 w 103"/>
              <a:gd name="T69" fmla="*/ 45 h 103"/>
              <a:gd name="T70" fmla="*/ 61 w 103"/>
              <a:gd name="T71" fmla="*/ 63 h 103"/>
              <a:gd name="T72" fmla="*/ 51 w 103"/>
              <a:gd name="T73" fmla="*/ 67 h 103"/>
              <a:gd name="T74" fmla="*/ 40 w 103"/>
              <a:gd name="T75" fmla="*/ 63 h 103"/>
              <a:gd name="T76" fmla="*/ 40 w 103"/>
              <a:gd name="T77" fmla="*/ 42 h 103"/>
              <a:gd name="T78" fmla="*/ 51 w 103"/>
              <a:gd name="T79" fmla="*/ 38 h 103"/>
              <a:gd name="T80" fmla="*/ 54 w 103"/>
              <a:gd name="T81" fmla="*/ 43 h 103"/>
              <a:gd name="T82" fmla="*/ 44 w 103"/>
              <a:gd name="T83" fmla="*/ 46 h 103"/>
              <a:gd name="T84" fmla="*/ 41 w 103"/>
              <a:gd name="T85" fmla="*/ 53 h 103"/>
              <a:gd name="T86" fmla="*/ 51 w 103"/>
              <a:gd name="T87" fmla="*/ 62 h 103"/>
              <a:gd name="T88" fmla="*/ 57 w 103"/>
              <a:gd name="T89" fmla="*/ 59 h 103"/>
              <a:gd name="T90" fmla="*/ 60 w 103"/>
              <a:gd name="T91" fmla="*/ 49 h 103"/>
              <a:gd name="T92" fmla="*/ 48 w 103"/>
              <a:gd name="T93" fmla="*/ 55 h 103"/>
              <a:gd name="T94" fmla="*/ 54 w 103"/>
              <a:gd name="T95" fmla="*/ 43 h 103"/>
              <a:gd name="T96" fmla="*/ 86 w 103"/>
              <a:gd name="T97" fmla="*/ 7 h 103"/>
              <a:gd name="T98" fmla="*/ 78 w 103"/>
              <a:gd name="T99" fmla="*/ 22 h 103"/>
              <a:gd name="T100" fmla="*/ 86 w 103"/>
              <a:gd name="T101" fmla="*/ 7 h 103"/>
              <a:gd name="T102" fmla="*/ 91 w 103"/>
              <a:gd name="T103" fmla="*/ 16 h 103"/>
              <a:gd name="T104" fmla="*/ 87 w 103"/>
              <a:gd name="T105" fmla="*/ 27 h 103"/>
              <a:gd name="T106" fmla="*/ 91 w 103"/>
              <a:gd name="T107" fmla="*/ 1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3" h="103">
                <a:moveTo>
                  <a:pt x="72" y="14"/>
                </a:moveTo>
                <a:cubicBezTo>
                  <a:pt x="85" y="1"/>
                  <a:pt x="85" y="1"/>
                  <a:pt x="85" y="1"/>
                </a:cubicBezTo>
                <a:cubicBezTo>
                  <a:pt x="86" y="0"/>
                  <a:pt x="88" y="0"/>
                  <a:pt x="89" y="1"/>
                </a:cubicBezTo>
                <a:cubicBezTo>
                  <a:pt x="89" y="1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92" y="11"/>
                  <a:pt x="92" y="11"/>
                  <a:pt x="92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2" y="14"/>
                  <a:pt x="102" y="14"/>
                </a:cubicBezTo>
                <a:cubicBezTo>
                  <a:pt x="103" y="15"/>
                  <a:pt x="103" y="17"/>
                  <a:pt x="102" y="18"/>
                </a:cubicBezTo>
                <a:cubicBezTo>
                  <a:pt x="89" y="31"/>
                  <a:pt x="89" y="31"/>
                  <a:pt x="89" y="31"/>
                </a:cubicBezTo>
                <a:cubicBezTo>
                  <a:pt x="88" y="31"/>
                  <a:pt x="88" y="32"/>
                  <a:pt x="87" y="32"/>
                </a:cubicBezTo>
                <a:cubicBezTo>
                  <a:pt x="79" y="30"/>
                  <a:pt x="79" y="30"/>
                  <a:pt x="79" y="30"/>
                </a:cubicBezTo>
                <a:cubicBezTo>
                  <a:pt x="76" y="33"/>
                  <a:pt x="76" y="33"/>
                  <a:pt x="76" y="33"/>
                </a:cubicBezTo>
                <a:cubicBezTo>
                  <a:pt x="80" y="39"/>
                  <a:pt x="82" y="45"/>
                  <a:pt x="82" y="53"/>
                </a:cubicBezTo>
                <a:cubicBezTo>
                  <a:pt x="82" y="61"/>
                  <a:pt x="79" y="69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67" y="80"/>
                  <a:pt x="59" y="84"/>
                  <a:pt x="51" y="84"/>
                </a:cubicBezTo>
                <a:cubicBezTo>
                  <a:pt x="42" y="84"/>
                  <a:pt x="34" y="80"/>
                  <a:pt x="28" y="75"/>
                </a:cubicBezTo>
                <a:cubicBezTo>
                  <a:pt x="23" y="69"/>
                  <a:pt x="19" y="61"/>
                  <a:pt x="19" y="53"/>
                </a:cubicBezTo>
                <a:cubicBezTo>
                  <a:pt x="19" y="44"/>
                  <a:pt x="23" y="36"/>
                  <a:pt x="28" y="30"/>
                </a:cubicBezTo>
                <a:cubicBezTo>
                  <a:pt x="34" y="25"/>
                  <a:pt x="42" y="21"/>
                  <a:pt x="51" y="21"/>
                </a:cubicBezTo>
                <a:cubicBezTo>
                  <a:pt x="58" y="21"/>
                  <a:pt x="65" y="24"/>
                  <a:pt x="70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2" y="17"/>
                  <a:pt x="72" y="17"/>
                  <a:pt x="72" y="17"/>
                </a:cubicBezTo>
                <a:cubicBezTo>
                  <a:pt x="71" y="16"/>
                  <a:pt x="72" y="15"/>
                  <a:pt x="72" y="14"/>
                </a:cubicBez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1" y="38"/>
                  <a:pt x="92" y="36"/>
                  <a:pt x="94" y="35"/>
                </a:cubicBezTo>
                <a:cubicBezTo>
                  <a:pt x="96" y="35"/>
                  <a:pt x="98" y="36"/>
                  <a:pt x="99" y="38"/>
                </a:cubicBezTo>
                <a:cubicBezTo>
                  <a:pt x="100" y="40"/>
                  <a:pt x="100" y="43"/>
                  <a:pt x="101" y="45"/>
                </a:cubicBezTo>
                <a:cubicBezTo>
                  <a:pt x="101" y="47"/>
                  <a:pt x="101" y="50"/>
                  <a:pt x="101" y="53"/>
                </a:cubicBezTo>
                <a:cubicBezTo>
                  <a:pt x="101" y="66"/>
                  <a:pt x="96" y="79"/>
                  <a:pt x="86" y="88"/>
                </a:cubicBezTo>
                <a:cubicBezTo>
                  <a:pt x="77" y="97"/>
                  <a:pt x="65" y="103"/>
                  <a:pt x="51" y="103"/>
                </a:cubicBezTo>
                <a:cubicBezTo>
                  <a:pt x="37" y="103"/>
                  <a:pt x="24" y="97"/>
                  <a:pt x="15" y="88"/>
                </a:cubicBezTo>
                <a:cubicBezTo>
                  <a:pt x="6" y="79"/>
                  <a:pt x="0" y="66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3" y="2"/>
                  <a:pt x="56" y="2"/>
                  <a:pt x="58" y="3"/>
                </a:cubicBezTo>
                <a:cubicBezTo>
                  <a:pt x="61" y="3"/>
                  <a:pt x="63" y="3"/>
                  <a:pt x="65" y="4"/>
                </a:cubicBezTo>
                <a:cubicBezTo>
                  <a:pt x="67" y="5"/>
                  <a:pt x="69" y="7"/>
                  <a:pt x="68" y="9"/>
                </a:cubicBezTo>
                <a:cubicBezTo>
                  <a:pt x="67" y="11"/>
                  <a:pt x="65" y="12"/>
                  <a:pt x="63" y="12"/>
                </a:cubicBezTo>
                <a:cubicBezTo>
                  <a:pt x="61" y="11"/>
                  <a:pt x="59" y="11"/>
                  <a:pt x="57" y="10"/>
                </a:cubicBezTo>
                <a:cubicBezTo>
                  <a:pt x="55" y="10"/>
                  <a:pt x="53" y="10"/>
                  <a:pt x="51" y="10"/>
                </a:cubicBezTo>
                <a:cubicBezTo>
                  <a:pt x="39" y="10"/>
                  <a:pt x="28" y="15"/>
                  <a:pt x="21" y="23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4"/>
                  <a:pt x="13" y="75"/>
                  <a:pt x="21" y="83"/>
                </a:cubicBezTo>
                <a:cubicBezTo>
                  <a:pt x="28" y="90"/>
                  <a:pt x="39" y="95"/>
                  <a:pt x="51" y="95"/>
                </a:cubicBezTo>
                <a:cubicBezTo>
                  <a:pt x="62" y="95"/>
                  <a:pt x="73" y="90"/>
                  <a:pt x="81" y="83"/>
                </a:cubicBezTo>
                <a:cubicBezTo>
                  <a:pt x="88" y="75"/>
                  <a:pt x="93" y="64"/>
                  <a:pt x="93" y="53"/>
                </a:cubicBezTo>
                <a:cubicBezTo>
                  <a:pt x="93" y="50"/>
                  <a:pt x="93" y="48"/>
                  <a:pt x="93" y="46"/>
                </a:cubicBezTo>
                <a:cubicBezTo>
                  <a:pt x="92" y="44"/>
                  <a:pt x="92" y="42"/>
                  <a:pt x="91" y="4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53" y="38"/>
                  <a:pt x="56" y="39"/>
                  <a:pt x="58" y="40"/>
                </a:cubicBezTo>
                <a:cubicBezTo>
                  <a:pt x="66" y="31"/>
                  <a:pt x="66" y="31"/>
                  <a:pt x="66" y="31"/>
                </a:cubicBezTo>
                <a:cubicBezTo>
                  <a:pt x="62" y="28"/>
                  <a:pt x="57" y="26"/>
                  <a:pt x="51" y="26"/>
                </a:cubicBezTo>
                <a:cubicBezTo>
                  <a:pt x="43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5"/>
                  <a:pt x="24" y="53"/>
                </a:cubicBezTo>
                <a:cubicBezTo>
                  <a:pt x="24" y="60"/>
                  <a:pt x="27" y="66"/>
                  <a:pt x="32" y="71"/>
                </a:cubicBezTo>
                <a:cubicBezTo>
                  <a:pt x="37" y="76"/>
                  <a:pt x="43" y="79"/>
                  <a:pt x="51" y="79"/>
                </a:cubicBezTo>
                <a:cubicBezTo>
                  <a:pt x="58" y="79"/>
                  <a:pt x="65" y="76"/>
                  <a:pt x="69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4" y="66"/>
                  <a:pt x="77" y="60"/>
                  <a:pt x="77" y="53"/>
                </a:cubicBezTo>
                <a:cubicBezTo>
                  <a:pt x="77" y="47"/>
                  <a:pt x="75" y="41"/>
                  <a:pt x="72" y="37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8"/>
                  <a:pt x="65" y="50"/>
                  <a:pt x="65" y="53"/>
                </a:cubicBezTo>
                <a:cubicBezTo>
                  <a:pt x="65" y="56"/>
                  <a:pt x="63" y="60"/>
                  <a:pt x="61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58" y="65"/>
                  <a:pt x="55" y="67"/>
                  <a:pt x="51" y="67"/>
                </a:cubicBezTo>
                <a:cubicBezTo>
                  <a:pt x="47" y="67"/>
                  <a:pt x="43" y="65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38" y="60"/>
                  <a:pt x="36" y="57"/>
                  <a:pt x="36" y="53"/>
                </a:cubicBezTo>
                <a:cubicBezTo>
                  <a:pt x="36" y="49"/>
                  <a:pt x="38" y="45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40"/>
                  <a:pt x="47" y="38"/>
                  <a:pt x="51" y="38"/>
                </a:cubicBezTo>
                <a:close/>
                <a:moveTo>
                  <a:pt x="54" y="43"/>
                </a:moveTo>
                <a:cubicBezTo>
                  <a:pt x="54" y="43"/>
                  <a:pt x="54" y="43"/>
                  <a:pt x="54" y="43"/>
                </a:cubicBezTo>
                <a:cubicBezTo>
                  <a:pt x="53" y="43"/>
                  <a:pt x="52" y="43"/>
                  <a:pt x="51" y="43"/>
                </a:cubicBezTo>
                <a:cubicBezTo>
                  <a:pt x="48" y="43"/>
                  <a:pt x="46" y="44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2" y="47"/>
                  <a:pt x="41" y="50"/>
                  <a:pt x="41" y="53"/>
                </a:cubicBezTo>
                <a:cubicBezTo>
                  <a:pt x="41" y="55"/>
                  <a:pt x="42" y="58"/>
                  <a:pt x="44" y="59"/>
                </a:cubicBezTo>
                <a:cubicBezTo>
                  <a:pt x="46" y="61"/>
                  <a:pt x="48" y="62"/>
                  <a:pt x="51" y="62"/>
                </a:cubicBezTo>
                <a:cubicBezTo>
                  <a:pt x="53" y="62"/>
                  <a:pt x="56" y="61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9" y="58"/>
                  <a:pt x="60" y="55"/>
                  <a:pt x="60" y="53"/>
                </a:cubicBezTo>
                <a:cubicBezTo>
                  <a:pt x="60" y="51"/>
                  <a:pt x="60" y="50"/>
                  <a:pt x="60" y="49"/>
                </a:cubicBezTo>
                <a:cubicBezTo>
                  <a:pt x="54" y="55"/>
                  <a:pt x="54" y="55"/>
                  <a:pt x="54" y="55"/>
                </a:cubicBezTo>
                <a:cubicBezTo>
                  <a:pt x="52" y="57"/>
                  <a:pt x="49" y="57"/>
                  <a:pt x="48" y="55"/>
                </a:cubicBezTo>
                <a:cubicBezTo>
                  <a:pt x="46" y="54"/>
                  <a:pt x="46" y="51"/>
                  <a:pt x="48" y="50"/>
                </a:cubicBezTo>
                <a:cubicBezTo>
                  <a:pt x="54" y="43"/>
                  <a:pt x="54" y="43"/>
                  <a:pt x="54" y="43"/>
                </a:cubicBezTo>
                <a:close/>
                <a:moveTo>
                  <a:pt x="86" y="7"/>
                </a:moveTo>
                <a:cubicBezTo>
                  <a:pt x="86" y="7"/>
                  <a:pt x="86" y="7"/>
                  <a:pt x="86" y="7"/>
                </a:cubicBezTo>
                <a:cubicBezTo>
                  <a:pt x="77" y="17"/>
                  <a:pt x="77" y="17"/>
                  <a:pt x="77" y="17"/>
                </a:cubicBezTo>
                <a:cubicBezTo>
                  <a:pt x="78" y="22"/>
                  <a:pt x="78" y="22"/>
                  <a:pt x="78" y="2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7"/>
                  <a:pt x="86" y="7"/>
                  <a:pt x="86" y="7"/>
                </a:cubicBezTo>
                <a:close/>
                <a:moveTo>
                  <a:pt x="91" y="16"/>
                </a:moveTo>
                <a:cubicBezTo>
                  <a:pt x="91" y="16"/>
                  <a:pt x="91" y="16"/>
                  <a:pt x="91" y="16"/>
                </a:cubicBezTo>
                <a:cubicBezTo>
                  <a:pt x="81" y="25"/>
                  <a:pt x="81" y="25"/>
                  <a:pt x="81" y="25"/>
                </a:cubicBezTo>
                <a:cubicBezTo>
                  <a:pt x="87" y="27"/>
                  <a:pt x="87" y="27"/>
                  <a:pt x="87" y="27"/>
                </a:cubicBezTo>
                <a:cubicBezTo>
                  <a:pt x="96" y="17"/>
                  <a:pt x="96" y="17"/>
                  <a:pt x="96" y="17"/>
                </a:cubicBezTo>
                <a:cubicBezTo>
                  <a:pt x="91" y="16"/>
                  <a:pt x="91" y="16"/>
                  <a:pt x="9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Freeform 17"/>
          <p:cNvSpPr>
            <a:spLocks noEditPoints="1"/>
          </p:cNvSpPr>
          <p:nvPr/>
        </p:nvSpPr>
        <p:spPr bwMode="auto">
          <a:xfrm>
            <a:off x="3251463" y="3592371"/>
            <a:ext cx="328752" cy="344186"/>
          </a:xfrm>
          <a:custGeom>
            <a:avLst/>
            <a:gdLst>
              <a:gd name="T0" fmla="*/ 89 w 104"/>
              <a:gd name="T1" fmla="*/ 15 h 109"/>
              <a:gd name="T2" fmla="*/ 92 w 104"/>
              <a:gd name="T3" fmla="*/ 86 h 109"/>
              <a:gd name="T4" fmla="*/ 96 w 104"/>
              <a:gd name="T5" fmla="*/ 54 h 109"/>
              <a:gd name="T6" fmla="*/ 78 w 104"/>
              <a:gd name="T7" fmla="*/ 73 h 109"/>
              <a:gd name="T8" fmla="*/ 76 w 104"/>
              <a:gd name="T9" fmla="*/ 54 h 109"/>
              <a:gd name="T10" fmla="*/ 31 w 104"/>
              <a:gd name="T11" fmla="*/ 72 h 109"/>
              <a:gd name="T12" fmla="*/ 23 w 104"/>
              <a:gd name="T13" fmla="*/ 54 h 109"/>
              <a:gd name="T14" fmla="*/ 18 w 104"/>
              <a:gd name="T15" fmla="*/ 80 h 109"/>
              <a:gd name="T16" fmla="*/ 0 w 104"/>
              <a:gd name="T17" fmla="*/ 52 h 109"/>
              <a:gd name="T18" fmla="*/ 52 w 104"/>
              <a:gd name="T19" fmla="*/ 0 h 109"/>
              <a:gd name="T20" fmla="*/ 68 w 104"/>
              <a:gd name="T21" fmla="*/ 94 h 109"/>
              <a:gd name="T22" fmla="*/ 64 w 104"/>
              <a:gd name="T23" fmla="*/ 109 h 109"/>
              <a:gd name="T24" fmla="*/ 40 w 104"/>
              <a:gd name="T25" fmla="*/ 109 h 109"/>
              <a:gd name="T26" fmla="*/ 36 w 104"/>
              <a:gd name="T27" fmla="*/ 105 h 109"/>
              <a:gd name="T28" fmla="*/ 24 w 104"/>
              <a:gd name="T29" fmla="*/ 94 h 109"/>
              <a:gd name="T30" fmla="*/ 21 w 104"/>
              <a:gd name="T31" fmla="*/ 87 h 109"/>
              <a:gd name="T32" fmla="*/ 55 w 104"/>
              <a:gd name="T33" fmla="*/ 59 h 109"/>
              <a:gd name="T34" fmla="*/ 83 w 104"/>
              <a:gd name="T35" fmla="*/ 87 h 109"/>
              <a:gd name="T36" fmla="*/ 80 w 104"/>
              <a:gd name="T37" fmla="*/ 94 h 109"/>
              <a:gd name="T38" fmla="*/ 68 w 104"/>
              <a:gd name="T39" fmla="*/ 94 h 109"/>
              <a:gd name="T40" fmla="*/ 60 w 104"/>
              <a:gd name="T41" fmla="*/ 101 h 109"/>
              <a:gd name="T42" fmla="*/ 60 w 104"/>
              <a:gd name="T43" fmla="*/ 90 h 109"/>
              <a:gd name="T44" fmla="*/ 70 w 104"/>
              <a:gd name="T45" fmla="*/ 86 h 109"/>
              <a:gd name="T46" fmla="*/ 34 w 104"/>
              <a:gd name="T47" fmla="*/ 86 h 109"/>
              <a:gd name="T48" fmla="*/ 40 w 104"/>
              <a:gd name="T49" fmla="*/ 86 h 109"/>
              <a:gd name="T50" fmla="*/ 44 w 104"/>
              <a:gd name="T51" fmla="*/ 101 h 109"/>
              <a:gd name="T52" fmla="*/ 83 w 104"/>
              <a:gd name="T53" fmla="*/ 21 h 109"/>
              <a:gd name="T54" fmla="*/ 82 w 104"/>
              <a:gd name="T55" fmla="*/ 20 h 109"/>
              <a:gd name="T56" fmla="*/ 81 w 104"/>
              <a:gd name="T57" fmla="*/ 49 h 109"/>
              <a:gd name="T58" fmla="*/ 83 w 104"/>
              <a:gd name="T59" fmla="*/ 21 h 109"/>
              <a:gd name="T60" fmla="*/ 78 w 104"/>
              <a:gd name="T61" fmla="*/ 16 h 109"/>
              <a:gd name="T62" fmla="*/ 73 w 104"/>
              <a:gd name="T63" fmla="*/ 17 h 109"/>
              <a:gd name="T64" fmla="*/ 78 w 104"/>
              <a:gd name="T65" fmla="*/ 16 h 109"/>
              <a:gd name="T66" fmla="*/ 59 w 104"/>
              <a:gd name="T67" fmla="*/ 8 h 109"/>
              <a:gd name="T68" fmla="*/ 55 w 104"/>
              <a:gd name="T69" fmla="*/ 25 h 109"/>
              <a:gd name="T70" fmla="*/ 70 w 104"/>
              <a:gd name="T71" fmla="*/ 21 h 109"/>
              <a:gd name="T72" fmla="*/ 59 w 104"/>
              <a:gd name="T73" fmla="*/ 8 h 109"/>
              <a:gd name="T74" fmla="*/ 50 w 104"/>
              <a:gd name="T75" fmla="*/ 8 h 109"/>
              <a:gd name="T76" fmla="*/ 36 w 104"/>
              <a:gd name="T77" fmla="*/ 19 h 109"/>
              <a:gd name="T78" fmla="*/ 36 w 104"/>
              <a:gd name="T79" fmla="*/ 22 h 109"/>
              <a:gd name="T80" fmla="*/ 50 w 104"/>
              <a:gd name="T81" fmla="*/ 8 h 109"/>
              <a:gd name="T82" fmla="*/ 35 w 104"/>
              <a:gd name="T83" fmla="*/ 11 h 109"/>
              <a:gd name="T84" fmla="*/ 30 w 104"/>
              <a:gd name="T85" fmla="*/ 19 h 109"/>
              <a:gd name="T86" fmla="*/ 35 w 104"/>
              <a:gd name="T87" fmla="*/ 11 h 109"/>
              <a:gd name="T88" fmla="*/ 22 w 104"/>
              <a:gd name="T89" fmla="*/ 20 h 109"/>
              <a:gd name="T90" fmla="*/ 8 w 104"/>
              <a:gd name="T91" fmla="*/ 49 h 109"/>
              <a:gd name="T92" fmla="*/ 28 w 104"/>
              <a:gd name="T93" fmla="*/ 24 h 109"/>
              <a:gd name="T94" fmla="*/ 72 w 104"/>
              <a:gd name="T95" fmla="*/ 26 h 109"/>
              <a:gd name="T96" fmla="*/ 70 w 104"/>
              <a:gd name="T97" fmla="*/ 26 h 109"/>
              <a:gd name="T98" fmla="*/ 55 w 104"/>
              <a:gd name="T99" fmla="*/ 49 h 109"/>
              <a:gd name="T100" fmla="*/ 72 w 104"/>
              <a:gd name="T101" fmla="*/ 26 h 109"/>
              <a:gd name="T102" fmla="*/ 50 w 104"/>
              <a:gd name="T103" fmla="*/ 30 h 109"/>
              <a:gd name="T104" fmla="*/ 33 w 104"/>
              <a:gd name="T105" fmla="*/ 26 h 109"/>
              <a:gd name="T106" fmla="*/ 50 w 104"/>
              <a:gd name="T107" fmla="*/ 4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4" h="109">
                <a:moveTo>
                  <a:pt x="52" y="0"/>
                </a:moveTo>
                <a:cubicBezTo>
                  <a:pt x="66" y="0"/>
                  <a:pt x="80" y="6"/>
                  <a:pt x="89" y="15"/>
                </a:cubicBezTo>
                <a:cubicBezTo>
                  <a:pt x="98" y="24"/>
                  <a:pt x="104" y="37"/>
                  <a:pt x="104" y="52"/>
                </a:cubicBezTo>
                <a:cubicBezTo>
                  <a:pt x="104" y="65"/>
                  <a:pt x="100" y="76"/>
                  <a:pt x="92" y="86"/>
                </a:cubicBezTo>
                <a:cubicBezTo>
                  <a:pt x="89" y="89"/>
                  <a:pt x="82" y="85"/>
                  <a:pt x="86" y="80"/>
                </a:cubicBezTo>
                <a:cubicBezTo>
                  <a:pt x="92" y="73"/>
                  <a:pt x="96" y="64"/>
                  <a:pt x="96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61"/>
                  <a:pt x="80" y="67"/>
                  <a:pt x="78" y="73"/>
                </a:cubicBezTo>
                <a:cubicBezTo>
                  <a:pt x="78" y="76"/>
                  <a:pt x="73" y="75"/>
                  <a:pt x="74" y="72"/>
                </a:cubicBezTo>
                <a:cubicBezTo>
                  <a:pt x="75" y="67"/>
                  <a:pt x="76" y="61"/>
                  <a:pt x="76" y="54"/>
                </a:cubicBezTo>
                <a:cubicBezTo>
                  <a:pt x="56" y="54"/>
                  <a:pt x="48" y="54"/>
                  <a:pt x="28" y="54"/>
                </a:cubicBezTo>
                <a:cubicBezTo>
                  <a:pt x="28" y="61"/>
                  <a:pt x="29" y="67"/>
                  <a:pt x="31" y="72"/>
                </a:cubicBezTo>
                <a:cubicBezTo>
                  <a:pt x="31" y="75"/>
                  <a:pt x="27" y="76"/>
                  <a:pt x="26" y="73"/>
                </a:cubicBezTo>
                <a:cubicBezTo>
                  <a:pt x="24" y="67"/>
                  <a:pt x="24" y="61"/>
                  <a:pt x="23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64"/>
                  <a:pt x="12" y="73"/>
                  <a:pt x="18" y="80"/>
                </a:cubicBezTo>
                <a:cubicBezTo>
                  <a:pt x="22" y="84"/>
                  <a:pt x="16" y="89"/>
                  <a:pt x="12" y="86"/>
                </a:cubicBezTo>
                <a:cubicBezTo>
                  <a:pt x="5" y="76"/>
                  <a:pt x="0" y="65"/>
                  <a:pt x="0" y="52"/>
                </a:cubicBezTo>
                <a:cubicBezTo>
                  <a:pt x="0" y="37"/>
                  <a:pt x="6" y="24"/>
                  <a:pt x="15" y="15"/>
                </a:cubicBezTo>
                <a:cubicBezTo>
                  <a:pt x="25" y="6"/>
                  <a:pt x="38" y="0"/>
                  <a:pt x="52" y="0"/>
                </a:cubicBezTo>
                <a:close/>
                <a:moveTo>
                  <a:pt x="68" y="94"/>
                </a:moveTo>
                <a:cubicBezTo>
                  <a:pt x="68" y="94"/>
                  <a:pt x="68" y="94"/>
                  <a:pt x="68" y="94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8" y="107"/>
                  <a:pt x="66" y="109"/>
                  <a:pt x="64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8" y="109"/>
                  <a:pt x="36" y="107"/>
                  <a:pt x="36" y="105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6" y="94"/>
                  <a:pt x="36" y="94"/>
                  <a:pt x="36" y="94"/>
                </a:cubicBezTo>
                <a:cubicBezTo>
                  <a:pt x="24" y="94"/>
                  <a:pt x="24" y="94"/>
                  <a:pt x="24" y="94"/>
                </a:cubicBezTo>
                <a:cubicBezTo>
                  <a:pt x="22" y="94"/>
                  <a:pt x="20" y="92"/>
                  <a:pt x="20" y="90"/>
                </a:cubicBezTo>
                <a:cubicBezTo>
                  <a:pt x="20" y="89"/>
                  <a:pt x="21" y="88"/>
                  <a:pt x="21" y="87"/>
                </a:cubicBezTo>
                <a:cubicBezTo>
                  <a:pt x="49" y="59"/>
                  <a:pt x="49" y="59"/>
                  <a:pt x="49" y="59"/>
                </a:cubicBezTo>
                <a:cubicBezTo>
                  <a:pt x="51" y="58"/>
                  <a:pt x="53" y="58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83" y="87"/>
                  <a:pt x="83" y="87"/>
                  <a:pt x="83" y="87"/>
                </a:cubicBezTo>
                <a:cubicBezTo>
                  <a:pt x="85" y="89"/>
                  <a:pt x="85" y="91"/>
                  <a:pt x="83" y="93"/>
                </a:cubicBezTo>
                <a:cubicBezTo>
                  <a:pt x="82" y="94"/>
                  <a:pt x="81" y="94"/>
                  <a:pt x="80" y="94"/>
                </a:cubicBezTo>
                <a:cubicBezTo>
                  <a:pt x="80" y="94"/>
                  <a:pt x="80" y="94"/>
                  <a:pt x="80" y="94"/>
                </a:cubicBezTo>
                <a:cubicBezTo>
                  <a:pt x="68" y="94"/>
                  <a:pt x="68" y="94"/>
                  <a:pt x="68" y="94"/>
                </a:cubicBezTo>
                <a:close/>
                <a:moveTo>
                  <a:pt x="60" y="101"/>
                </a:moveTo>
                <a:cubicBezTo>
                  <a:pt x="60" y="101"/>
                  <a:pt x="60" y="101"/>
                  <a:pt x="60" y="101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8"/>
                  <a:pt x="62" y="86"/>
                  <a:pt x="64" y="86"/>
                </a:cubicBezTo>
                <a:cubicBezTo>
                  <a:pt x="70" y="86"/>
                  <a:pt x="70" y="86"/>
                  <a:pt x="70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34" y="86"/>
                  <a:pt x="34" y="86"/>
                  <a:pt x="34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2" y="86"/>
                  <a:pt x="44" y="88"/>
                  <a:pt x="44" y="9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60" y="101"/>
                  <a:pt x="60" y="101"/>
                  <a:pt x="60" y="101"/>
                </a:cubicBezTo>
                <a:close/>
                <a:moveTo>
                  <a:pt x="83" y="21"/>
                </a:moveTo>
                <a:cubicBezTo>
                  <a:pt x="83" y="21"/>
                  <a:pt x="83" y="21"/>
                  <a:pt x="83" y="21"/>
                </a:cubicBezTo>
                <a:cubicBezTo>
                  <a:pt x="83" y="20"/>
                  <a:pt x="83" y="20"/>
                  <a:pt x="82" y="20"/>
                </a:cubicBezTo>
                <a:cubicBezTo>
                  <a:pt x="80" y="21"/>
                  <a:pt x="78" y="22"/>
                  <a:pt x="76" y="24"/>
                </a:cubicBezTo>
                <a:cubicBezTo>
                  <a:pt x="79" y="31"/>
                  <a:pt x="81" y="40"/>
                  <a:pt x="81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38"/>
                  <a:pt x="91" y="28"/>
                  <a:pt x="83" y="21"/>
                </a:cubicBezTo>
                <a:close/>
                <a:moveTo>
                  <a:pt x="78" y="16"/>
                </a:moveTo>
                <a:cubicBezTo>
                  <a:pt x="78" y="16"/>
                  <a:pt x="78" y="16"/>
                  <a:pt x="78" y="16"/>
                </a:cubicBezTo>
                <a:cubicBezTo>
                  <a:pt x="76" y="14"/>
                  <a:pt x="73" y="13"/>
                  <a:pt x="69" y="11"/>
                </a:cubicBezTo>
                <a:cubicBezTo>
                  <a:pt x="71" y="13"/>
                  <a:pt x="72" y="15"/>
                  <a:pt x="73" y="17"/>
                </a:cubicBezTo>
                <a:cubicBezTo>
                  <a:pt x="73" y="17"/>
                  <a:pt x="74" y="18"/>
                  <a:pt x="74" y="19"/>
                </a:cubicBezTo>
                <a:cubicBezTo>
                  <a:pt x="76" y="18"/>
                  <a:pt x="77" y="17"/>
                  <a:pt x="78" y="16"/>
                </a:cubicBezTo>
                <a:close/>
                <a:moveTo>
                  <a:pt x="59" y="8"/>
                </a:moveTo>
                <a:cubicBezTo>
                  <a:pt x="59" y="8"/>
                  <a:pt x="59" y="8"/>
                  <a:pt x="59" y="8"/>
                </a:cubicBezTo>
                <a:cubicBezTo>
                  <a:pt x="58" y="8"/>
                  <a:pt x="56" y="8"/>
                  <a:pt x="55" y="8"/>
                </a:cubicBezTo>
                <a:cubicBezTo>
                  <a:pt x="55" y="25"/>
                  <a:pt x="55" y="25"/>
                  <a:pt x="55" y="25"/>
                </a:cubicBezTo>
                <a:cubicBezTo>
                  <a:pt x="59" y="24"/>
                  <a:pt x="64" y="24"/>
                  <a:pt x="68" y="22"/>
                </a:cubicBezTo>
                <a:cubicBezTo>
                  <a:pt x="69" y="22"/>
                  <a:pt x="69" y="21"/>
                  <a:pt x="70" y="21"/>
                </a:cubicBezTo>
                <a:cubicBezTo>
                  <a:pt x="70" y="20"/>
                  <a:pt x="69" y="20"/>
                  <a:pt x="69" y="19"/>
                </a:cubicBezTo>
                <a:cubicBezTo>
                  <a:pt x="66" y="14"/>
                  <a:pt x="63" y="11"/>
                  <a:pt x="59" y="8"/>
                </a:cubicBezTo>
                <a:close/>
                <a:moveTo>
                  <a:pt x="50" y="8"/>
                </a:moveTo>
                <a:cubicBezTo>
                  <a:pt x="50" y="8"/>
                  <a:pt x="50" y="8"/>
                  <a:pt x="50" y="8"/>
                </a:cubicBezTo>
                <a:cubicBezTo>
                  <a:pt x="48" y="8"/>
                  <a:pt x="46" y="8"/>
                  <a:pt x="45" y="8"/>
                </a:cubicBezTo>
                <a:cubicBezTo>
                  <a:pt x="41" y="11"/>
                  <a:pt x="38" y="14"/>
                  <a:pt x="36" y="19"/>
                </a:cubicBezTo>
                <a:cubicBezTo>
                  <a:pt x="35" y="20"/>
                  <a:pt x="35" y="20"/>
                  <a:pt x="34" y="21"/>
                </a:cubicBezTo>
                <a:cubicBezTo>
                  <a:pt x="35" y="21"/>
                  <a:pt x="36" y="22"/>
                  <a:pt x="36" y="22"/>
                </a:cubicBezTo>
                <a:cubicBezTo>
                  <a:pt x="40" y="24"/>
                  <a:pt x="45" y="24"/>
                  <a:pt x="50" y="25"/>
                </a:cubicBezTo>
                <a:cubicBezTo>
                  <a:pt x="50" y="8"/>
                  <a:pt x="50" y="8"/>
                  <a:pt x="50" y="8"/>
                </a:cubicBezTo>
                <a:close/>
                <a:moveTo>
                  <a:pt x="35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2" y="13"/>
                  <a:pt x="29" y="14"/>
                  <a:pt x="26" y="16"/>
                </a:cubicBezTo>
                <a:cubicBezTo>
                  <a:pt x="27" y="17"/>
                  <a:pt x="29" y="18"/>
                  <a:pt x="30" y="19"/>
                </a:cubicBezTo>
                <a:cubicBezTo>
                  <a:pt x="30" y="18"/>
                  <a:pt x="31" y="17"/>
                  <a:pt x="31" y="17"/>
                </a:cubicBezTo>
                <a:cubicBezTo>
                  <a:pt x="32" y="15"/>
                  <a:pt x="34" y="13"/>
                  <a:pt x="35" y="11"/>
                </a:cubicBezTo>
                <a:close/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1" y="20"/>
                  <a:pt x="21" y="21"/>
                </a:cubicBezTo>
                <a:cubicBezTo>
                  <a:pt x="13" y="28"/>
                  <a:pt x="9" y="38"/>
                  <a:pt x="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4" y="40"/>
                  <a:pt x="25" y="31"/>
                  <a:pt x="28" y="24"/>
                </a:cubicBezTo>
                <a:cubicBezTo>
                  <a:pt x="26" y="22"/>
                  <a:pt x="24" y="21"/>
                  <a:pt x="22" y="20"/>
                </a:cubicBezTo>
                <a:close/>
                <a:moveTo>
                  <a:pt x="72" y="26"/>
                </a:moveTo>
                <a:cubicBezTo>
                  <a:pt x="72" y="26"/>
                  <a:pt x="72" y="26"/>
                  <a:pt x="72" y="26"/>
                </a:cubicBezTo>
                <a:cubicBezTo>
                  <a:pt x="71" y="26"/>
                  <a:pt x="70" y="26"/>
                  <a:pt x="70" y="26"/>
                </a:cubicBezTo>
                <a:cubicBezTo>
                  <a:pt x="65" y="28"/>
                  <a:pt x="60" y="29"/>
                  <a:pt x="55" y="30"/>
                </a:cubicBezTo>
                <a:cubicBezTo>
                  <a:pt x="55" y="49"/>
                  <a:pt x="55" y="49"/>
                  <a:pt x="55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1"/>
                  <a:pt x="74" y="32"/>
                  <a:pt x="72" y="26"/>
                </a:cubicBezTo>
                <a:close/>
                <a:moveTo>
                  <a:pt x="50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44" y="29"/>
                  <a:pt x="39" y="28"/>
                  <a:pt x="35" y="26"/>
                </a:cubicBezTo>
                <a:cubicBezTo>
                  <a:pt x="34" y="26"/>
                  <a:pt x="33" y="26"/>
                  <a:pt x="33" y="26"/>
                </a:cubicBezTo>
                <a:cubicBezTo>
                  <a:pt x="30" y="32"/>
                  <a:pt x="28" y="41"/>
                  <a:pt x="28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30"/>
                  <a:pt x="50" y="30"/>
                  <a:pt x="50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4589804" y="3658855"/>
            <a:ext cx="404381" cy="283991"/>
          </a:xfrm>
          <a:custGeom>
            <a:avLst/>
            <a:gdLst>
              <a:gd name="T0" fmla="*/ 16 w 128"/>
              <a:gd name="T1" fmla="*/ 0 h 90"/>
              <a:gd name="T2" fmla="*/ 116 w 128"/>
              <a:gd name="T3" fmla="*/ 4 h 90"/>
              <a:gd name="T4" fmla="*/ 116 w 128"/>
              <a:gd name="T5" fmla="*/ 74 h 90"/>
              <a:gd name="T6" fmla="*/ 112 w 128"/>
              <a:gd name="T7" fmla="*/ 78 h 90"/>
              <a:gd name="T8" fmla="*/ 12 w 128"/>
              <a:gd name="T9" fmla="*/ 74 h 90"/>
              <a:gd name="T10" fmla="*/ 12 w 128"/>
              <a:gd name="T11" fmla="*/ 4 h 90"/>
              <a:gd name="T12" fmla="*/ 30 w 128"/>
              <a:gd name="T13" fmla="*/ 51 h 90"/>
              <a:gd name="T14" fmla="*/ 30 w 128"/>
              <a:gd name="T15" fmla="*/ 51 h 90"/>
              <a:gd name="T16" fmla="*/ 43 w 128"/>
              <a:gd name="T17" fmla="*/ 53 h 90"/>
              <a:gd name="T18" fmla="*/ 43 w 128"/>
              <a:gd name="T19" fmla="*/ 64 h 90"/>
              <a:gd name="T20" fmla="*/ 41 w 128"/>
              <a:gd name="T21" fmla="*/ 66 h 90"/>
              <a:gd name="T22" fmla="*/ 28 w 128"/>
              <a:gd name="T23" fmla="*/ 64 h 90"/>
              <a:gd name="T24" fmla="*/ 28 w 128"/>
              <a:gd name="T25" fmla="*/ 53 h 90"/>
              <a:gd name="T26" fmla="*/ 49 w 128"/>
              <a:gd name="T27" fmla="*/ 40 h 90"/>
              <a:gd name="T28" fmla="*/ 49 w 128"/>
              <a:gd name="T29" fmla="*/ 40 h 90"/>
              <a:gd name="T30" fmla="*/ 62 w 128"/>
              <a:gd name="T31" fmla="*/ 43 h 90"/>
              <a:gd name="T32" fmla="*/ 62 w 128"/>
              <a:gd name="T33" fmla="*/ 64 h 90"/>
              <a:gd name="T34" fmla="*/ 59 w 128"/>
              <a:gd name="T35" fmla="*/ 66 h 90"/>
              <a:gd name="T36" fmla="*/ 47 w 128"/>
              <a:gd name="T37" fmla="*/ 64 h 90"/>
              <a:gd name="T38" fmla="*/ 47 w 128"/>
              <a:gd name="T39" fmla="*/ 43 h 90"/>
              <a:gd name="T40" fmla="*/ 57 w 128"/>
              <a:gd name="T41" fmla="*/ 45 h 90"/>
              <a:gd name="T42" fmla="*/ 52 w 128"/>
              <a:gd name="T43" fmla="*/ 45 h 90"/>
              <a:gd name="T44" fmla="*/ 57 w 128"/>
              <a:gd name="T45" fmla="*/ 61 h 90"/>
              <a:gd name="T46" fmla="*/ 68 w 128"/>
              <a:gd name="T47" fmla="*/ 30 h 90"/>
              <a:gd name="T48" fmla="*/ 68 w 128"/>
              <a:gd name="T49" fmla="*/ 30 h 90"/>
              <a:gd name="T50" fmla="*/ 81 w 128"/>
              <a:gd name="T51" fmla="*/ 32 h 90"/>
              <a:gd name="T52" fmla="*/ 81 w 128"/>
              <a:gd name="T53" fmla="*/ 64 h 90"/>
              <a:gd name="T54" fmla="*/ 78 w 128"/>
              <a:gd name="T55" fmla="*/ 66 h 90"/>
              <a:gd name="T56" fmla="*/ 66 w 128"/>
              <a:gd name="T57" fmla="*/ 64 h 90"/>
              <a:gd name="T58" fmla="*/ 66 w 128"/>
              <a:gd name="T59" fmla="*/ 32 h 90"/>
              <a:gd name="T60" fmla="*/ 76 w 128"/>
              <a:gd name="T61" fmla="*/ 35 h 90"/>
              <a:gd name="T62" fmla="*/ 71 w 128"/>
              <a:gd name="T63" fmla="*/ 35 h 90"/>
              <a:gd name="T64" fmla="*/ 76 w 128"/>
              <a:gd name="T65" fmla="*/ 61 h 90"/>
              <a:gd name="T66" fmla="*/ 87 w 128"/>
              <a:gd name="T67" fmla="*/ 19 h 90"/>
              <a:gd name="T68" fmla="*/ 87 w 128"/>
              <a:gd name="T69" fmla="*/ 19 h 90"/>
              <a:gd name="T70" fmla="*/ 100 w 128"/>
              <a:gd name="T71" fmla="*/ 22 h 90"/>
              <a:gd name="T72" fmla="*/ 100 w 128"/>
              <a:gd name="T73" fmla="*/ 64 h 90"/>
              <a:gd name="T74" fmla="*/ 97 w 128"/>
              <a:gd name="T75" fmla="*/ 66 h 90"/>
              <a:gd name="T76" fmla="*/ 85 w 128"/>
              <a:gd name="T77" fmla="*/ 64 h 90"/>
              <a:gd name="T78" fmla="*/ 85 w 128"/>
              <a:gd name="T79" fmla="*/ 22 h 90"/>
              <a:gd name="T80" fmla="*/ 95 w 128"/>
              <a:gd name="T81" fmla="*/ 24 h 90"/>
              <a:gd name="T82" fmla="*/ 89 w 128"/>
              <a:gd name="T83" fmla="*/ 24 h 90"/>
              <a:gd name="T84" fmla="*/ 95 w 128"/>
              <a:gd name="T85" fmla="*/ 61 h 90"/>
              <a:gd name="T86" fmla="*/ 38 w 128"/>
              <a:gd name="T87" fmla="*/ 55 h 90"/>
              <a:gd name="T88" fmla="*/ 33 w 128"/>
              <a:gd name="T89" fmla="*/ 55 h 90"/>
              <a:gd name="T90" fmla="*/ 38 w 128"/>
              <a:gd name="T91" fmla="*/ 61 h 90"/>
              <a:gd name="T92" fmla="*/ 4 w 128"/>
              <a:gd name="T93" fmla="*/ 90 h 90"/>
              <a:gd name="T94" fmla="*/ 0 w 128"/>
              <a:gd name="T95" fmla="*/ 86 h 90"/>
              <a:gd name="T96" fmla="*/ 124 w 128"/>
              <a:gd name="T97" fmla="*/ 82 h 90"/>
              <a:gd name="T98" fmla="*/ 124 w 128"/>
              <a:gd name="T99" fmla="*/ 90 h 90"/>
              <a:gd name="T100" fmla="*/ 108 w 128"/>
              <a:gd name="T101" fmla="*/ 8 h 90"/>
              <a:gd name="T102" fmla="*/ 20 w 128"/>
              <a:gd name="T103" fmla="*/ 8 h 90"/>
              <a:gd name="T104" fmla="*/ 108 w 128"/>
              <a:gd name="T105" fmla="*/ 7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8" h="90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2"/>
                  <a:pt x="116" y="4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16" y="77"/>
                  <a:pt x="114" y="78"/>
                  <a:pt x="112" y="78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3" y="78"/>
                  <a:pt x="12" y="77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3" y="0"/>
                  <a:pt x="16" y="0"/>
                </a:cubicBezTo>
                <a:close/>
                <a:moveTo>
                  <a:pt x="30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2" y="51"/>
                  <a:pt x="43" y="52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9" y="66"/>
                  <a:pt x="28" y="65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2"/>
                  <a:pt x="29" y="51"/>
                  <a:pt x="30" y="51"/>
                </a:cubicBezTo>
                <a:close/>
                <a:moveTo>
                  <a:pt x="49" y="40"/>
                </a:move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61" y="40"/>
                  <a:pt x="62" y="41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5"/>
                  <a:pt x="61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1"/>
                  <a:pt x="48" y="40"/>
                  <a:pt x="49" y="40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61"/>
                  <a:pt x="52" y="61"/>
                  <a:pt x="52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68" y="30"/>
                </a:move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80" y="30"/>
                  <a:pt x="81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65"/>
                  <a:pt x="80" y="66"/>
                  <a:pt x="78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6" y="65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1"/>
                  <a:pt x="67" y="30"/>
                  <a:pt x="68" y="30"/>
                </a:cubicBezTo>
                <a:close/>
                <a:moveTo>
                  <a:pt x="76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61"/>
                  <a:pt x="71" y="61"/>
                  <a:pt x="71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35"/>
                  <a:pt x="76" y="35"/>
                  <a:pt x="76" y="35"/>
                </a:cubicBezTo>
                <a:close/>
                <a:moveTo>
                  <a:pt x="87" y="19"/>
                </a:moveTo>
                <a:cubicBezTo>
                  <a:pt x="87" y="19"/>
                  <a:pt x="87" y="19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9" y="19"/>
                  <a:pt x="100" y="20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0" y="65"/>
                  <a:pt x="99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6" y="66"/>
                  <a:pt x="85" y="65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6" y="19"/>
                  <a:pt x="87" y="19"/>
                </a:cubicBezTo>
                <a:close/>
                <a:moveTo>
                  <a:pt x="95" y="24"/>
                </a:moveTo>
                <a:cubicBezTo>
                  <a:pt x="95" y="24"/>
                  <a:pt x="95" y="24"/>
                  <a:pt x="95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61"/>
                  <a:pt x="89" y="61"/>
                  <a:pt x="89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24"/>
                  <a:pt x="95" y="24"/>
                  <a:pt x="95" y="24"/>
                </a:cubicBezTo>
                <a:close/>
                <a:moveTo>
                  <a:pt x="38" y="55"/>
                </a:moveTo>
                <a:cubicBezTo>
                  <a:pt x="38" y="55"/>
                  <a:pt x="38" y="55"/>
                  <a:pt x="38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61"/>
                  <a:pt x="33" y="61"/>
                  <a:pt x="33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4" y="90"/>
                </a:moveTo>
                <a:cubicBezTo>
                  <a:pt x="4" y="90"/>
                  <a:pt x="4" y="90"/>
                  <a:pt x="4" y="90"/>
                </a:cubicBezTo>
                <a:cubicBezTo>
                  <a:pt x="2" y="90"/>
                  <a:pt x="0" y="88"/>
                  <a:pt x="0" y="86"/>
                </a:cubicBezTo>
                <a:cubicBezTo>
                  <a:pt x="0" y="84"/>
                  <a:pt x="2" y="82"/>
                  <a:pt x="4" y="82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6" y="82"/>
                  <a:pt x="128" y="84"/>
                  <a:pt x="128" y="86"/>
                </a:cubicBezTo>
                <a:cubicBezTo>
                  <a:pt x="128" y="88"/>
                  <a:pt x="126" y="90"/>
                  <a:pt x="124" y="90"/>
                </a:cubicBezTo>
                <a:cubicBezTo>
                  <a:pt x="4" y="90"/>
                  <a:pt x="4" y="90"/>
                  <a:pt x="4" y="90"/>
                </a:cubicBezTo>
                <a:close/>
                <a:moveTo>
                  <a:pt x="108" y="8"/>
                </a:moveTo>
                <a:cubicBezTo>
                  <a:pt x="108" y="8"/>
                  <a:pt x="108" y="8"/>
                  <a:pt x="108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0"/>
                  <a:pt x="20" y="70"/>
                  <a:pt x="20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8"/>
                  <a:pt x="108" y="8"/>
                  <a:pt x="108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Freeform 19"/>
          <p:cNvSpPr>
            <a:spLocks noEditPoints="1"/>
          </p:cNvSpPr>
          <p:nvPr/>
        </p:nvSpPr>
        <p:spPr bwMode="auto">
          <a:xfrm>
            <a:off x="2554142" y="4763304"/>
            <a:ext cx="351904" cy="353445"/>
          </a:xfrm>
          <a:custGeom>
            <a:avLst/>
            <a:gdLst>
              <a:gd name="T0" fmla="*/ 27 w 112"/>
              <a:gd name="T1" fmla="*/ 25 h 112"/>
              <a:gd name="T2" fmla="*/ 34 w 112"/>
              <a:gd name="T3" fmla="*/ 15 h 112"/>
              <a:gd name="T4" fmla="*/ 10 w 112"/>
              <a:gd name="T5" fmla="*/ 31 h 112"/>
              <a:gd name="T6" fmla="*/ 50 w 112"/>
              <a:gd name="T7" fmla="*/ 31 h 112"/>
              <a:gd name="T8" fmla="*/ 43 w 112"/>
              <a:gd name="T9" fmla="*/ 31 h 112"/>
              <a:gd name="T10" fmla="*/ 39 w 112"/>
              <a:gd name="T11" fmla="*/ 28 h 112"/>
              <a:gd name="T12" fmla="*/ 37 w 112"/>
              <a:gd name="T13" fmla="*/ 18 h 112"/>
              <a:gd name="T14" fmla="*/ 87 w 112"/>
              <a:gd name="T15" fmla="*/ 57 h 112"/>
              <a:gd name="T16" fmla="*/ 110 w 112"/>
              <a:gd name="T17" fmla="*/ 80 h 112"/>
              <a:gd name="T18" fmla="*/ 84 w 112"/>
              <a:gd name="T19" fmla="*/ 111 h 112"/>
              <a:gd name="T20" fmla="*/ 79 w 112"/>
              <a:gd name="T21" fmla="*/ 111 h 112"/>
              <a:gd name="T22" fmla="*/ 34 w 112"/>
              <a:gd name="T23" fmla="*/ 111 h 112"/>
              <a:gd name="T24" fmla="*/ 5 w 112"/>
              <a:gd name="T25" fmla="*/ 112 h 112"/>
              <a:gd name="T26" fmla="*/ 1 w 112"/>
              <a:gd name="T27" fmla="*/ 82 h 112"/>
              <a:gd name="T28" fmla="*/ 24 w 112"/>
              <a:gd name="T29" fmla="*/ 56 h 112"/>
              <a:gd name="T30" fmla="*/ 2 w 112"/>
              <a:gd name="T31" fmla="*/ 28 h 112"/>
              <a:gd name="T32" fmla="*/ 33 w 112"/>
              <a:gd name="T33" fmla="*/ 3 h 112"/>
              <a:gd name="T34" fmla="*/ 76 w 112"/>
              <a:gd name="T35" fmla="*/ 5 h 112"/>
              <a:gd name="T36" fmla="*/ 110 w 112"/>
              <a:gd name="T37" fmla="*/ 24 h 112"/>
              <a:gd name="T38" fmla="*/ 87 w 112"/>
              <a:gd name="T39" fmla="*/ 57 h 112"/>
              <a:gd name="T40" fmla="*/ 62 w 112"/>
              <a:gd name="T41" fmla="*/ 82 h 112"/>
              <a:gd name="T42" fmla="*/ 101 w 112"/>
              <a:gd name="T43" fmla="*/ 82 h 112"/>
              <a:gd name="T44" fmla="*/ 91 w 112"/>
              <a:gd name="T45" fmla="*/ 86 h 112"/>
              <a:gd name="T46" fmla="*/ 87 w 112"/>
              <a:gd name="T47" fmla="*/ 83 h 112"/>
              <a:gd name="T48" fmla="*/ 89 w 112"/>
              <a:gd name="T49" fmla="*/ 70 h 112"/>
              <a:gd name="T50" fmla="*/ 82 w 112"/>
              <a:gd name="T51" fmla="*/ 73 h 112"/>
              <a:gd name="T52" fmla="*/ 85 w 112"/>
              <a:gd name="T53" fmla="*/ 67 h 112"/>
              <a:gd name="T54" fmla="*/ 62 w 112"/>
              <a:gd name="T55" fmla="*/ 82 h 112"/>
              <a:gd name="T56" fmla="*/ 23 w 112"/>
              <a:gd name="T57" fmla="*/ 97 h 112"/>
              <a:gd name="T58" fmla="*/ 77 w 112"/>
              <a:gd name="T59" fmla="*/ 27 h 112"/>
              <a:gd name="T60" fmla="*/ 23 w 112"/>
              <a:gd name="T61" fmla="*/ 97 h 112"/>
              <a:gd name="T62" fmla="*/ 90 w 112"/>
              <a:gd name="T63" fmla="*/ 33 h 112"/>
              <a:gd name="T64" fmla="*/ 90 w 112"/>
              <a:gd name="T65" fmla="*/ 34 h 112"/>
              <a:gd name="T66" fmla="*/ 90 w 112"/>
              <a:gd name="T67" fmla="*/ 34 h 112"/>
              <a:gd name="T68" fmla="*/ 102 w 112"/>
              <a:gd name="T69" fmla="*/ 31 h 112"/>
              <a:gd name="T70" fmla="*/ 86 w 112"/>
              <a:gd name="T71" fmla="*/ 11 h 112"/>
              <a:gd name="T72" fmla="*/ 74 w 112"/>
              <a:gd name="T73" fmla="*/ 18 h 112"/>
              <a:gd name="T74" fmla="*/ 79 w 112"/>
              <a:gd name="T75" fmla="*/ 22 h 112"/>
              <a:gd name="T76" fmla="*/ 79 w 112"/>
              <a:gd name="T77" fmla="*/ 22 h 112"/>
              <a:gd name="T78" fmla="*/ 79 w 112"/>
              <a:gd name="T79" fmla="*/ 22 h 112"/>
              <a:gd name="T80" fmla="*/ 90 w 112"/>
              <a:gd name="T81" fmla="*/ 33 h 112"/>
              <a:gd name="T82" fmla="*/ 90 w 112"/>
              <a:gd name="T83" fmla="*/ 33 h 112"/>
              <a:gd name="T84" fmla="*/ 88 w 112"/>
              <a:gd name="T85" fmla="*/ 39 h 112"/>
              <a:gd name="T86" fmla="*/ 30 w 112"/>
              <a:gd name="T87" fmla="*/ 103 h 112"/>
              <a:gd name="T88" fmla="*/ 88 w 112"/>
              <a:gd name="T89" fmla="*/ 39 h 112"/>
              <a:gd name="T90" fmla="*/ 12 w 112"/>
              <a:gd name="T91" fmla="*/ 86 h 112"/>
              <a:gd name="T92" fmla="*/ 71 w 112"/>
              <a:gd name="T93" fmla="*/ 21 h 112"/>
              <a:gd name="T94" fmla="*/ 12 w 112"/>
              <a:gd name="T95" fmla="*/ 86 h 112"/>
              <a:gd name="T96" fmla="*/ 9 w 112"/>
              <a:gd name="T97" fmla="*/ 89 h 112"/>
              <a:gd name="T98" fmla="*/ 23 w 112"/>
              <a:gd name="T9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12">
                <a:moveTo>
                  <a:pt x="30" y="25"/>
                </a:moveTo>
                <a:cubicBezTo>
                  <a:pt x="29" y="26"/>
                  <a:pt x="28" y="26"/>
                  <a:pt x="27" y="25"/>
                </a:cubicBezTo>
                <a:cubicBezTo>
                  <a:pt x="26" y="25"/>
                  <a:pt x="26" y="23"/>
                  <a:pt x="27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0" y="11"/>
                  <a:pt x="30" y="11"/>
                  <a:pt x="30" y="11"/>
                </a:cubicBezTo>
                <a:cubicBezTo>
                  <a:pt x="10" y="31"/>
                  <a:pt x="10" y="31"/>
                  <a:pt x="10" y="31"/>
                </a:cubicBezTo>
                <a:cubicBezTo>
                  <a:pt x="30" y="51"/>
                  <a:pt x="30" y="51"/>
                  <a:pt x="30" y="51"/>
                </a:cubicBezTo>
                <a:cubicBezTo>
                  <a:pt x="50" y="31"/>
                  <a:pt x="50" y="31"/>
                  <a:pt x="50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2"/>
                  <a:pt x="40" y="32"/>
                  <a:pt x="39" y="31"/>
                </a:cubicBezTo>
                <a:cubicBezTo>
                  <a:pt x="38" y="30"/>
                  <a:pt x="38" y="29"/>
                  <a:pt x="39" y="28"/>
                </a:cubicBezTo>
                <a:cubicBezTo>
                  <a:pt x="43" y="24"/>
                  <a:pt x="43" y="24"/>
                  <a:pt x="43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87" y="57"/>
                </a:moveTo>
                <a:cubicBezTo>
                  <a:pt x="87" y="57"/>
                  <a:pt x="87" y="57"/>
                  <a:pt x="87" y="57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81"/>
                  <a:pt x="111" y="84"/>
                  <a:pt x="110" y="85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3" y="112"/>
                  <a:pt x="80" y="112"/>
                  <a:pt x="79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56" y="88"/>
                  <a:pt x="56" y="88"/>
                  <a:pt x="56" y="88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3" y="111"/>
                  <a:pt x="32" y="112"/>
                  <a:pt x="31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12"/>
                  <a:pt x="1" y="110"/>
                  <a:pt x="1" y="108"/>
                </a:cubicBezTo>
                <a:cubicBezTo>
                  <a:pt x="1" y="99"/>
                  <a:pt x="1" y="90"/>
                  <a:pt x="1" y="82"/>
                </a:cubicBezTo>
                <a:cubicBezTo>
                  <a:pt x="1" y="81"/>
                  <a:pt x="1" y="80"/>
                  <a:pt x="2" y="79"/>
                </a:cubicBezTo>
                <a:cubicBezTo>
                  <a:pt x="24" y="56"/>
                  <a:pt x="24" y="56"/>
                  <a:pt x="24" y="56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32"/>
                  <a:pt x="0" y="30"/>
                  <a:pt x="2" y="28"/>
                </a:cubicBezTo>
                <a:cubicBezTo>
                  <a:pt x="27" y="3"/>
                  <a:pt x="27" y="3"/>
                  <a:pt x="27" y="3"/>
                </a:cubicBezTo>
                <a:cubicBezTo>
                  <a:pt x="29" y="1"/>
                  <a:pt x="31" y="1"/>
                  <a:pt x="33" y="3"/>
                </a:cubicBezTo>
                <a:cubicBezTo>
                  <a:pt x="55" y="25"/>
                  <a:pt x="55" y="25"/>
                  <a:pt x="55" y="25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0"/>
                  <a:pt x="88" y="1"/>
                  <a:pt x="92" y="5"/>
                </a:cubicBezTo>
                <a:cubicBezTo>
                  <a:pt x="97" y="10"/>
                  <a:pt x="108" y="18"/>
                  <a:pt x="110" y="24"/>
                </a:cubicBezTo>
                <a:cubicBezTo>
                  <a:pt x="112" y="29"/>
                  <a:pt x="111" y="33"/>
                  <a:pt x="108" y="37"/>
                </a:cubicBezTo>
                <a:cubicBezTo>
                  <a:pt x="87" y="57"/>
                  <a:pt x="87" y="57"/>
                  <a:pt x="87" y="57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2" y="8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6"/>
                  <a:pt x="91" y="86"/>
                  <a:pt x="91" y="86"/>
                </a:cubicBezTo>
                <a:cubicBezTo>
                  <a:pt x="90" y="87"/>
                  <a:pt x="88" y="87"/>
                  <a:pt x="87" y="86"/>
                </a:cubicBezTo>
                <a:cubicBezTo>
                  <a:pt x="86" y="85"/>
                  <a:pt x="86" y="84"/>
                  <a:pt x="87" y="83"/>
                </a:cubicBezTo>
                <a:cubicBezTo>
                  <a:pt x="94" y="76"/>
                  <a:pt x="94" y="76"/>
                  <a:pt x="94" y="76"/>
                </a:cubicBezTo>
                <a:cubicBezTo>
                  <a:pt x="89" y="70"/>
                  <a:pt x="89" y="70"/>
                  <a:pt x="89" y="70"/>
                </a:cubicBezTo>
                <a:cubicBezTo>
                  <a:pt x="85" y="73"/>
                  <a:pt x="85" y="73"/>
                  <a:pt x="85" y="73"/>
                </a:cubicBezTo>
                <a:cubicBezTo>
                  <a:pt x="84" y="74"/>
                  <a:pt x="83" y="74"/>
                  <a:pt x="82" y="73"/>
                </a:cubicBezTo>
                <a:cubicBezTo>
                  <a:pt x="81" y="72"/>
                  <a:pt x="81" y="71"/>
                  <a:pt x="82" y="70"/>
                </a:cubicBezTo>
                <a:cubicBezTo>
                  <a:pt x="85" y="67"/>
                  <a:pt x="85" y="67"/>
                  <a:pt x="85" y="67"/>
                </a:cubicBezTo>
                <a:cubicBezTo>
                  <a:pt x="82" y="63"/>
                  <a:pt x="82" y="63"/>
                  <a:pt x="82" y="63"/>
                </a:cubicBezTo>
                <a:cubicBezTo>
                  <a:pt x="62" y="82"/>
                  <a:pt x="62" y="82"/>
                  <a:pt x="62" y="82"/>
                </a:cubicBezTo>
                <a:close/>
                <a:moveTo>
                  <a:pt x="23" y="97"/>
                </a:moveTo>
                <a:cubicBezTo>
                  <a:pt x="23" y="97"/>
                  <a:pt x="23" y="97"/>
                  <a:pt x="23" y="97"/>
                </a:cubicBezTo>
                <a:cubicBezTo>
                  <a:pt x="44" y="76"/>
                  <a:pt x="65" y="56"/>
                  <a:pt x="85" y="35"/>
                </a:cubicBezTo>
                <a:cubicBezTo>
                  <a:pt x="82" y="33"/>
                  <a:pt x="80" y="30"/>
                  <a:pt x="77" y="27"/>
                </a:cubicBezTo>
                <a:cubicBezTo>
                  <a:pt x="16" y="89"/>
                  <a:pt x="16" y="89"/>
                  <a:pt x="16" y="89"/>
                </a:cubicBezTo>
                <a:cubicBezTo>
                  <a:pt x="23" y="97"/>
                  <a:pt x="23" y="97"/>
                  <a:pt x="23" y="97"/>
                </a:cubicBezTo>
                <a:close/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5" y="38"/>
                  <a:pt x="95" y="38"/>
                  <a:pt x="95" y="38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3" y="30"/>
                  <a:pt x="103" y="28"/>
                  <a:pt x="102" y="26"/>
                </a:cubicBezTo>
                <a:cubicBezTo>
                  <a:pt x="97" y="21"/>
                  <a:pt x="91" y="16"/>
                  <a:pt x="86" y="11"/>
                </a:cubicBezTo>
                <a:cubicBezTo>
                  <a:pt x="85" y="9"/>
                  <a:pt x="83" y="9"/>
                  <a:pt x="82" y="10"/>
                </a:cubicBezTo>
                <a:cubicBezTo>
                  <a:pt x="74" y="18"/>
                  <a:pt x="74" y="18"/>
                  <a:pt x="74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68" y="59"/>
                  <a:pt x="47" y="80"/>
                  <a:pt x="27" y="100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91" y="42"/>
                  <a:pt x="91" y="42"/>
                  <a:pt x="91" y="42"/>
                </a:cubicBezTo>
                <a:cubicBezTo>
                  <a:pt x="88" y="39"/>
                  <a:pt x="88" y="39"/>
                  <a:pt x="88" y="39"/>
                </a:cubicBezTo>
                <a:close/>
                <a:moveTo>
                  <a:pt x="12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74" y="24"/>
                  <a:pt x="74" y="24"/>
                  <a:pt x="74" y="24"/>
                </a:cubicBezTo>
                <a:cubicBezTo>
                  <a:pt x="71" y="21"/>
                  <a:pt x="71" y="21"/>
                  <a:pt x="71" y="21"/>
                </a:cubicBezTo>
                <a:cubicBezTo>
                  <a:pt x="9" y="83"/>
                  <a:pt x="9" y="83"/>
                  <a:pt x="9" y="83"/>
                </a:cubicBezTo>
                <a:cubicBezTo>
                  <a:pt x="12" y="86"/>
                  <a:pt x="12" y="86"/>
                  <a:pt x="12" y="86"/>
                </a:cubicBezTo>
                <a:close/>
                <a:moveTo>
                  <a:pt x="9" y="89"/>
                </a:moveTo>
                <a:cubicBezTo>
                  <a:pt x="9" y="89"/>
                  <a:pt x="9" y="89"/>
                  <a:pt x="9" y="89"/>
                </a:cubicBezTo>
                <a:cubicBezTo>
                  <a:pt x="9" y="94"/>
                  <a:pt x="9" y="99"/>
                  <a:pt x="9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" y="89"/>
                  <a:pt x="9" y="89"/>
                  <a:pt x="9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7499980" y="1964312"/>
            <a:ext cx="364949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95" name="Rectangle 21"/>
          <p:cNvSpPr>
            <a:spLocks noChangeArrowheads="1"/>
          </p:cNvSpPr>
          <p:nvPr/>
        </p:nvSpPr>
        <p:spPr bwMode="auto">
          <a:xfrm>
            <a:off x="7499980" y="3386853"/>
            <a:ext cx="364949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7499980" y="4771289"/>
            <a:ext cx="364949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871682" y="3424956"/>
            <a:ext cx="1618318" cy="8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98" name="Rectangle 24"/>
          <p:cNvSpPr>
            <a:spLocks noChangeArrowheads="1"/>
          </p:cNvSpPr>
          <p:nvPr/>
        </p:nvSpPr>
        <p:spPr bwMode="auto">
          <a:xfrm>
            <a:off x="5025531" y="2232530"/>
            <a:ext cx="164514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5025531" y="4598580"/>
            <a:ext cx="1645142" cy="8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00" name="Line 26"/>
          <p:cNvSpPr>
            <a:spLocks noChangeShapeType="1"/>
          </p:cNvSpPr>
          <p:nvPr/>
        </p:nvSpPr>
        <p:spPr bwMode="auto">
          <a:xfrm>
            <a:off x="7516915" y="3052386"/>
            <a:ext cx="3649493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101" name="Line 27"/>
          <p:cNvSpPr>
            <a:spLocks noChangeShapeType="1"/>
          </p:cNvSpPr>
          <p:nvPr/>
        </p:nvSpPr>
        <p:spPr bwMode="auto">
          <a:xfrm>
            <a:off x="7516915" y="4474926"/>
            <a:ext cx="3649493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</p:spTree>
  </p:cSld>
  <p:clrMapOvr>
    <a:masterClrMapping/>
  </p:clrMapOvr>
  <p:transition advTm="234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8"/>
          <p:cNvSpPr/>
          <p:nvPr/>
        </p:nvSpPr>
        <p:spPr bwMode="auto">
          <a:xfrm>
            <a:off x="4364996" y="2386651"/>
            <a:ext cx="1670215" cy="1930590"/>
          </a:xfrm>
          <a:custGeom>
            <a:avLst/>
            <a:gdLst>
              <a:gd name="T0" fmla="*/ 0 w 789"/>
              <a:gd name="T1" fmla="*/ 227 h 912"/>
              <a:gd name="T2" fmla="*/ 396 w 789"/>
              <a:gd name="T3" fmla="*/ 0 h 912"/>
              <a:gd name="T4" fmla="*/ 789 w 789"/>
              <a:gd name="T5" fmla="*/ 227 h 912"/>
              <a:gd name="T6" fmla="*/ 789 w 789"/>
              <a:gd name="T7" fmla="*/ 682 h 912"/>
              <a:gd name="T8" fmla="*/ 396 w 789"/>
              <a:gd name="T9" fmla="*/ 912 h 912"/>
              <a:gd name="T10" fmla="*/ 0 w 789"/>
              <a:gd name="T11" fmla="*/ 682 h 912"/>
              <a:gd name="T12" fmla="*/ 0 w 789"/>
              <a:gd name="T13" fmla="*/ 22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6500924" y="3328660"/>
            <a:ext cx="1500864" cy="1727370"/>
          </a:xfrm>
          <a:custGeom>
            <a:avLst/>
            <a:gdLst>
              <a:gd name="T0" fmla="*/ 0 w 709"/>
              <a:gd name="T1" fmla="*/ 205 h 816"/>
              <a:gd name="T2" fmla="*/ 354 w 709"/>
              <a:gd name="T3" fmla="*/ 0 h 816"/>
              <a:gd name="T4" fmla="*/ 709 w 709"/>
              <a:gd name="T5" fmla="*/ 205 h 816"/>
              <a:gd name="T6" fmla="*/ 709 w 709"/>
              <a:gd name="T7" fmla="*/ 614 h 816"/>
              <a:gd name="T8" fmla="*/ 354 w 709"/>
              <a:gd name="T9" fmla="*/ 816 h 816"/>
              <a:gd name="T10" fmla="*/ 0 w 709"/>
              <a:gd name="T11" fmla="*/ 614 h 816"/>
              <a:gd name="T12" fmla="*/ 0 w 709"/>
              <a:gd name="T13" fmla="*/ 205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9" h="816">
                <a:moveTo>
                  <a:pt x="0" y="205"/>
                </a:moveTo>
                <a:lnTo>
                  <a:pt x="354" y="0"/>
                </a:lnTo>
                <a:lnTo>
                  <a:pt x="709" y="205"/>
                </a:lnTo>
                <a:lnTo>
                  <a:pt x="709" y="614"/>
                </a:lnTo>
                <a:lnTo>
                  <a:pt x="354" y="816"/>
                </a:lnTo>
                <a:lnTo>
                  <a:pt x="0" y="614"/>
                </a:lnTo>
                <a:lnTo>
                  <a:pt x="0" y="205"/>
                </a:lnTo>
                <a:close/>
              </a:path>
            </a:pathLst>
          </a:custGeom>
          <a:solidFill>
            <a:srgbClr val="CEA95A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8103398" y="3713931"/>
            <a:ext cx="865803" cy="999165"/>
          </a:xfrm>
          <a:custGeom>
            <a:avLst/>
            <a:gdLst>
              <a:gd name="T0" fmla="*/ 0 w 409"/>
              <a:gd name="T1" fmla="*/ 116 h 472"/>
              <a:gd name="T2" fmla="*/ 204 w 409"/>
              <a:gd name="T3" fmla="*/ 0 h 472"/>
              <a:gd name="T4" fmla="*/ 409 w 409"/>
              <a:gd name="T5" fmla="*/ 116 h 472"/>
              <a:gd name="T6" fmla="*/ 409 w 409"/>
              <a:gd name="T7" fmla="*/ 353 h 472"/>
              <a:gd name="T8" fmla="*/ 204 w 409"/>
              <a:gd name="T9" fmla="*/ 472 h 472"/>
              <a:gd name="T10" fmla="*/ 0 w 409"/>
              <a:gd name="T11" fmla="*/ 353 h 472"/>
              <a:gd name="T12" fmla="*/ 0 w 409"/>
              <a:gd name="T13" fmla="*/ 11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9" h="472">
                <a:moveTo>
                  <a:pt x="0" y="116"/>
                </a:moveTo>
                <a:lnTo>
                  <a:pt x="204" y="0"/>
                </a:lnTo>
                <a:lnTo>
                  <a:pt x="409" y="116"/>
                </a:lnTo>
                <a:lnTo>
                  <a:pt x="409" y="353"/>
                </a:lnTo>
                <a:lnTo>
                  <a:pt x="204" y="472"/>
                </a:lnTo>
                <a:lnTo>
                  <a:pt x="0" y="353"/>
                </a:lnTo>
                <a:lnTo>
                  <a:pt x="0" y="116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Freeform 11"/>
          <p:cNvSpPr/>
          <p:nvPr/>
        </p:nvSpPr>
        <p:spPr bwMode="auto">
          <a:xfrm>
            <a:off x="3422988" y="3385816"/>
            <a:ext cx="840399" cy="971645"/>
          </a:xfrm>
          <a:custGeom>
            <a:avLst/>
            <a:gdLst>
              <a:gd name="T0" fmla="*/ 0 w 397"/>
              <a:gd name="T1" fmla="*/ 115 h 459"/>
              <a:gd name="T2" fmla="*/ 198 w 397"/>
              <a:gd name="T3" fmla="*/ 0 h 459"/>
              <a:gd name="T4" fmla="*/ 397 w 397"/>
              <a:gd name="T5" fmla="*/ 115 h 459"/>
              <a:gd name="T6" fmla="*/ 397 w 397"/>
              <a:gd name="T7" fmla="*/ 344 h 459"/>
              <a:gd name="T8" fmla="*/ 198 w 397"/>
              <a:gd name="T9" fmla="*/ 459 h 459"/>
              <a:gd name="T10" fmla="*/ 0 w 397"/>
              <a:gd name="T11" fmla="*/ 344 h 459"/>
              <a:gd name="T12" fmla="*/ 0 w 397"/>
              <a:gd name="T13" fmla="*/ 115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7" h="459">
                <a:moveTo>
                  <a:pt x="0" y="115"/>
                </a:moveTo>
                <a:lnTo>
                  <a:pt x="198" y="0"/>
                </a:lnTo>
                <a:lnTo>
                  <a:pt x="397" y="115"/>
                </a:lnTo>
                <a:lnTo>
                  <a:pt x="397" y="344"/>
                </a:lnTo>
                <a:lnTo>
                  <a:pt x="198" y="459"/>
                </a:lnTo>
                <a:lnTo>
                  <a:pt x="0" y="344"/>
                </a:lnTo>
                <a:lnTo>
                  <a:pt x="0" y="115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 12"/>
          <p:cNvSpPr/>
          <p:nvPr/>
        </p:nvSpPr>
        <p:spPr bwMode="auto">
          <a:xfrm>
            <a:off x="6141055" y="2536949"/>
            <a:ext cx="910256" cy="1049970"/>
          </a:xfrm>
          <a:custGeom>
            <a:avLst/>
            <a:gdLst>
              <a:gd name="T0" fmla="*/ 0 w 430"/>
              <a:gd name="T1" fmla="*/ 124 h 496"/>
              <a:gd name="T2" fmla="*/ 214 w 430"/>
              <a:gd name="T3" fmla="*/ 0 h 496"/>
              <a:gd name="T4" fmla="*/ 430 w 430"/>
              <a:gd name="T5" fmla="*/ 124 h 496"/>
              <a:gd name="T6" fmla="*/ 430 w 430"/>
              <a:gd name="T7" fmla="*/ 372 h 496"/>
              <a:gd name="T8" fmla="*/ 214 w 430"/>
              <a:gd name="T9" fmla="*/ 496 h 496"/>
              <a:gd name="T10" fmla="*/ 0 w 430"/>
              <a:gd name="T11" fmla="*/ 372 h 496"/>
              <a:gd name="T12" fmla="*/ 0 w 430"/>
              <a:gd name="T13" fmla="*/ 124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0" h="496">
                <a:moveTo>
                  <a:pt x="0" y="124"/>
                </a:moveTo>
                <a:lnTo>
                  <a:pt x="214" y="0"/>
                </a:lnTo>
                <a:lnTo>
                  <a:pt x="430" y="124"/>
                </a:lnTo>
                <a:lnTo>
                  <a:pt x="430" y="372"/>
                </a:lnTo>
                <a:lnTo>
                  <a:pt x="214" y="496"/>
                </a:lnTo>
                <a:lnTo>
                  <a:pt x="0" y="372"/>
                </a:lnTo>
                <a:lnTo>
                  <a:pt x="0" y="124"/>
                </a:lnTo>
                <a:close/>
              </a:path>
            </a:pathLst>
          </a:custGeom>
          <a:solidFill>
            <a:srgbClr val="CEA95A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Freeform 13"/>
          <p:cNvSpPr/>
          <p:nvPr/>
        </p:nvSpPr>
        <p:spPr bwMode="auto">
          <a:xfrm>
            <a:off x="3975491" y="4065333"/>
            <a:ext cx="1153698" cy="1331515"/>
          </a:xfrm>
          <a:custGeom>
            <a:avLst/>
            <a:gdLst>
              <a:gd name="T0" fmla="*/ 0 w 545"/>
              <a:gd name="T1" fmla="*/ 157 h 629"/>
              <a:gd name="T2" fmla="*/ 274 w 545"/>
              <a:gd name="T3" fmla="*/ 0 h 629"/>
              <a:gd name="T4" fmla="*/ 545 w 545"/>
              <a:gd name="T5" fmla="*/ 157 h 629"/>
              <a:gd name="T6" fmla="*/ 545 w 545"/>
              <a:gd name="T7" fmla="*/ 472 h 629"/>
              <a:gd name="T8" fmla="*/ 274 w 545"/>
              <a:gd name="T9" fmla="*/ 629 h 629"/>
              <a:gd name="T10" fmla="*/ 0 w 545"/>
              <a:gd name="T11" fmla="*/ 472 h 629"/>
              <a:gd name="T12" fmla="*/ 0 w 545"/>
              <a:gd name="T13" fmla="*/ 157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8" name="Group 14"/>
          <p:cNvGrpSpPr/>
          <p:nvPr/>
        </p:nvGrpSpPr>
        <p:grpSpPr bwMode="auto">
          <a:xfrm>
            <a:off x="4384049" y="4554331"/>
            <a:ext cx="336582" cy="355635"/>
            <a:chOff x="0" y="0"/>
            <a:chExt cx="159" cy="168"/>
          </a:xfrm>
        </p:grpSpPr>
        <p:sp>
          <p:nvSpPr>
            <p:cNvPr id="39" name="Freeform 15"/>
            <p:cNvSpPr/>
            <p:nvPr/>
          </p:nvSpPr>
          <p:spPr bwMode="auto">
            <a:xfrm>
              <a:off x="127" y="40"/>
              <a:ext cx="13" cy="128"/>
            </a:xfrm>
            <a:custGeom>
              <a:avLst/>
              <a:gdLst>
                <a:gd name="T0" fmla="*/ 4 w 7"/>
                <a:gd name="T1" fmla="*/ 0 h 67"/>
                <a:gd name="T2" fmla="*/ 0 w 7"/>
                <a:gd name="T3" fmla="*/ 3 h 67"/>
                <a:gd name="T4" fmla="*/ 0 w 7"/>
                <a:gd name="T5" fmla="*/ 63 h 67"/>
                <a:gd name="T6" fmla="*/ 4 w 7"/>
                <a:gd name="T7" fmla="*/ 67 h 67"/>
                <a:gd name="T8" fmla="*/ 7 w 7"/>
                <a:gd name="T9" fmla="*/ 63 h 67"/>
                <a:gd name="T10" fmla="*/ 7 w 7"/>
                <a:gd name="T11" fmla="*/ 3 h 67"/>
                <a:gd name="T12" fmla="*/ 4 w 7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6" y="67"/>
                    <a:pt x="7" y="65"/>
                    <a:pt x="7" y="6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146" y="61"/>
              <a:ext cx="13" cy="107"/>
            </a:xfrm>
            <a:custGeom>
              <a:avLst/>
              <a:gdLst>
                <a:gd name="T0" fmla="*/ 3 w 7"/>
                <a:gd name="T1" fmla="*/ 0 h 56"/>
                <a:gd name="T2" fmla="*/ 0 w 7"/>
                <a:gd name="T3" fmla="*/ 4 h 56"/>
                <a:gd name="T4" fmla="*/ 0 w 7"/>
                <a:gd name="T5" fmla="*/ 52 h 56"/>
                <a:gd name="T6" fmla="*/ 3 w 7"/>
                <a:gd name="T7" fmla="*/ 56 h 56"/>
                <a:gd name="T8" fmla="*/ 7 w 7"/>
                <a:gd name="T9" fmla="*/ 52 h 56"/>
                <a:gd name="T10" fmla="*/ 7 w 7"/>
                <a:gd name="T11" fmla="*/ 4 h 56"/>
                <a:gd name="T12" fmla="*/ 3 w 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3" y="56"/>
                  </a:cubicBezTo>
                  <a:cubicBezTo>
                    <a:pt x="5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31" y="48"/>
              <a:ext cx="57" cy="15"/>
            </a:xfrm>
            <a:custGeom>
              <a:avLst/>
              <a:gdLst>
                <a:gd name="T0" fmla="*/ 27 w 30"/>
                <a:gd name="T1" fmla="*/ 0 h 8"/>
                <a:gd name="T2" fmla="*/ 4 w 30"/>
                <a:gd name="T3" fmla="*/ 0 h 8"/>
                <a:gd name="T4" fmla="*/ 0 w 30"/>
                <a:gd name="T5" fmla="*/ 4 h 8"/>
                <a:gd name="T6" fmla="*/ 4 w 30"/>
                <a:gd name="T7" fmla="*/ 8 h 8"/>
                <a:gd name="T8" fmla="*/ 27 w 30"/>
                <a:gd name="T9" fmla="*/ 8 h 8"/>
                <a:gd name="T10" fmla="*/ 30 w 30"/>
                <a:gd name="T11" fmla="*/ 4 h 8"/>
                <a:gd name="T12" fmla="*/ 27 w 3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8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31" y="77"/>
              <a:ext cx="57" cy="13"/>
            </a:xfrm>
            <a:custGeom>
              <a:avLst/>
              <a:gdLst>
                <a:gd name="T0" fmla="*/ 27 w 30"/>
                <a:gd name="T1" fmla="*/ 0 h 7"/>
                <a:gd name="T2" fmla="*/ 4 w 30"/>
                <a:gd name="T3" fmla="*/ 0 h 7"/>
                <a:gd name="T4" fmla="*/ 0 w 30"/>
                <a:gd name="T5" fmla="*/ 4 h 7"/>
                <a:gd name="T6" fmla="*/ 4 w 30"/>
                <a:gd name="T7" fmla="*/ 7 h 7"/>
                <a:gd name="T8" fmla="*/ 27 w 30"/>
                <a:gd name="T9" fmla="*/ 7 h 7"/>
                <a:gd name="T10" fmla="*/ 30 w 30"/>
                <a:gd name="T11" fmla="*/ 4 h 7"/>
                <a:gd name="T12" fmla="*/ 27 w 3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31" y="105"/>
              <a:ext cx="44" cy="14"/>
            </a:xfrm>
            <a:custGeom>
              <a:avLst/>
              <a:gdLst>
                <a:gd name="T0" fmla="*/ 19 w 23"/>
                <a:gd name="T1" fmla="*/ 0 h 7"/>
                <a:gd name="T2" fmla="*/ 4 w 23"/>
                <a:gd name="T3" fmla="*/ 0 h 7"/>
                <a:gd name="T4" fmla="*/ 0 w 23"/>
                <a:gd name="T5" fmla="*/ 3 h 7"/>
                <a:gd name="T6" fmla="*/ 4 w 23"/>
                <a:gd name="T7" fmla="*/ 7 h 7"/>
                <a:gd name="T8" fmla="*/ 19 w 23"/>
                <a:gd name="T9" fmla="*/ 7 h 7"/>
                <a:gd name="T10" fmla="*/ 23 w 23"/>
                <a:gd name="T11" fmla="*/ 3 h 7"/>
                <a:gd name="T12" fmla="*/ 19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3" y="5"/>
                    <a:pt x="23" y="3"/>
                  </a:cubicBezTo>
                  <a:cubicBezTo>
                    <a:pt x="23" y="1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20"/>
            <p:cNvSpPr>
              <a:spLocks noEditPoints="1"/>
            </p:cNvSpPr>
            <p:nvPr/>
          </p:nvSpPr>
          <p:spPr bwMode="auto">
            <a:xfrm>
              <a:off x="0" y="0"/>
              <a:ext cx="121" cy="168"/>
            </a:xfrm>
            <a:custGeom>
              <a:avLst/>
              <a:gdLst>
                <a:gd name="T0" fmla="*/ 55 w 63"/>
                <a:gd name="T1" fmla="*/ 0 h 88"/>
                <a:gd name="T2" fmla="*/ 9 w 63"/>
                <a:gd name="T3" fmla="*/ 0 h 88"/>
                <a:gd name="T4" fmla="*/ 0 w 63"/>
                <a:gd name="T5" fmla="*/ 8 h 88"/>
                <a:gd name="T6" fmla="*/ 0 w 63"/>
                <a:gd name="T7" fmla="*/ 79 h 88"/>
                <a:gd name="T8" fmla="*/ 9 w 63"/>
                <a:gd name="T9" fmla="*/ 88 h 88"/>
                <a:gd name="T10" fmla="*/ 55 w 63"/>
                <a:gd name="T11" fmla="*/ 88 h 88"/>
                <a:gd name="T12" fmla="*/ 63 w 63"/>
                <a:gd name="T13" fmla="*/ 79 h 88"/>
                <a:gd name="T14" fmla="*/ 63 w 63"/>
                <a:gd name="T15" fmla="*/ 8 h 88"/>
                <a:gd name="T16" fmla="*/ 55 w 63"/>
                <a:gd name="T17" fmla="*/ 0 h 88"/>
                <a:gd name="T18" fmla="*/ 55 w 63"/>
                <a:gd name="T19" fmla="*/ 79 h 88"/>
                <a:gd name="T20" fmla="*/ 55 w 63"/>
                <a:gd name="T21" fmla="*/ 80 h 88"/>
                <a:gd name="T22" fmla="*/ 9 w 63"/>
                <a:gd name="T23" fmla="*/ 80 h 88"/>
                <a:gd name="T24" fmla="*/ 8 w 63"/>
                <a:gd name="T25" fmla="*/ 79 h 88"/>
                <a:gd name="T26" fmla="*/ 8 w 63"/>
                <a:gd name="T27" fmla="*/ 8 h 88"/>
                <a:gd name="T28" fmla="*/ 9 w 63"/>
                <a:gd name="T29" fmla="*/ 7 h 88"/>
                <a:gd name="T30" fmla="*/ 55 w 63"/>
                <a:gd name="T31" fmla="*/ 7 h 88"/>
                <a:gd name="T32" fmla="*/ 55 w 63"/>
                <a:gd name="T33" fmla="*/ 8 h 88"/>
                <a:gd name="T34" fmla="*/ 55 w 63"/>
                <a:gd name="T3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8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4"/>
                    <a:pt x="4" y="88"/>
                    <a:pt x="9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9" y="88"/>
                    <a:pt x="63" y="84"/>
                    <a:pt x="63" y="7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3"/>
                    <a:pt x="59" y="0"/>
                    <a:pt x="55" y="0"/>
                  </a:cubicBezTo>
                  <a:close/>
                  <a:moveTo>
                    <a:pt x="55" y="79"/>
                  </a:moveTo>
                  <a:cubicBezTo>
                    <a:pt x="55" y="80"/>
                    <a:pt x="55" y="80"/>
                    <a:pt x="55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80"/>
                    <a:pt x="8" y="80"/>
                    <a:pt x="8" y="7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8"/>
                    <a:pt x="55" y="8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Group 21"/>
          <p:cNvGrpSpPr/>
          <p:nvPr/>
        </p:nvGrpSpPr>
        <p:grpSpPr bwMode="auto">
          <a:xfrm>
            <a:off x="3664311" y="3692763"/>
            <a:ext cx="355635" cy="355635"/>
            <a:chOff x="0" y="0"/>
            <a:chExt cx="168" cy="168"/>
          </a:xfrm>
        </p:grpSpPr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0" y="0"/>
              <a:ext cx="168" cy="16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0 h 88"/>
                <a:gd name="T12" fmla="*/ 8 w 88"/>
                <a:gd name="T13" fmla="*/ 44 h 88"/>
                <a:gd name="T14" fmla="*/ 44 w 88"/>
                <a:gd name="T15" fmla="*/ 7 h 88"/>
                <a:gd name="T16" fmla="*/ 80 w 88"/>
                <a:gd name="T17" fmla="*/ 44 h 88"/>
                <a:gd name="T18" fmla="*/ 44 w 88"/>
                <a:gd name="T1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0"/>
                  </a:moveTo>
                  <a:cubicBezTo>
                    <a:pt x="24" y="80"/>
                    <a:pt x="8" y="64"/>
                    <a:pt x="8" y="44"/>
                  </a:cubicBezTo>
                  <a:cubicBezTo>
                    <a:pt x="8" y="24"/>
                    <a:pt x="24" y="7"/>
                    <a:pt x="44" y="7"/>
                  </a:cubicBezTo>
                  <a:cubicBezTo>
                    <a:pt x="64" y="7"/>
                    <a:pt x="80" y="24"/>
                    <a:pt x="80" y="44"/>
                  </a:cubicBezTo>
                  <a:cubicBezTo>
                    <a:pt x="80" y="64"/>
                    <a:pt x="64" y="80"/>
                    <a:pt x="4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2" y="56"/>
              <a:ext cx="78" cy="63"/>
            </a:xfrm>
            <a:custGeom>
              <a:avLst/>
              <a:gdLst>
                <a:gd name="T0" fmla="*/ 39 w 41"/>
                <a:gd name="T1" fmla="*/ 1 h 33"/>
                <a:gd name="T2" fmla="*/ 34 w 41"/>
                <a:gd name="T3" fmla="*/ 2 h 33"/>
                <a:gd name="T4" fmla="*/ 17 w 41"/>
                <a:gd name="T5" fmla="*/ 23 h 33"/>
                <a:gd name="T6" fmla="*/ 6 w 41"/>
                <a:gd name="T7" fmla="*/ 12 h 33"/>
                <a:gd name="T8" fmla="*/ 1 w 41"/>
                <a:gd name="T9" fmla="*/ 12 h 33"/>
                <a:gd name="T10" fmla="*/ 1 w 41"/>
                <a:gd name="T11" fmla="*/ 17 h 33"/>
                <a:gd name="T12" fmla="*/ 14 w 41"/>
                <a:gd name="T13" fmla="*/ 32 h 33"/>
                <a:gd name="T14" fmla="*/ 17 w 41"/>
                <a:gd name="T15" fmla="*/ 33 h 33"/>
                <a:gd name="T16" fmla="*/ 17 w 41"/>
                <a:gd name="T17" fmla="*/ 33 h 33"/>
                <a:gd name="T18" fmla="*/ 20 w 41"/>
                <a:gd name="T19" fmla="*/ 31 h 33"/>
                <a:gd name="T20" fmla="*/ 40 w 41"/>
                <a:gd name="T21" fmla="*/ 6 h 33"/>
                <a:gd name="T22" fmla="*/ 39 w 41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9" y="1"/>
                  </a:moveTo>
                  <a:cubicBezTo>
                    <a:pt x="38" y="0"/>
                    <a:pt x="35" y="0"/>
                    <a:pt x="34" y="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2"/>
                    <a:pt x="20" y="3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5"/>
                    <a:pt x="41" y="2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Group 24"/>
          <p:cNvGrpSpPr/>
          <p:nvPr/>
        </p:nvGrpSpPr>
        <p:grpSpPr bwMode="auto">
          <a:xfrm>
            <a:off x="8397644" y="4033580"/>
            <a:ext cx="275194" cy="355635"/>
            <a:chOff x="0" y="0"/>
            <a:chExt cx="130" cy="168"/>
          </a:xfrm>
        </p:grpSpPr>
        <p:sp>
          <p:nvSpPr>
            <p:cNvPr id="54" name="Freeform 25"/>
            <p:cNvSpPr/>
            <p:nvPr/>
          </p:nvSpPr>
          <p:spPr bwMode="auto">
            <a:xfrm>
              <a:off x="0" y="0"/>
              <a:ext cx="130" cy="168"/>
            </a:xfrm>
            <a:custGeom>
              <a:avLst/>
              <a:gdLst>
                <a:gd name="T0" fmla="*/ 15 w 68"/>
                <a:gd name="T1" fmla="*/ 81 h 88"/>
                <a:gd name="T2" fmla="*/ 8 w 68"/>
                <a:gd name="T3" fmla="*/ 81 h 88"/>
                <a:gd name="T4" fmla="*/ 8 w 68"/>
                <a:gd name="T5" fmla="*/ 8 h 88"/>
                <a:gd name="T6" fmla="*/ 65 w 68"/>
                <a:gd name="T7" fmla="*/ 8 h 88"/>
                <a:gd name="T8" fmla="*/ 68 w 68"/>
                <a:gd name="T9" fmla="*/ 4 h 88"/>
                <a:gd name="T10" fmla="*/ 65 w 68"/>
                <a:gd name="T11" fmla="*/ 0 h 88"/>
                <a:gd name="T12" fmla="*/ 4 w 68"/>
                <a:gd name="T13" fmla="*/ 0 h 88"/>
                <a:gd name="T14" fmla="*/ 0 w 68"/>
                <a:gd name="T15" fmla="*/ 4 h 88"/>
                <a:gd name="T16" fmla="*/ 0 w 68"/>
                <a:gd name="T17" fmla="*/ 84 h 88"/>
                <a:gd name="T18" fmla="*/ 4 w 68"/>
                <a:gd name="T19" fmla="*/ 88 h 88"/>
                <a:gd name="T20" fmla="*/ 15 w 68"/>
                <a:gd name="T21" fmla="*/ 88 h 88"/>
                <a:gd name="T22" fmla="*/ 19 w 68"/>
                <a:gd name="T23" fmla="*/ 84 h 88"/>
                <a:gd name="T24" fmla="*/ 15 w 68"/>
                <a:gd name="T2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8">
                  <a:moveTo>
                    <a:pt x="15" y="81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8"/>
                    <a:pt x="68" y="6"/>
                    <a:pt x="68" y="4"/>
                  </a:cubicBezTo>
                  <a:cubicBezTo>
                    <a:pt x="68" y="2"/>
                    <a:pt x="67" y="0"/>
                    <a:pt x="6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88"/>
                    <a:pt x="4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88"/>
                    <a:pt x="19" y="87"/>
                    <a:pt x="19" y="84"/>
                  </a:cubicBezTo>
                  <a:cubicBezTo>
                    <a:pt x="19" y="82"/>
                    <a:pt x="17" y="81"/>
                    <a:pt x="15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83" y="99"/>
              <a:ext cx="47" cy="69"/>
            </a:xfrm>
            <a:custGeom>
              <a:avLst/>
              <a:gdLst>
                <a:gd name="T0" fmla="*/ 22 w 25"/>
                <a:gd name="T1" fmla="*/ 0 h 36"/>
                <a:gd name="T2" fmla="*/ 18 w 25"/>
                <a:gd name="T3" fmla="*/ 4 h 36"/>
                <a:gd name="T4" fmla="*/ 18 w 25"/>
                <a:gd name="T5" fmla="*/ 29 h 36"/>
                <a:gd name="T6" fmla="*/ 4 w 25"/>
                <a:gd name="T7" fmla="*/ 29 h 36"/>
                <a:gd name="T8" fmla="*/ 0 w 25"/>
                <a:gd name="T9" fmla="*/ 32 h 36"/>
                <a:gd name="T10" fmla="*/ 4 w 25"/>
                <a:gd name="T11" fmla="*/ 36 h 36"/>
                <a:gd name="T12" fmla="*/ 22 w 25"/>
                <a:gd name="T13" fmla="*/ 36 h 36"/>
                <a:gd name="T14" fmla="*/ 24 w 25"/>
                <a:gd name="T15" fmla="*/ 35 h 36"/>
                <a:gd name="T16" fmla="*/ 25 w 25"/>
                <a:gd name="T17" fmla="*/ 32 h 36"/>
                <a:gd name="T18" fmla="*/ 25 w 25"/>
                <a:gd name="T19" fmla="*/ 4 h 36"/>
                <a:gd name="T20" fmla="*/ 22 w 25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6">
                  <a:moveTo>
                    <a:pt x="22" y="0"/>
                  </a:moveTo>
                  <a:cubicBezTo>
                    <a:pt x="20" y="0"/>
                    <a:pt x="18" y="1"/>
                    <a:pt x="18" y="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0"/>
                    <a:pt x="0" y="32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6"/>
                    <a:pt x="24" y="35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27"/>
            <p:cNvSpPr>
              <a:spLocks noEditPoints="1"/>
            </p:cNvSpPr>
            <p:nvPr/>
          </p:nvSpPr>
          <p:spPr bwMode="auto">
            <a:xfrm>
              <a:off x="48" y="36"/>
              <a:ext cx="80" cy="119"/>
            </a:xfrm>
            <a:custGeom>
              <a:avLst/>
              <a:gdLst>
                <a:gd name="T0" fmla="*/ 37 w 42"/>
                <a:gd name="T1" fmla="*/ 1 h 62"/>
                <a:gd name="T2" fmla="*/ 32 w 42"/>
                <a:gd name="T3" fmla="*/ 0 h 62"/>
                <a:gd name="T4" fmla="*/ 24 w 42"/>
                <a:gd name="T5" fmla="*/ 4 h 62"/>
                <a:gd name="T6" fmla="*/ 0 w 42"/>
                <a:gd name="T7" fmla="*/ 46 h 62"/>
                <a:gd name="T8" fmla="*/ 0 w 42"/>
                <a:gd name="T9" fmla="*/ 48 h 62"/>
                <a:gd name="T10" fmla="*/ 0 w 42"/>
                <a:gd name="T11" fmla="*/ 58 h 62"/>
                <a:gd name="T12" fmla="*/ 2 w 42"/>
                <a:gd name="T13" fmla="*/ 61 h 62"/>
                <a:gd name="T14" fmla="*/ 4 w 42"/>
                <a:gd name="T15" fmla="*/ 62 h 62"/>
                <a:gd name="T16" fmla="*/ 5 w 42"/>
                <a:gd name="T17" fmla="*/ 61 h 62"/>
                <a:gd name="T18" fmla="*/ 14 w 42"/>
                <a:gd name="T19" fmla="*/ 57 h 62"/>
                <a:gd name="T20" fmla="*/ 15 w 42"/>
                <a:gd name="T21" fmla="*/ 55 h 62"/>
                <a:gd name="T22" fmla="*/ 40 w 42"/>
                <a:gd name="T23" fmla="*/ 13 h 62"/>
                <a:gd name="T24" fmla="*/ 37 w 42"/>
                <a:gd name="T25" fmla="*/ 1 h 62"/>
                <a:gd name="T26" fmla="*/ 33 w 42"/>
                <a:gd name="T27" fmla="*/ 9 h 62"/>
                <a:gd name="T28" fmla="*/ 9 w 42"/>
                <a:gd name="T29" fmla="*/ 50 h 62"/>
                <a:gd name="T30" fmla="*/ 7 w 42"/>
                <a:gd name="T31" fmla="*/ 52 h 62"/>
                <a:gd name="T32" fmla="*/ 7 w 42"/>
                <a:gd name="T33" fmla="*/ 49 h 62"/>
                <a:gd name="T34" fmla="*/ 31 w 42"/>
                <a:gd name="T35" fmla="*/ 8 h 62"/>
                <a:gd name="T36" fmla="*/ 33 w 42"/>
                <a:gd name="T37" fmla="*/ 7 h 62"/>
                <a:gd name="T38" fmla="*/ 33 w 42"/>
                <a:gd name="T3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62">
                  <a:moveTo>
                    <a:pt x="37" y="1"/>
                  </a:moveTo>
                  <a:cubicBezTo>
                    <a:pt x="35" y="0"/>
                    <a:pt x="34" y="0"/>
                    <a:pt x="32" y="0"/>
                  </a:cubicBezTo>
                  <a:cubicBezTo>
                    <a:pt x="29" y="0"/>
                    <a:pt x="26" y="1"/>
                    <a:pt x="24" y="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0" y="4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1"/>
                  </a:cubicBezTo>
                  <a:cubicBezTo>
                    <a:pt x="2" y="61"/>
                    <a:pt x="3" y="62"/>
                    <a:pt x="4" y="62"/>
                  </a:cubicBezTo>
                  <a:cubicBezTo>
                    <a:pt x="4" y="62"/>
                    <a:pt x="5" y="61"/>
                    <a:pt x="5" y="61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6"/>
                    <a:pt x="15" y="56"/>
                    <a:pt x="15" y="5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9"/>
                    <a:pt x="41" y="3"/>
                    <a:pt x="37" y="1"/>
                  </a:cubicBezTo>
                  <a:close/>
                  <a:moveTo>
                    <a:pt x="33" y="9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7"/>
                    <a:pt x="33" y="7"/>
                  </a:cubicBezTo>
                  <a:cubicBezTo>
                    <a:pt x="33" y="8"/>
                    <a:pt x="34" y="9"/>
                    <a:pt x="3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25" y="48"/>
              <a:ext cx="50" cy="15"/>
            </a:xfrm>
            <a:custGeom>
              <a:avLst/>
              <a:gdLst>
                <a:gd name="T0" fmla="*/ 26 w 26"/>
                <a:gd name="T1" fmla="*/ 4 h 8"/>
                <a:gd name="T2" fmla="*/ 23 w 26"/>
                <a:gd name="T3" fmla="*/ 0 h 8"/>
                <a:gd name="T4" fmla="*/ 4 w 26"/>
                <a:gd name="T5" fmla="*/ 0 h 8"/>
                <a:gd name="T6" fmla="*/ 0 w 26"/>
                <a:gd name="T7" fmla="*/ 4 h 8"/>
                <a:gd name="T8" fmla="*/ 4 w 26"/>
                <a:gd name="T9" fmla="*/ 8 h 8"/>
                <a:gd name="T10" fmla="*/ 23 w 26"/>
                <a:gd name="T11" fmla="*/ 8 h 8"/>
                <a:gd name="T12" fmla="*/ 26 w 2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26" y="4"/>
                  </a:moveTo>
                  <a:cubicBezTo>
                    <a:pt x="26" y="2"/>
                    <a:pt x="25" y="0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8"/>
                    <a:pt x="26" y="6"/>
                    <a:pt x="2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25" y="76"/>
              <a:ext cx="33" cy="15"/>
            </a:xfrm>
            <a:custGeom>
              <a:avLst/>
              <a:gdLst>
                <a:gd name="T0" fmla="*/ 4 w 17"/>
                <a:gd name="T1" fmla="*/ 0 h 8"/>
                <a:gd name="T2" fmla="*/ 0 w 17"/>
                <a:gd name="T3" fmla="*/ 4 h 8"/>
                <a:gd name="T4" fmla="*/ 4 w 17"/>
                <a:gd name="T5" fmla="*/ 8 h 8"/>
                <a:gd name="T6" fmla="*/ 13 w 17"/>
                <a:gd name="T7" fmla="*/ 8 h 8"/>
                <a:gd name="T8" fmla="*/ 17 w 17"/>
                <a:gd name="T9" fmla="*/ 4 h 8"/>
                <a:gd name="T10" fmla="*/ 13 w 17"/>
                <a:gd name="T11" fmla="*/ 0 h 8"/>
                <a:gd name="T12" fmla="*/ 4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7" y="6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0" name="Group 30"/>
          <p:cNvGrpSpPr/>
          <p:nvPr/>
        </p:nvGrpSpPr>
        <p:grpSpPr bwMode="auto">
          <a:xfrm>
            <a:off x="7074597" y="4016645"/>
            <a:ext cx="353519" cy="355635"/>
            <a:chOff x="0" y="0"/>
            <a:chExt cx="167" cy="168"/>
          </a:xfrm>
        </p:grpSpPr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0" y="0"/>
              <a:ext cx="167" cy="168"/>
            </a:xfrm>
            <a:custGeom>
              <a:avLst/>
              <a:gdLst>
                <a:gd name="T0" fmla="*/ 84 w 87"/>
                <a:gd name="T1" fmla="*/ 34 h 88"/>
                <a:gd name="T2" fmla="*/ 76 w 87"/>
                <a:gd name="T3" fmla="*/ 28 h 88"/>
                <a:gd name="T4" fmla="*/ 79 w 87"/>
                <a:gd name="T5" fmla="*/ 18 h 88"/>
                <a:gd name="T6" fmla="*/ 66 w 87"/>
                <a:gd name="T7" fmla="*/ 8 h 88"/>
                <a:gd name="T8" fmla="*/ 56 w 87"/>
                <a:gd name="T9" fmla="*/ 10 h 88"/>
                <a:gd name="T10" fmla="*/ 50 w 87"/>
                <a:gd name="T11" fmla="*/ 0 h 88"/>
                <a:gd name="T12" fmla="*/ 34 w 87"/>
                <a:gd name="T13" fmla="*/ 3 h 88"/>
                <a:gd name="T14" fmla="*/ 28 w 87"/>
                <a:gd name="T15" fmla="*/ 11 h 88"/>
                <a:gd name="T16" fmla="*/ 18 w 87"/>
                <a:gd name="T17" fmla="*/ 8 h 88"/>
                <a:gd name="T18" fmla="*/ 8 w 87"/>
                <a:gd name="T19" fmla="*/ 22 h 88"/>
                <a:gd name="T20" fmla="*/ 9 w 87"/>
                <a:gd name="T21" fmla="*/ 32 h 88"/>
                <a:gd name="T22" fmla="*/ 0 w 87"/>
                <a:gd name="T23" fmla="*/ 37 h 88"/>
                <a:gd name="T24" fmla="*/ 0 w 87"/>
                <a:gd name="T25" fmla="*/ 50 h 88"/>
                <a:gd name="T26" fmla="*/ 9 w 87"/>
                <a:gd name="T27" fmla="*/ 56 h 88"/>
                <a:gd name="T28" fmla="*/ 8 w 87"/>
                <a:gd name="T29" fmla="*/ 66 h 88"/>
                <a:gd name="T30" fmla="*/ 18 w 87"/>
                <a:gd name="T31" fmla="*/ 79 h 88"/>
                <a:gd name="T32" fmla="*/ 28 w 87"/>
                <a:gd name="T33" fmla="*/ 76 h 88"/>
                <a:gd name="T34" fmla="*/ 34 w 87"/>
                <a:gd name="T35" fmla="*/ 85 h 88"/>
                <a:gd name="T36" fmla="*/ 43 w 87"/>
                <a:gd name="T37" fmla="*/ 88 h 88"/>
                <a:gd name="T38" fmla="*/ 53 w 87"/>
                <a:gd name="T39" fmla="*/ 85 h 88"/>
                <a:gd name="T40" fmla="*/ 59 w 87"/>
                <a:gd name="T41" fmla="*/ 76 h 88"/>
                <a:gd name="T42" fmla="*/ 69 w 87"/>
                <a:gd name="T43" fmla="*/ 79 h 88"/>
                <a:gd name="T44" fmla="*/ 79 w 87"/>
                <a:gd name="T45" fmla="*/ 66 h 88"/>
                <a:gd name="T46" fmla="*/ 77 w 87"/>
                <a:gd name="T47" fmla="*/ 56 h 88"/>
                <a:gd name="T48" fmla="*/ 87 w 87"/>
                <a:gd name="T49" fmla="*/ 50 h 88"/>
                <a:gd name="T50" fmla="*/ 87 w 87"/>
                <a:gd name="T51" fmla="*/ 37 h 88"/>
                <a:gd name="T52" fmla="*/ 73 w 87"/>
                <a:gd name="T53" fmla="*/ 49 h 88"/>
                <a:gd name="T54" fmla="*/ 69 w 87"/>
                <a:gd name="T55" fmla="*/ 57 h 88"/>
                <a:gd name="T56" fmla="*/ 71 w 87"/>
                <a:gd name="T57" fmla="*/ 67 h 88"/>
                <a:gd name="T58" fmla="*/ 61 w 87"/>
                <a:gd name="T59" fmla="*/ 69 h 88"/>
                <a:gd name="T60" fmla="*/ 52 w 87"/>
                <a:gd name="T61" fmla="*/ 71 h 88"/>
                <a:gd name="T62" fmla="*/ 47 w 87"/>
                <a:gd name="T63" fmla="*/ 80 h 88"/>
                <a:gd name="T64" fmla="*/ 38 w 87"/>
                <a:gd name="T65" fmla="*/ 74 h 88"/>
                <a:gd name="T66" fmla="*/ 30 w 87"/>
                <a:gd name="T67" fmla="*/ 69 h 88"/>
                <a:gd name="T68" fmla="*/ 20 w 87"/>
                <a:gd name="T69" fmla="*/ 72 h 88"/>
                <a:gd name="T70" fmla="*/ 18 w 87"/>
                <a:gd name="T71" fmla="*/ 61 h 88"/>
                <a:gd name="T72" fmla="*/ 16 w 87"/>
                <a:gd name="T73" fmla="*/ 52 h 88"/>
                <a:gd name="T74" fmla="*/ 7 w 87"/>
                <a:gd name="T75" fmla="*/ 47 h 88"/>
                <a:gd name="T76" fmla="*/ 7 w 87"/>
                <a:gd name="T77" fmla="*/ 40 h 88"/>
                <a:gd name="T78" fmla="*/ 16 w 87"/>
                <a:gd name="T79" fmla="*/ 36 h 88"/>
                <a:gd name="T80" fmla="*/ 18 w 87"/>
                <a:gd name="T81" fmla="*/ 27 h 88"/>
                <a:gd name="T82" fmla="*/ 20 w 87"/>
                <a:gd name="T83" fmla="*/ 16 h 88"/>
                <a:gd name="T84" fmla="*/ 30 w 87"/>
                <a:gd name="T85" fmla="*/ 19 h 88"/>
                <a:gd name="T86" fmla="*/ 38 w 87"/>
                <a:gd name="T87" fmla="*/ 14 h 88"/>
                <a:gd name="T88" fmla="*/ 47 w 87"/>
                <a:gd name="T89" fmla="*/ 8 h 88"/>
                <a:gd name="T90" fmla="*/ 52 w 87"/>
                <a:gd name="T91" fmla="*/ 16 h 88"/>
                <a:gd name="T92" fmla="*/ 61 w 87"/>
                <a:gd name="T93" fmla="*/ 19 h 88"/>
                <a:gd name="T94" fmla="*/ 71 w 87"/>
                <a:gd name="T95" fmla="*/ 21 h 88"/>
                <a:gd name="T96" fmla="*/ 69 w 87"/>
                <a:gd name="T97" fmla="*/ 30 h 88"/>
                <a:gd name="T98" fmla="*/ 73 w 87"/>
                <a:gd name="T99" fmla="*/ 38 h 88"/>
                <a:gd name="T100" fmla="*/ 80 w 87"/>
                <a:gd name="T10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88">
                  <a:moveTo>
                    <a:pt x="87" y="37"/>
                  </a:moveTo>
                  <a:cubicBezTo>
                    <a:pt x="87" y="36"/>
                    <a:pt x="86" y="35"/>
                    <a:pt x="84" y="3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29"/>
                    <a:pt x="76" y="2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0" y="20"/>
                    <a:pt x="80" y="19"/>
                    <a:pt x="79" y="18"/>
                  </a:cubicBezTo>
                  <a:cubicBezTo>
                    <a:pt x="76" y="14"/>
                    <a:pt x="73" y="11"/>
                    <a:pt x="69" y="8"/>
                  </a:cubicBezTo>
                  <a:cubicBezTo>
                    <a:pt x="68" y="8"/>
                    <a:pt x="67" y="7"/>
                    <a:pt x="66" y="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2"/>
                    <a:pt x="52" y="1"/>
                    <a:pt x="50" y="0"/>
                  </a:cubicBezTo>
                  <a:cubicBezTo>
                    <a:pt x="45" y="0"/>
                    <a:pt x="42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1"/>
                    <a:pt x="28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4" y="11"/>
                    <a:pt x="11" y="14"/>
                    <a:pt x="8" y="18"/>
                  </a:cubicBezTo>
                  <a:cubicBezTo>
                    <a:pt x="7" y="19"/>
                    <a:pt x="7" y="20"/>
                    <a:pt x="8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7"/>
                    <a:pt x="10" y="58"/>
                    <a:pt x="11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7" y="69"/>
                    <a:pt x="8" y="70"/>
                  </a:cubicBezTo>
                  <a:cubicBezTo>
                    <a:pt x="11" y="73"/>
                    <a:pt x="14" y="77"/>
                    <a:pt x="18" y="79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7"/>
                    <a:pt x="30" y="77"/>
                    <a:pt x="31" y="78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6"/>
                    <a:pt x="35" y="87"/>
                    <a:pt x="37" y="87"/>
                  </a:cubicBezTo>
                  <a:cubicBezTo>
                    <a:pt x="39" y="88"/>
                    <a:pt x="41" y="88"/>
                    <a:pt x="43" y="88"/>
                  </a:cubicBezTo>
                  <a:cubicBezTo>
                    <a:pt x="46" y="88"/>
                    <a:pt x="48" y="88"/>
                    <a:pt x="50" y="87"/>
                  </a:cubicBezTo>
                  <a:cubicBezTo>
                    <a:pt x="52" y="87"/>
                    <a:pt x="53" y="86"/>
                    <a:pt x="53" y="8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7" y="77"/>
                    <a:pt x="58" y="77"/>
                    <a:pt x="59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3" y="77"/>
                    <a:pt x="76" y="73"/>
                    <a:pt x="79" y="70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7"/>
                    <a:pt x="77" y="56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6" y="53"/>
                    <a:pt x="87" y="52"/>
                    <a:pt x="87" y="50"/>
                  </a:cubicBezTo>
                  <a:cubicBezTo>
                    <a:pt x="87" y="48"/>
                    <a:pt x="87" y="46"/>
                    <a:pt x="87" y="44"/>
                  </a:cubicBezTo>
                  <a:cubicBezTo>
                    <a:pt x="87" y="42"/>
                    <a:pt x="87" y="40"/>
                    <a:pt x="87" y="37"/>
                  </a:cubicBezTo>
                  <a:close/>
                  <a:moveTo>
                    <a:pt x="80" y="47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72" y="50"/>
                    <a:pt x="71" y="51"/>
                    <a:pt x="71" y="52"/>
                  </a:cubicBezTo>
                  <a:cubicBezTo>
                    <a:pt x="70" y="54"/>
                    <a:pt x="70" y="56"/>
                    <a:pt x="69" y="57"/>
                  </a:cubicBezTo>
                  <a:cubicBezTo>
                    <a:pt x="68" y="58"/>
                    <a:pt x="68" y="60"/>
                    <a:pt x="68" y="61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9"/>
                    <a:pt x="68" y="70"/>
                    <a:pt x="67" y="7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9" y="68"/>
                    <a:pt x="58" y="68"/>
                    <a:pt x="57" y="69"/>
                  </a:cubicBezTo>
                  <a:cubicBezTo>
                    <a:pt x="55" y="70"/>
                    <a:pt x="54" y="71"/>
                    <a:pt x="52" y="71"/>
                  </a:cubicBezTo>
                  <a:cubicBezTo>
                    <a:pt x="50" y="71"/>
                    <a:pt x="50" y="72"/>
                    <a:pt x="49" y="74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4" y="80"/>
                    <a:pt x="43" y="80"/>
                    <a:pt x="40" y="80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2"/>
                    <a:pt x="37" y="71"/>
                    <a:pt x="35" y="71"/>
                  </a:cubicBezTo>
                  <a:cubicBezTo>
                    <a:pt x="33" y="71"/>
                    <a:pt x="32" y="70"/>
                    <a:pt x="30" y="69"/>
                  </a:cubicBezTo>
                  <a:cubicBezTo>
                    <a:pt x="29" y="68"/>
                    <a:pt x="28" y="68"/>
                    <a:pt x="26" y="6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0"/>
                    <a:pt x="19" y="58"/>
                    <a:pt x="18" y="57"/>
                  </a:cubicBezTo>
                  <a:cubicBezTo>
                    <a:pt x="17" y="56"/>
                    <a:pt x="17" y="54"/>
                    <a:pt x="16" y="52"/>
                  </a:cubicBezTo>
                  <a:cubicBezTo>
                    <a:pt x="16" y="51"/>
                    <a:pt x="15" y="50"/>
                    <a:pt x="14" y="4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43"/>
                    <a:pt x="7" y="42"/>
                    <a:pt x="7" y="4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7"/>
                    <a:pt x="16" y="36"/>
                  </a:cubicBezTo>
                  <a:cubicBezTo>
                    <a:pt x="17" y="34"/>
                    <a:pt x="17" y="32"/>
                    <a:pt x="18" y="30"/>
                  </a:cubicBezTo>
                  <a:cubicBezTo>
                    <a:pt x="19" y="29"/>
                    <a:pt x="19" y="28"/>
                    <a:pt x="18" y="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9"/>
                    <a:pt x="19" y="17"/>
                    <a:pt x="20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9"/>
                    <a:pt x="30" y="19"/>
                  </a:cubicBezTo>
                  <a:cubicBezTo>
                    <a:pt x="32" y="18"/>
                    <a:pt x="33" y="17"/>
                    <a:pt x="35" y="16"/>
                  </a:cubicBezTo>
                  <a:cubicBezTo>
                    <a:pt x="37" y="16"/>
                    <a:pt x="37" y="15"/>
                    <a:pt x="38" y="1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7"/>
                    <a:pt x="44" y="7"/>
                    <a:pt x="47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6"/>
                    <a:pt x="52" y="16"/>
                  </a:cubicBezTo>
                  <a:cubicBezTo>
                    <a:pt x="54" y="17"/>
                    <a:pt x="55" y="18"/>
                    <a:pt x="57" y="19"/>
                  </a:cubicBezTo>
                  <a:cubicBezTo>
                    <a:pt x="58" y="19"/>
                    <a:pt x="59" y="19"/>
                    <a:pt x="61" y="1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7"/>
                    <a:pt x="70" y="19"/>
                    <a:pt x="71" y="21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9"/>
                    <a:pt x="69" y="30"/>
                  </a:cubicBezTo>
                  <a:cubicBezTo>
                    <a:pt x="70" y="32"/>
                    <a:pt x="70" y="34"/>
                    <a:pt x="71" y="36"/>
                  </a:cubicBezTo>
                  <a:cubicBezTo>
                    <a:pt x="71" y="37"/>
                    <a:pt x="72" y="38"/>
                    <a:pt x="73" y="3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2"/>
                    <a:pt x="80" y="43"/>
                    <a:pt x="80" y="44"/>
                  </a:cubicBezTo>
                  <a:cubicBezTo>
                    <a:pt x="80" y="45"/>
                    <a:pt x="80" y="46"/>
                    <a:pt x="8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32"/>
            <p:cNvSpPr>
              <a:spLocks noEditPoints="1"/>
            </p:cNvSpPr>
            <p:nvPr/>
          </p:nvSpPr>
          <p:spPr bwMode="auto">
            <a:xfrm>
              <a:off x="50" y="48"/>
              <a:ext cx="67" cy="67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18 h 35"/>
                <a:gd name="T4" fmla="*/ 17 w 35"/>
                <a:gd name="T5" fmla="*/ 35 h 35"/>
                <a:gd name="T6" fmla="*/ 35 w 35"/>
                <a:gd name="T7" fmla="*/ 18 h 35"/>
                <a:gd name="T8" fmla="*/ 17 w 35"/>
                <a:gd name="T9" fmla="*/ 0 h 35"/>
                <a:gd name="T10" fmla="*/ 17 w 35"/>
                <a:gd name="T11" fmla="*/ 28 h 35"/>
                <a:gd name="T12" fmla="*/ 8 w 35"/>
                <a:gd name="T13" fmla="*/ 18 h 35"/>
                <a:gd name="T14" fmla="*/ 17 w 35"/>
                <a:gd name="T15" fmla="*/ 8 h 35"/>
                <a:gd name="T16" fmla="*/ 27 w 35"/>
                <a:gd name="T17" fmla="*/ 18 h 35"/>
                <a:gd name="T18" fmla="*/ 17 w 35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5"/>
                    <a:pt x="17" y="35"/>
                  </a:cubicBez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lose/>
                  <a:moveTo>
                    <a:pt x="17" y="28"/>
                  </a:moveTo>
                  <a:cubicBezTo>
                    <a:pt x="12" y="28"/>
                    <a:pt x="8" y="23"/>
                    <a:pt x="8" y="18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3" y="8"/>
                    <a:pt x="27" y="12"/>
                    <a:pt x="27" y="18"/>
                  </a:cubicBezTo>
                  <a:cubicBezTo>
                    <a:pt x="27" y="23"/>
                    <a:pt x="23" y="28"/>
                    <a:pt x="1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3" name="Group 33"/>
          <p:cNvGrpSpPr/>
          <p:nvPr/>
        </p:nvGrpSpPr>
        <p:grpSpPr bwMode="auto">
          <a:xfrm>
            <a:off x="6420483" y="2884116"/>
            <a:ext cx="351401" cy="355635"/>
            <a:chOff x="0" y="0"/>
            <a:chExt cx="166" cy="168"/>
          </a:xfrm>
        </p:grpSpPr>
        <p:sp>
          <p:nvSpPr>
            <p:cNvPr id="64" name="Freeform 34"/>
            <p:cNvSpPr/>
            <p:nvPr/>
          </p:nvSpPr>
          <p:spPr bwMode="auto">
            <a:xfrm>
              <a:off x="0" y="0"/>
              <a:ext cx="166" cy="120"/>
            </a:xfrm>
            <a:custGeom>
              <a:avLst/>
              <a:gdLst>
                <a:gd name="T0" fmla="*/ 67 w 87"/>
                <a:gd name="T1" fmla="*/ 23 h 63"/>
                <a:gd name="T2" fmla="*/ 63 w 87"/>
                <a:gd name="T3" fmla="*/ 24 h 63"/>
                <a:gd name="T4" fmla="*/ 63 w 87"/>
                <a:gd name="T5" fmla="*/ 22 h 63"/>
                <a:gd name="T6" fmla="*/ 41 w 87"/>
                <a:gd name="T7" fmla="*/ 0 h 63"/>
                <a:gd name="T8" fmla="*/ 20 w 87"/>
                <a:gd name="T9" fmla="*/ 18 h 63"/>
                <a:gd name="T10" fmla="*/ 14 w 87"/>
                <a:gd name="T11" fmla="*/ 19 h 63"/>
                <a:gd name="T12" fmla="*/ 14 w 87"/>
                <a:gd name="T13" fmla="*/ 19 h 63"/>
                <a:gd name="T14" fmla="*/ 5 w 87"/>
                <a:gd name="T15" fmla="*/ 32 h 63"/>
                <a:gd name="T16" fmla="*/ 6 w 87"/>
                <a:gd name="T17" fmla="*/ 38 h 63"/>
                <a:gd name="T18" fmla="*/ 0 w 87"/>
                <a:gd name="T19" fmla="*/ 50 h 63"/>
                <a:gd name="T20" fmla="*/ 14 w 87"/>
                <a:gd name="T21" fmla="*/ 63 h 63"/>
                <a:gd name="T22" fmla="*/ 28 w 87"/>
                <a:gd name="T23" fmla="*/ 63 h 63"/>
                <a:gd name="T24" fmla="*/ 32 w 87"/>
                <a:gd name="T25" fmla="*/ 60 h 63"/>
                <a:gd name="T26" fmla="*/ 28 w 87"/>
                <a:gd name="T27" fmla="*/ 56 h 63"/>
                <a:gd name="T28" fmla="*/ 14 w 87"/>
                <a:gd name="T29" fmla="*/ 56 h 63"/>
                <a:gd name="T30" fmla="*/ 8 w 87"/>
                <a:gd name="T31" fmla="*/ 50 h 63"/>
                <a:gd name="T32" fmla="*/ 13 w 87"/>
                <a:gd name="T33" fmla="*/ 43 h 63"/>
                <a:gd name="T34" fmla="*/ 16 w 87"/>
                <a:gd name="T35" fmla="*/ 41 h 63"/>
                <a:gd name="T36" fmla="*/ 15 w 87"/>
                <a:gd name="T37" fmla="*/ 37 h 63"/>
                <a:gd name="T38" fmla="*/ 13 w 87"/>
                <a:gd name="T39" fmla="*/ 32 h 63"/>
                <a:gd name="T40" fmla="*/ 17 w 87"/>
                <a:gd name="T41" fmla="*/ 26 h 63"/>
                <a:gd name="T42" fmla="*/ 17 w 87"/>
                <a:gd name="T43" fmla="*/ 26 h 63"/>
                <a:gd name="T44" fmla="*/ 22 w 87"/>
                <a:gd name="T45" fmla="*/ 27 h 63"/>
                <a:gd name="T46" fmla="*/ 26 w 87"/>
                <a:gd name="T47" fmla="*/ 26 h 63"/>
                <a:gd name="T48" fmla="*/ 28 w 87"/>
                <a:gd name="T49" fmla="*/ 23 h 63"/>
                <a:gd name="T50" fmla="*/ 27 w 87"/>
                <a:gd name="T51" fmla="*/ 22 h 63"/>
                <a:gd name="T52" fmla="*/ 27 w 87"/>
                <a:gd name="T53" fmla="*/ 22 h 63"/>
                <a:gd name="T54" fmla="*/ 41 w 87"/>
                <a:gd name="T55" fmla="*/ 8 h 63"/>
                <a:gd name="T56" fmla="*/ 55 w 87"/>
                <a:gd name="T57" fmla="*/ 22 h 63"/>
                <a:gd name="T58" fmla="*/ 53 w 87"/>
                <a:gd name="T59" fmla="*/ 29 h 63"/>
                <a:gd name="T60" fmla="*/ 54 w 87"/>
                <a:gd name="T61" fmla="*/ 34 h 63"/>
                <a:gd name="T62" fmla="*/ 59 w 87"/>
                <a:gd name="T63" fmla="*/ 34 h 63"/>
                <a:gd name="T64" fmla="*/ 67 w 87"/>
                <a:gd name="T65" fmla="*/ 31 h 63"/>
                <a:gd name="T66" fmla="*/ 79 w 87"/>
                <a:gd name="T67" fmla="*/ 43 h 63"/>
                <a:gd name="T68" fmla="*/ 67 w 87"/>
                <a:gd name="T69" fmla="*/ 56 h 63"/>
                <a:gd name="T70" fmla="*/ 59 w 87"/>
                <a:gd name="T71" fmla="*/ 56 h 63"/>
                <a:gd name="T72" fmla="*/ 55 w 87"/>
                <a:gd name="T73" fmla="*/ 60 h 63"/>
                <a:gd name="T74" fmla="*/ 59 w 87"/>
                <a:gd name="T75" fmla="*/ 63 h 63"/>
                <a:gd name="T76" fmla="*/ 67 w 87"/>
                <a:gd name="T77" fmla="*/ 63 h 63"/>
                <a:gd name="T78" fmla="*/ 87 w 87"/>
                <a:gd name="T79" fmla="*/ 43 h 63"/>
                <a:gd name="T80" fmla="*/ 67 w 87"/>
                <a:gd name="T81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63">
                  <a:moveTo>
                    <a:pt x="67" y="23"/>
                  </a:moveTo>
                  <a:cubicBezTo>
                    <a:pt x="65" y="23"/>
                    <a:pt x="64" y="24"/>
                    <a:pt x="63" y="24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10"/>
                    <a:pt x="53" y="0"/>
                    <a:pt x="41" y="0"/>
                  </a:cubicBezTo>
                  <a:cubicBezTo>
                    <a:pt x="31" y="0"/>
                    <a:pt x="22" y="8"/>
                    <a:pt x="20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6"/>
                    <a:pt x="5" y="32"/>
                  </a:cubicBezTo>
                  <a:cubicBezTo>
                    <a:pt x="5" y="34"/>
                    <a:pt x="6" y="36"/>
                    <a:pt x="6" y="38"/>
                  </a:cubicBezTo>
                  <a:cubicBezTo>
                    <a:pt x="3" y="41"/>
                    <a:pt x="0" y="45"/>
                    <a:pt x="0" y="50"/>
                  </a:cubicBezTo>
                  <a:cubicBezTo>
                    <a:pt x="0" y="57"/>
                    <a:pt x="6" y="63"/>
                    <a:pt x="14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30" y="56"/>
                    <a:pt x="28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0" y="56"/>
                    <a:pt x="8" y="53"/>
                    <a:pt x="8" y="50"/>
                  </a:cubicBezTo>
                  <a:cubicBezTo>
                    <a:pt x="8" y="47"/>
                    <a:pt x="10" y="44"/>
                    <a:pt x="13" y="43"/>
                  </a:cubicBezTo>
                  <a:cubicBezTo>
                    <a:pt x="15" y="43"/>
                    <a:pt x="16" y="42"/>
                    <a:pt x="16" y="41"/>
                  </a:cubicBezTo>
                  <a:cubicBezTo>
                    <a:pt x="17" y="39"/>
                    <a:pt x="16" y="38"/>
                    <a:pt x="15" y="37"/>
                  </a:cubicBezTo>
                  <a:cubicBezTo>
                    <a:pt x="13" y="36"/>
                    <a:pt x="13" y="34"/>
                    <a:pt x="13" y="32"/>
                  </a:cubicBezTo>
                  <a:cubicBezTo>
                    <a:pt x="13" y="29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20" y="26"/>
                    <a:pt x="22" y="27"/>
                  </a:cubicBezTo>
                  <a:cubicBezTo>
                    <a:pt x="23" y="27"/>
                    <a:pt x="25" y="27"/>
                    <a:pt x="26" y="26"/>
                  </a:cubicBezTo>
                  <a:cubicBezTo>
                    <a:pt x="27" y="26"/>
                    <a:pt x="28" y="24"/>
                    <a:pt x="28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4"/>
                    <a:pt x="34" y="8"/>
                    <a:pt x="41" y="8"/>
                  </a:cubicBezTo>
                  <a:cubicBezTo>
                    <a:pt x="49" y="8"/>
                    <a:pt x="55" y="14"/>
                    <a:pt x="55" y="22"/>
                  </a:cubicBezTo>
                  <a:cubicBezTo>
                    <a:pt x="55" y="24"/>
                    <a:pt x="55" y="27"/>
                    <a:pt x="53" y="29"/>
                  </a:cubicBezTo>
                  <a:cubicBezTo>
                    <a:pt x="52" y="31"/>
                    <a:pt x="53" y="33"/>
                    <a:pt x="54" y="34"/>
                  </a:cubicBezTo>
                  <a:cubicBezTo>
                    <a:pt x="55" y="35"/>
                    <a:pt x="57" y="35"/>
                    <a:pt x="59" y="34"/>
                  </a:cubicBezTo>
                  <a:cubicBezTo>
                    <a:pt x="60" y="33"/>
                    <a:pt x="63" y="31"/>
                    <a:pt x="67" y="31"/>
                  </a:cubicBezTo>
                  <a:cubicBezTo>
                    <a:pt x="74" y="31"/>
                    <a:pt x="79" y="37"/>
                    <a:pt x="79" y="43"/>
                  </a:cubicBezTo>
                  <a:cubicBezTo>
                    <a:pt x="79" y="50"/>
                    <a:pt x="74" y="56"/>
                    <a:pt x="67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6" y="56"/>
                    <a:pt x="55" y="58"/>
                    <a:pt x="55" y="60"/>
                  </a:cubicBezTo>
                  <a:cubicBezTo>
                    <a:pt x="55" y="62"/>
                    <a:pt x="56" y="63"/>
                    <a:pt x="59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8" y="63"/>
                    <a:pt x="87" y="54"/>
                    <a:pt x="87" y="43"/>
                  </a:cubicBezTo>
                  <a:cubicBezTo>
                    <a:pt x="87" y="32"/>
                    <a:pt x="78" y="23"/>
                    <a:pt x="6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51" y="69"/>
              <a:ext cx="63" cy="99"/>
            </a:xfrm>
            <a:custGeom>
              <a:avLst/>
              <a:gdLst>
                <a:gd name="T0" fmla="*/ 27 w 33"/>
                <a:gd name="T1" fmla="*/ 33 h 52"/>
                <a:gd name="T2" fmla="*/ 20 w 33"/>
                <a:gd name="T3" fmla="*/ 39 h 52"/>
                <a:gd name="T4" fmla="*/ 20 w 33"/>
                <a:gd name="T5" fmla="*/ 3 h 52"/>
                <a:gd name="T6" fmla="*/ 16 w 33"/>
                <a:gd name="T7" fmla="*/ 0 h 52"/>
                <a:gd name="T8" fmla="*/ 13 w 33"/>
                <a:gd name="T9" fmla="*/ 3 h 52"/>
                <a:gd name="T10" fmla="*/ 13 w 33"/>
                <a:gd name="T11" fmla="*/ 39 h 52"/>
                <a:gd name="T12" fmla="*/ 6 w 33"/>
                <a:gd name="T13" fmla="*/ 33 h 52"/>
                <a:gd name="T14" fmla="*/ 1 w 33"/>
                <a:gd name="T15" fmla="*/ 33 h 52"/>
                <a:gd name="T16" fmla="*/ 1 w 33"/>
                <a:gd name="T17" fmla="*/ 38 h 52"/>
                <a:gd name="T18" fmla="*/ 14 w 33"/>
                <a:gd name="T19" fmla="*/ 51 h 52"/>
                <a:gd name="T20" fmla="*/ 16 w 33"/>
                <a:gd name="T21" fmla="*/ 52 h 52"/>
                <a:gd name="T22" fmla="*/ 19 w 33"/>
                <a:gd name="T23" fmla="*/ 51 h 52"/>
                <a:gd name="T24" fmla="*/ 32 w 33"/>
                <a:gd name="T25" fmla="*/ 38 h 52"/>
                <a:gd name="T26" fmla="*/ 32 w 33"/>
                <a:gd name="T27" fmla="*/ 33 h 52"/>
                <a:gd name="T28" fmla="*/ 27 w 33"/>
                <a:gd name="T2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2">
                  <a:moveTo>
                    <a:pt x="27" y="33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6" y="0"/>
                  </a:cubicBezTo>
                  <a:cubicBezTo>
                    <a:pt x="14" y="0"/>
                    <a:pt x="13" y="1"/>
                    <a:pt x="13" y="3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2" y="32"/>
                    <a:pt x="1" y="33"/>
                  </a:cubicBezTo>
                  <a:cubicBezTo>
                    <a:pt x="0" y="34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2"/>
                    <a:pt x="18" y="52"/>
                    <a:pt x="19" y="51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7"/>
                    <a:pt x="33" y="34"/>
                    <a:pt x="32" y="33"/>
                  </a:cubicBezTo>
                  <a:cubicBezTo>
                    <a:pt x="30" y="32"/>
                    <a:pt x="28" y="32"/>
                    <a:pt x="2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6" name="Freeform 36"/>
          <p:cNvSpPr>
            <a:spLocks noEditPoints="1"/>
          </p:cNvSpPr>
          <p:nvPr/>
        </p:nvSpPr>
        <p:spPr bwMode="auto">
          <a:xfrm>
            <a:off x="5023345" y="3227050"/>
            <a:ext cx="357751" cy="247675"/>
          </a:xfrm>
          <a:custGeom>
            <a:avLst/>
            <a:gdLst>
              <a:gd name="T0" fmla="*/ 84 w 88"/>
              <a:gd name="T1" fmla="*/ 7 h 61"/>
              <a:gd name="T2" fmla="*/ 76 w 88"/>
              <a:gd name="T3" fmla="*/ 4 h 61"/>
              <a:gd name="T4" fmla="*/ 68 w 88"/>
              <a:gd name="T5" fmla="*/ 7 h 61"/>
              <a:gd name="T6" fmla="*/ 64 w 88"/>
              <a:gd name="T7" fmla="*/ 15 h 61"/>
              <a:gd name="T8" fmla="*/ 65 w 88"/>
              <a:gd name="T9" fmla="*/ 20 h 61"/>
              <a:gd name="T10" fmla="*/ 51 w 88"/>
              <a:gd name="T11" fmla="*/ 33 h 61"/>
              <a:gd name="T12" fmla="*/ 43 w 88"/>
              <a:gd name="T13" fmla="*/ 31 h 61"/>
              <a:gd name="T14" fmla="*/ 36 w 88"/>
              <a:gd name="T15" fmla="*/ 33 h 61"/>
              <a:gd name="T16" fmla="*/ 25 w 88"/>
              <a:gd name="T17" fmla="*/ 21 h 61"/>
              <a:gd name="T18" fmla="*/ 23 w 88"/>
              <a:gd name="T19" fmla="*/ 4 h 61"/>
              <a:gd name="T20" fmla="*/ 14 w 88"/>
              <a:gd name="T21" fmla="*/ 0 h 61"/>
              <a:gd name="T22" fmla="*/ 4 w 88"/>
              <a:gd name="T23" fmla="*/ 4 h 61"/>
              <a:gd name="T24" fmla="*/ 0 w 88"/>
              <a:gd name="T25" fmla="*/ 14 h 61"/>
              <a:gd name="T26" fmla="*/ 4 w 88"/>
              <a:gd name="T27" fmla="*/ 23 h 61"/>
              <a:gd name="T28" fmla="*/ 14 w 88"/>
              <a:gd name="T29" fmla="*/ 27 h 61"/>
              <a:gd name="T30" fmla="*/ 20 w 88"/>
              <a:gd name="T31" fmla="*/ 26 h 61"/>
              <a:gd name="T32" fmla="*/ 30 w 88"/>
              <a:gd name="T33" fmla="*/ 38 h 61"/>
              <a:gd name="T34" fmla="*/ 33 w 88"/>
              <a:gd name="T35" fmla="*/ 56 h 61"/>
              <a:gd name="T36" fmla="*/ 43 w 88"/>
              <a:gd name="T37" fmla="*/ 61 h 61"/>
              <a:gd name="T38" fmla="*/ 54 w 88"/>
              <a:gd name="T39" fmla="*/ 56 h 61"/>
              <a:gd name="T40" fmla="*/ 56 w 88"/>
              <a:gd name="T41" fmla="*/ 38 h 61"/>
              <a:gd name="T42" fmla="*/ 71 w 88"/>
              <a:gd name="T43" fmla="*/ 26 h 61"/>
              <a:gd name="T44" fmla="*/ 76 w 88"/>
              <a:gd name="T45" fmla="*/ 27 h 61"/>
              <a:gd name="T46" fmla="*/ 84 w 88"/>
              <a:gd name="T47" fmla="*/ 24 h 61"/>
              <a:gd name="T48" fmla="*/ 88 w 88"/>
              <a:gd name="T49" fmla="*/ 15 h 61"/>
              <a:gd name="T50" fmla="*/ 84 w 88"/>
              <a:gd name="T51" fmla="*/ 7 h 61"/>
              <a:gd name="T52" fmla="*/ 9 w 88"/>
              <a:gd name="T53" fmla="*/ 18 h 61"/>
              <a:gd name="T54" fmla="*/ 7 w 88"/>
              <a:gd name="T55" fmla="*/ 14 h 61"/>
              <a:gd name="T56" fmla="*/ 9 w 88"/>
              <a:gd name="T57" fmla="*/ 9 h 61"/>
              <a:gd name="T58" fmla="*/ 14 w 88"/>
              <a:gd name="T59" fmla="*/ 8 h 61"/>
              <a:gd name="T60" fmla="*/ 18 w 88"/>
              <a:gd name="T61" fmla="*/ 9 h 61"/>
              <a:gd name="T62" fmla="*/ 18 w 88"/>
              <a:gd name="T63" fmla="*/ 18 h 61"/>
              <a:gd name="T64" fmla="*/ 9 w 88"/>
              <a:gd name="T65" fmla="*/ 18 h 61"/>
              <a:gd name="T66" fmla="*/ 79 w 88"/>
              <a:gd name="T67" fmla="*/ 18 h 61"/>
              <a:gd name="T68" fmla="*/ 73 w 88"/>
              <a:gd name="T69" fmla="*/ 18 h 61"/>
              <a:gd name="T70" fmla="*/ 72 w 88"/>
              <a:gd name="T71" fmla="*/ 15 h 61"/>
              <a:gd name="T72" fmla="*/ 73 w 88"/>
              <a:gd name="T73" fmla="*/ 12 h 61"/>
              <a:gd name="T74" fmla="*/ 76 w 88"/>
              <a:gd name="T75" fmla="*/ 11 h 61"/>
              <a:gd name="T76" fmla="*/ 79 w 88"/>
              <a:gd name="T77" fmla="*/ 12 h 61"/>
              <a:gd name="T78" fmla="*/ 80 w 88"/>
              <a:gd name="T79" fmla="*/ 15 h 61"/>
              <a:gd name="T80" fmla="*/ 79 w 88"/>
              <a:gd name="T81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" h="61">
                <a:moveTo>
                  <a:pt x="84" y="7"/>
                </a:moveTo>
                <a:cubicBezTo>
                  <a:pt x="82" y="5"/>
                  <a:pt x="79" y="4"/>
                  <a:pt x="76" y="4"/>
                </a:cubicBezTo>
                <a:cubicBezTo>
                  <a:pt x="73" y="4"/>
                  <a:pt x="70" y="5"/>
                  <a:pt x="68" y="7"/>
                </a:cubicBezTo>
                <a:cubicBezTo>
                  <a:pt x="65" y="9"/>
                  <a:pt x="64" y="12"/>
                  <a:pt x="64" y="15"/>
                </a:cubicBezTo>
                <a:cubicBezTo>
                  <a:pt x="64" y="17"/>
                  <a:pt x="65" y="19"/>
                  <a:pt x="65" y="20"/>
                </a:cubicBezTo>
                <a:cubicBezTo>
                  <a:pt x="51" y="33"/>
                  <a:pt x="51" y="33"/>
                  <a:pt x="51" y="33"/>
                </a:cubicBezTo>
                <a:cubicBezTo>
                  <a:pt x="48" y="32"/>
                  <a:pt x="46" y="31"/>
                  <a:pt x="43" y="31"/>
                </a:cubicBezTo>
                <a:cubicBezTo>
                  <a:pt x="40" y="31"/>
                  <a:pt x="38" y="32"/>
                  <a:pt x="36" y="33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15"/>
                  <a:pt x="28" y="8"/>
                  <a:pt x="23" y="4"/>
                </a:cubicBezTo>
                <a:cubicBezTo>
                  <a:pt x="21" y="1"/>
                  <a:pt x="17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7"/>
                  <a:pt x="1" y="21"/>
                  <a:pt x="4" y="23"/>
                </a:cubicBezTo>
                <a:cubicBezTo>
                  <a:pt x="6" y="26"/>
                  <a:pt x="10" y="27"/>
                  <a:pt x="14" y="27"/>
                </a:cubicBezTo>
                <a:cubicBezTo>
                  <a:pt x="16" y="27"/>
                  <a:pt x="18" y="27"/>
                  <a:pt x="20" y="26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4"/>
                  <a:pt x="28" y="51"/>
                  <a:pt x="33" y="56"/>
                </a:cubicBezTo>
                <a:cubicBezTo>
                  <a:pt x="35" y="59"/>
                  <a:pt x="39" y="61"/>
                  <a:pt x="43" y="61"/>
                </a:cubicBezTo>
                <a:cubicBezTo>
                  <a:pt x="47" y="61"/>
                  <a:pt x="51" y="59"/>
                  <a:pt x="54" y="56"/>
                </a:cubicBezTo>
                <a:cubicBezTo>
                  <a:pt x="58" y="51"/>
                  <a:pt x="59" y="44"/>
                  <a:pt x="56" y="38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7"/>
                  <a:pt x="74" y="27"/>
                  <a:pt x="76" y="27"/>
                </a:cubicBezTo>
                <a:cubicBezTo>
                  <a:pt x="79" y="27"/>
                  <a:pt x="82" y="26"/>
                  <a:pt x="84" y="24"/>
                </a:cubicBezTo>
                <a:cubicBezTo>
                  <a:pt x="87" y="21"/>
                  <a:pt x="88" y="18"/>
                  <a:pt x="88" y="15"/>
                </a:cubicBezTo>
                <a:cubicBezTo>
                  <a:pt x="88" y="12"/>
                  <a:pt x="87" y="9"/>
                  <a:pt x="84" y="7"/>
                </a:cubicBezTo>
                <a:close/>
                <a:moveTo>
                  <a:pt x="9" y="18"/>
                </a:moveTo>
                <a:cubicBezTo>
                  <a:pt x="8" y="17"/>
                  <a:pt x="7" y="15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6"/>
                  <a:pt x="18" y="18"/>
                </a:cubicBezTo>
                <a:cubicBezTo>
                  <a:pt x="16" y="20"/>
                  <a:pt x="12" y="20"/>
                  <a:pt x="9" y="18"/>
                </a:cubicBezTo>
                <a:close/>
                <a:moveTo>
                  <a:pt x="79" y="18"/>
                </a:moveTo>
                <a:cubicBezTo>
                  <a:pt x="77" y="20"/>
                  <a:pt x="75" y="20"/>
                  <a:pt x="73" y="18"/>
                </a:cubicBezTo>
                <a:cubicBezTo>
                  <a:pt x="72" y="18"/>
                  <a:pt x="72" y="16"/>
                  <a:pt x="72" y="15"/>
                </a:cubicBezTo>
                <a:cubicBezTo>
                  <a:pt x="72" y="14"/>
                  <a:pt x="72" y="13"/>
                  <a:pt x="73" y="12"/>
                </a:cubicBezTo>
                <a:cubicBezTo>
                  <a:pt x="74" y="12"/>
                  <a:pt x="75" y="11"/>
                  <a:pt x="76" y="11"/>
                </a:cubicBezTo>
                <a:cubicBezTo>
                  <a:pt x="77" y="11"/>
                  <a:pt x="78" y="12"/>
                  <a:pt x="79" y="12"/>
                </a:cubicBezTo>
                <a:cubicBezTo>
                  <a:pt x="80" y="13"/>
                  <a:pt x="80" y="14"/>
                  <a:pt x="80" y="15"/>
                </a:cubicBezTo>
                <a:cubicBezTo>
                  <a:pt x="80" y="16"/>
                  <a:pt x="80" y="18"/>
                  <a:pt x="79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Freeform 37"/>
          <p:cNvSpPr/>
          <p:nvPr/>
        </p:nvSpPr>
        <p:spPr bwMode="auto">
          <a:xfrm>
            <a:off x="4263386" y="2111458"/>
            <a:ext cx="939893" cy="275194"/>
          </a:xfrm>
          <a:custGeom>
            <a:avLst/>
            <a:gdLst>
              <a:gd name="T0" fmla="*/ 444 w 444"/>
              <a:gd name="T1" fmla="*/ 130 h 130"/>
              <a:gd name="T2" fmla="*/ 444 w 444"/>
              <a:gd name="T3" fmla="*/ 0 h 130"/>
              <a:gd name="T4" fmla="*/ 0 w 444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Freeform 38"/>
          <p:cNvSpPr/>
          <p:nvPr/>
        </p:nvSpPr>
        <p:spPr bwMode="auto">
          <a:xfrm>
            <a:off x="6594067" y="2111458"/>
            <a:ext cx="906023" cy="425491"/>
          </a:xfrm>
          <a:custGeom>
            <a:avLst/>
            <a:gdLst>
              <a:gd name="T0" fmla="*/ 0 w 428"/>
              <a:gd name="T1" fmla="*/ 201 h 201"/>
              <a:gd name="T2" fmla="*/ 0 w 428"/>
              <a:gd name="T3" fmla="*/ 0 h 201"/>
              <a:gd name="T4" fmla="*/ 428 w 428"/>
              <a:gd name="T5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201">
                <a:moveTo>
                  <a:pt x="0" y="201"/>
                </a:moveTo>
                <a:lnTo>
                  <a:pt x="0" y="0"/>
                </a:lnTo>
                <a:lnTo>
                  <a:pt x="428" y="0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Freeform 39"/>
          <p:cNvSpPr/>
          <p:nvPr/>
        </p:nvSpPr>
        <p:spPr bwMode="auto">
          <a:xfrm>
            <a:off x="8535240" y="3061934"/>
            <a:ext cx="1792994" cy="651998"/>
          </a:xfrm>
          <a:custGeom>
            <a:avLst/>
            <a:gdLst>
              <a:gd name="T0" fmla="*/ 0 w 847"/>
              <a:gd name="T1" fmla="*/ 308 h 308"/>
              <a:gd name="T2" fmla="*/ 0 w 847"/>
              <a:gd name="T3" fmla="*/ 0 h 308"/>
              <a:gd name="T4" fmla="*/ 847 w 847"/>
              <a:gd name="T5" fmla="*/ 0 h 308"/>
              <a:gd name="T6" fmla="*/ 847 w 847"/>
              <a:gd name="T7" fmla="*/ 10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 cap="flat" cmpd="sng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Freeform 40"/>
          <p:cNvSpPr/>
          <p:nvPr/>
        </p:nvSpPr>
        <p:spPr bwMode="auto">
          <a:xfrm>
            <a:off x="1869201" y="3061934"/>
            <a:ext cx="1972928" cy="323883"/>
          </a:xfrm>
          <a:custGeom>
            <a:avLst/>
            <a:gdLst>
              <a:gd name="T0" fmla="*/ 932 w 932"/>
              <a:gd name="T1" fmla="*/ 153 h 153"/>
              <a:gd name="T2" fmla="*/ 932 w 932"/>
              <a:gd name="T3" fmla="*/ 0 h 153"/>
              <a:gd name="T4" fmla="*/ 0 w 932"/>
              <a:gd name="T5" fmla="*/ 0 h 153"/>
              <a:gd name="T6" fmla="*/ 0 w 932"/>
              <a:gd name="T7" fmla="*/ 10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2" h="153">
                <a:moveTo>
                  <a:pt x="932" y="153"/>
                </a:moveTo>
                <a:lnTo>
                  <a:pt x="932" y="0"/>
                </a:lnTo>
                <a:lnTo>
                  <a:pt x="0" y="0"/>
                </a:lnTo>
                <a:lnTo>
                  <a:pt x="0" y="105"/>
                </a:lnTo>
              </a:path>
            </a:pathLst>
          </a:custGeom>
          <a:noFill/>
          <a:ln w="6350" cap="flat" cmpd="sng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Freeform 41"/>
          <p:cNvSpPr/>
          <p:nvPr/>
        </p:nvSpPr>
        <p:spPr bwMode="auto">
          <a:xfrm>
            <a:off x="4121556" y="5064498"/>
            <a:ext cx="1318813" cy="594843"/>
          </a:xfrm>
          <a:custGeom>
            <a:avLst/>
            <a:gdLst>
              <a:gd name="T0" fmla="*/ 476 w 623"/>
              <a:gd name="T1" fmla="*/ 0 h 281"/>
              <a:gd name="T2" fmla="*/ 623 w 623"/>
              <a:gd name="T3" fmla="*/ 0 h 281"/>
              <a:gd name="T4" fmla="*/ 623 w 623"/>
              <a:gd name="T5" fmla="*/ 281 h 281"/>
              <a:gd name="T6" fmla="*/ 0 w 623"/>
              <a:gd name="T7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3" h="281">
                <a:moveTo>
                  <a:pt x="476" y="0"/>
                </a:moveTo>
                <a:lnTo>
                  <a:pt x="623" y="0"/>
                </a:lnTo>
                <a:lnTo>
                  <a:pt x="623" y="281"/>
                </a:lnTo>
                <a:lnTo>
                  <a:pt x="0" y="281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Freeform 42"/>
          <p:cNvSpPr/>
          <p:nvPr/>
        </p:nvSpPr>
        <p:spPr bwMode="auto">
          <a:xfrm>
            <a:off x="6164340" y="4628421"/>
            <a:ext cx="1543203" cy="1030919"/>
          </a:xfrm>
          <a:custGeom>
            <a:avLst/>
            <a:gdLst>
              <a:gd name="T0" fmla="*/ 159 w 729"/>
              <a:gd name="T1" fmla="*/ 0 h 487"/>
              <a:gd name="T2" fmla="*/ 0 w 729"/>
              <a:gd name="T3" fmla="*/ 0 h 487"/>
              <a:gd name="T4" fmla="*/ 0 w 729"/>
              <a:gd name="T5" fmla="*/ 487 h 487"/>
              <a:gd name="T6" fmla="*/ 729 w 729"/>
              <a:gd name="T7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9" h="487">
                <a:moveTo>
                  <a:pt x="159" y="0"/>
                </a:moveTo>
                <a:lnTo>
                  <a:pt x="0" y="0"/>
                </a:lnTo>
                <a:lnTo>
                  <a:pt x="0" y="487"/>
                </a:lnTo>
                <a:lnTo>
                  <a:pt x="729" y="487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569440" y="3417569"/>
            <a:ext cx="2591055" cy="14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ctr">
              <a:lnSpc>
                <a:spcPct val="120000"/>
              </a:lnSpc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1672325" y="1580976"/>
            <a:ext cx="2591055" cy="14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ctr">
              <a:lnSpc>
                <a:spcPct val="120000"/>
              </a:lnSpc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7616510" y="1580976"/>
            <a:ext cx="2591055" cy="14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ctr">
              <a:lnSpc>
                <a:spcPct val="120000"/>
              </a:lnSpc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9036940" y="3417569"/>
            <a:ext cx="2591055" cy="14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ctr">
              <a:lnSpc>
                <a:spcPct val="120000"/>
              </a:lnSpc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77" name="Rectangle 47"/>
          <p:cNvSpPr>
            <a:spLocks noChangeArrowheads="1"/>
          </p:cNvSpPr>
          <p:nvPr/>
        </p:nvSpPr>
        <p:spPr bwMode="auto">
          <a:xfrm>
            <a:off x="7823970" y="5178809"/>
            <a:ext cx="2591055" cy="14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ctr">
              <a:lnSpc>
                <a:spcPct val="120000"/>
              </a:lnSpc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1439475" y="5178809"/>
            <a:ext cx="2591055" cy="14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ctr">
              <a:lnSpc>
                <a:spcPct val="120000"/>
              </a:lnSpc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</p:spTree>
  </p:cSld>
  <p:clrMapOvr>
    <a:masterClrMapping/>
  </p:clrMapOvr>
  <p:transition advTm="313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1297" y="178723"/>
            <a:ext cx="8689406" cy="6500553"/>
          </a:xfrm>
          <a:prstGeom prst="rect">
            <a:avLst/>
          </a:prstGeom>
        </p:spPr>
      </p:pic>
      <p:sp>
        <p:nvSpPr>
          <p:cNvPr id="21" name="Text Box 3"/>
          <p:cNvSpPr>
            <a:spLocks noChangeArrowheads="1"/>
          </p:cNvSpPr>
          <p:nvPr/>
        </p:nvSpPr>
        <p:spPr bwMode="auto">
          <a:xfrm>
            <a:off x="5414563" y="1330381"/>
            <a:ext cx="1362874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0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Calibri" panose="020F0502020204030204" charset="0"/>
              </a:rPr>
              <a:t>目 录</a:t>
            </a:r>
            <a:endParaRPr lang="en-US" altLang="zh-CN" sz="4000" dirty="0">
              <a:solidFill>
                <a:schemeClr val="bg2">
                  <a:lumMod val="2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Calibri" panose="020F050202020403020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COMPANY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2" name="椭圆 1"/>
          <p:cNvSpPr>
            <a:spLocks noChangeArrowheads="1"/>
          </p:cNvSpPr>
          <p:nvPr/>
        </p:nvSpPr>
        <p:spPr bwMode="auto">
          <a:xfrm>
            <a:off x="2905962" y="2992496"/>
            <a:ext cx="610177" cy="610177"/>
          </a:xfrm>
          <a:prstGeom prst="roundRect">
            <a:avLst/>
          </a:prstGeom>
          <a:solidFill>
            <a:srgbClr val="6EADA7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CEFD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3" name="椭圆 1"/>
          <p:cNvSpPr>
            <a:spLocks noChangeArrowheads="1"/>
          </p:cNvSpPr>
          <p:nvPr/>
        </p:nvSpPr>
        <p:spPr bwMode="auto">
          <a:xfrm>
            <a:off x="2905962" y="4205370"/>
            <a:ext cx="610177" cy="610177"/>
          </a:xfrm>
          <a:prstGeom prst="roundRect">
            <a:avLst/>
          </a:prstGeom>
          <a:solidFill>
            <a:srgbClr val="EB8628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CEFD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2956012" y="3035975"/>
            <a:ext cx="510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CEFD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01</a:t>
            </a:r>
            <a:endParaRPr lang="zh-CN" altLang="en-US" sz="2800" dirty="0">
              <a:solidFill>
                <a:srgbClr val="FCEFD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46152" y="3344648"/>
            <a:ext cx="2071401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Please add the title here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3546152" y="2992496"/>
            <a:ext cx="24287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请在此添加标题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954410" y="4248849"/>
            <a:ext cx="5132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CEFD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03</a:t>
            </a:r>
            <a:endParaRPr lang="zh-CN" altLang="en-US" sz="2800" dirty="0">
              <a:solidFill>
                <a:srgbClr val="FCEFD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46152" y="4557522"/>
            <a:ext cx="2071401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3546152" y="4205370"/>
            <a:ext cx="24287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B8628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请在此添加标题</a:t>
            </a:r>
          </a:p>
        </p:txBody>
      </p:sp>
      <p:sp>
        <p:nvSpPr>
          <p:cNvPr id="30" name="椭圆 1"/>
          <p:cNvSpPr>
            <a:spLocks noChangeArrowheads="1"/>
          </p:cNvSpPr>
          <p:nvPr/>
        </p:nvSpPr>
        <p:spPr bwMode="auto">
          <a:xfrm>
            <a:off x="6438258" y="2992496"/>
            <a:ext cx="610177" cy="610177"/>
          </a:xfrm>
          <a:prstGeom prst="roundRect">
            <a:avLst/>
          </a:prstGeom>
          <a:solidFill>
            <a:srgbClr val="B5213B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CEFD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1" name="椭圆 1"/>
          <p:cNvSpPr>
            <a:spLocks noChangeArrowheads="1"/>
          </p:cNvSpPr>
          <p:nvPr/>
        </p:nvSpPr>
        <p:spPr bwMode="auto">
          <a:xfrm>
            <a:off x="6438258" y="4205370"/>
            <a:ext cx="610177" cy="610177"/>
          </a:xfrm>
          <a:prstGeom prst="roundRect">
            <a:avLst/>
          </a:prstGeom>
          <a:solidFill>
            <a:srgbClr val="CEA95A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CEFD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85904" y="3035975"/>
            <a:ext cx="514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CEFD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02</a:t>
            </a:r>
            <a:endParaRPr lang="zh-CN" altLang="en-US" sz="2800" dirty="0">
              <a:solidFill>
                <a:srgbClr val="FCEFD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78448" y="3344648"/>
            <a:ext cx="2071401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Please add the title here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7078448" y="2992496"/>
            <a:ext cx="24287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5213B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请在此添加标题</a:t>
            </a:r>
          </a:p>
        </p:txBody>
      </p:sp>
      <p:sp>
        <p:nvSpPr>
          <p:cNvPr id="35" name="TextBox 32"/>
          <p:cNvSpPr txBox="1">
            <a:spLocks noChangeArrowheads="1"/>
          </p:cNvSpPr>
          <p:nvPr/>
        </p:nvSpPr>
        <p:spPr bwMode="auto">
          <a:xfrm>
            <a:off x="6485904" y="4248849"/>
            <a:ext cx="514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CEFD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04</a:t>
            </a:r>
            <a:endParaRPr lang="zh-CN" altLang="en-US" sz="2800" dirty="0">
              <a:solidFill>
                <a:srgbClr val="FCEFD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78448" y="4557522"/>
            <a:ext cx="2071401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Please add the title here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7078448" y="4205370"/>
            <a:ext cx="24287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EA95A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请在此添加标题</a:t>
            </a:r>
          </a:p>
        </p:txBody>
      </p:sp>
    </p:spTree>
  </p:cSld>
  <p:clrMapOvr>
    <a:masterClrMapping/>
  </p:clrMapOvr>
  <p:transition advTm="524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/>
          <p:cNvSpPr/>
          <p:nvPr/>
        </p:nvSpPr>
        <p:spPr bwMode="auto">
          <a:xfrm>
            <a:off x="810764" y="3603312"/>
            <a:ext cx="1458528" cy="1136763"/>
          </a:xfrm>
          <a:custGeom>
            <a:avLst/>
            <a:gdLst>
              <a:gd name="T0" fmla="*/ 0 w 344"/>
              <a:gd name="T1" fmla="*/ 266 h 266"/>
              <a:gd name="T2" fmla="*/ 172 w 344"/>
              <a:gd name="T3" fmla="*/ 0 h 266"/>
              <a:gd name="T4" fmla="*/ 344 w 344"/>
              <a:gd name="T5" fmla="*/ 266 h 266"/>
              <a:gd name="T6" fmla="*/ 0 w 344"/>
              <a:gd name="T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66">
                <a:moveTo>
                  <a:pt x="0" y="266"/>
                </a:moveTo>
                <a:cubicBezTo>
                  <a:pt x="54" y="266"/>
                  <a:pt x="33" y="0"/>
                  <a:pt x="172" y="0"/>
                </a:cubicBezTo>
                <a:cubicBezTo>
                  <a:pt x="310" y="0"/>
                  <a:pt x="286" y="266"/>
                  <a:pt x="344" y="266"/>
                </a:cubicBezTo>
                <a:lnTo>
                  <a:pt x="0" y="266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1786644" y="3774779"/>
            <a:ext cx="1456410" cy="965295"/>
          </a:xfrm>
          <a:custGeom>
            <a:avLst/>
            <a:gdLst>
              <a:gd name="T0" fmla="*/ 0 w 344"/>
              <a:gd name="T1" fmla="*/ 226 h 226"/>
              <a:gd name="T2" fmla="*/ 172 w 344"/>
              <a:gd name="T3" fmla="*/ 0 h 226"/>
              <a:gd name="T4" fmla="*/ 344 w 344"/>
              <a:gd name="T5" fmla="*/ 226 h 226"/>
              <a:gd name="T6" fmla="*/ 0 w 344"/>
              <a:gd name="T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26">
                <a:moveTo>
                  <a:pt x="0" y="226"/>
                </a:moveTo>
                <a:cubicBezTo>
                  <a:pt x="54" y="226"/>
                  <a:pt x="33" y="0"/>
                  <a:pt x="172" y="0"/>
                </a:cubicBezTo>
                <a:cubicBezTo>
                  <a:pt x="310" y="0"/>
                  <a:pt x="286" y="226"/>
                  <a:pt x="344" y="226"/>
                </a:cubicBezTo>
                <a:lnTo>
                  <a:pt x="0" y="226"/>
                </a:lnTo>
                <a:close/>
              </a:path>
            </a:pathLst>
          </a:custGeom>
          <a:solidFill>
            <a:srgbClr val="CEA95A">
              <a:alpha val="90000"/>
            </a:srgbClr>
          </a:solidFill>
          <a:ln>
            <a:noFill/>
          </a:ln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2760406" y="3194755"/>
            <a:ext cx="1458528" cy="1545319"/>
          </a:xfrm>
          <a:custGeom>
            <a:avLst/>
            <a:gdLst>
              <a:gd name="T0" fmla="*/ 0 w 344"/>
              <a:gd name="T1" fmla="*/ 362 h 362"/>
              <a:gd name="T2" fmla="*/ 172 w 344"/>
              <a:gd name="T3" fmla="*/ 0 h 362"/>
              <a:gd name="T4" fmla="*/ 344 w 344"/>
              <a:gd name="T5" fmla="*/ 362 h 362"/>
              <a:gd name="T6" fmla="*/ 0 w 344"/>
              <a:gd name="T7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62">
                <a:moveTo>
                  <a:pt x="0" y="362"/>
                </a:moveTo>
                <a:cubicBezTo>
                  <a:pt x="54" y="362"/>
                  <a:pt x="33" y="0"/>
                  <a:pt x="172" y="0"/>
                </a:cubicBezTo>
                <a:cubicBezTo>
                  <a:pt x="310" y="0"/>
                  <a:pt x="286" y="362"/>
                  <a:pt x="344" y="362"/>
                </a:cubicBezTo>
                <a:lnTo>
                  <a:pt x="0" y="362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3736285" y="3450897"/>
            <a:ext cx="1456410" cy="1289178"/>
          </a:xfrm>
          <a:custGeom>
            <a:avLst/>
            <a:gdLst>
              <a:gd name="T0" fmla="*/ 0 w 344"/>
              <a:gd name="T1" fmla="*/ 302 h 302"/>
              <a:gd name="T2" fmla="*/ 172 w 344"/>
              <a:gd name="T3" fmla="*/ 0 h 302"/>
              <a:gd name="T4" fmla="*/ 344 w 344"/>
              <a:gd name="T5" fmla="*/ 302 h 302"/>
              <a:gd name="T6" fmla="*/ 0 w 344"/>
              <a:gd name="T7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02">
                <a:moveTo>
                  <a:pt x="0" y="302"/>
                </a:moveTo>
                <a:cubicBezTo>
                  <a:pt x="54" y="302"/>
                  <a:pt x="33" y="0"/>
                  <a:pt x="172" y="0"/>
                </a:cubicBezTo>
                <a:cubicBezTo>
                  <a:pt x="310" y="0"/>
                  <a:pt x="286" y="302"/>
                  <a:pt x="344" y="302"/>
                </a:cubicBezTo>
                <a:lnTo>
                  <a:pt x="0" y="302"/>
                </a:lnTo>
                <a:close/>
              </a:path>
            </a:pathLst>
          </a:custGeom>
          <a:solidFill>
            <a:srgbClr val="CEA95A">
              <a:alpha val="90000"/>
            </a:srgbClr>
          </a:solidFill>
          <a:ln>
            <a:noFill/>
          </a:ln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4710048" y="2930146"/>
            <a:ext cx="1458528" cy="1809929"/>
          </a:xfrm>
          <a:custGeom>
            <a:avLst/>
            <a:gdLst>
              <a:gd name="T0" fmla="*/ 0 w 344"/>
              <a:gd name="T1" fmla="*/ 424 h 424"/>
              <a:gd name="T2" fmla="*/ 172 w 344"/>
              <a:gd name="T3" fmla="*/ 0 h 424"/>
              <a:gd name="T4" fmla="*/ 344 w 344"/>
              <a:gd name="T5" fmla="*/ 424 h 424"/>
              <a:gd name="T6" fmla="*/ 0 w 344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424">
                <a:moveTo>
                  <a:pt x="0" y="424"/>
                </a:moveTo>
                <a:cubicBezTo>
                  <a:pt x="54" y="424"/>
                  <a:pt x="33" y="0"/>
                  <a:pt x="172" y="0"/>
                </a:cubicBezTo>
                <a:cubicBezTo>
                  <a:pt x="310" y="0"/>
                  <a:pt x="286" y="424"/>
                  <a:pt x="344" y="424"/>
                </a:cubicBezTo>
                <a:lnTo>
                  <a:pt x="0" y="424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5685928" y="3774779"/>
            <a:ext cx="1458528" cy="965295"/>
          </a:xfrm>
          <a:custGeom>
            <a:avLst/>
            <a:gdLst>
              <a:gd name="T0" fmla="*/ 0 w 344"/>
              <a:gd name="T1" fmla="*/ 226 h 226"/>
              <a:gd name="T2" fmla="*/ 172 w 344"/>
              <a:gd name="T3" fmla="*/ 0 h 226"/>
              <a:gd name="T4" fmla="*/ 344 w 344"/>
              <a:gd name="T5" fmla="*/ 226 h 226"/>
              <a:gd name="T6" fmla="*/ 0 w 344"/>
              <a:gd name="T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26">
                <a:moveTo>
                  <a:pt x="0" y="226"/>
                </a:moveTo>
                <a:cubicBezTo>
                  <a:pt x="54" y="226"/>
                  <a:pt x="33" y="0"/>
                  <a:pt x="172" y="0"/>
                </a:cubicBezTo>
                <a:cubicBezTo>
                  <a:pt x="310" y="0"/>
                  <a:pt x="286" y="226"/>
                  <a:pt x="344" y="226"/>
                </a:cubicBezTo>
                <a:lnTo>
                  <a:pt x="0" y="226"/>
                </a:lnTo>
                <a:close/>
              </a:path>
            </a:pathLst>
          </a:custGeom>
          <a:solidFill>
            <a:srgbClr val="EB8628">
              <a:alpha val="90000"/>
            </a:srgbClr>
          </a:solidFill>
          <a:ln>
            <a:noFill/>
          </a:ln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6659690" y="2434797"/>
            <a:ext cx="1458528" cy="2305278"/>
          </a:xfrm>
          <a:custGeom>
            <a:avLst/>
            <a:gdLst>
              <a:gd name="T0" fmla="*/ 0 w 344"/>
              <a:gd name="T1" fmla="*/ 540 h 540"/>
              <a:gd name="T2" fmla="*/ 172 w 344"/>
              <a:gd name="T3" fmla="*/ 0 h 540"/>
              <a:gd name="T4" fmla="*/ 344 w 344"/>
              <a:gd name="T5" fmla="*/ 540 h 540"/>
              <a:gd name="T6" fmla="*/ 0 w 344"/>
              <a:gd name="T7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540">
                <a:moveTo>
                  <a:pt x="0" y="540"/>
                </a:moveTo>
                <a:cubicBezTo>
                  <a:pt x="54" y="540"/>
                  <a:pt x="33" y="0"/>
                  <a:pt x="172" y="0"/>
                </a:cubicBezTo>
                <a:cubicBezTo>
                  <a:pt x="310" y="0"/>
                  <a:pt x="286" y="540"/>
                  <a:pt x="344" y="540"/>
                </a:cubicBezTo>
                <a:lnTo>
                  <a:pt x="0" y="540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7635569" y="3450897"/>
            <a:ext cx="1458528" cy="1289178"/>
          </a:xfrm>
          <a:custGeom>
            <a:avLst/>
            <a:gdLst>
              <a:gd name="T0" fmla="*/ 0 w 344"/>
              <a:gd name="T1" fmla="*/ 302 h 302"/>
              <a:gd name="T2" fmla="*/ 172 w 344"/>
              <a:gd name="T3" fmla="*/ 0 h 302"/>
              <a:gd name="T4" fmla="*/ 344 w 344"/>
              <a:gd name="T5" fmla="*/ 302 h 302"/>
              <a:gd name="T6" fmla="*/ 0 w 344"/>
              <a:gd name="T7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02">
                <a:moveTo>
                  <a:pt x="0" y="302"/>
                </a:moveTo>
                <a:cubicBezTo>
                  <a:pt x="54" y="302"/>
                  <a:pt x="33" y="0"/>
                  <a:pt x="172" y="0"/>
                </a:cubicBezTo>
                <a:cubicBezTo>
                  <a:pt x="310" y="0"/>
                  <a:pt x="286" y="302"/>
                  <a:pt x="344" y="302"/>
                </a:cubicBezTo>
                <a:lnTo>
                  <a:pt x="0" y="302"/>
                </a:lnTo>
                <a:close/>
              </a:path>
            </a:pathLst>
          </a:custGeom>
          <a:solidFill>
            <a:srgbClr val="CEA95A">
              <a:alpha val="90000"/>
            </a:srgbClr>
          </a:solidFill>
          <a:ln>
            <a:noFill/>
          </a:ln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8609332" y="3774779"/>
            <a:ext cx="1458528" cy="965295"/>
          </a:xfrm>
          <a:custGeom>
            <a:avLst/>
            <a:gdLst>
              <a:gd name="T0" fmla="*/ 0 w 344"/>
              <a:gd name="T1" fmla="*/ 226 h 226"/>
              <a:gd name="T2" fmla="*/ 172 w 344"/>
              <a:gd name="T3" fmla="*/ 0 h 226"/>
              <a:gd name="T4" fmla="*/ 344 w 344"/>
              <a:gd name="T5" fmla="*/ 226 h 226"/>
              <a:gd name="T6" fmla="*/ 0 w 344"/>
              <a:gd name="T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26">
                <a:moveTo>
                  <a:pt x="0" y="226"/>
                </a:moveTo>
                <a:cubicBezTo>
                  <a:pt x="54" y="226"/>
                  <a:pt x="33" y="0"/>
                  <a:pt x="172" y="0"/>
                </a:cubicBezTo>
                <a:cubicBezTo>
                  <a:pt x="310" y="0"/>
                  <a:pt x="286" y="226"/>
                  <a:pt x="344" y="226"/>
                </a:cubicBezTo>
                <a:lnTo>
                  <a:pt x="0" y="226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5"/>
          <p:cNvSpPr/>
          <p:nvPr/>
        </p:nvSpPr>
        <p:spPr bwMode="auto">
          <a:xfrm>
            <a:off x="9585212" y="3152417"/>
            <a:ext cx="1458528" cy="1587656"/>
          </a:xfrm>
          <a:custGeom>
            <a:avLst/>
            <a:gdLst>
              <a:gd name="T0" fmla="*/ 0 w 344"/>
              <a:gd name="T1" fmla="*/ 372 h 372"/>
              <a:gd name="T2" fmla="*/ 172 w 344"/>
              <a:gd name="T3" fmla="*/ 0 h 372"/>
              <a:gd name="T4" fmla="*/ 344 w 344"/>
              <a:gd name="T5" fmla="*/ 372 h 372"/>
              <a:gd name="T6" fmla="*/ 0 w 344"/>
              <a:gd name="T7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72">
                <a:moveTo>
                  <a:pt x="0" y="372"/>
                </a:moveTo>
                <a:cubicBezTo>
                  <a:pt x="54" y="372"/>
                  <a:pt x="33" y="0"/>
                  <a:pt x="172" y="0"/>
                </a:cubicBezTo>
                <a:cubicBezTo>
                  <a:pt x="310" y="0"/>
                  <a:pt x="286" y="372"/>
                  <a:pt x="344" y="372"/>
                </a:cubicBezTo>
                <a:lnTo>
                  <a:pt x="0" y="372"/>
                </a:lnTo>
                <a:close/>
              </a:path>
            </a:pathLst>
          </a:custGeom>
          <a:solidFill>
            <a:srgbClr val="CEA95A">
              <a:alpha val="90000"/>
            </a:srgbClr>
          </a:solidFill>
          <a:ln>
            <a:noFill/>
          </a:ln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90609" y="4740074"/>
            <a:ext cx="10825699" cy="0"/>
          </a:xfrm>
          <a:prstGeom prst="line">
            <a:avLst/>
          </a:prstGeom>
          <a:noFill/>
          <a:ln w="9525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1538969" y="2866640"/>
            <a:ext cx="0" cy="673166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2514849" y="3031756"/>
            <a:ext cx="0" cy="67105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6414133" y="3031756"/>
            <a:ext cx="0" cy="67105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8363774" y="2695172"/>
            <a:ext cx="0" cy="675284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9339654" y="3031756"/>
            <a:ext cx="0" cy="67105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3488611" y="2443265"/>
            <a:ext cx="0" cy="67105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5440370" y="2165954"/>
            <a:ext cx="0" cy="675284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7390012" y="1691774"/>
            <a:ext cx="0" cy="675284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2" name="Line 25"/>
          <p:cNvSpPr>
            <a:spLocks noChangeShapeType="1"/>
          </p:cNvSpPr>
          <p:nvPr/>
        </p:nvSpPr>
        <p:spPr bwMode="auto">
          <a:xfrm flipV="1">
            <a:off x="10313417" y="2362824"/>
            <a:ext cx="0" cy="668933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4464490" y="2695172"/>
            <a:ext cx="0" cy="675284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32" tIns="60966" rIns="121932" bIns="60966" numCol="1" anchor="t" anchorCtr="0" compatLnSpc="1"/>
          <a:lstStyle/>
          <a:p>
            <a:endParaRPr lang="zh-CN" altLang="en-US" sz="2400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206221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01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182102" y="2602743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40%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590607" y="5892578"/>
            <a:ext cx="10825699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590607" y="5508496"/>
            <a:ext cx="4353751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206221" y="2379988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50%</a:t>
            </a: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3156923" y="2049315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60%</a:t>
            </a: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4131743" y="2180707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55%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5106564" y="1676745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70%</a:t>
            </a: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6082444" y="2517902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40%</a:t>
            </a:r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7056207" y="1268923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90%</a:t>
            </a: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8031027" y="2241356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55%</a:t>
            </a: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9005848" y="2517902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40%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9980669" y="1965527"/>
            <a:ext cx="66549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63%</a:t>
            </a: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2181677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02</a:t>
            </a:r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3157134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03</a:t>
            </a: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4132590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04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108046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05</a:t>
            </a:r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6083502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06</a:t>
            </a: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7062898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07</a:t>
            </a: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38354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08</a:t>
            </a: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9013810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09</a:t>
            </a: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9989266" y="4920238"/>
            <a:ext cx="66549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Text 10</a:t>
            </a:r>
          </a:p>
        </p:txBody>
      </p:sp>
    </p:spTree>
  </p:cSld>
  <p:clrMapOvr>
    <a:masterClrMapping/>
  </p:clrMapOvr>
  <p:transition advTm="617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811659" y="2518088"/>
            <a:ext cx="258318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PART 04</a:t>
            </a:r>
            <a:endParaRPr lang="zh-CN" altLang="en-US" sz="5400" dirty="0">
              <a:solidFill>
                <a:srgbClr val="6EADA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dataa</a:t>
            </a:r>
            <a:endParaRPr lang="zh-CN" altLang="en-US" sz="700" dirty="0">
              <a:solidFill>
                <a:schemeClr val="bg2">
                  <a:lumMod val="2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37141" y="3957989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请在此添加标题</a:t>
            </a:r>
          </a:p>
        </p:txBody>
      </p:sp>
    </p:spTree>
  </p:cSld>
  <p:clrMapOvr>
    <a:masterClrMapping/>
  </p:clrMapOvr>
  <p:transition advTm="397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5" name="Freeform 21"/>
          <p:cNvSpPr/>
          <p:nvPr/>
        </p:nvSpPr>
        <p:spPr bwMode="auto">
          <a:xfrm>
            <a:off x="8164788" y="1887069"/>
            <a:ext cx="702803" cy="694335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86" name="Freeform 22"/>
          <p:cNvSpPr/>
          <p:nvPr/>
        </p:nvSpPr>
        <p:spPr bwMode="auto">
          <a:xfrm>
            <a:off x="8164788" y="2985726"/>
            <a:ext cx="702803" cy="692219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87" name="Freeform 23"/>
          <p:cNvSpPr/>
          <p:nvPr/>
        </p:nvSpPr>
        <p:spPr bwMode="auto">
          <a:xfrm>
            <a:off x="8164788" y="4082268"/>
            <a:ext cx="702803" cy="694335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CEA95A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88" name="Freeform 24"/>
          <p:cNvSpPr/>
          <p:nvPr/>
        </p:nvSpPr>
        <p:spPr bwMode="auto">
          <a:xfrm>
            <a:off x="6337924" y="2236353"/>
            <a:ext cx="1826864" cy="3209183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89" name="Freeform 25"/>
          <p:cNvSpPr/>
          <p:nvPr/>
        </p:nvSpPr>
        <p:spPr bwMode="auto">
          <a:xfrm>
            <a:off x="6786702" y="3332894"/>
            <a:ext cx="1378086" cy="2112641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0" name="Freeform 26"/>
          <p:cNvSpPr/>
          <p:nvPr/>
        </p:nvSpPr>
        <p:spPr bwMode="auto">
          <a:xfrm>
            <a:off x="7252414" y="4429435"/>
            <a:ext cx="912374" cy="101610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1" name="Freeform 27"/>
          <p:cNvSpPr/>
          <p:nvPr/>
        </p:nvSpPr>
        <p:spPr bwMode="auto">
          <a:xfrm>
            <a:off x="3325611" y="1887069"/>
            <a:ext cx="702803" cy="694335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2" name="Freeform 28"/>
          <p:cNvSpPr/>
          <p:nvPr/>
        </p:nvSpPr>
        <p:spPr bwMode="auto">
          <a:xfrm>
            <a:off x="3325611" y="2985726"/>
            <a:ext cx="702803" cy="692219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3" name="Freeform 29"/>
          <p:cNvSpPr/>
          <p:nvPr/>
        </p:nvSpPr>
        <p:spPr bwMode="auto">
          <a:xfrm>
            <a:off x="3325611" y="4082268"/>
            <a:ext cx="702803" cy="694335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4" name="Freeform 30"/>
          <p:cNvSpPr/>
          <p:nvPr/>
        </p:nvSpPr>
        <p:spPr bwMode="auto">
          <a:xfrm>
            <a:off x="4028414" y="2236353"/>
            <a:ext cx="1826863" cy="3209183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5" name="Freeform 31"/>
          <p:cNvSpPr/>
          <p:nvPr/>
        </p:nvSpPr>
        <p:spPr bwMode="auto">
          <a:xfrm>
            <a:off x="4028414" y="3332894"/>
            <a:ext cx="1378085" cy="2112641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6" name="Freeform 32"/>
          <p:cNvSpPr/>
          <p:nvPr/>
        </p:nvSpPr>
        <p:spPr bwMode="auto">
          <a:xfrm>
            <a:off x="4028414" y="4429435"/>
            <a:ext cx="914490" cy="101610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3507663" y="2077588"/>
            <a:ext cx="338700" cy="313298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8401878" y="3169895"/>
            <a:ext cx="230739" cy="325999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8365890" y="2045834"/>
            <a:ext cx="294246" cy="374688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8391293" y="4262203"/>
            <a:ext cx="249791" cy="336582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3530948" y="3163544"/>
            <a:ext cx="294246" cy="338700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3539415" y="4264319"/>
            <a:ext cx="277311" cy="330233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4317155" y="3680065"/>
            <a:ext cx="3556350" cy="2396303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  <p:grpSp>
          <p:nvGrpSpPr>
            <p:cNvPr id="36905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email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 sz="2400">
                    <a:ea typeface="华文细黑" panose="02010600040101010101" pitchFamily="2" charset="-122"/>
                  </a:rPr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814998" y="1969626"/>
            <a:ext cx="230316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r"/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814998" y="3068285"/>
            <a:ext cx="230316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r"/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814998" y="4158475"/>
            <a:ext cx="230316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pPr algn="r"/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9077160" y="1969626"/>
            <a:ext cx="230316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9077160" y="3068285"/>
            <a:ext cx="230316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9077160" y="4158475"/>
            <a:ext cx="230316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  <a:p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</p:spTree>
  </p:cSld>
  <p:clrMapOvr>
    <a:masterClrMapping/>
  </p:clrMapOvr>
  <p:transition advTm="248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 animBg="1"/>
      <p:bldP spid="36886" grpId="0" animBg="1"/>
      <p:bldP spid="36887" grpId="0" animBg="1"/>
      <p:bldP spid="36888" grpId="0" animBg="1"/>
      <p:bldP spid="36889" grpId="0" animBg="1"/>
      <p:bldP spid="36890" grpId="0" animBg="1"/>
      <p:bldP spid="36891" grpId="0" animBg="1"/>
      <p:bldP spid="36892" grpId="0" animBg="1"/>
      <p:bldP spid="36893" grpId="0" animBg="1"/>
      <p:bldP spid="36894" grpId="0" animBg="1"/>
      <p:bldP spid="36895" grpId="0" animBg="1"/>
      <p:bldP spid="36896" grpId="0" animBg="1"/>
      <p:bldP spid="36897" grpId="0" animBg="1"/>
      <p:bldP spid="36898" grpId="0" animBg="1"/>
      <p:bldP spid="36899" grpId="0" animBg="1"/>
      <p:bldP spid="36900" grpId="0" animBg="1"/>
      <p:bldP spid="36901" grpId="0" animBg="1"/>
      <p:bldP spid="36902" grpId="0" animBg="1"/>
      <p:bldP spid="36908" grpId="0"/>
      <p:bldP spid="36909" grpId="0"/>
      <p:bldP spid="36910" grpId="0"/>
      <p:bldP spid="36911" grpId="0"/>
      <p:bldP spid="36912" grpId="0"/>
      <p:bldP spid="369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27" descr="C3443F420FB5676601CD8A6FCB880146"/>
          <p:cNvSpPr>
            <a:spLocks noChangeArrowheads="1"/>
          </p:cNvSpPr>
          <p:nvPr/>
        </p:nvSpPr>
        <p:spPr bwMode="auto">
          <a:xfrm>
            <a:off x="3018400" y="1941010"/>
            <a:ext cx="5280520" cy="390351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Rectangle 128"/>
          <p:cNvSpPr>
            <a:spLocks noChangeArrowheads="1"/>
          </p:cNvSpPr>
          <p:nvPr/>
        </p:nvSpPr>
        <p:spPr bwMode="auto">
          <a:xfrm>
            <a:off x="719474" y="2197151"/>
            <a:ext cx="3071586" cy="1727370"/>
          </a:xfrm>
          <a:prstGeom prst="rect">
            <a:avLst/>
          </a:pr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Rectangle 129"/>
          <p:cNvSpPr>
            <a:spLocks noChangeArrowheads="1"/>
          </p:cNvSpPr>
          <p:nvPr/>
        </p:nvSpPr>
        <p:spPr bwMode="auto">
          <a:xfrm>
            <a:off x="8496873" y="1862684"/>
            <a:ext cx="2975234" cy="325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</a:p>
          <a:p>
            <a:pPr>
              <a:lnSpc>
                <a:spcPct val="14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INTO A PROFIT TABLE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BUSSINESS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36" name="Rectangle 130"/>
          <p:cNvSpPr>
            <a:spLocks noChangeArrowheads="1"/>
          </p:cNvSpPr>
          <p:nvPr/>
        </p:nvSpPr>
        <p:spPr bwMode="auto">
          <a:xfrm>
            <a:off x="1123315" y="2527300"/>
            <a:ext cx="2352040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37" name="Rectangle 131"/>
          <p:cNvSpPr>
            <a:spLocks noChangeArrowheads="1"/>
          </p:cNvSpPr>
          <p:nvPr/>
        </p:nvSpPr>
        <p:spPr bwMode="auto">
          <a:xfrm>
            <a:off x="734292" y="2271243"/>
            <a:ext cx="384175" cy="6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22" tIns="60960" rIns="121922" bIns="6096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</a:p>
        </p:txBody>
      </p:sp>
      <p:sp>
        <p:nvSpPr>
          <p:cNvPr id="38" name="Rectangle 132"/>
          <p:cNvSpPr>
            <a:spLocks noChangeArrowheads="1"/>
          </p:cNvSpPr>
          <p:nvPr/>
        </p:nvSpPr>
        <p:spPr bwMode="auto">
          <a:xfrm>
            <a:off x="3310529" y="3348731"/>
            <a:ext cx="384175" cy="6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22" tIns="60960" rIns="121922" bIns="6096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39" name="Rectangle 133"/>
          <p:cNvSpPr>
            <a:spLocks noChangeArrowheads="1"/>
          </p:cNvSpPr>
          <p:nvPr/>
        </p:nvSpPr>
        <p:spPr bwMode="auto">
          <a:xfrm>
            <a:off x="740642" y="4072703"/>
            <a:ext cx="2186733" cy="136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</p:spTree>
  </p:cSld>
  <p:clrMapOvr>
    <a:masterClrMapping/>
  </p:clrMapOvr>
  <p:transition advTm="397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animBg="1"/>
      <p:bldP spid="35" grpId="0"/>
      <p:bldP spid="36" grpId="0"/>
      <p:bldP spid="37" grpId="0" animBg="1"/>
      <p:bldP spid="38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074943" y="1605524"/>
            <a:ext cx="998741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38" name="Freeform 6"/>
          <p:cNvSpPr/>
          <p:nvPr/>
        </p:nvSpPr>
        <p:spPr bwMode="auto">
          <a:xfrm>
            <a:off x="1041073" y="3233401"/>
            <a:ext cx="2068186" cy="2076654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Freeform 8"/>
          <p:cNvSpPr/>
          <p:nvPr/>
        </p:nvSpPr>
        <p:spPr bwMode="auto">
          <a:xfrm>
            <a:off x="3176999" y="3824009"/>
            <a:ext cx="2068188" cy="2076655"/>
          </a:xfrm>
          <a:custGeom>
            <a:avLst/>
            <a:gdLst>
              <a:gd name="T0" fmla="*/ 488 w 488"/>
              <a:gd name="T1" fmla="*/ 476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6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2" name="Freeform 10"/>
          <p:cNvSpPr/>
          <p:nvPr/>
        </p:nvSpPr>
        <p:spPr bwMode="auto">
          <a:xfrm>
            <a:off x="5315043" y="3233401"/>
            <a:ext cx="2068188" cy="2076654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4" name="Freeform 12"/>
          <p:cNvSpPr/>
          <p:nvPr/>
        </p:nvSpPr>
        <p:spPr bwMode="auto">
          <a:xfrm>
            <a:off x="7450971" y="3824009"/>
            <a:ext cx="2068186" cy="2076655"/>
          </a:xfrm>
          <a:custGeom>
            <a:avLst/>
            <a:gdLst>
              <a:gd name="T0" fmla="*/ 488 w 488"/>
              <a:gd name="T1" fmla="*/ 476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6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rgbClr val="CEA95A"/>
          </a:solidFill>
          <a:ln>
            <a:noFill/>
          </a:ln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6" name="Freeform 14"/>
          <p:cNvSpPr/>
          <p:nvPr/>
        </p:nvSpPr>
        <p:spPr bwMode="auto">
          <a:xfrm>
            <a:off x="9586897" y="3233401"/>
            <a:ext cx="2068188" cy="2076654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1413" y="3233401"/>
            <a:ext cx="546154" cy="497465"/>
            <a:chOff x="344488" y="2424113"/>
            <a:chExt cx="409575" cy="373062"/>
          </a:xfrm>
          <a:solidFill>
            <a:srgbClr val="6EADA7"/>
          </a:solidFill>
        </p:grpSpPr>
        <p:sp>
          <p:nvSpPr>
            <p:cNvPr id="39" name="Freeform 7"/>
            <p:cNvSpPr/>
            <p:nvPr/>
          </p:nvSpPr>
          <p:spPr bwMode="auto">
            <a:xfrm>
              <a:off x="382588" y="2424113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rgbClr val="6EAD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44488" y="2425700"/>
              <a:ext cx="390487" cy="342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99033" y="3233401"/>
            <a:ext cx="550388" cy="497465"/>
            <a:chOff x="3544888" y="2424113"/>
            <a:chExt cx="412750" cy="373062"/>
          </a:xfrm>
          <a:solidFill>
            <a:srgbClr val="D20000"/>
          </a:solidFill>
        </p:grpSpPr>
        <p:sp>
          <p:nvSpPr>
            <p:cNvPr id="43" name="Freeform 11"/>
            <p:cNvSpPr/>
            <p:nvPr/>
          </p:nvSpPr>
          <p:spPr bwMode="auto">
            <a:xfrm>
              <a:off x="3586163" y="2424113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rgbClr val="B52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544888" y="2425700"/>
              <a:ext cx="390487" cy="342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03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75121" y="3233401"/>
            <a:ext cx="548270" cy="497465"/>
            <a:chOff x="6751638" y="2424113"/>
            <a:chExt cx="411162" cy="373062"/>
          </a:xfrm>
          <a:solidFill>
            <a:srgbClr val="D20000"/>
          </a:solidFill>
        </p:grpSpPr>
        <p:sp>
          <p:nvSpPr>
            <p:cNvPr id="47" name="Freeform 15"/>
            <p:cNvSpPr/>
            <p:nvPr/>
          </p:nvSpPr>
          <p:spPr bwMode="auto">
            <a:xfrm>
              <a:off x="6791325" y="2424113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rgbClr val="6EAD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6751638" y="2425700"/>
              <a:ext cx="390487" cy="342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05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60989" y="5398964"/>
            <a:ext cx="552504" cy="501700"/>
            <a:chOff x="1941513" y="4048125"/>
            <a:chExt cx="414337" cy="376238"/>
          </a:xfrm>
          <a:solidFill>
            <a:srgbClr val="EB8628"/>
          </a:solidFill>
        </p:grpSpPr>
        <p:sp>
          <p:nvSpPr>
            <p:cNvPr id="41" name="Freeform 9"/>
            <p:cNvSpPr/>
            <p:nvPr/>
          </p:nvSpPr>
          <p:spPr bwMode="auto">
            <a:xfrm>
              <a:off x="1984375" y="4048125"/>
              <a:ext cx="371475" cy="376238"/>
            </a:xfrm>
            <a:custGeom>
              <a:avLst/>
              <a:gdLst>
                <a:gd name="T0" fmla="*/ 117 w 117"/>
                <a:gd name="T1" fmla="*/ 106 h 118"/>
                <a:gd name="T2" fmla="*/ 106 w 117"/>
                <a:gd name="T3" fmla="*/ 118 h 118"/>
                <a:gd name="T4" fmla="*/ 11 w 117"/>
                <a:gd name="T5" fmla="*/ 118 h 118"/>
                <a:gd name="T6" fmla="*/ 0 w 117"/>
                <a:gd name="T7" fmla="*/ 106 h 118"/>
                <a:gd name="T8" fmla="*/ 0 w 117"/>
                <a:gd name="T9" fmla="*/ 12 h 118"/>
                <a:gd name="T10" fmla="*/ 11 w 117"/>
                <a:gd name="T11" fmla="*/ 0 h 118"/>
                <a:gd name="T12" fmla="*/ 106 w 117"/>
                <a:gd name="T13" fmla="*/ 0 h 118"/>
                <a:gd name="T14" fmla="*/ 117 w 117"/>
                <a:gd name="T15" fmla="*/ 12 h 118"/>
                <a:gd name="T16" fmla="*/ 117 w 117"/>
                <a:gd name="T17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8">
                  <a:moveTo>
                    <a:pt x="117" y="106"/>
                  </a:moveTo>
                  <a:cubicBezTo>
                    <a:pt x="117" y="113"/>
                    <a:pt x="112" y="118"/>
                    <a:pt x="106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13"/>
                    <a:pt x="0" y="10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2"/>
                  </a:cubicBezTo>
                  <a:lnTo>
                    <a:pt x="117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1941513" y="4054475"/>
              <a:ext cx="390487" cy="342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>
                  <a:solidFill>
                    <a:schemeClr val="bg1"/>
                  </a:solidFill>
                  <a:ea typeface="华文细黑" panose="02010600040101010101" pitchFamily="2" charset="-122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37077" y="5398964"/>
            <a:ext cx="550388" cy="501700"/>
            <a:chOff x="5148263" y="4048125"/>
            <a:chExt cx="412750" cy="376238"/>
          </a:xfrm>
          <a:solidFill>
            <a:srgbClr val="CEA95A"/>
          </a:solidFill>
        </p:grpSpPr>
        <p:sp>
          <p:nvSpPr>
            <p:cNvPr id="45" name="Freeform 13"/>
            <p:cNvSpPr/>
            <p:nvPr/>
          </p:nvSpPr>
          <p:spPr bwMode="auto">
            <a:xfrm>
              <a:off x="5187950" y="4048125"/>
              <a:ext cx="373063" cy="376238"/>
            </a:xfrm>
            <a:custGeom>
              <a:avLst/>
              <a:gdLst>
                <a:gd name="T0" fmla="*/ 117 w 117"/>
                <a:gd name="T1" fmla="*/ 106 h 118"/>
                <a:gd name="T2" fmla="*/ 106 w 117"/>
                <a:gd name="T3" fmla="*/ 118 h 118"/>
                <a:gd name="T4" fmla="*/ 11 w 117"/>
                <a:gd name="T5" fmla="*/ 118 h 118"/>
                <a:gd name="T6" fmla="*/ 0 w 117"/>
                <a:gd name="T7" fmla="*/ 106 h 118"/>
                <a:gd name="T8" fmla="*/ 0 w 117"/>
                <a:gd name="T9" fmla="*/ 12 h 118"/>
                <a:gd name="T10" fmla="*/ 11 w 117"/>
                <a:gd name="T11" fmla="*/ 0 h 118"/>
                <a:gd name="T12" fmla="*/ 106 w 117"/>
                <a:gd name="T13" fmla="*/ 0 h 118"/>
                <a:gd name="T14" fmla="*/ 117 w 117"/>
                <a:gd name="T15" fmla="*/ 12 h 118"/>
                <a:gd name="T16" fmla="*/ 117 w 117"/>
                <a:gd name="T17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8">
                  <a:moveTo>
                    <a:pt x="117" y="106"/>
                  </a:moveTo>
                  <a:cubicBezTo>
                    <a:pt x="117" y="113"/>
                    <a:pt x="112" y="118"/>
                    <a:pt x="106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13"/>
                    <a:pt x="0" y="10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2"/>
                  </a:cubicBezTo>
                  <a:lnTo>
                    <a:pt x="117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2400">
                <a:ea typeface="华文细黑" panose="02010600040101010101" pitchFamily="2" charset="-122"/>
              </a:endParaRPr>
            </a:p>
          </p:txBody>
        </p:sp>
        <p:sp>
          <p:nvSpPr>
            <p:cNvPr id="79" name="Text Box 20"/>
            <p:cNvSpPr txBox="1">
              <a:spLocks noChangeArrowheads="1"/>
            </p:cNvSpPr>
            <p:nvPr/>
          </p:nvSpPr>
          <p:spPr bwMode="auto">
            <a:xfrm>
              <a:off x="5148263" y="4054475"/>
              <a:ext cx="390487" cy="342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04</a:t>
              </a:r>
            </a:p>
          </p:txBody>
        </p:sp>
      </p:grp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1430682" y="3807074"/>
            <a:ext cx="15368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sz="9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5717355" y="3807074"/>
            <a:ext cx="15368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sz="9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9984975" y="3807074"/>
            <a:ext cx="15368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sz="9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3568726" y="4389215"/>
            <a:ext cx="15368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sz="9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7836346" y="4389215"/>
            <a:ext cx="15368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sz="9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1467892" y="3385816"/>
            <a:ext cx="1203960" cy="33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33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5660765" y="3385816"/>
            <a:ext cx="1203960" cy="33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335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9968607" y="3385816"/>
            <a:ext cx="1203960" cy="33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335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Text Box 29"/>
          <p:cNvSpPr txBox="1">
            <a:spLocks noChangeArrowheads="1"/>
          </p:cNvSpPr>
          <p:nvPr/>
        </p:nvSpPr>
        <p:spPr bwMode="auto">
          <a:xfrm>
            <a:off x="3526955" y="3965840"/>
            <a:ext cx="1203960" cy="33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335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7794575" y="3965840"/>
            <a:ext cx="1203960" cy="33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335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advTm="290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0" grpId="0" animBg="1"/>
      <p:bldP spid="42" grpId="0" animBg="1"/>
      <p:bldP spid="44" grpId="0" animBg="1"/>
      <p:bldP spid="46" grpId="0" animBg="1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1251074" y="2261752"/>
            <a:ext cx="1828980" cy="1841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1251074" y="2824841"/>
            <a:ext cx="1828980" cy="1278593"/>
          </a:xfrm>
          <a:prstGeom prst="rect">
            <a:avLst/>
          </a:pr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1416190" y="2426869"/>
            <a:ext cx="1498748" cy="15114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3873881" y="2261752"/>
            <a:ext cx="1828980" cy="1841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3873881" y="3650422"/>
            <a:ext cx="1828980" cy="453011"/>
          </a:xfrm>
          <a:prstGeom prst="rect">
            <a:avLst/>
          </a:prstGeom>
          <a:solidFill>
            <a:srgbClr val="EB8628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4036881" y="2426869"/>
            <a:ext cx="1500864" cy="15114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6490339" y="2261752"/>
            <a:ext cx="1828980" cy="1841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6490339" y="2517895"/>
            <a:ext cx="1828980" cy="1585539"/>
          </a:xfrm>
          <a:prstGeom prst="rect">
            <a:avLst/>
          </a:prstGeom>
          <a:solidFill>
            <a:srgbClr val="B5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6655455" y="2426869"/>
            <a:ext cx="1500865" cy="15114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9113148" y="2261752"/>
            <a:ext cx="1828980" cy="1841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9113148" y="3146606"/>
            <a:ext cx="1828980" cy="956828"/>
          </a:xfrm>
          <a:prstGeom prst="rect">
            <a:avLst/>
          </a:prstGeom>
          <a:solidFill>
            <a:srgbClr val="CEA95A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9278264" y="2426869"/>
            <a:ext cx="1498748" cy="15114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395021" y="2867179"/>
            <a:ext cx="1536851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4265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75%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4015713" y="2867179"/>
            <a:ext cx="1536851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4265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27%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6627937" y="2867179"/>
            <a:ext cx="1536851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4265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91%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9254978" y="2867179"/>
            <a:ext cx="1536851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4265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50%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9375285" y="4485433"/>
            <a:ext cx="1402080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6756710" y="4485433"/>
            <a:ext cx="1402080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4125435" y="4485433"/>
            <a:ext cx="1402080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1472990" y="4485433"/>
            <a:ext cx="1402080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添加标题文本</a:t>
            </a: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1208736" y="4957597"/>
            <a:ext cx="192000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3865414" y="4957597"/>
            <a:ext cx="1920006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6496690" y="4957597"/>
            <a:ext cx="192000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9117382" y="4957597"/>
            <a:ext cx="192000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 have many PowerPoint 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templates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that has been specifically designed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</p:spTree>
  </p:cSld>
  <p:clrMapOvr>
    <a:masterClrMapping/>
  </p:clrMapOvr>
  <p:transition advTm="308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1" grpId="0" animBg="1"/>
      <p:bldP spid="40982" grpId="0" animBg="1"/>
      <p:bldP spid="40983" grpId="0" animBg="1"/>
      <p:bldP spid="40984" grpId="0" animBg="1"/>
      <p:bldP spid="40985" grpId="0" animBg="1"/>
      <p:bldP spid="40986" grpId="0" animBg="1"/>
      <p:bldP spid="40987" grpId="0" animBg="1"/>
      <p:bldP spid="40988" grpId="0" animBg="1"/>
      <p:bldP spid="40989" grpId="0" animBg="1"/>
      <p:bldP spid="40990" grpId="0" animBg="1"/>
      <p:bldP spid="40991" grpId="0" animBg="1"/>
      <p:bldP spid="40992" grpId="0" animBg="1"/>
      <p:bldP spid="40993" grpId="0"/>
      <p:bldP spid="40994" grpId="0"/>
      <p:bldP spid="40995" grpId="0"/>
      <p:bldP spid="40996" grpId="0"/>
      <p:bldP spid="40997" grpId="0" animBg="1"/>
      <p:bldP spid="40998" grpId="0" animBg="1"/>
      <p:bldP spid="40999" grpId="0" animBg="1"/>
      <p:bldP spid="41000" grpId="0" animBg="1"/>
      <p:bldP spid="41001" grpId="0"/>
      <p:bldP spid="41002" grpId="0"/>
      <p:bldP spid="41003" grpId="0"/>
      <p:bldP spid="410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422540" y="1604829"/>
            <a:ext cx="2288343" cy="2281991"/>
          </a:xfrm>
          <a:prstGeom prst="rect">
            <a:avLst/>
          </a:pr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9478" name="Rectangle 22" descr="sy_64934932458副本"/>
          <p:cNvSpPr>
            <a:spLocks noChangeArrowheads="1"/>
          </p:cNvSpPr>
          <p:nvPr/>
        </p:nvSpPr>
        <p:spPr bwMode="auto">
          <a:xfrm>
            <a:off x="1422540" y="3886820"/>
            <a:ext cx="2288343" cy="228199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9479" name="Rectangle 23" descr="sy_20111224160806078015"/>
          <p:cNvSpPr>
            <a:spLocks noChangeArrowheads="1"/>
          </p:cNvSpPr>
          <p:nvPr/>
        </p:nvSpPr>
        <p:spPr bwMode="auto">
          <a:xfrm>
            <a:off x="3774389" y="1604829"/>
            <a:ext cx="2288341" cy="2281991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774389" y="3886820"/>
            <a:ext cx="2288341" cy="2281991"/>
          </a:xfrm>
          <a:prstGeom prst="rect">
            <a:avLst/>
          </a:prstGeom>
          <a:solidFill>
            <a:srgbClr val="EB8628"/>
          </a:solidFill>
          <a:ln>
            <a:noFill/>
          </a:ln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9481" name="Freeform 25" descr="17957756_101728372001_2副本"/>
          <p:cNvSpPr/>
          <p:nvPr/>
        </p:nvSpPr>
        <p:spPr bwMode="auto">
          <a:xfrm>
            <a:off x="6126237" y="1604829"/>
            <a:ext cx="4644424" cy="4563983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ea typeface="华文细黑" panose="02010600040101010101" pitchFamily="2" charset="-122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653280" y="2085359"/>
            <a:ext cx="1824746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  <a:p>
            <a:pPr algn="ctr"/>
            <a:endParaRPr lang="zh-CN" altLang="en-US" sz="10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sz="10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015713" y="4396987"/>
            <a:ext cx="1824746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  <a:p>
            <a:pPr algn="ctr"/>
            <a:endParaRPr lang="zh-CN" altLang="en-US" sz="10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sz="10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</p:spTree>
  </p:cSld>
  <p:clrMapOvr>
    <a:masterClrMapping/>
  </p:clrMapOvr>
  <p:transition advTm="374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nimBg="1"/>
      <p:bldP spid="19478" grpId="0" bldLvl="0" animBg="1"/>
      <p:bldP spid="19479" grpId="0" bldLvl="0" animBg="1"/>
      <p:bldP spid="19480" grpId="0" animBg="1"/>
      <p:bldP spid="19481" grpId="0" bldLvl="0" animBg="1"/>
      <p:bldP spid="19482" grpId="0"/>
      <p:bldP spid="194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717cd5552476ef2d496a0e85729c3c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2500" y="5153660"/>
            <a:ext cx="5207635" cy="1631315"/>
          </a:xfrm>
          <a:prstGeom prst="rect">
            <a:avLst/>
          </a:prstGeom>
        </p:spPr>
      </p:pic>
      <p:sp>
        <p:nvSpPr>
          <p:cNvPr id="46" name="TextBox 143"/>
          <p:cNvSpPr txBox="1"/>
          <p:nvPr/>
        </p:nvSpPr>
        <p:spPr>
          <a:xfrm>
            <a:off x="2609058" y="2017466"/>
            <a:ext cx="7201509" cy="82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ln w="6350">
                  <a:noFill/>
                </a:ln>
                <a:gradFill>
                  <a:gsLst>
                    <a:gs pos="31000">
                      <a:srgbClr val="E30000"/>
                    </a:gs>
                    <a:gs pos="100000">
                      <a:srgbClr val="FFC000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</a:rPr>
              <a:t>谢谢大家的观看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238001" y="3325842"/>
            <a:ext cx="292491" cy="292491"/>
            <a:chOff x="801291" y="3535885"/>
            <a:chExt cx="219347" cy="219347"/>
          </a:xfrm>
        </p:grpSpPr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FFC000"/>
                </a:gs>
              </a:gsLst>
              <a:lin ang="5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65">
                <a:solidFill>
                  <a:srgbClr val="FFFDE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5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32" tIns="60966" rIns="121932" bIns="6096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1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32" tIns="60966" rIns="121932" bIns="6096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1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2" name="Group 14"/>
          <p:cNvGrpSpPr/>
          <p:nvPr/>
        </p:nvGrpSpPr>
        <p:grpSpPr bwMode="auto">
          <a:xfrm>
            <a:off x="6383036" y="3325842"/>
            <a:ext cx="292978" cy="292491"/>
            <a:chOff x="4248" y="3024"/>
            <a:chExt cx="601" cy="599"/>
          </a:xfrm>
        </p:grpSpPr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1" cy="59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FFC000"/>
                </a:gs>
              </a:gsLst>
              <a:lin ang="5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6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4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55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32" tIns="60966" rIns="121932" bIns="6096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1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32" tIns="60966" rIns="121932" bIns="6096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1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6681138" y="3287405"/>
            <a:ext cx="174879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20XX.7.30</a:t>
            </a:r>
          </a:p>
        </p:txBody>
      </p:sp>
      <p:sp>
        <p:nvSpPr>
          <p:cNvPr id="58" name="矩形 57"/>
          <p:cNvSpPr/>
          <p:nvPr/>
        </p:nvSpPr>
        <p:spPr>
          <a:xfrm>
            <a:off x="4547330" y="3295739"/>
            <a:ext cx="17331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PPT818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占位符 2"/>
          <p:cNvSpPr txBox="1"/>
          <p:nvPr/>
        </p:nvSpPr>
        <p:spPr>
          <a:xfrm>
            <a:off x="3643460" y="2703830"/>
            <a:ext cx="5132705" cy="579120"/>
          </a:xfrm>
          <a:prstGeom prst="rect">
            <a:avLst/>
          </a:prstGeom>
          <a:noFill/>
        </p:spPr>
        <p:txBody>
          <a:bodyPr vert="horz" wrap="square" lIns="121932" tIns="60966" rIns="121932" bIns="60966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CSASAADAstudio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sales template, a more beautiful template please magic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rainMagic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moreMagic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more beautiful template please magic</a:t>
            </a:r>
          </a:p>
        </p:txBody>
      </p:sp>
    </p:spTree>
  </p:cSld>
  <p:clrMapOvr>
    <a:masterClrMapping/>
  </p:clrMapOvr>
  <p:transition advTm="776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7" grpId="0" bldLvl="0" animBg="1"/>
      <p:bldP spid="58" grpId="0" bldLvl="0" animBg="1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01876" y="2518088"/>
            <a:ext cx="3002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PART 01</a:t>
            </a:r>
            <a:endParaRPr lang="zh-CN" altLang="en-US" sz="5400" dirty="0">
              <a:solidFill>
                <a:srgbClr val="6EADA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dataa</a:t>
            </a:r>
            <a:endParaRPr lang="zh-CN" altLang="en-US" sz="700" dirty="0">
              <a:solidFill>
                <a:schemeClr val="bg2">
                  <a:lumMod val="2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37141" y="3957989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请在此添加标题</a:t>
            </a:r>
          </a:p>
        </p:txBody>
      </p:sp>
    </p:spTree>
  </p:cSld>
  <p:clrMapOvr>
    <a:masterClrMapping/>
  </p:clrMapOvr>
  <p:transition advTm="243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4"/>
          <p:cNvSpPr>
            <a:spLocks noChangeArrowheads="1"/>
          </p:cNvSpPr>
          <p:nvPr/>
        </p:nvSpPr>
        <p:spPr bwMode="auto">
          <a:xfrm>
            <a:off x="4919203" y="2325385"/>
            <a:ext cx="631353" cy="635647"/>
          </a:xfrm>
          <a:prstGeom prst="ellipse">
            <a:avLst/>
          </a:prstGeom>
          <a:solidFill>
            <a:srgbClr val="6EADA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Oval 5"/>
          <p:cNvSpPr>
            <a:spLocks noChangeArrowheads="1"/>
          </p:cNvSpPr>
          <p:nvPr/>
        </p:nvSpPr>
        <p:spPr bwMode="auto">
          <a:xfrm>
            <a:off x="4919203" y="3467832"/>
            <a:ext cx="631353" cy="633499"/>
          </a:xfrm>
          <a:prstGeom prst="ellipse">
            <a:avLst/>
          </a:prstGeom>
          <a:solidFill>
            <a:srgbClr val="EB8628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4917933" y="4605985"/>
            <a:ext cx="631353" cy="633499"/>
          </a:xfrm>
          <a:prstGeom prst="ellipse">
            <a:avLst/>
          </a:prstGeom>
          <a:solidFill>
            <a:srgbClr val="B5213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Oval 8"/>
          <p:cNvSpPr>
            <a:spLocks noChangeArrowheads="1"/>
          </p:cNvSpPr>
          <p:nvPr/>
        </p:nvSpPr>
        <p:spPr bwMode="auto">
          <a:xfrm>
            <a:off x="6667134" y="2325385"/>
            <a:ext cx="631353" cy="635647"/>
          </a:xfrm>
          <a:prstGeom prst="ellipse">
            <a:avLst/>
          </a:prstGeom>
          <a:solidFill>
            <a:srgbClr val="6EADA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6667134" y="3467832"/>
            <a:ext cx="631353" cy="633499"/>
          </a:xfrm>
          <a:prstGeom prst="ellipse">
            <a:avLst/>
          </a:prstGeom>
          <a:solidFill>
            <a:srgbClr val="EB8628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Oval 10"/>
          <p:cNvSpPr>
            <a:spLocks noChangeArrowheads="1"/>
          </p:cNvSpPr>
          <p:nvPr/>
        </p:nvSpPr>
        <p:spPr bwMode="auto">
          <a:xfrm>
            <a:off x="6665864" y="4605985"/>
            <a:ext cx="631353" cy="633499"/>
          </a:xfrm>
          <a:prstGeom prst="ellipse">
            <a:avLst/>
          </a:prstGeom>
          <a:solidFill>
            <a:srgbClr val="B5213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9" name="Group 12"/>
          <p:cNvGrpSpPr/>
          <p:nvPr/>
        </p:nvGrpSpPr>
        <p:grpSpPr bwMode="auto">
          <a:xfrm>
            <a:off x="5102761" y="2478927"/>
            <a:ext cx="257695" cy="328562"/>
            <a:chOff x="0" y="0"/>
            <a:chExt cx="120" cy="153"/>
          </a:xfrm>
          <a:solidFill>
            <a:schemeClr val="bg1"/>
          </a:solidFill>
        </p:grpSpPr>
        <p:sp>
          <p:nvSpPr>
            <p:cNvPr id="100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2" name="Group 15"/>
          <p:cNvGrpSpPr/>
          <p:nvPr/>
        </p:nvGrpSpPr>
        <p:grpSpPr bwMode="auto">
          <a:xfrm>
            <a:off x="6819605" y="3627817"/>
            <a:ext cx="322119" cy="313529"/>
            <a:chOff x="0" y="0"/>
            <a:chExt cx="150" cy="146"/>
          </a:xfrm>
          <a:solidFill>
            <a:schemeClr val="bg1"/>
          </a:solidFill>
        </p:grpSpPr>
        <p:sp>
          <p:nvSpPr>
            <p:cNvPr id="103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5" name="Freeform 18"/>
          <p:cNvSpPr/>
          <p:nvPr/>
        </p:nvSpPr>
        <p:spPr bwMode="auto">
          <a:xfrm>
            <a:off x="6877585" y="2515435"/>
            <a:ext cx="210451" cy="255547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Freeform 19"/>
          <p:cNvSpPr>
            <a:spLocks noEditPoints="1"/>
          </p:cNvSpPr>
          <p:nvPr/>
        </p:nvSpPr>
        <p:spPr bwMode="auto">
          <a:xfrm>
            <a:off x="5072697" y="3625669"/>
            <a:ext cx="270580" cy="317824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Freeform 20"/>
          <p:cNvSpPr>
            <a:spLocks noEditPoints="1"/>
          </p:cNvSpPr>
          <p:nvPr/>
        </p:nvSpPr>
        <p:spPr bwMode="auto">
          <a:xfrm>
            <a:off x="5132826" y="4796034"/>
            <a:ext cx="227631" cy="253400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Freeform 22"/>
          <p:cNvSpPr>
            <a:spLocks noEditPoints="1"/>
          </p:cNvSpPr>
          <p:nvPr/>
        </p:nvSpPr>
        <p:spPr bwMode="auto">
          <a:xfrm>
            <a:off x="6826046" y="4762749"/>
            <a:ext cx="311382" cy="319971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710377" y="2386984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7338769" y="2386984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1710377" y="3528357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338769" y="3528357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710377" y="4666510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338769" y="4666510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285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54"/>
          <p:cNvSpPr>
            <a:spLocks noEditPoints="1"/>
          </p:cNvSpPr>
          <p:nvPr/>
        </p:nvSpPr>
        <p:spPr bwMode="auto">
          <a:xfrm>
            <a:off x="1692915" y="2085971"/>
            <a:ext cx="617306" cy="506395"/>
          </a:xfrm>
          <a:custGeom>
            <a:avLst/>
            <a:gdLst>
              <a:gd name="T0" fmla="*/ 0 w 42"/>
              <a:gd name="T1" fmla="*/ 2 h 42"/>
              <a:gd name="T2" fmla="*/ 5 w 42"/>
              <a:gd name="T3" fmla="*/ 38 h 42"/>
              <a:gd name="T4" fmla="*/ 8 w 42"/>
              <a:gd name="T5" fmla="*/ 40 h 42"/>
              <a:gd name="T6" fmla="*/ 34 w 42"/>
              <a:gd name="T7" fmla="*/ 40 h 42"/>
              <a:gd name="T8" fmla="*/ 37 w 42"/>
              <a:gd name="T9" fmla="*/ 38 h 42"/>
              <a:gd name="T10" fmla="*/ 42 w 42"/>
              <a:gd name="T11" fmla="*/ 2 h 42"/>
              <a:gd name="T12" fmla="*/ 39 w 42"/>
              <a:gd name="T13" fmla="*/ 35 h 42"/>
              <a:gd name="T14" fmla="*/ 39 w 42"/>
              <a:gd name="T15" fmla="*/ 3 h 42"/>
              <a:gd name="T16" fmla="*/ 27 w 42"/>
              <a:gd name="T17" fmla="*/ 24 h 42"/>
              <a:gd name="T18" fmla="*/ 32 w 42"/>
              <a:gd name="T19" fmla="*/ 19 h 42"/>
              <a:gd name="T20" fmla="*/ 30 w 42"/>
              <a:gd name="T21" fmla="*/ 16 h 42"/>
              <a:gd name="T22" fmla="*/ 22 w 42"/>
              <a:gd name="T23" fmla="*/ 19 h 42"/>
              <a:gd name="T24" fmla="*/ 25 w 42"/>
              <a:gd name="T25" fmla="*/ 17 h 42"/>
              <a:gd name="T26" fmla="*/ 29 w 42"/>
              <a:gd name="T27" fmla="*/ 17 h 42"/>
              <a:gd name="T28" fmla="*/ 29 w 42"/>
              <a:gd name="T29" fmla="*/ 21 h 42"/>
              <a:gd name="T30" fmla="*/ 25 w 42"/>
              <a:gd name="T31" fmla="*/ 21 h 42"/>
              <a:gd name="T32" fmla="*/ 21 w 42"/>
              <a:gd name="T33" fmla="*/ 25 h 42"/>
              <a:gd name="T34" fmla="*/ 27 w 42"/>
              <a:gd name="T35" fmla="*/ 27 h 42"/>
              <a:gd name="T36" fmla="*/ 33 w 42"/>
              <a:gd name="T37" fmla="*/ 13 h 42"/>
              <a:gd name="T38" fmla="*/ 21 w 42"/>
              <a:gd name="T39" fmla="*/ 13 h 42"/>
              <a:gd name="T40" fmla="*/ 21 w 42"/>
              <a:gd name="T41" fmla="*/ 25 h 42"/>
              <a:gd name="T42" fmla="*/ 23 w 42"/>
              <a:gd name="T43" fmla="*/ 15 h 42"/>
              <a:gd name="T44" fmla="*/ 33 w 42"/>
              <a:gd name="T45" fmla="*/ 19 h 42"/>
              <a:gd name="T46" fmla="*/ 23 w 42"/>
              <a:gd name="T47" fmla="*/ 24 h 42"/>
              <a:gd name="T48" fmla="*/ 23 w 42"/>
              <a:gd name="T49" fmla="*/ 15 h 42"/>
              <a:gd name="T50" fmla="*/ 8 w 42"/>
              <a:gd name="T51" fmla="*/ 27 h 42"/>
              <a:gd name="T52" fmla="*/ 8 w 42"/>
              <a:gd name="T53" fmla="*/ 32 h 42"/>
              <a:gd name="T54" fmla="*/ 12 w 42"/>
              <a:gd name="T55" fmla="*/ 32 h 42"/>
              <a:gd name="T56" fmla="*/ 12 w 42"/>
              <a:gd name="T57" fmla="*/ 27 h 42"/>
              <a:gd name="T58" fmla="*/ 11 w 42"/>
              <a:gd name="T59" fmla="*/ 11 h 42"/>
              <a:gd name="T60" fmla="*/ 13 w 42"/>
              <a:gd name="T61" fmla="*/ 8 h 42"/>
              <a:gd name="T62" fmla="*/ 10 w 42"/>
              <a:gd name="T63" fmla="*/ 5 h 42"/>
              <a:gd name="T64" fmla="*/ 7 w 42"/>
              <a:gd name="T65" fmla="*/ 8 h 42"/>
              <a:gd name="T66" fmla="*/ 9 w 42"/>
              <a:gd name="T67" fmla="*/ 11 h 42"/>
              <a:gd name="T68" fmla="*/ 9 w 42"/>
              <a:gd name="T69" fmla="*/ 8 h 42"/>
              <a:gd name="T70" fmla="*/ 9 w 42"/>
              <a:gd name="T71" fmla="*/ 7 h 42"/>
              <a:gd name="T72" fmla="*/ 11 w 42"/>
              <a:gd name="T73" fmla="*/ 7 h 42"/>
              <a:gd name="T74" fmla="*/ 11 w 42"/>
              <a:gd name="T75" fmla="*/ 9 h 42"/>
              <a:gd name="T76" fmla="*/ 9 w 42"/>
              <a:gd name="T77" fmla="*/ 9 h 42"/>
              <a:gd name="T78" fmla="*/ 9 w 42"/>
              <a:gd name="T79" fmla="*/ 29 h 42"/>
              <a:gd name="T80" fmla="*/ 10 w 42"/>
              <a:gd name="T81" fmla="*/ 29 h 42"/>
              <a:gd name="T82" fmla="*/ 11 w 42"/>
              <a:gd name="T83" fmla="*/ 30 h 42"/>
              <a:gd name="T84" fmla="*/ 11 w 42"/>
              <a:gd name="T85" fmla="*/ 30 h 42"/>
              <a:gd name="T86" fmla="*/ 9 w 42"/>
              <a:gd name="T87" fmla="*/ 3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" h="42">
                <a:moveTo>
                  <a:pt x="4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1" y="38"/>
                  <a:pt x="2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1"/>
                  <a:pt x="6" y="42"/>
                  <a:pt x="7" y="42"/>
                </a:cubicBezTo>
                <a:cubicBezTo>
                  <a:pt x="8" y="42"/>
                  <a:pt x="8" y="41"/>
                  <a:pt x="8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1"/>
                  <a:pt x="35" y="42"/>
                  <a:pt x="36" y="42"/>
                </a:cubicBezTo>
                <a:cubicBezTo>
                  <a:pt x="37" y="42"/>
                  <a:pt x="37" y="41"/>
                  <a:pt x="37" y="40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2" y="38"/>
                  <a:pt x="42" y="37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1" y="0"/>
                  <a:pt x="40" y="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"/>
                  <a:pt x="3" y="3"/>
                  <a:pt x="3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5"/>
                  <a:pt x="39" y="35"/>
                  <a:pt x="39" y="35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1" y="22"/>
                  <a:pt x="32" y="21"/>
                  <a:pt x="32" y="19"/>
                </a:cubicBezTo>
                <a:cubicBezTo>
                  <a:pt x="32" y="18"/>
                  <a:pt x="31" y="17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4" y="15"/>
                  <a:pt x="24" y="16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21"/>
                  <a:pt x="23" y="22"/>
                  <a:pt x="24" y="23"/>
                </a:cubicBezTo>
                <a:cubicBezTo>
                  <a:pt x="24" y="23"/>
                  <a:pt x="26" y="24"/>
                  <a:pt x="27" y="24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8" y="16"/>
                  <a:pt x="28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30" y="18"/>
                  <a:pt x="30" y="19"/>
                </a:cubicBezTo>
                <a:cubicBezTo>
                  <a:pt x="30" y="20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8" y="22"/>
                  <a:pt x="28" y="22"/>
                  <a:pt x="27" y="22"/>
                </a:cubicBezTo>
                <a:cubicBezTo>
                  <a:pt x="26" y="22"/>
                  <a:pt x="25" y="22"/>
                  <a:pt x="25" y="21"/>
                </a:cubicBezTo>
                <a:cubicBezTo>
                  <a:pt x="24" y="21"/>
                  <a:pt x="24" y="20"/>
                  <a:pt x="24" y="19"/>
                </a:cubicBezTo>
                <a:cubicBezTo>
                  <a:pt x="24" y="18"/>
                  <a:pt x="24" y="18"/>
                  <a:pt x="25" y="17"/>
                </a:cubicBezTo>
                <a:close/>
                <a:moveTo>
                  <a:pt x="21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3" y="26"/>
                  <a:pt x="25" y="27"/>
                  <a:pt x="27" y="27"/>
                </a:cubicBezTo>
                <a:cubicBezTo>
                  <a:pt x="29" y="27"/>
                  <a:pt x="31" y="26"/>
                  <a:pt x="33" y="25"/>
                </a:cubicBezTo>
                <a:cubicBezTo>
                  <a:pt x="34" y="23"/>
                  <a:pt x="35" y="21"/>
                  <a:pt x="35" y="19"/>
                </a:cubicBezTo>
                <a:cubicBezTo>
                  <a:pt x="35" y="17"/>
                  <a:pt x="34" y="15"/>
                  <a:pt x="33" y="13"/>
                </a:cubicBezTo>
                <a:cubicBezTo>
                  <a:pt x="31" y="12"/>
                  <a:pt x="29" y="11"/>
                  <a:pt x="27" y="11"/>
                </a:cubicBezTo>
                <a:cubicBezTo>
                  <a:pt x="25" y="11"/>
                  <a:pt x="23" y="12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5"/>
                  <a:pt x="19" y="17"/>
                  <a:pt x="19" y="19"/>
                </a:cubicBezTo>
                <a:cubicBezTo>
                  <a:pt x="19" y="21"/>
                  <a:pt x="20" y="23"/>
                  <a:pt x="21" y="25"/>
                </a:cubicBezTo>
                <a:cubicBezTo>
                  <a:pt x="21" y="25"/>
                  <a:pt x="21" y="25"/>
                  <a:pt x="21" y="25"/>
                </a:cubicBezTo>
                <a:close/>
                <a:moveTo>
                  <a:pt x="23" y="15"/>
                </a:move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4"/>
                  <a:pt x="25" y="13"/>
                  <a:pt x="27" y="13"/>
                </a:cubicBezTo>
                <a:cubicBezTo>
                  <a:pt x="29" y="13"/>
                  <a:pt x="30" y="14"/>
                  <a:pt x="31" y="15"/>
                </a:cubicBezTo>
                <a:cubicBezTo>
                  <a:pt x="32" y="16"/>
                  <a:pt x="33" y="18"/>
                  <a:pt x="33" y="19"/>
                </a:cubicBezTo>
                <a:cubicBezTo>
                  <a:pt x="33" y="21"/>
                  <a:pt x="32" y="22"/>
                  <a:pt x="31" y="24"/>
                </a:cubicBezTo>
                <a:cubicBezTo>
                  <a:pt x="30" y="25"/>
                  <a:pt x="29" y="25"/>
                  <a:pt x="27" y="25"/>
                </a:cubicBezTo>
                <a:cubicBezTo>
                  <a:pt x="25" y="25"/>
                  <a:pt x="24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2"/>
                  <a:pt x="21" y="21"/>
                  <a:pt x="21" y="19"/>
                </a:cubicBezTo>
                <a:cubicBezTo>
                  <a:pt x="21" y="18"/>
                  <a:pt x="21" y="16"/>
                  <a:pt x="23" y="15"/>
                </a:cubicBezTo>
                <a:close/>
                <a:moveTo>
                  <a:pt x="8" y="27"/>
                </a:move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7" y="31"/>
                  <a:pt x="7" y="31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9" y="33"/>
                  <a:pt x="10" y="33"/>
                </a:cubicBezTo>
                <a:cubicBezTo>
                  <a:pt x="11" y="33"/>
                  <a:pt x="11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1"/>
                  <a:pt x="13" y="31"/>
                  <a:pt x="13" y="30"/>
                </a:cubicBezTo>
                <a:cubicBezTo>
                  <a:pt x="13" y="29"/>
                  <a:pt x="13" y="28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2" y="11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10"/>
                  <a:pt x="13" y="9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5"/>
                  <a:pt x="11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7"/>
                  <a:pt x="7" y="8"/>
                </a:cubicBezTo>
                <a:cubicBezTo>
                  <a:pt x="7" y="9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9" y="8"/>
                </a:move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10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8"/>
                  <a:pt x="9" y="8"/>
                </a:cubicBezTo>
                <a:close/>
                <a:moveTo>
                  <a:pt x="9" y="29"/>
                </a:move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1"/>
                  <a:pt x="9" y="31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29"/>
                  <a:pt x="9" y="29"/>
                  <a:pt x="9" y="29"/>
                </a:cubicBezTo>
                <a:close/>
              </a:path>
            </a:pathLst>
          </a:custGeom>
          <a:solidFill>
            <a:srgbClr val="EB8628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648"/>
          <p:cNvSpPr>
            <a:spLocks noEditPoints="1"/>
          </p:cNvSpPr>
          <p:nvPr/>
        </p:nvSpPr>
        <p:spPr bwMode="auto">
          <a:xfrm>
            <a:off x="1692915" y="3377776"/>
            <a:ext cx="617306" cy="547401"/>
          </a:xfrm>
          <a:custGeom>
            <a:avLst/>
            <a:gdLst>
              <a:gd name="T0" fmla="*/ 26 w 43"/>
              <a:gd name="T1" fmla="*/ 0 h 41"/>
              <a:gd name="T2" fmla="*/ 31 w 43"/>
              <a:gd name="T3" fmla="*/ 5 h 41"/>
              <a:gd name="T4" fmla="*/ 35 w 43"/>
              <a:gd name="T5" fmla="*/ 6 h 41"/>
              <a:gd name="T6" fmla="*/ 43 w 43"/>
              <a:gd name="T7" fmla="*/ 15 h 41"/>
              <a:gd name="T8" fmla="*/ 41 w 43"/>
              <a:gd name="T9" fmla="*/ 38 h 41"/>
              <a:gd name="T10" fmla="*/ 9 w 43"/>
              <a:gd name="T11" fmla="*/ 41 h 41"/>
              <a:gd name="T12" fmla="*/ 3 w 43"/>
              <a:gd name="T13" fmla="*/ 38 h 41"/>
              <a:gd name="T14" fmla="*/ 0 w 43"/>
              <a:gd name="T15" fmla="*/ 15 h 41"/>
              <a:gd name="T16" fmla="*/ 3 w 43"/>
              <a:gd name="T17" fmla="*/ 9 h 41"/>
              <a:gd name="T18" fmla="*/ 9 w 43"/>
              <a:gd name="T19" fmla="*/ 6 h 41"/>
              <a:gd name="T20" fmla="*/ 12 w 43"/>
              <a:gd name="T21" fmla="*/ 5 h 41"/>
              <a:gd name="T22" fmla="*/ 17 w 43"/>
              <a:gd name="T23" fmla="*/ 0 h 41"/>
              <a:gd name="T24" fmla="*/ 30 w 43"/>
              <a:gd name="T25" fmla="*/ 9 h 41"/>
              <a:gd name="T26" fmla="*/ 30 w 43"/>
              <a:gd name="T27" fmla="*/ 9 h 41"/>
              <a:gd name="T28" fmla="*/ 13 w 43"/>
              <a:gd name="T29" fmla="*/ 9 h 41"/>
              <a:gd name="T30" fmla="*/ 5 w 43"/>
              <a:gd name="T31" fmla="*/ 11 h 41"/>
              <a:gd name="T32" fmla="*/ 3 w 43"/>
              <a:gd name="T33" fmla="*/ 15 h 41"/>
              <a:gd name="T34" fmla="*/ 8 w 43"/>
              <a:gd name="T35" fmla="*/ 22 h 41"/>
              <a:gd name="T36" fmla="*/ 9 w 43"/>
              <a:gd name="T37" fmla="*/ 19 h 41"/>
              <a:gd name="T38" fmla="*/ 16 w 43"/>
              <a:gd name="T39" fmla="*/ 19 h 41"/>
              <a:gd name="T40" fmla="*/ 17 w 43"/>
              <a:gd name="T41" fmla="*/ 20 h 41"/>
              <a:gd name="T42" fmla="*/ 26 w 43"/>
              <a:gd name="T43" fmla="*/ 22 h 41"/>
              <a:gd name="T44" fmla="*/ 27 w 43"/>
              <a:gd name="T45" fmla="*/ 19 h 41"/>
              <a:gd name="T46" fmla="*/ 34 w 43"/>
              <a:gd name="T47" fmla="*/ 19 h 41"/>
              <a:gd name="T48" fmla="*/ 35 w 43"/>
              <a:gd name="T49" fmla="*/ 20 h 41"/>
              <a:gd name="T50" fmla="*/ 40 w 43"/>
              <a:gd name="T51" fmla="*/ 22 h 41"/>
              <a:gd name="T52" fmla="*/ 38 w 43"/>
              <a:gd name="T53" fmla="*/ 11 h 41"/>
              <a:gd name="T54" fmla="*/ 30 w 43"/>
              <a:gd name="T55" fmla="*/ 9 h 41"/>
              <a:gd name="T56" fmla="*/ 14 w 43"/>
              <a:gd name="T57" fmla="*/ 6 h 41"/>
              <a:gd name="T58" fmla="*/ 29 w 43"/>
              <a:gd name="T59" fmla="*/ 5 h 41"/>
              <a:gd name="T60" fmla="*/ 26 w 43"/>
              <a:gd name="T61" fmla="*/ 2 h 41"/>
              <a:gd name="T62" fmla="*/ 15 w 43"/>
              <a:gd name="T63" fmla="*/ 3 h 41"/>
              <a:gd name="T64" fmla="*/ 14 w 43"/>
              <a:gd name="T65" fmla="*/ 6 h 41"/>
              <a:gd name="T66" fmla="*/ 3 w 43"/>
              <a:gd name="T67" fmla="*/ 24 h 41"/>
              <a:gd name="T68" fmla="*/ 5 w 43"/>
              <a:gd name="T69" fmla="*/ 36 h 41"/>
              <a:gd name="T70" fmla="*/ 9 w 43"/>
              <a:gd name="T71" fmla="*/ 38 h 41"/>
              <a:gd name="T72" fmla="*/ 38 w 43"/>
              <a:gd name="T73" fmla="*/ 36 h 41"/>
              <a:gd name="T74" fmla="*/ 40 w 43"/>
              <a:gd name="T75" fmla="*/ 24 h 41"/>
              <a:gd name="T76" fmla="*/ 35 w 43"/>
              <a:gd name="T77" fmla="*/ 27 h 41"/>
              <a:gd name="T78" fmla="*/ 34 w 43"/>
              <a:gd name="T79" fmla="*/ 28 h 41"/>
              <a:gd name="T80" fmla="*/ 26 w 43"/>
              <a:gd name="T81" fmla="*/ 27 h 41"/>
              <a:gd name="T82" fmla="*/ 26 w 43"/>
              <a:gd name="T83" fmla="*/ 24 h 41"/>
              <a:gd name="T84" fmla="*/ 17 w 43"/>
              <a:gd name="T85" fmla="*/ 27 h 41"/>
              <a:gd name="T86" fmla="*/ 16 w 43"/>
              <a:gd name="T87" fmla="*/ 28 h 41"/>
              <a:gd name="T88" fmla="*/ 8 w 43"/>
              <a:gd name="T89" fmla="*/ 27 h 41"/>
              <a:gd name="T90" fmla="*/ 8 w 43"/>
              <a:gd name="T91" fmla="*/ 24 h 41"/>
              <a:gd name="T92" fmla="*/ 15 w 43"/>
              <a:gd name="T93" fmla="*/ 21 h 41"/>
              <a:gd name="T94" fmla="*/ 10 w 43"/>
              <a:gd name="T95" fmla="*/ 21 h 41"/>
              <a:gd name="T96" fmla="*/ 10 w 43"/>
              <a:gd name="T97" fmla="*/ 23 h 41"/>
              <a:gd name="T98" fmla="*/ 10 w 43"/>
              <a:gd name="T99" fmla="*/ 26 h 41"/>
              <a:gd name="T100" fmla="*/ 15 w 43"/>
              <a:gd name="T101" fmla="*/ 23 h 41"/>
              <a:gd name="T102" fmla="*/ 15 w 43"/>
              <a:gd name="T103" fmla="*/ 23 h 41"/>
              <a:gd name="T104" fmla="*/ 33 w 43"/>
              <a:gd name="T105" fmla="*/ 21 h 41"/>
              <a:gd name="T106" fmla="*/ 28 w 43"/>
              <a:gd name="T107" fmla="*/ 21 h 41"/>
              <a:gd name="T108" fmla="*/ 28 w 43"/>
              <a:gd name="T109" fmla="*/ 23 h 41"/>
              <a:gd name="T110" fmla="*/ 28 w 43"/>
              <a:gd name="T111" fmla="*/ 26 h 41"/>
              <a:gd name="T112" fmla="*/ 33 w 43"/>
              <a:gd name="T113" fmla="*/ 23 h 41"/>
              <a:gd name="T114" fmla="*/ 33 w 43"/>
              <a:gd name="T115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" h="41">
                <a:moveTo>
                  <a:pt x="17" y="0"/>
                </a:move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9" y="0"/>
                  <a:pt x="30" y="1"/>
                </a:cubicBezTo>
                <a:cubicBezTo>
                  <a:pt x="30" y="2"/>
                  <a:pt x="31" y="3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7" y="6"/>
                  <a:pt x="39" y="7"/>
                  <a:pt x="41" y="9"/>
                </a:cubicBezTo>
                <a:cubicBezTo>
                  <a:pt x="42" y="10"/>
                  <a:pt x="43" y="12"/>
                  <a:pt x="43" y="15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5"/>
                  <a:pt x="42" y="37"/>
                  <a:pt x="41" y="38"/>
                </a:cubicBezTo>
                <a:cubicBezTo>
                  <a:pt x="39" y="40"/>
                  <a:pt x="37" y="41"/>
                  <a:pt x="35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6" y="41"/>
                  <a:pt x="4" y="40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7"/>
                  <a:pt x="0" y="35"/>
                  <a:pt x="0" y="3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1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7"/>
                  <a:pt x="6" y="6"/>
                  <a:pt x="9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3"/>
                  <a:pt x="13" y="2"/>
                  <a:pt x="14" y="1"/>
                </a:cubicBezTo>
                <a:cubicBezTo>
                  <a:pt x="14" y="0"/>
                  <a:pt x="16" y="0"/>
                  <a:pt x="17" y="0"/>
                </a:cubicBezTo>
                <a:close/>
                <a:moveTo>
                  <a:pt x="30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9" y="9"/>
                  <a:pt x="9" y="9"/>
                  <a:pt x="9" y="9"/>
                </a:cubicBezTo>
                <a:cubicBezTo>
                  <a:pt x="7" y="9"/>
                  <a:pt x="6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3" y="13"/>
                  <a:pt x="3" y="15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19"/>
                  <a:pt x="17" y="19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2"/>
                  <a:pt x="35" y="22"/>
                  <a:pt x="35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3"/>
                  <a:pt x="39" y="12"/>
                  <a:pt x="38" y="11"/>
                </a:cubicBezTo>
                <a:cubicBezTo>
                  <a:pt x="37" y="10"/>
                  <a:pt x="36" y="9"/>
                  <a:pt x="35" y="9"/>
                </a:cubicBezTo>
                <a:cubicBezTo>
                  <a:pt x="30" y="9"/>
                  <a:pt x="30" y="9"/>
                  <a:pt x="30" y="9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29" y="3"/>
                  <a:pt x="28" y="3"/>
                </a:cubicBezTo>
                <a:cubicBezTo>
                  <a:pt x="28" y="2"/>
                  <a:pt x="27" y="2"/>
                  <a:pt x="26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6" y="2"/>
                  <a:pt x="15" y="3"/>
                </a:cubicBezTo>
                <a:cubicBezTo>
                  <a:pt x="15" y="3"/>
                  <a:pt x="14" y="4"/>
                  <a:pt x="14" y="5"/>
                </a:cubicBezTo>
                <a:cubicBezTo>
                  <a:pt x="14" y="6"/>
                  <a:pt x="14" y="6"/>
                  <a:pt x="14" y="6"/>
                </a:cubicBezTo>
                <a:close/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4"/>
                  <a:pt x="4" y="35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7"/>
                  <a:pt x="7" y="38"/>
                  <a:pt x="9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7" y="37"/>
                  <a:pt x="38" y="36"/>
                </a:cubicBezTo>
                <a:cubicBezTo>
                  <a:pt x="39" y="35"/>
                  <a:pt x="40" y="34"/>
                  <a:pt x="40" y="32"/>
                </a:cubicBezTo>
                <a:cubicBezTo>
                  <a:pt x="40" y="24"/>
                  <a:pt x="40" y="24"/>
                  <a:pt x="40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8"/>
                  <a:pt x="35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4"/>
                  <a:pt x="26" y="24"/>
                  <a:pt x="2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4"/>
                  <a:pt x="3" y="24"/>
                  <a:pt x="3" y="24"/>
                </a:cubicBezTo>
                <a:close/>
                <a:moveTo>
                  <a:pt x="15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1"/>
                  <a:pt x="15" y="21"/>
                  <a:pt x="15" y="21"/>
                </a:cubicBezTo>
                <a:close/>
                <a:moveTo>
                  <a:pt x="33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6"/>
                  <a:pt x="28" y="26"/>
                  <a:pt x="28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1"/>
                  <a:pt x="33" y="21"/>
                  <a:pt x="33" y="21"/>
                </a:cubicBezTo>
                <a:close/>
              </a:path>
            </a:pathLst>
          </a:custGeom>
          <a:solidFill>
            <a:srgbClr val="CE3220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 611"/>
          <p:cNvSpPr>
            <a:spLocks noEditPoints="1"/>
          </p:cNvSpPr>
          <p:nvPr/>
        </p:nvSpPr>
        <p:spPr bwMode="auto">
          <a:xfrm>
            <a:off x="1692916" y="4713812"/>
            <a:ext cx="617306" cy="502648"/>
          </a:xfrm>
          <a:custGeom>
            <a:avLst/>
            <a:gdLst>
              <a:gd name="T0" fmla="*/ 31 w 45"/>
              <a:gd name="T1" fmla="*/ 11 h 37"/>
              <a:gd name="T2" fmla="*/ 3 w 45"/>
              <a:gd name="T3" fmla="*/ 29 h 37"/>
              <a:gd name="T4" fmla="*/ 35 w 45"/>
              <a:gd name="T5" fmla="*/ 23 h 37"/>
              <a:gd name="T6" fmla="*/ 35 w 45"/>
              <a:gd name="T7" fmla="*/ 23 h 37"/>
              <a:gd name="T8" fmla="*/ 33 w 45"/>
              <a:gd name="T9" fmla="*/ 32 h 37"/>
              <a:gd name="T10" fmla="*/ 28 w 45"/>
              <a:gd name="T11" fmla="*/ 32 h 37"/>
              <a:gd name="T12" fmla="*/ 42 w 45"/>
              <a:gd name="T13" fmla="*/ 33 h 37"/>
              <a:gd name="T14" fmla="*/ 28 w 45"/>
              <a:gd name="T15" fmla="*/ 3 h 37"/>
              <a:gd name="T16" fmla="*/ 33 w 45"/>
              <a:gd name="T17" fmla="*/ 8 h 37"/>
              <a:gd name="T18" fmla="*/ 35 w 45"/>
              <a:gd name="T19" fmla="*/ 10 h 37"/>
              <a:gd name="T20" fmla="*/ 35 w 45"/>
              <a:gd name="T21" fmla="*/ 10 h 37"/>
              <a:gd name="T22" fmla="*/ 41 w 45"/>
              <a:gd name="T23" fmla="*/ 11 h 37"/>
              <a:gd name="T24" fmla="*/ 35 w 45"/>
              <a:gd name="T25" fmla="*/ 12 h 37"/>
              <a:gd name="T26" fmla="*/ 35 w 45"/>
              <a:gd name="T27" fmla="*/ 15 h 37"/>
              <a:gd name="T28" fmla="*/ 40 w 45"/>
              <a:gd name="T29" fmla="*/ 15 h 37"/>
              <a:gd name="T30" fmla="*/ 40 w 45"/>
              <a:gd name="T31" fmla="*/ 17 h 37"/>
              <a:gd name="T32" fmla="*/ 35 w 45"/>
              <a:gd name="T33" fmla="*/ 17 h 37"/>
              <a:gd name="T34" fmla="*/ 35 w 45"/>
              <a:gd name="T35" fmla="*/ 21 h 37"/>
              <a:gd name="T36" fmla="*/ 41 w 45"/>
              <a:gd name="T37" fmla="*/ 22 h 37"/>
              <a:gd name="T38" fmla="*/ 35 w 45"/>
              <a:gd name="T39" fmla="*/ 23 h 37"/>
              <a:gd name="T40" fmla="*/ 12 w 45"/>
              <a:gd name="T41" fmla="*/ 37 h 37"/>
              <a:gd name="T42" fmla="*/ 12 w 45"/>
              <a:gd name="T43" fmla="*/ 35 h 37"/>
              <a:gd name="T44" fmla="*/ 16 w 45"/>
              <a:gd name="T45" fmla="*/ 32 h 37"/>
              <a:gd name="T46" fmla="*/ 0 w 45"/>
              <a:gd name="T47" fmla="*/ 30 h 37"/>
              <a:gd name="T48" fmla="*/ 0 w 45"/>
              <a:gd name="T49" fmla="*/ 9 h 37"/>
              <a:gd name="T50" fmla="*/ 2 w 45"/>
              <a:gd name="T51" fmla="*/ 8 h 37"/>
              <a:gd name="T52" fmla="*/ 25 w 45"/>
              <a:gd name="T53" fmla="*/ 2 h 37"/>
              <a:gd name="T54" fmla="*/ 27 w 45"/>
              <a:gd name="T55" fmla="*/ 0 h 37"/>
              <a:gd name="T56" fmla="*/ 45 w 45"/>
              <a:gd name="T57" fmla="*/ 2 h 37"/>
              <a:gd name="T58" fmla="*/ 45 w 45"/>
              <a:gd name="T59" fmla="*/ 35 h 37"/>
              <a:gd name="T60" fmla="*/ 43 w 45"/>
              <a:gd name="T61" fmla="*/ 37 h 37"/>
              <a:gd name="T62" fmla="*/ 25 w 45"/>
              <a:gd name="T63" fmla="*/ 35 h 37"/>
              <a:gd name="T64" fmla="*/ 25 w 45"/>
              <a:gd name="T65" fmla="*/ 32 h 37"/>
              <a:gd name="T66" fmla="*/ 19 w 45"/>
              <a:gd name="T67" fmla="*/ 35 h 37"/>
              <a:gd name="T68" fmla="*/ 24 w 45"/>
              <a:gd name="T69" fmla="*/ 36 h 37"/>
              <a:gd name="T70" fmla="*/ 12 w 45"/>
              <a:gd name="T7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" h="37">
                <a:moveTo>
                  <a:pt x="31" y="29"/>
                </a:moveTo>
                <a:cubicBezTo>
                  <a:pt x="31" y="11"/>
                  <a:pt x="31" y="11"/>
                  <a:pt x="3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29"/>
                  <a:pt x="3" y="29"/>
                  <a:pt x="3" y="29"/>
                </a:cubicBezTo>
                <a:cubicBezTo>
                  <a:pt x="13" y="29"/>
                  <a:pt x="22" y="29"/>
                  <a:pt x="31" y="29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4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3"/>
                  <a:pt x="28" y="33"/>
                  <a:pt x="28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"/>
                  <a:pt x="42" y="3"/>
                  <a:pt x="42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8"/>
                  <a:pt x="28" y="8"/>
                  <a:pt x="28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8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1" y="10"/>
                  <a:pt x="41" y="11"/>
                </a:cubicBezTo>
                <a:cubicBezTo>
                  <a:pt x="41" y="12"/>
                  <a:pt x="40" y="12"/>
                  <a:pt x="40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1" y="16"/>
                  <a:pt x="41" y="16"/>
                </a:cubicBezTo>
                <a:cubicBezTo>
                  <a:pt x="41" y="17"/>
                  <a:pt x="40" y="17"/>
                  <a:pt x="4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1" y="21"/>
                  <a:pt x="41" y="22"/>
                </a:cubicBezTo>
                <a:cubicBezTo>
                  <a:pt x="41" y="22"/>
                  <a:pt x="40" y="23"/>
                  <a:pt x="40" y="23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11" y="37"/>
                  <a:pt x="11" y="36"/>
                  <a:pt x="11" y="36"/>
                </a:cubicBezTo>
                <a:cubicBezTo>
                  <a:pt x="11" y="35"/>
                  <a:pt x="11" y="35"/>
                  <a:pt x="12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6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5" y="36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2"/>
                  <a:pt x="25" y="32"/>
                  <a:pt x="25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5"/>
                  <a:pt x="19" y="35"/>
                  <a:pt x="19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4" y="35"/>
                  <a:pt x="24" y="36"/>
                </a:cubicBezTo>
                <a:cubicBezTo>
                  <a:pt x="24" y="36"/>
                  <a:pt x="23" y="37"/>
                  <a:pt x="23" y="37"/>
                </a:cubicBezTo>
                <a:cubicBezTo>
                  <a:pt x="19" y="37"/>
                  <a:pt x="15" y="37"/>
                  <a:pt x="12" y="37"/>
                </a:cubicBezTo>
                <a:close/>
              </a:path>
            </a:pathLst>
          </a:custGeom>
          <a:solidFill>
            <a:srgbClr val="EB8628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83842" y="2051584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83842" y="3365244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3842" y="4678904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89849" y="2000266"/>
            <a:ext cx="4102228" cy="3576135"/>
            <a:chOff x="2098355" y="789986"/>
            <a:chExt cx="4201275" cy="3662479"/>
          </a:xfrm>
        </p:grpSpPr>
        <p:pic>
          <p:nvPicPr>
            <p:cNvPr id="3" name="图片 2" descr="C:\Users\Administrator\Desktop\卡通\QQ截图20170511120058.jpgQQ截图2017051112005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240127" y="976631"/>
              <a:ext cx="3985234" cy="2207876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advTm="29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 flipH="1">
            <a:off x="1780497" y="2520906"/>
            <a:ext cx="3459122" cy="876002"/>
          </a:xfrm>
          <a:prstGeom prst="roundRect">
            <a:avLst/>
          </a:prstGeom>
          <a:noFill/>
          <a:ln w="19050">
            <a:solidFill>
              <a:srgbClr val="CE3220"/>
            </a:solidFill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泪滴形 12"/>
          <p:cNvSpPr/>
          <p:nvPr/>
        </p:nvSpPr>
        <p:spPr>
          <a:xfrm flipH="1">
            <a:off x="4792049" y="2513833"/>
            <a:ext cx="876002" cy="876002"/>
          </a:xfrm>
          <a:prstGeom prst="teardrop">
            <a:avLst/>
          </a:prstGeom>
          <a:solidFill>
            <a:srgbClr val="B5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783861" y="4042082"/>
            <a:ext cx="3459122" cy="876002"/>
          </a:xfrm>
          <a:prstGeom prst="roundRect">
            <a:avLst/>
          </a:prstGeom>
          <a:noFill/>
          <a:ln w="19050">
            <a:solidFill>
              <a:srgbClr val="07A140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泪滴形 14"/>
          <p:cNvSpPr/>
          <p:nvPr/>
        </p:nvSpPr>
        <p:spPr>
          <a:xfrm flipH="1" flipV="1">
            <a:off x="4790857" y="4042082"/>
            <a:ext cx="876002" cy="876002"/>
          </a:xfrm>
          <a:prstGeom prst="teardrop">
            <a:avLst/>
          </a:prstGeom>
          <a:solidFill>
            <a:srgbClr val="6E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 flipH="1">
            <a:off x="6950587" y="4042082"/>
            <a:ext cx="3459122" cy="876002"/>
          </a:xfrm>
          <a:prstGeom prst="roundRect">
            <a:avLst/>
          </a:prstGeom>
          <a:noFill/>
          <a:ln w="19050">
            <a:solidFill>
              <a:srgbClr val="ED7616"/>
            </a:solidFill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V="1">
            <a:off x="6518681" y="4042084"/>
            <a:ext cx="876002" cy="876002"/>
          </a:xfrm>
          <a:prstGeom prst="teardrop">
            <a:avLst/>
          </a:prstGeom>
          <a:solidFill>
            <a:srgbClr val="CE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 flipH="1">
            <a:off x="7429009" y="4205809"/>
            <a:ext cx="2871012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 flipH="1">
            <a:off x="1866361" y="4238536"/>
            <a:ext cx="2871012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 flipH="1">
            <a:off x="1836906" y="2683629"/>
            <a:ext cx="2871012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 flipH="1">
            <a:off x="4848370" y="2697297"/>
            <a:ext cx="76336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 flipH="1">
            <a:off x="4849924" y="4253185"/>
            <a:ext cx="76336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 flipH="1">
            <a:off x="6568907" y="4223930"/>
            <a:ext cx="76336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flipH="1">
            <a:off x="6950587" y="2520906"/>
            <a:ext cx="3459122" cy="876002"/>
          </a:xfrm>
          <a:prstGeom prst="roundRect">
            <a:avLst/>
          </a:prstGeom>
          <a:noFill/>
          <a:ln w="19050">
            <a:solidFill>
              <a:srgbClr val="848E2B"/>
            </a:solidFill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泪滴形 25"/>
          <p:cNvSpPr/>
          <p:nvPr/>
        </p:nvSpPr>
        <p:spPr>
          <a:xfrm>
            <a:off x="6518681" y="2520908"/>
            <a:ext cx="876002" cy="876002"/>
          </a:xfrm>
          <a:prstGeom prst="teardrop">
            <a:avLst/>
          </a:prstGeom>
          <a:solidFill>
            <a:srgbClr val="EB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 flipH="1">
            <a:off x="7429009" y="2684633"/>
            <a:ext cx="2871012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 flipH="1">
            <a:off x="6568907" y="2702754"/>
            <a:ext cx="76336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117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22"/>
          <p:cNvSpPr/>
          <p:nvPr/>
        </p:nvSpPr>
        <p:spPr bwMode="auto">
          <a:xfrm>
            <a:off x="9076142" y="2220226"/>
            <a:ext cx="1323669" cy="158722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EADA7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Freeform 23"/>
          <p:cNvSpPr/>
          <p:nvPr/>
        </p:nvSpPr>
        <p:spPr bwMode="auto">
          <a:xfrm>
            <a:off x="8812588" y="3673705"/>
            <a:ext cx="1587223" cy="1323669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CEA95A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reeform 24"/>
          <p:cNvSpPr/>
          <p:nvPr/>
        </p:nvSpPr>
        <p:spPr bwMode="auto">
          <a:xfrm>
            <a:off x="7622663" y="3408184"/>
            <a:ext cx="1323669" cy="158919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B5213B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Freeform 25"/>
          <p:cNvSpPr/>
          <p:nvPr/>
        </p:nvSpPr>
        <p:spPr bwMode="auto">
          <a:xfrm>
            <a:off x="7622663" y="2220226"/>
            <a:ext cx="1583289" cy="1323669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EB862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Freeform 43"/>
          <p:cNvSpPr>
            <a:spLocks noEditPoints="1"/>
          </p:cNvSpPr>
          <p:nvPr/>
        </p:nvSpPr>
        <p:spPr bwMode="auto">
          <a:xfrm>
            <a:off x="9569637" y="4158630"/>
            <a:ext cx="338795" cy="439609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rgbClr val="FCE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Freeform 72"/>
          <p:cNvSpPr>
            <a:spLocks noEditPoints="1"/>
          </p:cNvSpPr>
          <p:nvPr/>
        </p:nvSpPr>
        <p:spPr bwMode="auto">
          <a:xfrm>
            <a:off x="8070146" y="2622390"/>
            <a:ext cx="428701" cy="430555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rgbClr val="FCE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Freeform 76"/>
          <p:cNvSpPr>
            <a:spLocks noEditPoints="1"/>
          </p:cNvSpPr>
          <p:nvPr/>
        </p:nvSpPr>
        <p:spPr bwMode="auto">
          <a:xfrm>
            <a:off x="8086237" y="4170818"/>
            <a:ext cx="396521" cy="401241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rgbClr val="FCE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Freeform 79"/>
          <p:cNvSpPr>
            <a:spLocks noEditPoints="1"/>
          </p:cNvSpPr>
          <p:nvPr/>
        </p:nvSpPr>
        <p:spPr bwMode="auto">
          <a:xfrm>
            <a:off x="9550656" y="2656861"/>
            <a:ext cx="374641" cy="438186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rgbClr val="FCE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62258" y="2465157"/>
            <a:ext cx="5385891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1762257" y="2096085"/>
            <a:ext cx="30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258" y="4432737"/>
            <a:ext cx="5385891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1762257" y="4063665"/>
            <a:ext cx="30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在此添加标题</a:t>
            </a:r>
          </a:p>
        </p:txBody>
      </p:sp>
    </p:spTree>
  </p:cSld>
  <p:clrMapOvr>
    <a:masterClrMapping/>
  </p:clrMapOvr>
  <p:transition advTm="182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4900801" y="324549"/>
            <a:ext cx="239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645735"/>
            <a:ext cx="185970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95473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/>
          <p:nvPr/>
        </p:nvSpPr>
        <p:spPr bwMode="auto">
          <a:xfrm>
            <a:off x="5770563" y="2673351"/>
            <a:ext cx="655638" cy="676275"/>
          </a:xfrm>
          <a:custGeom>
            <a:avLst/>
            <a:gdLst>
              <a:gd name="T0" fmla="*/ 173 w 173"/>
              <a:gd name="T1" fmla="*/ 0 h 180"/>
              <a:gd name="T2" fmla="*/ 173 w 173"/>
              <a:gd name="T3" fmla="*/ 180 h 180"/>
              <a:gd name="T4" fmla="*/ 0 w 173"/>
              <a:gd name="T5" fmla="*/ 180 h 180"/>
              <a:gd name="T6" fmla="*/ 0 w 173"/>
              <a:gd name="T7" fmla="*/ 0 h 180"/>
              <a:gd name="T8" fmla="*/ 173 w 173"/>
              <a:gd name="T9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80">
                <a:moveTo>
                  <a:pt x="173" y="0"/>
                </a:moveTo>
                <a:cubicBezTo>
                  <a:pt x="109" y="64"/>
                  <a:pt x="109" y="117"/>
                  <a:pt x="173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63" y="117"/>
                  <a:pt x="63" y="64"/>
                  <a:pt x="0" y="0"/>
                </a:cubicBezTo>
                <a:lnTo>
                  <a:pt x="173" y="0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770563" y="4000501"/>
            <a:ext cx="655638" cy="676275"/>
          </a:xfrm>
          <a:custGeom>
            <a:avLst/>
            <a:gdLst>
              <a:gd name="T0" fmla="*/ 173 w 173"/>
              <a:gd name="T1" fmla="*/ 0 h 180"/>
              <a:gd name="T2" fmla="*/ 173 w 173"/>
              <a:gd name="T3" fmla="*/ 180 h 180"/>
              <a:gd name="T4" fmla="*/ 0 w 173"/>
              <a:gd name="T5" fmla="*/ 180 h 180"/>
              <a:gd name="T6" fmla="*/ 0 w 173"/>
              <a:gd name="T7" fmla="*/ 0 h 180"/>
              <a:gd name="T8" fmla="*/ 173 w 173"/>
              <a:gd name="T9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80">
                <a:moveTo>
                  <a:pt x="173" y="0"/>
                </a:moveTo>
                <a:cubicBezTo>
                  <a:pt x="109" y="64"/>
                  <a:pt x="109" y="116"/>
                  <a:pt x="173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63" y="116"/>
                  <a:pt x="63" y="64"/>
                  <a:pt x="0" y="0"/>
                </a:cubicBezTo>
                <a:lnTo>
                  <a:pt x="173" y="0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632450" y="1890713"/>
            <a:ext cx="927100" cy="917575"/>
          </a:xfrm>
          <a:prstGeom prst="ellipse">
            <a:avLst/>
          </a:prstGeom>
          <a:solidFill>
            <a:srgbClr val="B521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632450" y="3214688"/>
            <a:ext cx="927100" cy="920750"/>
          </a:xfrm>
          <a:prstGeom prst="ellipse">
            <a:avLst/>
          </a:prstGeom>
          <a:solidFill>
            <a:srgbClr val="6EADA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632450" y="4540251"/>
            <a:ext cx="927100" cy="922338"/>
          </a:xfrm>
          <a:prstGeom prst="ellipse">
            <a:avLst/>
          </a:prstGeom>
          <a:solidFill>
            <a:srgbClr val="EB8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708650" y="1966913"/>
            <a:ext cx="774700" cy="7667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08650" y="3292476"/>
            <a:ext cx="774700" cy="763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708650" y="4616451"/>
            <a:ext cx="774700" cy="766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937250" y="4814888"/>
            <a:ext cx="344488" cy="342901"/>
            <a:chOff x="5937250" y="5538788"/>
            <a:chExt cx="344488" cy="342901"/>
          </a:xfrm>
          <a:solidFill>
            <a:srgbClr val="ED7616"/>
          </a:solidFill>
        </p:grpSpPr>
        <p:sp>
          <p:nvSpPr>
            <p:cNvPr id="21" name="Freeform 16"/>
            <p:cNvSpPr/>
            <p:nvPr/>
          </p:nvSpPr>
          <p:spPr bwMode="auto">
            <a:xfrm>
              <a:off x="6005513" y="5637213"/>
              <a:ext cx="177800" cy="176213"/>
            </a:xfrm>
            <a:custGeom>
              <a:avLst/>
              <a:gdLst>
                <a:gd name="T0" fmla="*/ 40 w 47"/>
                <a:gd name="T1" fmla="*/ 24 h 47"/>
                <a:gd name="T2" fmla="*/ 24 w 47"/>
                <a:gd name="T3" fmla="*/ 40 h 47"/>
                <a:gd name="T4" fmla="*/ 8 w 47"/>
                <a:gd name="T5" fmla="*/ 24 h 47"/>
                <a:gd name="T6" fmla="*/ 24 w 47"/>
                <a:gd name="T7" fmla="*/ 8 h 47"/>
                <a:gd name="T8" fmla="*/ 32 w 47"/>
                <a:gd name="T9" fmla="*/ 10 h 47"/>
                <a:gd name="T10" fmla="*/ 38 w 47"/>
                <a:gd name="T11" fmla="*/ 5 h 47"/>
                <a:gd name="T12" fmla="*/ 24 w 47"/>
                <a:gd name="T13" fmla="*/ 0 h 47"/>
                <a:gd name="T14" fmla="*/ 0 w 47"/>
                <a:gd name="T15" fmla="*/ 24 h 47"/>
                <a:gd name="T16" fmla="*/ 24 w 47"/>
                <a:gd name="T17" fmla="*/ 47 h 47"/>
                <a:gd name="T18" fmla="*/ 47 w 47"/>
                <a:gd name="T19" fmla="*/ 24 h 47"/>
                <a:gd name="T20" fmla="*/ 43 w 47"/>
                <a:gd name="T21" fmla="*/ 10 h 47"/>
                <a:gd name="T22" fmla="*/ 37 w 47"/>
                <a:gd name="T23" fmla="*/ 15 h 47"/>
                <a:gd name="T24" fmla="*/ 40 w 47"/>
                <a:gd name="T2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40" y="24"/>
                  </a:moveTo>
                  <a:cubicBezTo>
                    <a:pt x="40" y="33"/>
                    <a:pt x="33" y="40"/>
                    <a:pt x="24" y="40"/>
                  </a:cubicBezTo>
                  <a:cubicBezTo>
                    <a:pt x="15" y="40"/>
                    <a:pt x="8" y="33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27" y="8"/>
                    <a:pt x="30" y="9"/>
                    <a:pt x="32" y="1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4" y="2"/>
                    <a:pt x="29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ubicBezTo>
                    <a:pt x="47" y="19"/>
                    <a:pt x="46" y="14"/>
                    <a:pt x="43" y="1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8"/>
                    <a:pt x="40" y="21"/>
                    <a:pt x="4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065838" y="5697538"/>
              <a:ext cx="57150" cy="55563"/>
            </a:xfrm>
            <a:custGeom>
              <a:avLst/>
              <a:gdLst>
                <a:gd name="T0" fmla="*/ 10 w 15"/>
                <a:gd name="T1" fmla="*/ 1 h 15"/>
                <a:gd name="T2" fmla="*/ 8 w 15"/>
                <a:gd name="T3" fmla="*/ 0 h 15"/>
                <a:gd name="T4" fmla="*/ 0 w 15"/>
                <a:gd name="T5" fmla="*/ 8 h 15"/>
                <a:gd name="T6" fmla="*/ 8 w 15"/>
                <a:gd name="T7" fmla="*/ 15 h 15"/>
                <a:gd name="T8" fmla="*/ 15 w 15"/>
                <a:gd name="T9" fmla="*/ 8 h 15"/>
                <a:gd name="T10" fmla="*/ 15 w 15"/>
                <a:gd name="T11" fmla="*/ 5 h 15"/>
                <a:gd name="T12" fmla="*/ 7 w 15"/>
                <a:gd name="T13" fmla="*/ 8 h 15"/>
                <a:gd name="T14" fmla="*/ 10 w 15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0" y="1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5937250" y="5568951"/>
              <a:ext cx="314325" cy="312738"/>
            </a:xfrm>
            <a:custGeom>
              <a:avLst/>
              <a:gdLst>
                <a:gd name="T0" fmla="*/ 70 w 83"/>
                <a:gd name="T1" fmla="*/ 19 h 83"/>
                <a:gd name="T2" fmla="*/ 68 w 83"/>
                <a:gd name="T3" fmla="*/ 20 h 83"/>
                <a:gd name="T4" fmla="*/ 76 w 83"/>
                <a:gd name="T5" fmla="*/ 42 h 83"/>
                <a:gd name="T6" fmla="*/ 42 w 83"/>
                <a:gd name="T7" fmla="*/ 76 h 83"/>
                <a:gd name="T8" fmla="*/ 8 w 83"/>
                <a:gd name="T9" fmla="*/ 42 h 83"/>
                <a:gd name="T10" fmla="*/ 42 w 83"/>
                <a:gd name="T11" fmla="*/ 7 h 83"/>
                <a:gd name="T12" fmla="*/ 63 w 83"/>
                <a:gd name="T13" fmla="*/ 15 h 83"/>
                <a:gd name="T14" fmla="*/ 65 w 83"/>
                <a:gd name="T15" fmla="*/ 13 h 83"/>
                <a:gd name="T16" fmla="*/ 65 w 83"/>
                <a:gd name="T17" fmla="*/ 7 h 83"/>
                <a:gd name="T18" fmla="*/ 42 w 83"/>
                <a:gd name="T19" fmla="*/ 0 h 83"/>
                <a:gd name="T20" fmla="*/ 0 w 83"/>
                <a:gd name="T21" fmla="*/ 42 h 83"/>
                <a:gd name="T22" fmla="*/ 42 w 83"/>
                <a:gd name="T23" fmla="*/ 83 h 83"/>
                <a:gd name="T24" fmla="*/ 83 w 83"/>
                <a:gd name="T25" fmla="*/ 42 h 83"/>
                <a:gd name="T26" fmla="*/ 76 w 83"/>
                <a:gd name="T27" fmla="*/ 19 h 83"/>
                <a:gd name="T28" fmla="*/ 70 w 83"/>
                <a:gd name="T29" fmla="*/ 1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83">
                  <a:moveTo>
                    <a:pt x="70" y="19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73" y="26"/>
                    <a:pt x="76" y="34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7"/>
                    <a:pt x="42" y="7"/>
                  </a:cubicBezTo>
                  <a:cubicBezTo>
                    <a:pt x="50" y="7"/>
                    <a:pt x="57" y="10"/>
                    <a:pt x="63" y="15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58" y="3"/>
                    <a:pt x="50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65" y="83"/>
                    <a:pt x="83" y="65"/>
                    <a:pt x="83" y="42"/>
                  </a:cubicBezTo>
                  <a:cubicBezTo>
                    <a:pt x="83" y="33"/>
                    <a:pt x="81" y="25"/>
                    <a:pt x="76" y="19"/>
                  </a:cubicBezTo>
                  <a:lnTo>
                    <a:pt x="7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096000" y="5538788"/>
              <a:ext cx="185738" cy="188913"/>
            </a:xfrm>
            <a:custGeom>
              <a:avLst/>
              <a:gdLst>
                <a:gd name="T0" fmla="*/ 91 w 117"/>
                <a:gd name="T1" fmla="*/ 29 h 119"/>
                <a:gd name="T2" fmla="*/ 91 w 117"/>
                <a:gd name="T3" fmla="*/ 0 h 119"/>
                <a:gd name="T4" fmla="*/ 74 w 117"/>
                <a:gd name="T5" fmla="*/ 17 h 119"/>
                <a:gd name="T6" fmla="*/ 60 w 117"/>
                <a:gd name="T7" fmla="*/ 31 h 119"/>
                <a:gd name="T8" fmla="*/ 60 w 117"/>
                <a:gd name="T9" fmla="*/ 52 h 119"/>
                <a:gd name="T10" fmla="*/ 34 w 117"/>
                <a:gd name="T11" fmla="*/ 78 h 119"/>
                <a:gd name="T12" fmla="*/ 12 w 117"/>
                <a:gd name="T13" fmla="*/ 100 h 119"/>
                <a:gd name="T14" fmla="*/ 0 w 117"/>
                <a:gd name="T15" fmla="*/ 119 h 119"/>
                <a:gd name="T16" fmla="*/ 17 w 117"/>
                <a:gd name="T17" fmla="*/ 107 h 119"/>
                <a:gd name="T18" fmla="*/ 38 w 117"/>
                <a:gd name="T19" fmla="*/ 83 h 119"/>
                <a:gd name="T20" fmla="*/ 65 w 117"/>
                <a:gd name="T21" fmla="*/ 60 h 119"/>
                <a:gd name="T22" fmla="*/ 86 w 117"/>
                <a:gd name="T23" fmla="*/ 57 h 119"/>
                <a:gd name="T24" fmla="*/ 103 w 117"/>
                <a:gd name="T25" fmla="*/ 43 h 119"/>
                <a:gd name="T26" fmla="*/ 117 w 117"/>
                <a:gd name="T27" fmla="*/ 29 h 119"/>
                <a:gd name="T28" fmla="*/ 91 w 117"/>
                <a:gd name="T29" fmla="*/ 2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19">
                  <a:moveTo>
                    <a:pt x="91" y="29"/>
                  </a:moveTo>
                  <a:lnTo>
                    <a:pt x="91" y="0"/>
                  </a:lnTo>
                  <a:lnTo>
                    <a:pt x="74" y="17"/>
                  </a:lnTo>
                  <a:lnTo>
                    <a:pt x="60" y="31"/>
                  </a:lnTo>
                  <a:lnTo>
                    <a:pt x="60" y="52"/>
                  </a:lnTo>
                  <a:lnTo>
                    <a:pt x="34" y="78"/>
                  </a:lnTo>
                  <a:lnTo>
                    <a:pt x="12" y="100"/>
                  </a:lnTo>
                  <a:lnTo>
                    <a:pt x="0" y="119"/>
                  </a:lnTo>
                  <a:lnTo>
                    <a:pt x="17" y="107"/>
                  </a:lnTo>
                  <a:lnTo>
                    <a:pt x="38" y="83"/>
                  </a:lnTo>
                  <a:lnTo>
                    <a:pt x="65" y="60"/>
                  </a:lnTo>
                  <a:lnTo>
                    <a:pt x="86" y="57"/>
                  </a:lnTo>
                  <a:lnTo>
                    <a:pt x="103" y="43"/>
                  </a:lnTo>
                  <a:lnTo>
                    <a:pt x="117" y="29"/>
                  </a:lnTo>
                  <a:lnTo>
                    <a:pt x="9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Freeform 20"/>
          <p:cNvSpPr>
            <a:spLocks noEditPoints="1"/>
          </p:cNvSpPr>
          <p:nvPr/>
        </p:nvSpPr>
        <p:spPr bwMode="auto">
          <a:xfrm>
            <a:off x="5926138" y="3503613"/>
            <a:ext cx="344488" cy="341313"/>
          </a:xfrm>
          <a:custGeom>
            <a:avLst/>
            <a:gdLst>
              <a:gd name="T0" fmla="*/ 0 w 91"/>
              <a:gd name="T1" fmla="*/ 46 h 91"/>
              <a:gd name="T2" fmla="*/ 91 w 91"/>
              <a:gd name="T3" fmla="*/ 46 h 91"/>
              <a:gd name="T4" fmla="*/ 48 w 91"/>
              <a:gd name="T5" fmla="*/ 86 h 91"/>
              <a:gd name="T6" fmla="*/ 48 w 91"/>
              <a:gd name="T7" fmla="*/ 67 h 91"/>
              <a:gd name="T8" fmla="*/ 28 w 91"/>
              <a:gd name="T9" fmla="*/ 71 h 91"/>
              <a:gd name="T10" fmla="*/ 43 w 91"/>
              <a:gd name="T11" fmla="*/ 67 h 91"/>
              <a:gd name="T12" fmla="*/ 66 w 91"/>
              <a:gd name="T13" fmla="*/ 73 h 91"/>
              <a:gd name="T14" fmla="*/ 71 w 91"/>
              <a:gd name="T15" fmla="*/ 77 h 91"/>
              <a:gd name="T16" fmla="*/ 19 w 91"/>
              <a:gd name="T17" fmla="*/ 77 h 91"/>
              <a:gd name="T18" fmla="*/ 24 w 91"/>
              <a:gd name="T19" fmla="*/ 73 h 91"/>
              <a:gd name="T20" fmla="*/ 68 w 91"/>
              <a:gd name="T21" fmla="*/ 68 h 91"/>
              <a:gd name="T22" fmla="*/ 86 w 91"/>
              <a:gd name="T23" fmla="*/ 48 h 91"/>
              <a:gd name="T24" fmla="*/ 68 w 91"/>
              <a:gd name="T25" fmla="*/ 68 h 91"/>
              <a:gd name="T26" fmla="*/ 15 w 91"/>
              <a:gd name="T27" fmla="*/ 73 h 91"/>
              <a:gd name="T28" fmla="*/ 19 w 91"/>
              <a:gd name="T29" fmla="*/ 48 h 91"/>
              <a:gd name="T30" fmla="*/ 48 w 91"/>
              <a:gd name="T31" fmla="*/ 62 h 91"/>
              <a:gd name="T32" fmla="*/ 67 w 91"/>
              <a:gd name="T33" fmla="*/ 48 h 91"/>
              <a:gd name="T34" fmla="*/ 48 w 91"/>
              <a:gd name="T35" fmla="*/ 62 h 91"/>
              <a:gd name="T36" fmla="*/ 27 w 91"/>
              <a:gd name="T37" fmla="*/ 66 h 91"/>
              <a:gd name="T38" fmla="*/ 43 w 91"/>
              <a:gd name="T39" fmla="*/ 48 h 91"/>
              <a:gd name="T40" fmla="*/ 86 w 91"/>
              <a:gd name="T41" fmla="*/ 43 h 91"/>
              <a:gd name="T42" fmla="*/ 68 w 91"/>
              <a:gd name="T43" fmla="*/ 23 h 91"/>
              <a:gd name="T44" fmla="*/ 86 w 91"/>
              <a:gd name="T45" fmla="*/ 43 h 91"/>
              <a:gd name="T46" fmla="*/ 64 w 91"/>
              <a:gd name="T47" fmla="*/ 25 h 91"/>
              <a:gd name="T48" fmla="*/ 48 w 91"/>
              <a:gd name="T49" fmla="*/ 43 h 91"/>
              <a:gd name="T50" fmla="*/ 43 w 91"/>
              <a:gd name="T51" fmla="*/ 43 h 91"/>
              <a:gd name="T52" fmla="*/ 27 w 91"/>
              <a:gd name="T53" fmla="*/ 25 h 91"/>
              <a:gd name="T54" fmla="*/ 43 w 91"/>
              <a:gd name="T55" fmla="*/ 43 h 91"/>
              <a:gd name="T56" fmla="*/ 22 w 91"/>
              <a:gd name="T57" fmla="*/ 23 h 91"/>
              <a:gd name="T58" fmla="*/ 4 w 91"/>
              <a:gd name="T59" fmla="*/ 43 h 91"/>
              <a:gd name="T60" fmla="*/ 48 w 91"/>
              <a:gd name="T61" fmla="*/ 24 h 91"/>
              <a:gd name="T62" fmla="*/ 48 w 91"/>
              <a:gd name="T63" fmla="*/ 5 h 91"/>
              <a:gd name="T64" fmla="*/ 28 w 91"/>
              <a:gd name="T65" fmla="*/ 20 h 91"/>
              <a:gd name="T66" fmla="*/ 43 w 91"/>
              <a:gd name="T67" fmla="*/ 5 h 91"/>
              <a:gd name="T68" fmla="*/ 60 w 91"/>
              <a:gd name="T69" fmla="*/ 7 h 91"/>
              <a:gd name="T70" fmla="*/ 71 w 91"/>
              <a:gd name="T71" fmla="*/ 14 h 91"/>
              <a:gd name="T72" fmla="*/ 19 w 91"/>
              <a:gd name="T73" fmla="*/ 14 h 91"/>
              <a:gd name="T74" fmla="*/ 31 w 91"/>
              <a:gd name="T75" fmla="*/ 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" h="91">
                <a:moveTo>
                  <a:pt x="45" y="91"/>
                </a:moveTo>
                <a:cubicBezTo>
                  <a:pt x="20" y="91"/>
                  <a:pt x="0" y="71"/>
                  <a:pt x="0" y="46"/>
                </a:cubicBezTo>
                <a:cubicBezTo>
                  <a:pt x="0" y="20"/>
                  <a:pt x="20" y="0"/>
                  <a:pt x="45" y="0"/>
                </a:cubicBezTo>
                <a:cubicBezTo>
                  <a:pt x="70" y="0"/>
                  <a:pt x="91" y="20"/>
                  <a:pt x="91" y="46"/>
                </a:cubicBezTo>
                <a:cubicBezTo>
                  <a:pt x="91" y="71"/>
                  <a:pt x="70" y="91"/>
                  <a:pt x="45" y="91"/>
                </a:cubicBezTo>
                <a:close/>
                <a:moveTo>
                  <a:pt x="48" y="86"/>
                </a:moveTo>
                <a:cubicBezTo>
                  <a:pt x="53" y="85"/>
                  <a:pt x="58" y="79"/>
                  <a:pt x="62" y="71"/>
                </a:cubicBezTo>
                <a:cubicBezTo>
                  <a:pt x="57" y="69"/>
                  <a:pt x="53" y="68"/>
                  <a:pt x="48" y="67"/>
                </a:cubicBezTo>
                <a:lnTo>
                  <a:pt x="48" y="86"/>
                </a:lnTo>
                <a:close/>
                <a:moveTo>
                  <a:pt x="28" y="71"/>
                </a:moveTo>
                <a:cubicBezTo>
                  <a:pt x="32" y="79"/>
                  <a:pt x="37" y="85"/>
                  <a:pt x="43" y="86"/>
                </a:cubicBezTo>
                <a:cubicBezTo>
                  <a:pt x="43" y="67"/>
                  <a:pt x="43" y="67"/>
                  <a:pt x="43" y="67"/>
                </a:cubicBezTo>
                <a:cubicBezTo>
                  <a:pt x="38" y="68"/>
                  <a:pt x="33" y="69"/>
                  <a:pt x="28" y="71"/>
                </a:cubicBezTo>
                <a:close/>
                <a:moveTo>
                  <a:pt x="66" y="73"/>
                </a:moveTo>
                <a:cubicBezTo>
                  <a:pt x="64" y="77"/>
                  <a:pt x="62" y="81"/>
                  <a:pt x="60" y="84"/>
                </a:cubicBezTo>
                <a:cubicBezTo>
                  <a:pt x="64" y="82"/>
                  <a:pt x="68" y="80"/>
                  <a:pt x="71" y="77"/>
                </a:cubicBezTo>
                <a:cubicBezTo>
                  <a:pt x="70" y="75"/>
                  <a:pt x="68" y="74"/>
                  <a:pt x="66" y="73"/>
                </a:cubicBezTo>
                <a:close/>
                <a:moveTo>
                  <a:pt x="19" y="77"/>
                </a:moveTo>
                <a:cubicBezTo>
                  <a:pt x="22" y="80"/>
                  <a:pt x="26" y="82"/>
                  <a:pt x="31" y="84"/>
                </a:cubicBezTo>
                <a:cubicBezTo>
                  <a:pt x="28" y="81"/>
                  <a:pt x="26" y="77"/>
                  <a:pt x="24" y="73"/>
                </a:cubicBezTo>
                <a:cubicBezTo>
                  <a:pt x="22" y="74"/>
                  <a:pt x="20" y="75"/>
                  <a:pt x="19" y="77"/>
                </a:cubicBezTo>
                <a:close/>
                <a:moveTo>
                  <a:pt x="68" y="68"/>
                </a:moveTo>
                <a:cubicBezTo>
                  <a:pt x="70" y="70"/>
                  <a:pt x="73" y="72"/>
                  <a:pt x="75" y="73"/>
                </a:cubicBezTo>
                <a:cubicBezTo>
                  <a:pt x="81" y="66"/>
                  <a:pt x="85" y="57"/>
                  <a:pt x="86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5"/>
                  <a:pt x="70" y="62"/>
                  <a:pt x="68" y="68"/>
                </a:cubicBezTo>
                <a:close/>
                <a:moveTo>
                  <a:pt x="4" y="48"/>
                </a:moveTo>
                <a:cubicBezTo>
                  <a:pt x="5" y="57"/>
                  <a:pt x="9" y="66"/>
                  <a:pt x="15" y="73"/>
                </a:cubicBezTo>
                <a:cubicBezTo>
                  <a:pt x="17" y="72"/>
                  <a:pt x="20" y="70"/>
                  <a:pt x="22" y="68"/>
                </a:cubicBezTo>
                <a:cubicBezTo>
                  <a:pt x="20" y="62"/>
                  <a:pt x="19" y="55"/>
                  <a:pt x="19" y="48"/>
                </a:cubicBezTo>
                <a:lnTo>
                  <a:pt x="4" y="48"/>
                </a:lnTo>
                <a:close/>
                <a:moveTo>
                  <a:pt x="48" y="62"/>
                </a:moveTo>
                <a:cubicBezTo>
                  <a:pt x="53" y="63"/>
                  <a:pt x="59" y="64"/>
                  <a:pt x="64" y="66"/>
                </a:cubicBezTo>
                <a:cubicBezTo>
                  <a:pt x="65" y="61"/>
                  <a:pt x="67" y="54"/>
                  <a:pt x="67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62"/>
                </a:lnTo>
                <a:close/>
                <a:moveTo>
                  <a:pt x="24" y="48"/>
                </a:moveTo>
                <a:cubicBezTo>
                  <a:pt x="24" y="54"/>
                  <a:pt x="25" y="61"/>
                  <a:pt x="27" y="66"/>
                </a:cubicBezTo>
                <a:cubicBezTo>
                  <a:pt x="32" y="64"/>
                  <a:pt x="37" y="63"/>
                  <a:pt x="43" y="62"/>
                </a:cubicBezTo>
                <a:cubicBezTo>
                  <a:pt x="43" y="48"/>
                  <a:pt x="43" y="48"/>
                  <a:pt x="43" y="48"/>
                </a:cubicBezTo>
                <a:lnTo>
                  <a:pt x="24" y="48"/>
                </a:lnTo>
                <a:close/>
                <a:moveTo>
                  <a:pt x="86" y="43"/>
                </a:moveTo>
                <a:cubicBezTo>
                  <a:pt x="85" y="34"/>
                  <a:pt x="81" y="25"/>
                  <a:pt x="75" y="18"/>
                </a:cubicBezTo>
                <a:cubicBezTo>
                  <a:pt x="73" y="20"/>
                  <a:pt x="70" y="21"/>
                  <a:pt x="68" y="23"/>
                </a:cubicBezTo>
                <a:cubicBezTo>
                  <a:pt x="70" y="29"/>
                  <a:pt x="71" y="36"/>
                  <a:pt x="71" y="43"/>
                </a:cubicBezTo>
                <a:lnTo>
                  <a:pt x="86" y="43"/>
                </a:lnTo>
                <a:close/>
                <a:moveTo>
                  <a:pt x="67" y="43"/>
                </a:moveTo>
                <a:cubicBezTo>
                  <a:pt x="67" y="37"/>
                  <a:pt x="65" y="30"/>
                  <a:pt x="64" y="25"/>
                </a:cubicBezTo>
                <a:cubicBezTo>
                  <a:pt x="59" y="27"/>
                  <a:pt x="53" y="28"/>
                  <a:pt x="48" y="29"/>
                </a:cubicBezTo>
                <a:cubicBezTo>
                  <a:pt x="48" y="43"/>
                  <a:pt x="48" y="43"/>
                  <a:pt x="48" y="43"/>
                </a:cubicBezTo>
                <a:lnTo>
                  <a:pt x="67" y="43"/>
                </a:lnTo>
                <a:close/>
                <a:moveTo>
                  <a:pt x="43" y="43"/>
                </a:moveTo>
                <a:cubicBezTo>
                  <a:pt x="43" y="29"/>
                  <a:pt x="43" y="29"/>
                  <a:pt x="43" y="29"/>
                </a:cubicBezTo>
                <a:cubicBezTo>
                  <a:pt x="37" y="28"/>
                  <a:pt x="32" y="27"/>
                  <a:pt x="27" y="25"/>
                </a:cubicBezTo>
                <a:cubicBezTo>
                  <a:pt x="25" y="30"/>
                  <a:pt x="24" y="37"/>
                  <a:pt x="24" y="43"/>
                </a:cubicBezTo>
                <a:lnTo>
                  <a:pt x="43" y="43"/>
                </a:lnTo>
                <a:close/>
                <a:moveTo>
                  <a:pt x="19" y="43"/>
                </a:moveTo>
                <a:cubicBezTo>
                  <a:pt x="19" y="36"/>
                  <a:pt x="20" y="29"/>
                  <a:pt x="22" y="23"/>
                </a:cubicBezTo>
                <a:cubicBezTo>
                  <a:pt x="20" y="21"/>
                  <a:pt x="17" y="20"/>
                  <a:pt x="15" y="18"/>
                </a:cubicBezTo>
                <a:cubicBezTo>
                  <a:pt x="9" y="25"/>
                  <a:pt x="5" y="34"/>
                  <a:pt x="4" y="43"/>
                </a:cubicBezTo>
                <a:lnTo>
                  <a:pt x="19" y="43"/>
                </a:lnTo>
                <a:close/>
                <a:moveTo>
                  <a:pt x="48" y="24"/>
                </a:moveTo>
                <a:cubicBezTo>
                  <a:pt x="53" y="24"/>
                  <a:pt x="57" y="22"/>
                  <a:pt x="62" y="20"/>
                </a:cubicBezTo>
                <a:cubicBezTo>
                  <a:pt x="58" y="12"/>
                  <a:pt x="53" y="6"/>
                  <a:pt x="48" y="5"/>
                </a:cubicBezTo>
                <a:lnTo>
                  <a:pt x="48" y="24"/>
                </a:lnTo>
                <a:close/>
                <a:moveTo>
                  <a:pt x="28" y="20"/>
                </a:moveTo>
                <a:cubicBezTo>
                  <a:pt x="33" y="22"/>
                  <a:pt x="38" y="24"/>
                  <a:pt x="43" y="24"/>
                </a:cubicBezTo>
                <a:cubicBezTo>
                  <a:pt x="43" y="5"/>
                  <a:pt x="43" y="5"/>
                  <a:pt x="43" y="5"/>
                </a:cubicBezTo>
                <a:cubicBezTo>
                  <a:pt x="37" y="6"/>
                  <a:pt x="32" y="12"/>
                  <a:pt x="28" y="20"/>
                </a:cubicBezTo>
                <a:close/>
                <a:moveTo>
                  <a:pt x="60" y="7"/>
                </a:moveTo>
                <a:cubicBezTo>
                  <a:pt x="62" y="10"/>
                  <a:pt x="64" y="14"/>
                  <a:pt x="66" y="18"/>
                </a:cubicBezTo>
                <a:cubicBezTo>
                  <a:pt x="68" y="17"/>
                  <a:pt x="70" y="16"/>
                  <a:pt x="71" y="14"/>
                </a:cubicBezTo>
                <a:cubicBezTo>
                  <a:pt x="68" y="11"/>
                  <a:pt x="64" y="9"/>
                  <a:pt x="60" y="7"/>
                </a:cubicBezTo>
                <a:close/>
                <a:moveTo>
                  <a:pt x="19" y="14"/>
                </a:moveTo>
                <a:cubicBezTo>
                  <a:pt x="20" y="16"/>
                  <a:pt x="22" y="17"/>
                  <a:pt x="24" y="18"/>
                </a:cubicBezTo>
                <a:cubicBezTo>
                  <a:pt x="26" y="14"/>
                  <a:pt x="28" y="10"/>
                  <a:pt x="31" y="7"/>
                </a:cubicBezTo>
                <a:cubicBezTo>
                  <a:pt x="26" y="9"/>
                  <a:pt x="22" y="11"/>
                  <a:pt x="19" y="14"/>
                </a:cubicBezTo>
                <a:close/>
              </a:path>
            </a:pathLst>
          </a:custGeom>
          <a:solidFill>
            <a:srgbClr val="848E2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21375" y="2162176"/>
            <a:ext cx="360363" cy="352425"/>
            <a:chOff x="5921375" y="2886076"/>
            <a:chExt cx="360363" cy="352425"/>
          </a:xfrm>
          <a:solidFill>
            <a:srgbClr val="CE3220"/>
          </a:solidFill>
        </p:grpSpPr>
        <p:sp>
          <p:nvSpPr>
            <p:cNvPr id="3" name="Freeform 21"/>
            <p:cNvSpPr/>
            <p:nvPr/>
          </p:nvSpPr>
          <p:spPr bwMode="auto">
            <a:xfrm>
              <a:off x="6076950" y="2919413"/>
              <a:ext cx="163513" cy="101600"/>
            </a:xfrm>
            <a:custGeom>
              <a:avLst/>
              <a:gdLst>
                <a:gd name="T0" fmla="*/ 7 w 43"/>
                <a:gd name="T1" fmla="*/ 16 h 27"/>
                <a:gd name="T2" fmla="*/ 36 w 43"/>
                <a:gd name="T3" fmla="*/ 16 h 27"/>
                <a:gd name="T4" fmla="*/ 42 w 43"/>
                <a:gd name="T5" fmla="*/ 27 h 27"/>
                <a:gd name="T6" fmla="*/ 36 w 43"/>
                <a:gd name="T7" fmla="*/ 8 h 27"/>
                <a:gd name="T8" fmla="*/ 7 w 43"/>
                <a:gd name="T9" fmla="*/ 8 h 27"/>
                <a:gd name="T10" fmla="*/ 1 w 43"/>
                <a:gd name="T11" fmla="*/ 27 h 27"/>
                <a:gd name="T12" fmla="*/ 7 w 43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">
                  <a:moveTo>
                    <a:pt x="7" y="16"/>
                  </a:moveTo>
                  <a:cubicBezTo>
                    <a:pt x="15" y="8"/>
                    <a:pt x="28" y="8"/>
                    <a:pt x="36" y="16"/>
                  </a:cubicBezTo>
                  <a:cubicBezTo>
                    <a:pt x="39" y="19"/>
                    <a:pt x="41" y="23"/>
                    <a:pt x="42" y="27"/>
                  </a:cubicBezTo>
                  <a:cubicBezTo>
                    <a:pt x="43" y="20"/>
                    <a:pt x="41" y="13"/>
                    <a:pt x="36" y="8"/>
                  </a:cubicBezTo>
                  <a:cubicBezTo>
                    <a:pt x="28" y="0"/>
                    <a:pt x="15" y="0"/>
                    <a:pt x="7" y="8"/>
                  </a:cubicBezTo>
                  <a:cubicBezTo>
                    <a:pt x="2" y="13"/>
                    <a:pt x="0" y="20"/>
                    <a:pt x="1" y="27"/>
                  </a:cubicBezTo>
                  <a:cubicBezTo>
                    <a:pt x="2" y="23"/>
                    <a:pt x="4" y="19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Freeform 22"/>
            <p:cNvSpPr/>
            <p:nvPr/>
          </p:nvSpPr>
          <p:spPr bwMode="auto">
            <a:xfrm>
              <a:off x="6096000" y="3054351"/>
              <a:ext cx="114300" cy="38100"/>
            </a:xfrm>
            <a:custGeom>
              <a:avLst/>
              <a:gdLst>
                <a:gd name="T0" fmla="*/ 0 w 30"/>
                <a:gd name="T1" fmla="*/ 0 h 10"/>
                <a:gd name="T2" fmla="*/ 2 w 30"/>
                <a:gd name="T3" fmla="*/ 2 h 10"/>
                <a:gd name="T4" fmla="*/ 30 w 30"/>
                <a:gd name="T5" fmla="*/ 3 h 10"/>
                <a:gd name="T6" fmla="*/ 0 w 3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0" y="9"/>
                    <a:pt x="22" y="10"/>
                    <a:pt x="30" y="3"/>
                  </a:cubicBezTo>
                  <a:cubicBezTo>
                    <a:pt x="20" y="8"/>
                    <a:pt x="9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5921375" y="2886076"/>
              <a:ext cx="360363" cy="352425"/>
            </a:xfrm>
            <a:custGeom>
              <a:avLst/>
              <a:gdLst>
                <a:gd name="T0" fmla="*/ 83 w 95"/>
                <a:gd name="T1" fmla="*/ 53 h 94"/>
                <a:gd name="T2" fmla="*/ 82 w 95"/>
                <a:gd name="T3" fmla="*/ 10 h 94"/>
                <a:gd name="T4" fmla="*/ 44 w 95"/>
                <a:gd name="T5" fmla="*/ 10 h 94"/>
                <a:gd name="T6" fmla="*/ 41 w 95"/>
                <a:gd name="T7" fmla="*/ 51 h 94"/>
                <a:gd name="T8" fmla="*/ 36 w 95"/>
                <a:gd name="T9" fmla="*/ 56 h 94"/>
                <a:gd name="T10" fmla="*/ 35 w 95"/>
                <a:gd name="T11" fmla="*/ 55 h 94"/>
                <a:gd name="T12" fmla="*/ 1 w 95"/>
                <a:gd name="T13" fmla="*/ 88 h 94"/>
                <a:gd name="T14" fmla="*/ 1 w 95"/>
                <a:gd name="T15" fmla="*/ 93 h 94"/>
                <a:gd name="T16" fmla="*/ 2 w 95"/>
                <a:gd name="T17" fmla="*/ 93 h 94"/>
                <a:gd name="T18" fmla="*/ 6 w 95"/>
                <a:gd name="T19" fmla="*/ 93 h 94"/>
                <a:gd name="T20" fmla="*/ 40 w 95"/>
                <a:gd name="T21" fmla="*/ 60 h 94"/>
                <a:gd name="T22" fmla="*/ 39 w 95"/>
                <a:gd name="T23" fmla="*/ 59 h 94"/>
                <a:gd name="T24" fmla="*/ 44 w 95"/>
                <a:gd name="T25" fmla="*/ 54 h 94"/>
                <a:gd name="T26" fmla="*/ 83 w 95"/>
                <a:gd name="T27" fmla="*/ 53 h 94"/>
                <a:gd name="T28" fmla="*/ 46 w 95"/>
                <a:gd name="T29" fmla="*/ 15 h 94"/>
                <a:gd name="T30" fmla="*/ 79 w 95"/>
                <a:gd name="T31" fmla="*/ 15 h 94"/>
                <a:gd name="T32" fmla="*/ 79 w 95"/>
                <a:gd name="T33" fmla="*/ 49 h 94"/>
                <a:gd name="T34" fmla="*/ 46 w 95"/>
                <a:gd name="T35" fmla="*/ 49 h 94"/>
                <a:gd name="T36" fmla="*/ 46 w 95"/>
                <a:gd name="T37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4">
                  <a:moveTo>
                    <a:pt x="83" y="53"/>
                  </a:moveTo>
                  <a:cubicBezTo>
                    <a:pt x="95" y="41"/>
                    <a:pt x="95" y="22"/>
                    <a:pt x="82" y="10"/>
                  </a:cubicBezTo>
                  <a:cubicBezTo>
                    <a:pt x="71" y="1"/>
                    <a:pt x="55" y="0"/>
                    <a:pt x="44" y="10"/>
                  </a:cubicBezTo>
                  <a:cubicBezTo>
                    <a:pt x="31" y="21"/>
                    <a:pt x="30" y="39"/>
                    <a:pt x="41" y="51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90"/>
                    <a:pt x="0" y="92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4"/>
                    <a:pt x="5" y="94"/>
                    <a:pt x="6" y="93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5" y="64"/>
                    <a:pt x="72" y="63"/>
                    <a:pt x="83" y="53"/>
                  </a:cubicBezTo>
                  <a:close/>
                  <a:moveTo>
                    <a:pt x="46" y="15"/>
                  </a:moveTo>
                  <a:cubicBezTo>
                    <a:pt x="55" y="6"/>
                    <a:pt x="70" y="6"/>
                    <a:pt x="79" y="15"/>
                  </a:cubicBezTo>
                  <a:cubicBezTo>
                    <a:pt x="89" y="24"/>
                    <a:pt x="89" y="39"/>
                    <a:pt x="79" y="49"/>
                  </a:cubicBezTo>
                  <a:cubicBezTo>
                    <a:pt x="70" y="58"/>
                    <a:pt x="55" y="58"/>
                    <a:pt x="46" y="49"/>
                  </a:cubicBezTo>
                  <a:cubicBezTo>
                    <a:pt x="37" y="39"/>
                    <a:pt x="37" y="24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76"/>
          <p:cNvSpPr txBox="1"/>
          <p:nvPr/>
        </p:nvSpPr>
        <p:spPr>
          <a:xfrm>
            <a:off x="6788151" y="4603542"/>
            <a:ext cx="10985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88150" y="4909344"/>
            <a:ext cx="3813249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6788151" y="1956660"/>
            <a:ext cx="10985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788150" y="2262462"/>
            <a:ext cx="3813249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4368920" y="3227505"/>
            <a:ext cx="10985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654212" y="3533307"/>
            <a:ext cx="3813249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271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811659" y="2518088"/>
            <a:ext cx="258318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PART 02</a:t>
            </a:r>
            <a:endParaRPr lang="zh-CN" altLang="en-US" sz="5400" dirty="0">
              <a:solidFill>
                <a:srgbClr val="6EADA7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dataa</a:t>
            </a:r>
            <a:endParaRPr lang="zh-CN" altLang="en-US" sz="700" dirty="0">
              <a:solidFill>
                <a:schemeClr val="bg2">
                  <a:lumMod val="2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37141" y="3957989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EADA7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请在此添加标题</a:t>
            </a:r>
          </a:p>
        </p:txBody>
      </p:sp>
    </p:spTree>
  </p:cSld>
  <p:clrMapOvr>
    <a:masterClrMapping/>
  </p:clrMapOvr>
  <p:transition advTm="224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1844</Words>
  <Application>Microsoft Office PowerPoint</Application>
  <PresentationFormat>宽屏</PresentationFormat>
  <Paragraphs>267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Yu Gothic Medium</vt:lpstr>
      <vt:lpstr>方正卡通简体</vt:lpstr>
      <vt:lpstr>华文细黑</vt:lpstr>
      <vt:lpstr>宋体</vt:lpstr>
      <vt:lpstr>微软简中圆</vt:lpstr>
      <vt:lpstr>微软雅黑</vt:lpstr>
      <vt:lpstr>新蒂小丸子小学版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2021-07-22T06:11:42Z</dcterms:created>
  <dcterms:modified xsi:type="dcterms:W3CDTF">2023-01-10T11:34:00Z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EBB3C436168A4DB4B447A7C580AF8F18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