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4" r:id="rId2"/>
    <p:sldId id="293" r:id="rId3"/>
    <p:sldId id="294" r:id="rId4"/>
    <p:sldId id="269" r:id="rId5"/>
    <p:sldId id="270" r:id="rId6"/>
    <p:sldId id="267" r:id="rId7"/>
    <p:sldId id="271" r:id="rId8"/>
    <p:sldId id="268" r:id="rId9"/>
    <p:sldId id="295" r:id="rId10"/>
    <p:sldId id="292" r:id="rId11"/>
    <p:sldId id="272" r:id="rId12"/>
    <p:sldId id="273" r:id="rId13"/>
    <p:sldId id="274" r:id="rId14"/>
    <p:sldId id="296" r:id="rId15"/>
    <p:sldId id="277" r:id="rId16"/>
    <p:sldId id="278" r:id="rId17"/>
    <p:sldId id="279" r:id="rId18"/>
    <p:sldId id="276" r:id="rId19"/>
    <p:sldId id="297" r:id="rId20"/>
    <p:sldId id="283" r:id="rId21"/>
    <p:sldId id="281" r:id="rId22"/>
    <p:sldId id="282" r:id="rId23"/>
    <p:sldId id="280" r:id="rId24"/>
    <p:sldId id="298"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orient="horz" pos="561">
          <p15:clr>
            <a:srgbClr val="A4A3A4"/>
          </p15:clr>
        </p15:guide>
        <p15:guide id="4" orient="horz" pos="691">
          <p15:clr>
            <a:srgbClr val="A4A3A4"/>
          </p15:clr>
        </p15:guide>
        <p15:guide id="5" orient="horz" pos="4017">
          <p15:clr>
            <a:srgbClr val="A4A3A4"/>
          </p15:clr>
        </p15:guide>
        <p15:guide id="6" orient="horz" pos="3888">
          <p15:clr>
            <a:srgbClr val="A4A3A4"/>
          </p15:clr>
        </p15:guide>
        <p15:guide id="7" pos="230">
          <p15:clr>
            <a:srgbClr val="A4A3A4"/>
          </p15:clr>
        </p15:guide>
        <p15:guide id="8" pos="7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2F2725"/>
    <a:srgbClr val="C8161D"/>
    <a:srgbClr val="D8E3FF"/>
    <a:srgbClr val="AC1B46"/>
    <a:srgbClr val="FFFFFF"/>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5" autoAdjust="0"/>
    <p:restoredTop sz="94618" autoAdjust="0"/>
  </p:normalViewPr>
  <p:slideViewPr>
    <p:cSldViewPr snapToGrid="0" showGuides="1">
      <p:cViewPr varScale="1">
        <p:scale>
          <a:sx n="58" d="100"/>
          <a:sy n="58" d="100"/>
        </p:scale>
        <p:origin x="-90" y="-1578"/>
      </p:cViewPr>
      <p:guideLst>
        <p:guide orient="horz" pos="129"/>
        <p:guide orient="horz" pos="4190"/>
        <p:guide orient="horz" pos="561"/>
        <p:guide orient="horz" pos="691"/>
        <p:guide orient="horz" pos="4017"/>
        <p:guide orient="horz" pos="3888"/>
        <p:guide pos="230"/>
        <p:guide pos="744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14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480109"/>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标题 1"/>
          <p:cNvSpPr txBox="1"/>
          <p:nvPr userDrawn="1"/>
        </p:nvSpPr>
        <p:spPr>
          <a:xfrm>
            <a:off x="1129827" y="33100"/>
            <a:ext cx="5943633" cy="576064"/>
          </a:xfrm>
          <a:prstGeom prst="rect">
            <a:avLst/>
          </a:prstGeom>
        </p:spPr>
        <p:txBody>
          <a:bodyPr lIns="121901" tIns="60949" rIns="121901" bIns="60949"/>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665" dirty="0">
                <a:solidFill>
                  <a:schemeClr val="tx1">
                    <a:lumMod val="85000"/>
                    <a:lumOff val="15000"/>
                  </a:schemeClr>
                </a:solidFill>
              </a:rPr>
              <a:t>关于我</a:t>
            </a:r>
          </a:p>
        </p:txBody>
      </p:sp>
      <p:sp>
        <p:nvSpPr>
          <p:cNvPr id="5" name="矩形 4"/>
          <p:cNvSpPr/>
          <p:nvPr userDrawn="1"/>
        </p:nvSpPr>
        <p:spPr>
          <a:xfrm>
            <a:off x="0" y="567560"/>
            <a:ext cx="12192000" cy="83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106491"/>
            <a:ext cx="109829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
        <p:nvSpPr>
          <p:cNvPr id="2" name="标题 1"/>
          <p:cNvSpPr txBox="1"/>
          <p:nvPr userDrawn="1"/>
        </p:nvSpPr>
        <p:spPr>
          <a:xfrm>
            <a:off x="1098299" y="-37525"/>
            <a:ext cx="1644902" cy="576064"/>
          </a:xfrm>
          <a:prstGeom prst="rect">
            <a:avLst/>
          </a:prstGeom>
        </p:spPr>
        <p:txBody>
          <a:bodyPr lIns="121901" tIns="60949" rIns="121901" bIns="60949"/>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665" dirty="0">
                <a:solidFill>
                  <a:schemeClr val="tx1">
                    <a:lumMod val="85000"/>
                    <a:lumOff val="15000"/>
                  </a:schemeClr>
                </a:solidFill>
              </a:rPr>
              <a:t>岗位认知</a:t>
            </a:r>
          </a:p>
        </p:txBody>
      </p:sp>
      <p:sp>
        <p:nvSpPr>
          <p:cNvPr id="4" name="矩形 3"/>
          <p:cNvSpPr/>
          <p:nvPr userDrawn="1"/>
        </p:nvSpPr>
        <p:spPr>
          <a:xfrm>
            <a:off x="0" y="567560"/>
            <a:ext cx="12192000" cy="83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6491"/>
            <a:ext cx="109829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sp>
        <p:nvSpPr>
          <p:cNvPr id="2" name="标题 1"/>
          <p:cNvSpPr txBox="1"/>
          <p:nvPr userDrawn="1"/>
        </p:nvSpPr>
        <p:spPr>
          <a:xfrm>
            <a:off x="1098298" y="-37525"/>
            <a:ext cx="2243993" cy="576064"/>
          </a:xfrm>
          <a:prstGeom prst="rect">
            <a:avLst/>
          </a:prstGeom>
        </p:spPr>
        <p:txBody>
          <a:bodyPr lIns="121901" tIns="60949" rIns="121901" bIns="60949"/>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665" dirty="0">
                <a:solidFill>
                  <a:schemeClr val="tx1">
                    <a:lumMod val="85000"/>
                    <a:lumOff val="15000"/>
                  </a:schemeClr>
                </a:solidFill>
              </a:rPr>
              <a:t>胜任能力</a:t>
            </a:r>
          </a:p>
        </p:txBody>
      </p:sp>
      <p:sp>
        <p:nvSpPr>
          <p:cNvPr id="4" name="矩形 3"/>
          <p:cNvSpPr/>
          <p:nvPr userDrawn="1"/>
        </p:nvSpPr>
        <p:spPr>
          <a:xfrm>
            <a:off x="0" y="567560"/>
            <a:ext cx="12192000" cy="83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6491"/>
            <a:ext cx="109829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
        <p:nvSpPr>
          <p:cNvPr id="2" name="标题 1"/>
          <p:cNvSpPr txBox="1"/>
          <p:nvPr userDrawn="1"/>
        </p:nvSpPr>
        <p:spPr>
          <a:xfrm>
            <a:off x="1124541" y="-37525"/>
            <a:ext cx="2228226" cy="576064"/>
          </a:xfrm>
          <a:prstGeom prst="rect">
            <a:avLst/>
          </a:prstGeom>
        </p:spPr>
        <p:txBody>
          <a:bodyPr lIns="121901" tIns="60949" rIns="121901" bIns="60949"/>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665" dirty="0">
                <a:solidFill>
                  <a:schemeClr val="tx1">
                    <a:lumMod val="85000"/>
                    <a:lumOff val="15000"/>
                  </a:schemeClr>
                </a:solidFill>
              </a:rPr>
              <a:t>未来规划</a:t>
            </a:r>
          </a:p>
        </p:txBody>
      </p:sp>
      <p:sp>
        <p:nvSpPr>
          <p:cNvPr id="4" name="矩形 3"/>
          <p:cNvSpPr/>
          <p:nvPr userDrawn="1"/>
        </p:nvSpPr>
        <p:spPr>
          <a:xfrm>
            <a:off x="0" y="567560"/>
            <a:ext cx="12192000" cy="83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106491"/>
            <a:ext cx="109829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4.xml"/><Relationship Id="rId7"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10.jpeg"/><Relationship Id="rId4" Type="http://schemas.openxmlformats.org/officeDocument/2006/relationships/tags" Target="../tags/tag25.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notesSlide" Target="../notesSlides/notesSlide13.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13.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15.xml"/><Relationship Id="rId5" Type="http://schemas.openxmlformats.org/officeDocument/2006/relationships/tags" Target="../tags/tag54.xml"/><Relationship Id="rId10" Type="http://schemas.openxmlformats.org/officeDocument/2006/relationships/slideLayout" Target="../slideLayouts/slideLayout7.xml"/><Relationship Id="rId4" Type="http://schemas.openxmlformats.org/officeDocument/2006/relationships/tags" Target="../tags/tag53.xml"/><Relationship Id="rId9" Type="http://schemas.openxmlformats.org/officeDocument/2006/relationships/tags" Target="../tags/tag5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image" Target="../media/image14.png"/><Relationship Id="rId4" Type="http://schemas.openxmlformats.org/officeDocument/2006/relationships/tags" Target="../tags/tag62.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73.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notesSlide" Target="../notesSlides/notesSlide23.xml"/><Relationship Id="rId5" Type="http://schemas.openxmlformats.org/officeDocument/2006/relationships/tags" Target="../tags/tag81.xml"/><Relationship Id="rId10" Type="http://schemas.openxmlformats.org/officeDocument/2006/relationships/slideLayout" Target="../slideLayouts/slideLayout8.xml"/><Relationship Id="rId4" Type="http://schemas.openxmlformats.org/officeDocument/2006/relationships/tags" Target="../tags/tag80.xml"/><Relationship Id="rId9" Type="http://schemas.openxmlformats.org/officeDocument/2006/relationships/tags" Target="../tags/tag8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7.xml"/><Relationship Id="rId5" Type="http://schemas.openxmlformats.org/officeDocument/2006/relationships/tags" Target="../tags/tag14.xml"/><Relationship Id="rId10" Type="http://schemas.openxmlformats.org/officeDocument/2006/relationships/slideLayout" Target="../slideLayouts/slideLayout5.xml"/><Relationship Id="rId4" Type="http://schemas.openxmlformats.org/officeDocument/2006/relationships/tags" Target="../tags/tag13.xml"/><Relationship Id="rId9"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jpe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 y="0"/>
            <a:ext cx="12192001" cy="6952101"/>
          </a:xfrm>
          <a:prstGeom prst="rect">
            <a:avLst/>
          </a:prstGeom>
        </p:spPr>
      </p:pic>
      <p:sp>
        <p:nvSpPr>
          <p:cNvPr id="10" name="TextBox 26"/>
          <p:cNvSpPr txBox="1"/>
          <p:nvPr/>
        </p:nvSpPr>
        <p:spPr>
          <a:xfrm>
            <a:off x="2675609" y="2427970"/>
            <a:ext cx="6831898" cy="1107996"/>
          </a:xfrm>
          <a:prstGeom prst="rect">
            <a:avLst/>
          </a:prstGeom>
          <a:noFill/>
        </p:spPr>
        <p:txBody>
          <a:bodyPr wrap="square" rtlCol="0">
            <a:spAutoFit/>
          </a:bodyPr>
          <a:lstStyle/>
          <a:p>
            <a:pPr algn="ctr"/>
            <a:r>
              <a:rPr lang="zh-CN" altLang="en-US" sz="66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岗位竞聘</a:t>
            </a:r>
            <a:r>
              <a:rPr lang="en-US" altLang="zh-CN" sz="66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PPT</a:t>
            </a:r>
            <a:r>
              <a:rPr lang="zh-CN" altLang="en-US" sz="66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模版</a:t>
            </a:r>
          </a:p>
        </p:txBody>
      </p:sp>
      <p:sp>
        <p:nvSpPr>
          <p:cNvPr id="12" name="TextBox 33"/>
          <p:cNvSpPr txBox="1"/>
          <p:nvPr/>
        </p:nvSpPr>
        <p:spPr>
          <a:xfrm>
            <a:off x="3044968" y="3984799"/>
            <a:ext cx="6093180" cy="461665"/>
          </a:xfrm>
          <a:prstGeom prst="rect">
            <a:avLst/>
          </a:prstGeom>
          <a:noFill/>
        </p:spPr>
        <p:txBody>
          <a:bodyPr wrap="square" rtlCol="0">
            <a:spAutoFit/>
          </a:bodyPr>
          <a:lstStyle/>
          <a:p>
            <a:pPr algn="ctr"/>
            <a:r>
              <a:rPr lang="en-US" altLang="zh-CN" sz="1200" dirty="0">
                <a:solidFill>
                  <a:schemeClr val="bg1"/>
                </a:solidFill>
                <a:latin typeface="+mn-ea"/>
              </a:rPr>
              <a:t>Your content to play here, or through your copy, paste in this box, and select only the text. </a:t>
            </a:r>
          </a:p>
        </p:txBody>
      </p:sp>
      <p:sp>
        <p:nvSpPr>
          <p:cNvPr id="13" name="TextBox 33"/>
          <p:cNvSpPr txBox="1"/>
          <p:nvPr/>
        </p:nvSpPr>
        <p:spPr>
          <a:xfrm>
            <a:off x="3140979" y="4637165"/>
            <a:ext cx="5901159" cy="337185"/>
          </a:xfrm>
          <a:prstGeom prst="rect">
            <a:avLst/>
          </a:prstGeom>
          <a:noFill/>
        </p:spPr>
        <p:txBody>
          <a:bodyPr wrap="square" rtlCol="0">
            <a:spAutoFit/>
          </a:bodyPr>
          <a:lstStyle/>
          <a:p>
            <a:pPr algn="ctr"/>
            <a:r>
              <a:rPr lang="zh-CN" altLang="en-US" sz="1600" smtClean="0">
                <a:solidFill>
                  <a:schemeClr val="bg1"/>
                </a:solidFill>
                <a:latin typeface="+mn-ea"/>
              </a:rPr>
              <a:t>汇报人：</a:t>
            </a:r>
            <a:r>
              <a:rPr lang="en-US" altLang="zh-CN" sz="1600" smtClean="0">
                <a:solidFill>
                  <a:schemeClr val="bg1"/>
                </a:solidFill>
                <a:latin typeface="+mn-ea"/>
              </a:rPr>
              <a:t>PPT818     </a:t>
            </a:r>
            <a:r>
              <a:rPr lang="zh-CN" altLang="en-US" sz="1600" smtClean="0">
                <a:solidFill>
                  <a:schemeClr val="bg1"/>
                </a:solidFill>
                <a:latin typeface="+mn-ea"/>
              </a:rPr>
              <a:t>时间：</a:t>
            </a:r>
            <a:r>
              <a:rPr lang="en-US" altLang="zh-CN" sz="1600" smtClean="0">
                <a:solidFill>
                  <a:schemeClr val="bg1"/>
                </a:solidFill>
                <a:latin typeface="+mn-ea"/>
              </a:rPr>
              <a:t>2030</a:t>
            </a:r>
            <a:r>
              <a:rPr lang="zh-CN" altLang="en-US" sz="1600" smtClean="0">
                <a:solidFill>
                  <a:schemeClr val="bg1"/>
                </a:solidFill>
                <a:latin typeface="+mn-ea"/>
              </a:rPr>
              <a:t>年</a:t>
            </a:r>
            <a:r>
              <a:rPr lang="en-US" altLang="zh-CN" sz="1600" smtClean="0">
                <a:solidFill>
                  <a:schemeClr val="bg1"/>
                </a:solidFill>
                <a:latin typeface="+mn-ea"/>
              </a:rPr>
              <a:t>12</a:t>
            </a:r>
            <a:r>
              <a:rPr lang="zh-CN" altLang="en-US" sz="1600" smtClean="0">
                <a:solidFill>
                  <a:schemeClr val="bg1"/>
                </a:solidFill>
                <a:latin typeface="+mn-ea"/>
              </a:rPr>
              <a:t>月</a:t>
            </a:r>
            <a:endParaRPr lang="zh-CN" altLang="en-US" sz="1600" dirty="0">
              <a:solidFill>
                <a:schemeClr val="bg1"/>
              </a:solidFill>
              <a:latin typeface="+mn-ea"/>
            </a:endParaRPr>
          </a:p>
        </p:txBody>
      </p:sp>
      <p:sp>
        <p:nvSpPr>
          <p:cNvPr id="14" name="TextBox 12"/>
          <p:cNvSpPr txBox="1"/>
          <p:nvPr/>
        </p:nvSpPr>
        <p:spPr>
          <a:xfrm>
            <a:off x="4829721" y="788071"/>
            <a:ext cx="2406428" cy="1569660"/>
          </a:xfrm>
          <a:prstGeom prst="rect">
            <a:avLst/>
          </a:prstGeom>
          <a:noFill/>
          <a:ln>
            <a:solidFill>
              <a:schemeClr val="bg1"/>
            </a:solidFill>
          </a:ln>
        </p:spPr>
        <p:txBody>
          <a:bodyPr wrap="none" rtlCol="0">
            <a:spAutoFit/>
          </a:bodyPr>
          <a:lstStyle/>
          <a:p>
            <a:pPr algn="ctr"/>
            <a:r>
              <a:rPr lang="en-US" altLang="zh-CN" sz="9600" spc="300" dirty="0" smtClean="0">
                <a:solidFill>
                  <a:schemeClr val="bg1"/>
                </a:solidFill>
                <a:effectLst>
                  <a:outerShdw blurRad="38100" dist="38100" dir="2700000" algn="tl">
                    <a:srgbClr val="000000">
                      <a:alpha val="43137"/>
                    </a:srgbClr>
                  </a:outerShdw>
                </a:effectLst>
                <a:latin typeface="Agency FB" panose="020B0503020202020204" pitchFamily="34" charset="0"/>
              </a:rPr>
              <a:t>2030</a:t>
            </a:r>
            <a:endParaRPr lang="zh-CN" altLang="en-US" sz="9600" spc="3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9" name="TextBox 32"/>
          <p:cNvSpPr txBox="1"/>
          <p:nvPr/>
        </p:nvSpPr>
        <p:spPr>
          <a:xfrm>
            <a:off x="4155658" y="3496253"/>
            <a:ext cx="3972562" cy="379335"/>
          </a:xfrm>
          <a:prstGeom prst="rect">
            <a:avLst/>
          </a:prstGeom>
          <a:noFill/>
        </p:spPr>
        <p:txBody>
          <a:bodyPr wrap="none" rtlCol="0">
            <a:spAutoFit/>
          </a:bodyPr>
          <a:lstStyle/>
          <a:p>
            <a:pPr algn="ctr" eaLnBrk="1" hangingPunct="1">
              <a:buFont typeface="Arial" panose="020B0604020202020204" pitchFamily="34" charset="0"/>
              <a:buNone/>
            </a:pPr>
            <a:r>
              <a:rPr lang="zh-CN" altLang="en-US" sz="1865" dirty="0">
                <a:solidFill>
                  <a:schemeClr val="bg1"/>
                </a:solidFill>
                <a:latin typeface="+mn-ea"/>
                <a:cs typeface="微软雅黑" panose="020B0503020204020204" pitchFamily="34" charset="-122"/>
              </a:rPr>
              <a:t>适用于求职竞聘</a:t>
            </a:r>
            <a:r>
              <a:rPr lang="en-US" altLang="zh-CN" sz="1865" dirty="0">
                <a:solidFill>
                  <a:schemeClr val="bg1"/>
                </a:solidFill>
                <a:latin typeface="+mn-ea"/>
                <a:cs typeface="微软雅黑" panose="020B0503020204020204" pitchFamily="34" charset="-122"/>
              </a:rPr>
              <a:t>/</a:t>
            </a:r>
            <a:r>
              <a:rPr lang="zh-CN" altLang="en-US" sz="1865" dirty="0">
                <a:solidFill>
                  <a:schemeClr val="bg1"/>
                </a:solidFill>
                <a:latin typeface="+mn-ea"/>
                <a:cs typeface="微软雅黑" panose="020B0503020204020204" pitchFamily="34" charset="-122"/>
              </a:rPr>
              <a:t>自我介绍</a:t>
            </a:r>
            <a:r>
              <a:rPr lang="en-US" altLang="zh-CN" sz="1865" dirty="0">
                <a:solidFill>
                  <a:schemeClr val="bg1"/>
                </a:solidFill>
                <a:latin typeface="+mn-ea"/>
                <a:cs typeface="微软雅黑" panose="020B0503020204020204" pitchFamily="34" charset="-122"/>
              </a:rPr>
              <a:t>/</a:t>
            </a:r>
            <a:r>
              <a:rPr lang="zh-CN" altLang="en-US" sz="1865" dirty="0">
                <a:solidFill>
                  <a:schemeClr val="bg1"/>
                </a:solidFill>
                <a:latin typeface="+mn-ea"/>
                <a:cs typeface="微软雅黑" panose="020B0503020204020204" pitchFamily="34" charset="-122"/>
              </a:rPr>
              <a:t>个人简历</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129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par>
                          <p:cTn id="17" fill="hold">
                            <p:stCondLst>
                              <p:cond delay="3099"/>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4099"/>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5099"/>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1"/>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设计师MC：ID 29795607库_文本框 2"/>
          <p:cNvSpPr txBox="1"/>
          <p:nvPr>
            <p:custDataLst>
              <p:tags r:id="rId1"/>
            </p:custDataLst>
          </p:nvPr>
        </p:nvSpPr>
        <p:spPr>
          <a:xfrm>
            <a:off x="7872287" y="2783611"/>
            <a:ext cx="1107996" cy="276999"/>
          </a:xfrm>
          <a:prstGeom prst="rect">
            <a:avLst/>
          </a:prstGeom>
          <a:solidFill>
            <a:schemeClr val="accent1"/>
          </a:solidFill>
        </p:spPr>
        <p:txBody>
          <a:bodyPr wrap="none">
            <a:normAutofit/>
          </a:bodyPr>
          <a:lstStyle/>
          <a:p>
            <a:r>
              <a:rPr lang="zh-CN" altLang="en-US" sz="1200" dirty="0">
                <a:solidFill>
                  <a:schemeClr val="bg1"/>
                </a:solidFill>
              </a:rPr>
              <a:t>输入标题文本</a:t>
            </a:r>
          </a:p>
        </p:txBody>
      </p:sp>
      <p:sp>
        <p:nvSpPr>
          <p:cNvPr id="5" name="千图设计师MC：ID 29795607库_矩形 3"/>
          <p:cNvSpPr/>
          <p:nvPr>
            <p:custDataLst>
              <p:tags r:id="rId2"/>
            </p:custDataLst>
          </p:nvPr>
        </p:nvSpPr>
        <p:spPr>
          <a:xfrm>
            <a:off x="7771518" y="3060610"/>
            <a:ext cx="3817429" cy="483337"/>
          </a:xfrm>
          <a:prstGeom prst="rect">
            <a:avLst/>
          </a:prstGeom>
        </p:spPr>
        <p:txBody>
          <a:bodyPr wrap="square">
            <a:normAutofit/>
          </a:bodyPr>
          <a:lstStyle/>
          <a:p>
            <a:pPr>
              <a:lnSpc>
                <a:spcPct val="120000"/>
              </a:lnSpc>
            </a:pPr>
            <a:r>
              <a:rPr lang="zh-CN" altLang="en-US" sz="900" dirty="0">
                <a:solidFill>
                  <a:schemeClr val="dk1">
                    <a:lumMod val="100000"/>
                  </a:schemeClr>
                </a:solidFill>
              </a:rPr>
              <a:t>请替换文字内容复制你的内容到此</a:t>
            </a:r>
            <a:br>
              <a:rPr lang="zh-CN" altLang="en-US" sz="900" dirty="0">
                <a:solidFill>
                  <a:schemeClr val="dk1">
                    <a:lumMod val="100000"/>
                  </a:schemeClr>
                </a:solidFill>
              </a:rPr>
            </a:br>
            <a:r>
              <a:rPr lang="zh-CN" altLang="en-US" sz="900" dirty="0">
                <a:solidFill>
                  <a:schemeClr val="dk1">
                    <a:lumMod val="100000"/>
                  </a:schemeClr>
                </a:solidFill>
              </a:rPr>
              <a:t>如需更改请在（设置形状格式）菜单下（文本选项）中调整</a:t>
            </a:r>
          </a:p>
        </p:txBody>
      </p:sp>
      <p:sp>
        <p:nvSpPr>
          <p:cNvPr id="6" name="千图设计师MC：ID 29795607库_文本框 4"/>
          <p:cNvSpPr txBox="1"/>
          <p:nvPr>
            <p:custDataLst>
              <p:tags r:id="rId3"/>
            </p:custDataLst>
          </p:nvPr>
        </p:nvSpPr>
        <p:spPr>
          <a:xfrm>
            <a:off x="7872287" y="3748383"/>
            <a:ext cx="1107996" cy="276999"/>
          </a:xfrm>
          <a:prstGeom prst="rect">
            <a:avLst/>
          </a:prstGeom>
          <a:solidFill>
            <a:schemeClr val="accent2"/>
          </a:solidFill>
        </p:spPr>
        <p:txBody>
          <a:bodyPr wrap="none">
            <a:normAutofit/>
          </a:bodyPr>
          <a:lstStyle/>
          <a:p>
            <a:r>
              <a:rPr lang="zh-CN" altLang="en-US" sz="1200" dirty="0">
                <a:solidFill>
                  <a:schemeClr val="bg1"/>
                </a:solidFill>
              </a:rPr>
              <a:t>输入标题文本</a:t>
            </a:r>
          </a:p>
        </p:txBody>
      </p:sp>
      <p:sp>
        <p:nvSpPr>
          <p:cNvPr id="7" name="千图设计师MC：ID 29795607库_矩形 5"/>
          <p:cNvSpPr/>
          <p:nvPr>
            <p:custDataLst>
              <p:tags r:id="rId4"/>
            </p:custDataLst>
          </p:nvPr>
        </p:nvSpPr>
        <p:spPr>
          <a:xfrm>
            <a:off x="7771518" y="4025382"/>
            <a:ext cx="3817429" cy="483337"/>
          </a:xfrm>
          <a:prstGeom prst="rect">
            <a:avLst/>
          </a:prstGeom>
        </p:spPr>
        <p:txBody>
          <a:bodyPr wrap="square">
            <a:normAutofit/>
          </a:bodyPr>
          <a:lstStyle/>
          <a:p>
            <a:pPr>
              <a:lnSpc>
                <a:spcPct val="120000"/>
              </a:lnSpc>
            </a:pPr>
            <a:r>
              <a:rPr lang="zh-CN" altLang="en-US" sz="900" dirty="0">
                <a:solidFill>
                  <a:schemeClr val="dk1">
                    <a:lumMod val="100000"/>
                  </a:schemeClr>
                </a:solidFill>
              </a:rPr>
              <a:t>请替换文字内容复制你的内容到此</a:t>
            </a:r>
            <a:br>
              <a:rPr lang="zh-CN" altLang="en-US" sz="900" dirty="0">
                <a:solidFill>
                  <a:schemeClr val="dk1">
                    <a:lumMod val="100000"/>
                  </a:schemeClr>
                </a:solidFill>
              </a:rPr>
            </a:br>
            <a:r>
              <a:rPr lang="zh-CN" altLang="en-US" sz="900" dirty="0">
                <a:solidFill>
                  <a:schemeClr val="dk1">
                    <a:lumMod val="100000"/>
                  </a:schemeClr>
                </a:solidFill>
              </a:rPr>
              <a:t>如需更改请在（设置形状格式）菜单下（文本选项）中调整</a:t>
            </a:r>
          </a:p>
        </p:txBody>
      </p:sp>
      <p:sp>
        <p:nvSpPr>
          <p:cNvPr id="8" name="千图设计师MC：ID 29795607库_文本框 6"/>
          <p:cNvSpPr txBox="1"/>
          <p:nvPr>
            <p:custDataLst>
              <p:tags r:id="rId5"/>
            </p:custDataLst>
          </p:nvPr>
        </p:nvSpPr>
        <p:spPr>
          <a:xfrm>
            <a:off x="7868824" y="4737261"/>
            <a:ext cx="1107996" cy="276999"/>
          </a:xfrm>
          <a:prstGeom prst="rect">
            <a:avLst/>
          </a:prstGeom>
          <a:solidFill>
            <a:schemeClr val="accent3"/>
          </a:solidFill>
        </p:spPr>
        <p:txBody>
          <a:bodyPr wrap="none">
            <a:normAutofit/>
          </a:bodyPr>
          <a:lstStyle/>
          <a:p>
            <a:r>
              <a:rPr lang="zh-CN" altLang="en-US" sz="1200" dirty="0">
                <a:solidFill>
                  <a:schemeClr val="bg1"/>
                </a:solidFill>
              </a:rPr>
              <a:t>输入标题文本</a:t>
            </a:r>
          </a:p>
        </p:txBody>
      </p:sp>
      <p:sp>
        <p:nvSpPr>
          <p:cNvPr id="9" name="千图设计师MC：ID 29795607库_矩形 7"/>
          <p:cNvSpPr/>
          <p:nvPr>
            <p:custDataLst>
              <p:tags r:id="rId6"/>
            </p:custDataLst>
          </p:nvPr>
        </p:nvSpPr>
        <p:spPr>
          <a:xfrm>
            <a:off x="7768055" y="5014260"/>
            <a:ext cx="3817429" cy="483337"/>
          </a:xfrm>
          <a:prstGeom prst="rect">
            <a:avLst/>
          </a:prstGeom>
        </p:spPr>
        <p:txBody>
          <a:bodyPr wrap="square">
            <a:normAutofit/>
          </a:bodyPr>
          <a:lstStyle/>
          <a:p>
            <a:pPr>
              <a:lnSpc>
                <a:spcPct val="120000"/>
              </a:lnSpc>
            </a:pPr>
            <a:r>
              <a:rPr lang="zh-CN" altLang="en-US" sz="900" dirty="0">
                <a:solidFill>
                  <a:schemeClr val="dk1">
                    <a:lumMod val="100000"/>
                  </a:schemeClr>
                </a:solidFill>
              </a:rPr>
              <a:t>请替换文字内容复制你的内容到此</a:t>
            </a:r>
            <a:br>
              <a:rPr lang="zh-CN" altLang="en-US" sz="900" dirty="0">
                <a:solidFill>
                  <a:schemeClr val="dk1">
                    <a:lumMod val="100000"/>
                  </a:schemeClr>
                </a:solidFill>
              </a:rPr>
            </a:br>
            <a:r>
              <a:rPr lang="zh-CN" altLang="en-US" sz="900" dirty="0">
                <a:solidFill>
                  <a:schemeClr val="dk1">
                    <a:lumMod val="100000"/>
                  </a:schemeClr>
                </a:solidFill>
              </a:rPr>
              <a:t>如需更改请在（设置形状格式）菜单下（文本选项）中调整</a:t>
            </a:r>
          </a:p>
        </p:txBody>
      </p:sp>
      <p:pic>
        <p:nvPicPr>
          <p:cNvPr id="30" name="Picture 2" descr="C:\Documents and Settings\Administrator\桌面\高清配图\高清图片01\21.jpg"/>
          <p:cNvPicPr>
            <a:picLocks noChangeAspect="1" noChangeArrowheads="1"/>
          </p:cNvPicPr>
          <p:nvPr/>
        </p:nvPicPr>
        <p:blipFill rotWithShape="1">
          <a:blip r:embed="rId9" cstate="screen">
            <a:grayscl/>
          </a:blip>
          <a:srcRect/>
          <a:stretch>
            <a:fillRect/>
          </a:stretch>
        </p:blipFill>
        <p:spPr bwMode="auto">
          <a:xfrm>
            <a:off x="0" y="1295146"/>
            <a:ext cx="4218097" cy="4216447"/>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31" name="Picture 6" descr="C:\Documents and Settings\Administrator\桌面\高清配图\高清图片01\22.jpg"/>
          <p:cNvPicPr>
            <a:picLocks noChangeAspect="1" noChangeArrowheads="1"/>
          </p:cNvPicPr>
          <p:nvPr/>
        </p:nvPicPr>
        <p:blipFill rotWithShape="1">
          <a:blip r:embed="rId10" cstate="screen">
            <a:grayscl/>
          </a:blip>
          <a:srcRect/>
          <a:stretch>
            <a:fillRect/>
          </a:stretch>
        </p:blipFill>
        <p:spPr bwMode="auto">
          <a:xfrm>
            <a:off x="4208188" y="1801140"/>
            <a:ext cx="2401205" cy="2400267"/>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4903297" y="4329661"/>
            <a:ext cx="1442935" cy="7472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par>
                                <p:cTn id="34" presetID="47" presetClass="entr" presetSubtype="0" fill="hold" nodeType="withEffect">
                                  <p:stCondLst>
                                    <p:cond delay="40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2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7"/>
          <p:cNvGrpSpPr/>
          <p:nvPr/>
        </p:nvGrpSpPr>
        <p:grpSpPr bwMode="auto">
          <a:xfrm>
            <a:off x="3573462" y="3152775"/>
            <a:ext cx="1993900" cy="1998663"/>
            <a:chOff x="0" y="0"/>
            <a:chExt cx="1993900" cy="1998133"/>
          </a:xfrm>
          <a:solidFill>
            <a:srgbClr val="E90B46"/>
          </a:solidFill>
        </p:grpSpPr>
        <p:sp>
          <p:nvSpPr>
            <p:cNvPr id="130" name="Freeform 10"/>
            <p:cNvSpPr>
              <a:spLocks noEditPoints="1" noChangeArrowheads="1"/>
            </p:cNvSpPr>
            <p:nvPr/>
          </p:nvSpPr>
          <p:spPr bwMode="auto">
            <a:xfrm>
              <a:off x="0" y="0"/>
              <a:ext cx="1993900" cy="1998133"/>
            </a:xfrm>
            <a:custGeom>
              <a:avLst/>
              <a:gdLst>
                <a:gd name="T0" fmla="*/ 1911432 w 1088"/>
                <a:gd name="T1" fmla="*/ 929407 h 1090"/>
                <a:gd name="T2" fmla="*/ 1898603 w 1088"/>
                <a:gd name="T3" fmla="*/ 834083 h 1090"/>
                <a:gd name="T4" fmla="*/ 1876612 w 1088"/>
                <a:gd name="T5" fmla="*/ 740592 h 1090"/>
                <a:gd name="T6" fmla="*/ 1845457 w 1088"/>
                <a:gd name="T7" fmla="*/ 650768 h 1090"/>
                <a:gd name="T8" fmla="*/ 1803306 w 1088"/>
                <a:gd name="T9" fmla="*/ 562777 h 1090"/>
                <a:gd name="T10" fmla="*/ 1753825 w 1088"/>
                <a:gd name="T11" fmla="*/ 482118 h 1090"/>
                <a:gd name="T12" fmla="*/ 1695181 w 1088"/>
                <a:gd name="T13" fmla="*/ 405126 h 1090"/>
                <a:gd name="T14" fmla="*/ 1631039 w 1088"/>
                <a:gd name="T15" fmla="*/ 335466 h 1090"/>
                <a:gd name="T16" fmla="*/ 1557734 w 1088"/>
                <a:gd name="T17" fmla="*/ 273139 h 1090"/>
                <a:gd name="T18" fmla="*/ 1478931 w 1088"/>
                <a:gd name="T19" fmla="*/ 218145 h 1090"/>
                <a:gd name="T20" fmla="*/ 1394630 w 1088"/>
                <a:gd name="T21" fmla="*/ 170483 h 1090"/>
                <a:gd name="T22" fmla="*/ 1306664 w 1088"/>
                <a:gd name="T23" fmla="*/ 133820 h 1090"/>
                <a:gd name="T24" fmla="*/ 1215033 w 1088"/>
                <a:gd name="T25" fmla="*/ 106323 h 1090"/>
                <a:gd name="T26" fmla="*/ 1119736 w 1088"/>
                <a:gd name="T27" fmla="*/ 87991 h 1090"/>
                <a:gd name="T28" fmla="*/ 1024439 w 1088"/>
                <a:gd name="T29" fmla="*/ 80659 h 1090"/>
                <a:gd name="T30" fmla="*/ 929143 w 1088"/>
                <a:gd name="T31" fmla="*/ 82492 h 1090"/>
                <a:gd name="T32" fmla="*/ 833846 w 1088"/>
                <a:gd name="T33" fmla="*/ 95324 h 1090"/>
                <a:gd name="T34" fmla="*/ 740382 w 1088"/>
                <a:gd name="T35" fmla="*/ 117322 h 1090"/>
                <a:gd name="T36" fmla="*/ 648750 w 1088"/>
                <a:gd name="T37" fmla="*/ 148485 h 1090"/>
                <a:gd name="T38" fmla="*/ 562617 w 1088"/>
                <a:gd name="T39" fmla="*/ 190648 h 1090"/>
                <a:gd name="T40" fmla="*/ 480149 w 1088"/>
                <a:gd name="T41" fmla="*/ 240143 h 1090"/>
                <a:gd name="T42" fmla="*/ 405011 w 1088"/>
                <a:gd name="T43" fmla="*/ 298803 h 1090"/>
                <a:gd name="T44" fmla="*/ 333538 w 1088"/>
                <a:gd name="T45" fmla="*/ 364797 h 1090"/>
                <a:gd name="T46" fmla="*/ 271229 w 1088"/>
                <a:gd name="T47" fmla="*/ 436290 h 1090"/>
                <a:gd name="T48" fmla="*/ 216250 w 1088"/>
                <a:gd name="T49" fmla="*/ 516948 h 1090"/>
                <a:gd name="T50" fmla="*/ 170434 w 1088"/>
                <a:gd name="T51" fmla="*/ 601273 h 1090"/>
                <a:gd name="T52" fmla="*/ 133782 w 1088"/>
                <a:gd name="T53" fmla="*/ 689264 h 1090"/>
                <a:gd name="T54" fmla="*/ 106292 w 1088"/>
                <a:gd name="T55" fmla="*/ 780922 h 1090"/>
                <a:gd name="T56" fmla="*/ 87966 w 1088"/>
                <a:gd name="T57" fmla="*/ 876245 h 1090"/>
                <a:gd name="T58" fmla="*/ 80636 w 1088"/>
                <a:gd name="T59" fmla="*/ 971569 h 1090"/>
                <a:gd name="T60" fmla="*/ 82468 w 1088"/>
                <a:gd name="T61" fmla="*/ 1066893 h 1090"/>
                <a:gd name="T62" fmla="*/ 95297 w 1088"/>
                <a:gd name="T63" fmla="*/ 1162217 h 1090"/>
                <a:gd name="T64" fmla="*/ 117288 w 1088"/>
                <a:gd name="T65" fmla="*/ 1257540 h 1090"/>
                <a:gd name="T66" fmla="*/ 148443 w 1088"/>
                <a:gd name="T67" fmla="*/ 1347365 h 1090"/>
                <a:gd name="T68" fmla="*/ 190593 w 1088"/>
                <a:gd name="T69" fmla="*/ 1433523 h 1090"/>
                <a:gd name="T70" fmla="*/ 240074 w 1088"/>
                <a:gd name="T71" fmla="*/ 1516014 h 1090"/>
                <a:gd name="T72" fmla="*/ 298718 w 1088"/>
                <a:gd name="T73" fmla="*/ 1593007 h 1090"/>
                <a:gd name="T74" fmla="*/ 362860 w 1088"/>
                <a:gd name="T75" fmla="*/ 1662666 h 1090"/>
                <a:gd name="T76" fmla="*/ 436166 w 1088"/>
                <a:gd name="T77" fmla="*/ 1724993 h 1090"/>
                <a:gd name="T78" fmla="*/ 514969 w 1088"/>
                <a:gd name="T79" fmla="*/ 1779988 h 1090"/>
                <a:gd name="T80" fmla="*/ 599270 w 1088"/>
                <a:gd name="T81" fmla="*/ 1825817 h 1090"/>
                <a:gd name="T82" fmla="*/ 687236 w 1088"/>
                <a:gd name="T83" fmla="*/ 1864313 h 1090"/>
                <a:gd name="T84" fmla="*/ 778867 w 1088"/>
                <a:gd name="T85" fmla="*/ 1891810 h 1090"/>
                <a:gd name="T86" fmla="*/ 874164 w 1088"/>
                <a:gd name="T87" fmla="*/ 1908309 h 1090"/>
                <a:gd name="T88" fmla="*/ 969461 w 1088"/>
                <a:gd name="T89" fmla="*/ 1917474 h 1090"/>
                <a:gd name="T90" fmla="*/ 1064757 w 1088"/>
                <a:gd name="T91" fmla="*/ 1915641 h 1090"/>
                <a:gd name="T92" fmla="*/ 1160054 w 1088"/>
                <a:gd name="T93" fmla="*/ 1902809 h 1090"/>
                <a:gd name="T94" fmla="*/ 1253518 w 1088"/>
                <a:gd name="T95" fmla="*/ 1880811 h 1090"/>
                <a:gd name="T96" fmla="*/ 1345149 w 1088"/>
                <a:gd name="T97" fmla="*/ 1849648 h 1090"/>
                <a:gd name="T98" fmla="*/ 1431283 w 1088"/>
                <a:gd name="T99" fmla="*/ 1807485 h 1090"/>
                <a:gd name="T100" fmla="*/ 1513751 w 1088"/>
                <a:gd name="T101" fmla="*/ 1757990 h 1090"/>
                <a:gd name="T102" fmla="*/ 1588889 w 1088"/>
                <a:gd name="T103" fmla="*/ 1699329 h 1090"/>
                <a:gd name="T104" fmla="*/ 1658529 w 1088"/>
                <a:gd name="T105" fmla="*/ 1633336 h 1090"/>
                <a:gd name="T106" fmla="*/ 1722671 w 1088"/>
                <a:gd name="T107" fmla="*/ 1560010 h 1090"/>
                <a:gd name="T108" fmla="*/ 1775817 w 1088"/>
                <a:gd name="T109" fmla="*/ 1481185 h 1090"/>
                <a:gd name="T110" fmla="*/ 1823465 w 1088"/>
                <a:gd name="T111" fmla="*/ 1396860 h 1090"/>
                <a:gd name="T112" fmla="*/ 1860118 w 1088"/>
                <a:gd name="T113" fmla="*/ 1308869 h 1090"/>
                <a:gd name="T114" fmla="*/ 1887608 w 1088"/>
                <a:gd name="T115" fmla="*/ 1217211 h 1090"/>
                <a:gd name="T116" fmla="*/ 1905934 w 1088"/>
                <a:gd name="T117" fmla="*/ 1121887 h 1090"/>
                <a:gd name="T118" fmla="*/ 1913264 w 1088"/>
                <a:gd name="T119" fmla="*/ 1026564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grpSp>
          <p:nvGrpSpPr>
            <p:cNvPr id="131" name="Group 97"/>
            <p:cNvGrpSpPr/>
            <p:nvPr/>
          </p:nvGrpSpPr>
          <p:grpSpPr bwMode="auto">
            <a:xfrm>
              <a:off x="601129" y="535046"/>
              <a:ext cx="835377" cy="851864"/>
              <a:chOff x="0" y="0"/>
              <a:chExt cx="379359" cy="386846"/>
            </a:xfrm>
            <a:grpFill/>
          </p:grpSpPr>
          <p:sp>
            <p:nvSpPr>
              <p:cNvPr id="132" name="Freeform 36"/>
              <p:cNvSpPr>
                <a:spLocks noEditPoints="1" noChangeArrowheads="1"/>
              </p:cNvSpPr>
              <p:nvPr/>
            </p:nvSpPr>
            <p:spPr bwMode="auto">
              <a:xfrm>
                <a:off x="117301" y="0"/>
                <a:ext cx="262058" cy="262058"/>
              </a:xfrm>
              <a:custGeom>
                <a:avLst/>
                <a:gdLst>
                  <a:gd name="T0" fmla="*/ 215617 w 79"/>
                  <a:gd name="T1" fmla="*/ 46441 h 79"/>
                  <a:gd name="T2" fmla="*/ 46441 w 79"/>
                  <a:gd name="T3" fmla="*/ 46441 h 79"/>
                  <a:gd name="T4" fmla="*/ 36489 w 79"/>
                  <a:gd name="T5" fmla="*/ 208983 h 79"/>
                  <a:gd name="T6" fmla="*/ 36489 w 79"/>
                  <a:gd name="T7" fmla="*/ 208983 h 79"/>
                  <a:gd name="T8" fmla="*/ 56392 w 79"/>
                  <a:gd name="T9" fmla="*/ 225569 h 79"/>
                  <a:gd name="T10" fmla="*/ 212300 w 79"/>
                  <a:gd name="T11" fmla="*/ 215617 h 79"/>
                  <a:gd name="T12" fmla="*/ 215617 w 79"/>
                  <a:gd name="T13" fmla="*/ 46441 h 79"/>
                  <a:gd name="T14" fmla="*/ 192397 w 79"/>
                  <a:gd name="T15" fmla="*/ 195714 h 79"/>
                  <a:gd name="T16" fmla="*/ 66344 w 79"/>
                  <a:gd name="T17" fmla="*/ 195714 h 79"/>
                  <a:gd name="T18" fmla="*/ 66344 w 79"/>
                  <a:gd name="T19" fmla="*/ 69661 h 79"/>
                  <a:gd name="T20" fmla="*/ 192397 w 79"/>
                  <a:gd name="T21" fmla="*/ 69661 h 79"/>
                  <a:gd name="T22" fmla="*/ 192397 w 79"/>
                  <a:gd name="T23" fmla="*/ 19571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79"/>
                  <a:gd name="T38" fmla="*/ 79 w 7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F9BE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sp>
            <p:nvSpPr>
              <p:cNvPr id="133" name="Freeform 37"/>
              <p:cNvSpPr>
                <a:spLocks noChangeArrowheads="1"/>
              </p:cNvSpPr>
              <p:nvPr/>
            </p:nvSpPr>
            <p:spPr bwMode="auto">
              <a:xfrm>
                <a:off x="0" y="222124"/>
                <a:ext cx="159730" cy="164722"/>
              </a:xfrm>
              <a:custGeom>
                <a:avLst/>
                <a:gdLst>
                  <a:gd name="T0" fmla="*/ 0 w 64"/>
                  <a:gd name="T1" fmla="*/ 129781 h 66"/>
                  <a:gd name="T2" fmla="*/ 29949 w 64"/>
                  <a:gd name="T3" fmla="*/ 164722 h 66"/>
                  <a:gd name="T4" fmla="*/ 159730 w 64"/>
                  <a:gd name="T5" fmla="*/ 19966 h 66"/>
                  <a:gd name="T6" fmla="*/ 137268 w 64"/>
                  <a:gd name="T7" fmla="*/ 0 h 66"/>
                  <a:gd name="T8" fmla="*/ 0 w 64"/>
                  <a:gd name="T9" fmla="*/ 129781 h 66"/>
                  <a:gd name="T10" fmla="*/ 0 60000 65536"/>
                  <a:gd name="T11" fmla="*/ 0 60000 65536"/>
                  <a:gd name="T12" fmla="*/ 0 60000 65536"/>
                  <a:gd name="T13" fmla="*/ 0 60000 65536"/>
                  <a:gd name="T14" fmla="*/ 0 60000 65536"/>
                  <a:gd name="T15" fmla="*/ 0 w 64"/>
                  <a:gd name="T16" fmla="*/ 0 h 66"/>
                  <a:gd name="T17" fmla="*/ 64 w 64"/>
                  <a:gd name="T18" fmla="*/ 66 h 66"/>
                </a:gdLst>
                <a:ahLst/>
                <a:cxnLst>
                  <a:cxn ang="T10">
                    <a:pos x="T0" y="T1"/>
                  </a:cxn>
                  <a:cxn ang="T11">
                    <a:pos x="T2" y="T3"/>
                  </a:cxn>
                  <a:cxn ang="T12">
                    <a:pos x="T4" y="T5"/>
                  </a:cxn>
                  <a:cxn ang="T13">
                    <a:pos x="T6" y="T7"/>
                  </a:cxn>
                  <a:cxn ang="T14">
                    <a:pos x="T8" y="T9"/>
                  </a:cxn>
                </a:cxnLst>
                <a:rect l="T15" t="T16" r="T17" b="T18"/>
                <a:pathLst>
                  <a:path w="64" h="66">
                    <a:moveTo>
                      <a:pt x="0" y="52"/>
                    </a:moveTo>
                    <a:lnTo>
                      <a:pt x="12" y="66"/>
                    </a:lnTo>
                    <a:lnTo>
                      <a:pt x="64" y="8"/>
                    </a:lnTo>
                    <a:lnTo>
                      <a:pt x="55" y="0"/>
                    </a:lnTo>
                    <a:lnTo>
                      <a:pt x="0" y="52"/>
                    </a:lnTo>
                    <a:close/>
                  </a:path>
                </a:pathLst>
              </a:custGeom>
              <a:solidFill>
                <a:srgbClr val="F9BE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sp>
            <p:nvSpPr>
              <p:cNvPr id="134" name="Freeform 38"/>
              <p:cNvSpPr>
                <a:spLocks noChangeArrowheads="1"/>
              </p:cNvSpPr>
              <p:nvPr/>
            </p:nvSpPr>
            <p:spPr bwMode="auto">
              <a:xfrm>
                <a:off x="252073" y="87352"/>
                <a:ext cx="99831" cy="119797"/>
              </a:xfrm>
              <a:custGeom>
                <a:avLst/>
                <a:gdLst>
                  <a:gd name="T0" fmla="*/ 53243 w 30"/>
                  <a:gd name="T1" fmla="*/ 0 h 36"/>
                  <a:gd name="T2" fmla="*/ 0 w 30"/>
                  <a:gd name="T3" fmla="*/ 113142 h 36"/>
                  <a:gd name="T4" fmla="*/ 19966 w 30"/>
                  <a:gd name="T5" fmla="*/ 119797 h 36"/>
                  <a:gd name="T6" fmla="*/ 53243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grpSp>
      </p:grpSp>
      <p:grpSp>
        <p:nvGrpSpPr>
          <p:cNvPr id="135" name="组合 72"/>
          <p:cNvGrpSpPr/>
          <p:nvPr/>
        </p:nvGrpSpPr>
        <p:grpSpPr bwMode="auto">
          <a:xfrm>
            <a:off x="6715125" y="2416175"/>
            <a:ext cx="1074737" cy="1076325"/>
            <a:chOff x="0" y="0"/>
            <a:chExt cx="1074737" cy="1076325"/>
          </a:xfrm>
        </p:grpSpPr>
        <p:sp>
          <p:nvSpPr>
            <p:cNvPr id="136" name="Freeform 10"/>
            <p:cNvSpPr>
              <a:spLocks noEditPoints="1" noChangeArrowheads="1"/>
            </p:cNvSpPr>
            <p:nvPr/>
          </p:nvSpPr>
          <p:spPr bwMode="auto">
            <a:xfrm>
              <a:off x="0" y="0"/>
              <a:ext cx="1074737" cy="1076325"/>
            </a:xfrm>
            <a:custGeom>
              <a:avLst/>
              <a:gdLst>
                <a:gd name="T0" fmla="*/ 1030286 w 1088"/>
                <a:gd name="T1" fmla="*/ 500639 h 1090"/>
                <a:gd name="T2" fmla="*/ 1023371 w 1088"/>
                <a:gd name="T3" fmla="*/ 449292 h 1090"/>
                <a:gd name="T4" fmla="*/ 1011517 w 1088"/>
                <a:gd name="T5" fmla="*/ 398931 h 1090"/>
                <a:gd name="T6" fmla="*/ 994724 w 1088"/>
                <a:gd name="T7" fmla="*/ 350546 h 1090"/>
                <a:gd name="T8" fmla="*/ 972005 w 1088"/>
                <a:gd name="T9" fmla="*/ 303148 h 1090"/>
                <a:gd name="T10" fmla="*/ 945334 w 1088"/>
                <a:gd name="T11" fmla="*/ 259700 h 1090"/>
                <a:gd name="T12" fmla="*/ 913724 w 1088"/>
                <a:gd name="T13" fmla="*/ 218227 h 1090"/>
                <a:gd name="T14" fmla="*/ 879151 w 1088"/>
                <a:gd name="T15" fmla="*/ 180704 h 1090"/>
                <a:gd name="T16" fmla="*/ 839638 w 1088"/>
                <a:gd name="T17" fmla="*/ 147131 h 1090"/>
                <a:gd name="T18" fmla="*/ 797162 w 1088"/>
                <a:gd name="T19" fmla="*/ 117507 h 1090"/>
                <a:gd name="T20" fmla="*/ 751723 w 1088"/>
                <a:gd name="T21" fmla="*/ 91833 h 1090"/>
                <a:gd name="T22" fmla="*/ 704308 w 1088"/>
                <a:gd name="T23" fmla="*/ 72084 h 1090"/>
                <a:gd name="T24" fmla="*/ 654918 w 1088"/>
                <a:gd name="T25" fmla="*/ 57272 h 1090"/>
                <a:gd name="T26" fmla="*/ 603552 w 1088"/>
                <a:gd name="T27" fmla="*/ 47398 h 1090"/>
                <a:gd name="T28" fmla="*/ 552186 w 1088"/>
                <a:gd name="T29" fmla="*/ 43448 h 1090"/>
                <a:gd name="T30" fmla="*/ 500819 w 1088"/>
                <a:gd name="T31" fmla="*/ 44435 h 1090"/>
                <a:gd name="T32" fmla="*/ 449453 w 1088"/>
                <a:gd name="T33" fmla="*/ 51348 h 1090"/>
                <a:gd name="T34" fmla="*/ 399075 w 1088"/>
                <a:gd name="T35" fmla="*/ 63197 h 1090"/>
                <a:gd name="T36" fmla="*/ 349685 w 1088"/>
                <a:gd name="T37" fmla="*/ 79984 h 1090"/>
                <a:gd name="T38" fmla="*/ 303258 w 1088"/>
                <a:gd name="T39" fmla="*/ 102695 h 1090"/>
                <a:gd name="T40" fmla="*/ 258806 w 1088"/>
                <a:gd name="T41" fmla="*/ 129356 h 1090"/>
                <a:gd name="T42" fmla="*/ 218306 w 1088"/>
                <a:gd name="T43" fmla="*/ 160955 h 1090"/>
                <a:gd name="T44" fmla="*/ 179781 w 1088"/>
                <a:gd name="T45" fmla="*/ 196503 h 1090"/>
                <a:gd name="T46" fmla="*/ 146196 w 1088"/>
                <a:gd name="T47" fmla="*/ 235014 h 1090"/>
                <a:gd name="T48" fmla="*/ 116562 w 1088"/>
                <a:gd name="T49" fmla="*/ 278462 h 1090"/>
                <a:gd name="T50" fmla="*/ 91866 w 1088"/>
                <a:gd name="T51" fmla="*/ 323885 h 1090"/>
                <a:gd name="T52" fmla="*/ 72110 w 1088"/>
                <a:gd name="T53" fmla="*/ 371283 h 1090"/>
                <a:gd name="T54" fmla="*/ 57293 w 1088"/>
                <a:gd name="T55" fmla="*/ 420655 h 1090"/>
                <a:gd name="T56" fmla="*/ 47415 w 1088"/>
                <a:gd name="T57" fmla="*/ 472003 h 1090"/>
                <a:gd name="T58" fmla="*/ 43464 w 1088"/>
                <a:gd name="T59" fmla="*/ 523351 h 1090"/>
                <a:gd name="T60" fmla="*/ 44451 w 1088"/>
                <a:gd name="T61" fmla="*/ 574698 h 1090"/>
                <a:gd name="T62" fmla="*/ 51366 w 1088"/>
                <a:gd name="T63" fmla="*/ 626046 h 1090"/>
                <a:gd name="T64" fmla="*/ 63220 w 1088"/>
                <a:gd name="T65" fmla="*/ 677393 h 1090"/>
                <a:gd name="T66" fmla="*/ 80013 w 1088"/>
                <a:gd name="T67" fmla="*/ 725779 h 1090"/>
                <a:gd name="T68" fmla="*/ 102732 w 1088"/>
                <a:gd name="T69" fmla="*/ 772189 h 1090"/>
                <a:gd name="T70" fmla="*/ 129403 w 1088"/>
                <a:gd name="T71" fmla="*/ 816624 h 1090"/>
                <a:gd name="T72" fmla="*/ 161013 w 1088"/>
                <a:gd name="T73" fmla="*/ 858097 h 1090"/>
                <a:gd name="T74" fmla="*/ 195586 w 1088"/>
                <a:gd name="T75" fmla="*/ 895621 h 1090"/>
                <a:gd name="T76" fmla="*/ 235099 w 1088"/>
                <a:gd name="T77" fmla="*/ 929194 h 1090"/>
                <a:gd name="T78" fmla="*/ 277575 w 1088"/>
                <a:gd name="T79" fmla="*/ 958818 h 1090"/>
                <a:gd name="T80" fmla="*/ 323014 w 1088"/>
                <a:gd name="T81" fmla="*/ 983504 h 1090"/>
                <a:gd name="T82" fmla="*/ 370429 w 1088"/>
                <a:gd name="T83" fmla="*/ 1004241 h 1090"/>
                <a:gd name="T84" fmla="*/ 419819 w 1088"/>
                <a:gd name="T85" fmla="*/ 1019053 h 1090"/>
                <a:gd name="T86" fmla="*/ 471185 w 1088"/>
                <a:gd name="T87" fmla="*/ 1027940 h 1090"/>
                <a:gd name="T88" fmla="*/ 522551 w 1088"/>
                <a:gd name="T89" fmla="*/ 1032877 h 1090"/>
                <a:gd name="T90" fmla="*/ 573917 w 1088"/>
                <a:gd name="T91" fmla="*/ 1031890 h 1090"/>
                <a:gd name="T92" fmla="*/ 625284 w 1088"/>
                <a:gd name="T93" fmla="*/ 1024977 h 1090"/>
                <a:gd name="T94" fmla="*/ 675662 w 1088"/>
                <a:gd name="T95" fmla="*/ 1013128 h 1090"/>
                <a:gd name="T96" fmla="*/ 725052 w 1088"/>
                <a:gd name="T97" fmla="*/ 996341 h 1090"/>
                <a:gd name="T98" fmla="*/ 771479 w 1088"/>
                <a:gd name="T99" fmla="*/ 973630 h 1090"/>
                <a:gd name="T100" fmla="*/ 815931 w 1088"/>
                <a:gd name="T101" fmla="*/ 946968 h 1090"/>
                <a:gd name="T102" fmla="*/ 856431 w 1088"/>
                <a:gd name="T103" fmla="*/ 915370 h 1090"/>
                <a:gd name="T104" fmla="*/ 893968 w 1088"/>
                <a:gd name="T105" fmla="*/ 879821 h 1090"/>
                <a:gd name="T106" fmla="*/ 928541 w 1088"/>
                <a:gd name="T107" fmla="*/ 840323 h 1090"/>
                <a:gd name="T108" fmla="*/ 957187 w 1088"/>
                <a:gd name="T109" fmla="*/ 797863 h 1090"/>
                <a:gd name="T110" fmla="*/ 982870 w 1088"/>
                <a:gd name="T111" fmla="*/ 752440 h 1090"/>
                <a:gd name="T112" fmla="*/ 1002627 w 1088"/>
                <a:gd name="T113" fmla="*/ 705042 h 1090"/>
                <a:gd name="T114" fmla="*/ 1017444 w 1088"/>
                <a:gd name="T115" fmla="*/ 655669 h 1090"/>
                <a:gd name="T116" fmla="*/ 1027322 w 1088"/>
                <a:gd name="T117" fmla="*/ 604322 h 1090"/>
                <a:gd name="T118" fmla="*/ 1031273 w 1088"/>
                <a:gd name="T119" fmla="*/ 552974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E90B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pic>
          <p:nvPicPr>
            <p:cNvPr id="137" name="Group 105"/>
            <p:cNvPicPr>
              <a:picLocks noChangeArrowheads="1"/>
            </p:cNvPicPr>
            <p:nvPr/>
          </p:nvPicPr>
          <p:blipFill>
            <a:blip r:embed="rId3">
              <a:duotone>
                <a:schemeClr val="accent2">
                  <a:shade val="45000"/>
                  <a:satMod val="135000"/>
                </a:schemeClr>
                <a:prstClr val="white"/>
              </a:duotone>
            </a:blip>
            <a:srcRect/>
            <a:stretch>
              <a:fillRect/>
            </a:stretch>
          </p:blipFill>
          <p:spPr bwMode="auto">
            <a:xfrm>
              <a:off x="257492" y="278257"/>
              <a:ext cx="591312" cy="54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8" name="组合 6"/>
          <p:cNvGrpSpPr/>
          <p:nvPr/>
        </p:nvGrpSpPr>
        <p:grpSpPr bwMode="auto">
          <a:xfrm>
            <a:off x="5138737" y="2149475"/>
            <a:ext cx="1535113" cy="1539875"/>
            <a:chOff x="0" y="0"/>
            <a:chExt cx="1535131" cy="1538389"/>
          </a:xfrm>
          <a:solidFill>
            <a:srgbClr val="E90B46"/>
          </a:solidFill>
        </p:grpSpPr>
        <p:sp>
          <p:nvSpPr>
            <p:cNvPr id="139" name="Freeform 10"/>
            <p:cNvSpPr>
              <a:spLocks noEditPoints="1" noChangeArrowheads="1"/>
            </p:cNvSpPr>
            <p:nvPr/>
          </p:nvSpPr>
          <p:spPr bwMode="auto">
            <a:xfrm>
              <a:off x="0" y="0"/>
              <a:ext cx="1535131" cy="1538389"/>
            </a:xfrm>
            <a:custGeom>
              <a:avLst/>
              <a:gdLst>
                <a:gd name="T0" fmla="*/ 1471638 w 1088"/>
                <a:gd name="T1" fmla="*/ 715562 h 1090"/>
                <a:gd name="T2" fmla="*/ 1461761 w 1088"/>
                <a:gd name="T3" fmla="*/ 642171 h 1090"/>
                <a:gd name="T4" fmla="*/ 1444829 w 1088"/>
                <a:gd name="T5" fmla="*/ 570192 h 1090"/>
                <a:gd name="T6" fmla="*/ 1420842 w 1088"/>
                <a:gd name="T7" fmla="*/ 501035 h 1090"/>
                <a:gd name="T8" fmla="*/ 1388390 w 1088"/>
                <a:gd name="T9" fmla="*/ 433289 h 1090"/>
                <a:gd name="T10" fmla="*/ 1350294 w 1088"/>
                <a:gd name="T11" fmla="*/ 371189 h 1090"/>
                <a:gd name="T12" fmla="*/ 1305143 w 1088"/>
                <a:gd name="T13" fmla="*/ 311912 h 1090"/>
                <a:gd name="T14" fmla="*/ 1255760 w 1088"/>
                <a:gd name="T15" fmla="*/ 258280 h 1090"/>
                <a:gd name="T16" fmla="*/ 1199321 w 1088"/>
                <a:gd name="T17" fmla="*/ 210294 h 1090"/>
                <a:gd name="T18" fmla="*/ 1138649 w 1088"/>
                <a:gd name="T19" fmla="*/ 167953 h 1090"/>
                <a:gd name="T20" fmla="*/ 1073745 w 1088"/>
                <a:gd name="T21" fmla="*/ 131257 h 1090"/>
                <a:gd name="T22" fmla="*/ 1006019 w 1088"/>
                <a:gd name="T23" fmla="*/ 103030 h 1090"/>
                <a:gd name="T24" fmla="*/ 935470 w 1088"/>
                <a:gd name="T25" fmla="*/ 81859 h 1090"/>
                <a:gd name="T26" fmla="*/ 862100 w 1088"/>
                <a:gd name="T27" fmla="*/ 67746 h 1090"/>
                <a:gd name="T28" fmla="*/ 788730 w 1088"/>
                <a:gd name="T29" fmla="*/ 62100 h 1090"/>
                <a:gd name="T30" fmla="*/ 715360 w 1088"/>
                <a:gd name="T31" fmla="*/ 63511 h 1090"/>
                <a:gd name="T32" fmla="*/ 641989 w 1088"/>
                <a:gd name="T33" fmla="*/ 73391 h 1090"/>
                <a:gd name="T34" fmla="*/ 570030 w 1088"/>
                <a:gd name="T35" fmla="*/ 90327 h 1090"/>
                <a:gd name="T36" fmla="*/ 499482 w 1088"/>
                <a:gd name="T37" fmla="*/ 114321 h 1090"/>
                <a:gd name="T38" fmla="*/ 433167 w 1088"/>
                <a:gd name="T39" fmla="*/ 146782 h 1090"/>
                <a:gd name="T40" fmla="*/ 369673 w 1088"/>
                <a:gd name="T41" fmla="*/ 184889 h 1090"/>
                <a:gd name="T42" fmla="*/ 311823 w 1088"/>
                <a:gd name="T43" fmla="*/ 230053 h 1090"/>
                <a:gd name="T44" fmla="*/ 256796 w 1088"/>
                <a:gd name="T45" fmla="*/ 280862 h 1090"/>
                <a:gd name="T46" fmla="*/ 208823 w 1088"/>
                <a:gd name="T47" fmla="*/ 335905 h 1090"/>
                <a:gd name="T48" fmla="*/ 166494 w 1088"/>
                <a:gd name="T49" fmla="*/ 398005 h 1090"/>
                <a:gd name="T50" fmla="*/ 131220 w 1088"/>
                <a:gd name="T51" fmla="*/ 462928 h 1090"/>
                <a:gd name="T52" fmla="*/ 103001 w 1088"/>
                <a:gd name="T53" fmla="*/ 530674 h 1090"/>
                <a:gd name="T54" fmla="*/ 81836 w 1088"/>
                <a:gd name="T55" fmla="*/ 601242 h 1090"/>
                <a:gd name="T56" fmla="*/ 67726 w 1088"/>
                <a:gd name="T57" fmla="*/ 674633 h 1090"/>
                <a:gd name="T58" fmla="*/ 62082 w 1088"/>
                <a:gd name="T59" fmla="*/ 748024 h 1090"/>
                <a:gd name="T60" fmla="*/ 63493 w 1088"/>
                <a:gd name="T61" fmla="*/ 821415 h 1090"/>
                <a:gd name="T62" fmla="*/ 73370 w 1088"/>
                <a:gd name="T63" fmla="*/ 894806 h 1090"/>
                <a:gd name="T64" fmla="*/ 90302 w 1088"/>
                <a:gd name="T65" fmla="*/ 968197 h 1090"/>
                <a:gd name="T66" fmla="*/ 114288 w 1088"/>
                <a:gd name="T67" fmla="*/ 1037354 h 1090"/>
                <a:gd name="T68" fmla="*/ 146740 w 1088"/>
                <a:gd name="T69" fmla="*/ 1103688 h 1090"/>
                <a:gd name="T70" fmla="*/ 184837 w 1088"/>
                <a:gd name="T71" fmla="*/ 1167200 h 1090"/>
                <a:gd name="T72" fmla="*/ 229987 w 1088"/>
                <a:gd name="T73" fmla="*/ 1226477 h 1090"/>
                <a:gd name="T74" fmla="*/ 279371 w 1088"/>
                <a:gd name="T75" fmla="*/ 1280109 h 1090"/>
                <a:gd name="T76" fmla="*/ 335810 w 1088"/>
                <a:gd name="T77" fmla="*/ 1328095 h 1090"/>
                <a:gd name="T78" fmla="*/ 396481 w 1088"/>
                <a:gd name="T79" fmla="*/ 1370436 h 1090"/>
                <a:gd name="T80" fmla="*/ 461386 w 1088"/>
                <a:gd name="T81" fmla="*/ 1405720 h 1090"/>
                <a:gd name="T82" fmla="*/ 529112 w 1088"/>
                <a:gd name="T83" fmla="*/ 1435359 h 1090"/>
                <a:gd name="T84" fmla="*/ 599660 w 1088"/>
                <a:gd name="T85" fmla="*/ 1456530 h 1090"/>
                <a:gd name="T86" fmla="*/ 673031 w 1088"/>
                <a:gd name="T87" fmla="*/ 1469232 h 1090"/>
                <a:gd name="T88" fmla="*/ 746401 w 1088"/>
                <a:gd name="T89" fmla="*/ 1476289 h 1090"/>
                <a:gd name="T90" fmla="*/ 819771 w 1088"/>
                <a:gd name="T91" fmla="*/ 1474878 h 1090"/>
                <a:gd name="T92" fmla="*/ 893141 w 1088"/>
                <a:gd name="T93" fmla="*/ 1464998 h 1090"/>
                <a:gd name="T94" fmla="*/ 965101 w 1088"/>
                <a:gd name="T95" fmla="*/ 1448062 h 1090"/>
                <a:gd name="T96" fmla="*/ 1035649 w 1088"/>
                <a:gd name="T97" fmla="*/ 1424068 h 1090"/>
                <a:gd name="T98" fmla="*/ 1101964 w 1088"/>
                <a:gd name="T99" fmla="*/ 1391607 h 1090"/>
                <a:gd name="T100" fmla="*/ 1165458 w 1088"/>
                <a:gd name="T101" fmla="*/ 1353500 h 1090"/>
                <a:gd name="T102" fmla="*/ 1223307 w 1088"/>
                <a:gd name="T103" fmla="*/ 1308336 h 1090"/>
                <a:gd name="T104" fmla="*/ 1276924 w 1088"/>
                <a:gd name="T105" fmla="*/ 1257527 h 1090"/>
                <a:gd name="T106" fmla="*/ 1326308 w 1088"/>
                <a:gd name="T107" fmla="*/ 1201072 h 1090"/>
                <a:gd name="T108" fmla="*/ 1367226 w 1088"/>
                <a:gd name="T109" fmla="*/ 1140384 h 1090"/>
                <a:gd name="T110" fmla="*/ 1403911 w 1088"/>
                <a:gd name="T111" fmla="*/ 1075461 h 1090"/>
                <a:gd name="T112" fmla="*/ 1432130 w 1088"/>
                <a:gd name="T113" fmla="*/ 1007715 h 1090"/>
                <a:gd name="T114" fmla="*/ 1453295 w 1088"/>
                <a:gd name="T115" fmla="*/ 937147 h 1090"/>
                <a:gd name="T116" fmla="*/ 1467405 w 1088"/>
                <a:gd name="T117" fmla="*/ 863756 h 1090"/>
                <a:gd name="T118" fmla="*/ 1473049 w 1088"/>
                <a:gd name="T119" fmla="*/ 790365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090"/>
                <a:gd name="T182" fmla="*/ 1088 w 1088"/>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sp>
          <p:nvSpPr>
            <p:cNvPr id="140" name="Freeform 55"/>
            <p:cNvSpPr>
              <a:spLocks noEditPoints="1" noChangeArrowheads="1"/>
            </p:cNvSpPr>
            <p:nvPr/>
          </p:nvSpPr>
          <p:spPr bwMode="auto">
            <a:xfrm>
              <a:off x="440098" y="453779"/>
              <a:ext cx="643516" cy="673448"/>
            </a:xfrm>
            <a:custGeom>
              <a:avLst/>
              <a:gdLst>
                <a:gd name="T0" fmla="*/ 414045 w 129"/>
                <a:gd name="T1" fmla="*/ 458942 h 135"/>
                <a:gd name="T2" fmla="*/ 633539 w 129"/>
                <a:gd name="T3" fmla="*/ 129701 h 135"/>
                <a:gd name="T4" fmla="*/ 633539 w 129"/>
                <a:gd name="T5" fmla="*/ 104759 h 135"/>
                <a:gd name="T6" fmla="*/ 583654 w 129"/>
                <a:gd name="T7" fmla="*/ 49885 h 135"/>
                <a:gd name="T8" fmla="*/ 558711 w 129"/>
                <a:gd name="T9" fmla="*/ 49885 h 135"/>
                <a:gd name="T10" fmla="*/ 533769 w 129"/>
                <a:gd name="T11" fmla="*/ 79816 h 135"/>
                <a:gd name="T12" fmla="*/ 503838 w 129"/>
                <a:gd name="T13" fmla="*/ 79816 h 135"/>
                <a:gd name="T14" fmla="*/ 503838 w 129"/>
                <a:gd name="T15" fmla="*/ 0 h 135"/>
                <a:gd name="T16" fmla="*/ 134689 w 129"/>
                <a:gd name="T17" fmla="*/ 0 h 135"/>
                <a:gd name="T18" fmla="*/ 134689 w 129"/>
                <a:gd name="T19" fmla="*/ 79816 h 135"/>
                <a:gd name="T20" fmla="*/ 109747 w 129"/>
                <a:gd name="T21" fmla="*/ 79816 h 135"/>
                <a:gd name="T22" fmla="*/ 84804 w 129"/>
                <a:gd name="T23" fmla="*/ 49885 h 135"/>
                <a:gd name="T24" fmla="*/ 59862 w 129"/>
                <a:gd name="T25" fmla="*/ 49885 h 135"/>
                <a:gd name="T26" fmla="*/ 4988 w 129"/>
                <a:gd name="T27" fmla="*/ 104759 h 135"/>
                <a:gd name="T28" fmla="*/ 4988 w 129"/>
                <a:gd name="T29" fmla="*/ 129701 h 135"/>
                <a:gd name="T30" fmla="*/ 229471 w 129"/>
                <a:gd name="T31" fmla="*/ 458942 h 135"/>
                <a:gd name="T32" fmla="*/ 294321 w 129"/>
                <a:gd name="T33" fmla="*/ 488873 h 135"/>
                <a:gd name="T34" fmla="*/ 294321 w 129"/>
                <a:gd name="T35" fmla="*/ 513816 h 135"/>
                <a:gd name="T36" fmla="*/ 269379 w 129"/>
                <a:gd name="T37" fmla="*/ 528781 h 135"/>
                <a:gd name="T38" fmla="*/ 294321 w 129"/>
                <a:gd name="T39" fmla="*/ 538758 h 135"/>
                <a:gd name="T40" fmla="*/ 294321 w 129"/>
                <a:gd name="T41" fmla="*/ 568689 h 135"/>
                <a:gd name="T42" fmla="*/ 269379 w 129"/>
                <a:gd name="T43" fmla="*/ 593632 h 135"/>
                <a:gd name="T44" fmla="*/ 239448 w 129"/>
                <a:gd name="T45" fmla="*/ 618574 h 135"/>
                <a:gd name="T46" fmla="*/ 214505 w 129"/>
                <a:gd name="T47" fmla="*/ 643517 h 135"/>
                <a:gd name="T48" fmla="*/ 244436 w 129"/>
                <a:gd name="T49" fmla="*/ 673448 h 135"/>
                <a:gd name="T50" fmla="*/ 399080 w 129"/>
                <a:gd name="T51" fmla="*/ 673448 h 135"/>
                <a:gd name="T52" fmla="*/ 424022 w 129"/>
                <a:gd name="T53" fmla="*/ 643517 h 135"/>
                <a:gd name="T54" fmla="*/ 399080 w 129"/>
                <a:gd name="T55" fmla="*/ 618574 h 135"/>
                <a:gd name="T56" fmla="*/ 369149 w 129"/>
                <a:gd name="T57" fmla="*/ 593632 h 135"/>
                <a:gd name="T58" fmla="*/ 344206 w 129"/>
                <a:gd name="T59" fmla="*/ 568689 h 135"/>
                <a:gd name="T60" fmla="*/ 344206 w 129"/>
                <a:gd name="T61" fmla="*/ 538758 h 135"/>
                <a:gd name="T62" fmla="*/ 374137 w 129"/>
                <a:gd name="T63" fmla="*/ 528781 h 135"/>
                <a:gd name="T64" fmla="*/ 344206 w 129"/>
                <a:gd name="T65" fmla="*/ 513816 h 135"/>
                <a:gd name="T66" fmla="*/ 344206 w 129"/>
                <a:gd name="T67" fmla="*/ 488873 h 135"/>
                <a:gd name="T68" fmla="*/ 414045 w 129"/>
                <a:gd name="T69" fmla="*/ 458942 h 135"/>
                <a:gd name="T70" fmla="*/ 503838 w 129"/>
                <a:gd name="T71" fmla="*/ 104759 h 135"/>
                <a:gd name="T72" fmla="*/ 533769 w 129"/>
                <a:gd name="T73" fmla="*/ 104759 h 135"/>
                <a:gd name="T74" fmla="*/ 558711 w 129"/>
                <a:gd name="T75" fmla="*/ 79816 h 135"/>
                <a:gd name="T76" fmla="*/ 583654 w 129"/>
                <a:gd name="T77" fmla="*/ 104759 h 135"/>
                <a:gd name="T78" fmla="*/ 583654 w 129"/>
                <a:gd name="T79" fmla="*/ 129701 h 135"/>
                <a:gd name="T80" fmla="*/ 453953 w 129"/>
                <a:gd name="T81" fmla="*/ 354184 h 135"/>
                <a:gd name="T82" fmla="*/ 503838 w 129"/>
                <a:gd name="T83" fmla="*/ 104759 h 135"/>
                <a:gd name="T84" fmla="*/ 179586 w 129"/>
                <a:gd name="T85" fmla="*/ 359172 h 135"/>
                <a:gd name="T86" fmla="*/ 49885 w 129"/>
                <a:gd name="T87" fmla="*/ 134690 h 135"/>
                <a:gd name="T88" fmla="*/ 49885 w 129"/>
                <a:gd name="T89" fmla="*/ 109747 h 135"/>
                <a:gd name="T90" fmla="*/ 74827 w 129"/>
                <a:gd name="T91" fmla="*/ 84805 h 135"/>
                <a:gd name="T92" fmla="*/ 99770 w 129"/>
                <a:gd name="T93" fmla="*/ 109747 h 135"/>
                <a:gd name="T94" fmla="*/ 129701 w 129"/>
                <a:gd name="T95" fmla="*/ 109747 h 135"/>
                <a:gd name="T96" fmla="*/ 179586 w 129"/>
                <a:gd name="T97" fmla="*/ 359172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35"/>
                <a:gd name="T149" fmla="*/ 129 w 129"/>
                <a:gd name="T150" fmla="*/ 135 h 1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9BE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grpSp>
      <p:grpSp>
        <p:nvGrpSpPr>
          <p:cNvPr id="141" name="组合 73"/>
          <p:cNvGrpSpPr/>
          <p:nvPr/>
        </p:nvGrpSpPr>
        <p:grpSpPr bwMode="auto">
          <a:xfrm>
            <a:off x="6850062" y="3492500"/>
            <a:ext cx="1522413" cy="1538288"/>
            <a:chOff x="0" y="0"/>
            <a:chExt cx="1522413" cy="1538288"/>
          </a:xfrm>
          <a:solidFill>
            <a:srgbClr val="E90B46"/>
          </a:solidFill>
        </p:grpSpPr>
        <p:sp>
          <p:nvSpPr>
            <p:cNvPr id="142" name="Freeform 11"/>
            <p:cNvSpPr>
              <a:spLocks noChangeArrowheads="1"/>
            </p:cNvSpPr>
            <p:nvPr/>
          </p:nvSpPr>
          <p:spPr bwMode="auto">
            <a:xfrm>
              <a:off x="0" y="0"/>
              <a:ext cx="1522413" cy="1538288"/>
            </a:xfrm>
            <a:custGeom>
              <a:avLst/>
              <a:gdLst>
                <a:gd name="T0" fmla="*/ 1360728 w 1064"/>
                <a:gd name="T1" fmla="*/ 818421 h 1077"/>
                <a:gd name="T2" fmla="*/ 1339265 w 1064"/>
                <a:gd name="T3" fmla="*/ 725580 h 1077"/>
                <a:gd name="T4" fmla="*/ 1489504 w 1064"/>
                <a:gd name="T5" fmla="*/ 684160 h 1077"/>
                <a:gd name="T6" fmla="*/ 1405084 w 1064"/>
                <a:gd name="T7" fmla="*/ 605603 h 1077"/>
                <a:gd name="T8" fmla="*/ 1290617 w 1064"/>
                <a:gd name="T9" fmla="*/ 529902 h 1077"/>
                <a:gd name="T10" fmla="*/ 1416531 w 1064"/>
                <a:gd name="T11" fmla="*/ 439919 h 1077"/>
                <a:gd name="T12" fmla="*/ 1309218 w 1064"/>
                <a:gd name="T13" fmla="*/ 394213 h 1077"/>
                <a:gd name="T14" fmla="*/ 1176150 w 1064"/>
                <a:gd name="T15" fmla="*/ 364219 h 1077"/>
                <a:gd name="T16" fmla="*/ 1264862 w 1064"/>
                <a:gd name="T17" fmla="*/ 235671 h 1077"/>
                <a:gd name="T18" fmla="*/ 1148964 w 1064"/>
                <a:gd name="T19" fmla="*/ 229958 h 1077"/>
                <a:gd name="T20" fmla="*/ 1013034 w 1064"/>
                <a:gd name="T21" fmla="*/ 245669 h 1077"/>
                <a:gd name="T22" fmla="*/ 1051667 w 1064"/>
                <a:gd name="T23" fmla="*/ 95697 h 1077"/>
                <a:gd name="T24" fmla="*/ 941492 w 1064"/>
                <a:gd name="T25" fmla="*/ 129976 h 1077"/>
                <a:gd name="T26" fmla="*/ 818440 w 1064"/>
                <a:gd name="T27" fmla="*/ 191393 h 1077"/>
                <a:gd name="T28" fmla="*/ 804132 w 1064"/>
                <a:gd name="T29" fmla="*/ 37136 h 1077"/>
                <a:gd name="T30" fmla="*/ 711127 w 1064"/>
                <a:gd name="T31" fmla="*/ 107123 h 1077"/>
                <a:gd name="T32" fmla="*/ 618122 w 1064"/>
                <a:gd name="T33" fmla="*/ 205676 h 1077"/>
                <a:gd name="T34" fmla="*/ 550873 w 1064"/>
                <a:gd name="T35" fmla="*/ 65702 h 1077"/>
                <a:gd name="T36" fmla="*/ 487916 w 1064"/>
                <a:gd name="T37" fmla="*/ 164255 h 1077"/>
                <a:gd name="T38" fmla="*/ 433544 w 1064"/>
                <a:gd name="T39" fmla="*/ 289947 h 1077"/>
                <a:gd name="T40" fmla="*/ 323370 w 1064"/>
                <a:gd name="T41" fmla="*/ 179967 h 1077"/>
                <a:gd name="T42" fmla="*/ 297615 w 1064"/>
                <a:gd name="T43" fmla="*/ 294231 h 1077"/>
                <a:gd name="T44" fmla="*/ 290460 w 1064"/>
                <a:gd name="T45" fmla="*/ 429921 h 1077"/>
                <a:gd name="T46" fmla="*/ 148807 w 1064"/>
                <a:gd name="T47" fmla="*/ 365647 h 1077"/>
                <a:gd name="T48" fmla="*/ 163116 w 1064"/>
                <a:gd name="T49" fmla="*/ 481340 h 1077"/>
                <a:gd name="T50" fmla="*/ 203179 w 1064"/>
                <a:gd name="T51" fmla="*/ 611316 h 1077"/>
                <a:gd name="T52" fmla="*/ 47218 w 1064"/>
                <a:gd name="T53" fmla="*/ 599889 h 1077"/>
                <a:gd name="T54" fmla="*/ 100159 w 1064"/>
                <a:gd name="T55" fmla="*/ 702728 h 1077"/>
                <a:gd name="T56" fmla="*/ 180286 w 1064"/>
                <a:gd name="T57" fmla="*/ 768430 h 1077"/>
                <a:gd name="T58" fmla="*/ 100159 w 1064"/>
                <a:gd name="T59" fmla="*/ 835560 h 1077"/>
                <a:gd name="T60" fmla="*/ 47218 w 1064"/>
                <a:gd name="T61" fmla="*/ 938398 h 1077"/>
                <a:gd name="T62" fmla="*/ 203179 w 1064"/>
                <a:gd name="T63" fmla="*/ 925544 h 1077"/>
                <a:gd name="T64" fmla="*/ 163116 w 1064"/>
                <a:gd name="T65" fmla="*/ 1056948 h 1077"/>
                <a:gd name="T66" fmla="*/ 148807 w 1064"/>
                <a:gd name="T67" fmla="*/ 1172641 h 1077"/>
                <a:gd name="T68" fmla="*/ 290460 w 1064"/>
                <a:gd name="T69" fmla="*/ 1106939 h 1077"/>
                <a:gd name="T70" fmla="*/ 297615 w 1064"/>
                <a:gd name="T71" fmla="*/ 1244056 h 1077"/>
                <a:gd name="T72" fmla="*/ 323370 w 1064"/>
                <a:gd name="T73" fmla="*/ 1356893 h 1077"/>
                <a:gd name="T74" fmla="*/ 433544 w 1064"/>
                <a:gd name="T75" fmla="*/ 1248341 h 1077"/>
                <a:gd name="T76" fmla="*/ 487916 w 1064"/>
                <a:gd name="T77" fmla="*/ 1374032 h 1077"/>
                <a:gd name="T78" fmla="*/ 550873 w 1064"/>
                <a:gd name="T79" fmla="*/ 1471158 h 1077"/>
                <a:gd name="T80" fmla="*/ 618122 w 1064"/>
                <a:gd name="T81" fmla="*/ 1331183 h 1077"/>
                <a:gd name="T82" fmla="*/ 711127 w 1064"/>
                <a:gd name="T83" fmla="*/ 1431165 h 1077"/>
                <a:gd name="T84" fmla="*/ 804132 w 1064"/>
                <a:gd name="T85" fmla="*/ 1501152 h 1077"/>
                <a:gd name="T86" fmla="*/ 818440 w 1064"/>
                <a:gd name="T87" fmla="*/ 1346894 h 1077"/>
                <a:gd name="T88" fmla="*/ 941492 w 1064"/>
                <a:gd name="T89" fmla="*/ 1408312 h 1077"/>
                <a:gd name="T90" fmla="*/ 1051667 w 1064"/>
                <a:gd name="T91" fmla="*/ 1442591 h 1077"/>
                <a:gd name="T92" fmla="*/ 1013034 w 1064"/>
                <a:gd name="T93" fmla="*/ 1292619 h 1077"/>
                <a:gd name="T94" fmla="*/ 1148964 w 1064"/>
                <a:gd name="T95" fmla="*/ 1308330 h 1077"/>
                <a:gd name="T96" fmla="*/ 1264862 w 1064"/>
                <a:gd name="T97" fmla="*/ 1301189 h 1077"/>
                <a:gd name="T98" fmla="*/ 1176150 w 1064"/>
                <a:gd name="T99" fmla="*/ 1174069 h 1077"/>
                <a:gd name="T100" fmla="*/ 1309218 w 1064"/>
                <a:gd name="T101" fmla="*/ 1142646 h 1077"/>
                <a:gd name="T102" fmla="*/ 1416531 w 1064"/>
                <a:gd name="T103" fmla="*/ 1096941 h 1077"/>
                <a:gd name="T104" fmla="*/ 1290617 w 1064"/>
                <a:gd name="T105" fmla="*/ 1006957 h 1077"/>
                <a:gd name="T106" fmla="*/ 1405084 w 1064"/>
                <a:gd name="T107" fmla="*/ 932685 h 1077"/>
                <a:gd name="T108" fmla="*/ 1489504 w 1064"/>
                <a:gd name="T109" fmla="*/ 854128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pic>
          <p:nvPicPr>
            <p:cNvPr id="143" name="Group 101"/>
            <p:cNvPicPr>
              <a:picLocks noChangeArrowheads="1"/>
            </p:cNvPicPr>
            <p:nvPr/>
          </p:nvPicPr>
          <p:blipFill>
            <a:blip r:embed="rId4">
              <a:duotone>
                <a:schemeClr val="bg2">
                  <a:shade val="45000"/>
                  <a:satMod val="135000"/>
                </a:schemeClr>
                <a:prstClr val="white"/>
              </a:duotone>
            </a:blip>
            <a:srcRect/>
            <a:stretch>
              <a:fillRect/>
            </a:stretch>
          </p:blipFill>
          <p:spPr bwMode="auto">
            <a:xfrm>
              <a:off x="470027" y="475996"/>
              <a:ext cx="585216" cy="5852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44" name="组合 10"/>
          <p:cNvGrpSpPr/>
          <p:nvPr/>
        </p:nvGrpSpPr>
        <p:grpSpPr bwMode="auto">
          <a:xfrm>
            <a:off x="6281737" y="1392238"/>
            <a:ext cx="1014413" cy="1023937"/>
            <a:chOff x="0" y="0"/>
            <a:chExt cx="1013883" cy="1024880"/>
          </a:xfrm>
          <a:solidFill>
            <a:srgbClr val="E90B46"/>
          </a:solidFill>
        </p:grpSpPr>
        <p:sp>
          <p:nvSpPr>
            <p:cNvPr id="145" name="Freeform 11"/>
            <p:cNvSpPr>
              <a:spLocks noChangeArrowheads="1"/>
            </p:cNvSpPr>
            <p:nvPr/>
          </p:nvSpPr>
          <p:spPr bwMode="auto">
            <a:xfrm>
              <a:off x="0" y="0"/>
              <a:ext cx="1013883" cy="1024880"/>
            </a:xfrm>
            <a:custGeom>
              <a:avLst/>
              <a:gdLst>
                <a:gd name="T0" fmla="*/ 906205 w 1064"/>
                <a:gd name="T1" fmla="*/ 545270 h 1077"/>
                <a:gd name="T2" fmla="*/ 891912 w 1064"/>
                <a:gd name="T3" fmla="*/ 483416 h 1077"/>
                <a:gd name="T4" fmla="*/ 991966 w 1064"/>
                <a:gd name="T5" fmla="*/ 455819 h 1077"/>
                <a:gd name="T6" fmla="*/ 935745 w 1064"/>
                <a:gd name="T7" fmla="*/ 403481 h 1077"/>
                <a:gd name="T8" fmla="*/ 859513 w 1064"/>
                <a:gd name="T9" fmla="*/ 353046 h 1077"/>
                <a:gd name="T10" fmla="*/ 943368 w 1064"/>
                <a:gd name="T11" fmla="*/ 293095 h 1077"/>
                <a:gd name="T12" fmla="*/ 871901 w 1064"/>
                <a:gd name="T13" fmla="*/ 262643 h 1077"/>
                <a:gd name="T14" fmla="*/ 783282 w 1064"/>
                <a:gd name="T15" fmla="*/ 242660 h 1077"/>
                <a:gd name="T16" fmla="*/ 842361 w 1064"/>
                <a:gd name="T17" fmla="*/ 157015 h 1077"/>
                <a:gd name="T18" fmla="*/ 765177 w 1064"/>
                <a:gd name="T19" fmla="*/ 153209 h 1077"/>
                <a:gd name="T20" fmla="*/ 674651 w 1064"/>
                <a:gd name="T21" fmla="*/ 163676 h 1077"/>
                <a:gd name="T22" fmla="*/ 700380 w 1064"/>
                <a:gd name="T23" fmla="*/ 63758 h 1077"/>
                <a:gd name="T24" fmla="*/ 627007 w 1064"/>
                <a:gd name="T25" fmla="*/ 86596 h 1077"/>
                <a:gd name="T26" fmla="*/ 545057 w 1064"/>
                <a:gd name="T27" fmla="*/ 127515 h 1077"/>
                <a:gd name="T28" fmla="*/ 535528 w 1064"/>
                <a:gd name="T29" fmla="*/ 24742 h 1077"/>
                <a:gd name="T30" fmla="*/ 473590 w 1064"/>
                <a:gd name="T31" fmla="*/ 71370 h 1077"/>
                <a:gd name="T32" fmla="*/ 411652 w 1064"/>
                <a:gd name="T33" fmla="*/ 137031 h 1077"/>
                <a:gd name="T34" fmla="*/ 366866 w 1064"/>
                <a:gd name="T35" fmla="*/ 43774 h 1077"/>
                <a:gd name="T36" fmla="*/ 324938 w 1064"/>
                <a:gd name="T37" fmla="*/ 109435 h 1077"/>
                <a:gd name="T38" fmla="*/ 288728 w 1064"/>
                <a:gd name="T39" fmla="*/ 193176 h 1077"/>
                <a:gd name="T40" fmla="*/ 215355 w 1064"/>
                <a:gd name="T41" fmla="*/ 119902 h 1077"/>
                <a:gd name="T42" fmla="*/ 198203 w 1064"/>
                <a:gd name="T43" fmla="*/ 196031 h 1077"/>
                <a:gd name="T44" fmla="*/ 193438 w 1064"/>
                <a:gd name="T45" fmla="*/ 286433 h 1077"/>
                <a:gd name="T46" fmla="*/ 99101 w 1064"/>
                <a:gd name="T47" fmla="*/ 243611 h 1077"/>
                <a:gd name="T48" fmla="*/ 108630 w 1064"/>
                <a:gd name="T49" fmla="*/ 320691 h 1077"/>
                <a:gd name="T50" fmla="*/ 135311 w 1064"/>
                <a:gd name="T51" fmla="*/ 407287 h 1077"/>
                <a:gd name="T52" fmla="*/ 31446 w 1064"/>
                <a:gd name="T53" fmla="*/ 399675 h 1077"/>
                <a:gd name="T54" fmla="*/ 66703 w 1064"/>
                <a:gd name="T55" fmla="*/ 468190 h 1077"/>
                <a:gd name="T56" fmla="*/ 120065 w 1064"/>
                <a:gd name="T57" fmla="*/ 511964 h 1077"/>
                <a:gd name="T58" fmla="*/ 66703 w 1064"/>
                <a:gd name="T59" fmla="*/ 556690 h 1077"/>
                <a:gd name="T60" fmla="*/ 31446 w 1064"/>
                <a:gd name="T61" fmla="*/ 625205 h 1077"/>
                <a:gd name="T62" fmla="*/ 135311 w 1064"/>
                <a:gd name="T63" fmla="*/ 616641 h 1077"/>
                <a:gd name="T64" fmla="*/ 108630 w 1064"/>
                <a:gd name="T65" fmla="*/ 704189 h 1077"/>
                <a:gd name="T66" fmla="*/ 99101 w 1064"/>
                <a:gd name="T67" fmla="*/ 781269 h 1077"/>
                <a:gd name="T68" fmla="*/ 193438 w 1064"/>
                <a:gd name="T69" fmla="*/ 737495 h 1077"/>
                <a:gd name="T70" fmla="*/ 198203 w 1064"/>
                <a:gd name="T71" fmla="*/ 828849 h 1077"/>
                <a:gd name="T72" fmla="*/ 215355 w 1064"/>
                <a:gd name="T73" fmla="*/ 904026 h 1077"/>
                <a:gd name="T74" fmla="*/ 288728 w 1064"/>
                <a:gd name="T75" fmla="*/ 831704 h 1077"/>
                <a:gd name="T76" fmla="*/ 324938 w 1064"/>
                <a:gd name="T77" fmla="*/ 915445 h 1077"/>
                <a:gd name="T78" fmla="*/ 366866 w 1064"/>
                <a:gd name="T79" fmla="*/ 980155 h 1077"/>
                <a:gd name="T80" fmla="*/ 411652 w 1064"/>
                <a:gd name="T81" fmla="*/ 886897 h 1077"/>
                <a:gd name="T82" fmla="*/ 473590 w 1064"/>
                <a:gd name="T83" fmla="*/ 953509 h 1077"/>
                <a:gd name="T84" fmla="*/ 535528 w 1064"/>
                <a:gd name="T85" fmla="*/ 1000138 h 1077"/>
                <a:gd name="T86" fmla="*/ 545057 w 1064"/>
                <a:gd name="T87" fmla="*/ 897365 h 1077"/>
                <a:gd name="T88" fmla="*/ 627007 w 1064"/>
                <a:gd name="T89" fmla="*/ 938284 h 1077"/>
                <a:gd name="T90" fmla="*/ 700380 w 1064"/>
                <a:gd name="T91" fmla="*/ 961122 h 1077"/>
                <a:gd name="T92" fmla="*/ 674651 w 1064"/>
                <a:gd name="T93" fmla="*/ 861204 h 1077"/>
                <a:gd name="T94" fmla="*/ 765177 w 1064"/>
                <a:gd name="T95" fmla="*/ 871671 h 1077"/>
                <a:gd name="T96" fmla="*/ 842361 w 1064"/>
                <a:gd name="T97" fmla="*/ 866913 h 1077"/>
                <a:gd name="T98" fmla="*/ 783282 w 1064"/>
                <a:gd name="T99" fmla="*/ 782220 h 1077"/>
                <a:gd name="T100" fmla="*/ 871901 w 1064"/>
                <a:gd name="T101" fmla="*/ 761285 h 1077"/>
                <a:gd name="T102" fmla="*/ 943368 w 1064"/>
                <a:gd name="T103" fmla="*/ 730834 h 1077"/>
                <a:gd name="T104" fmla="*/ 859513 w 1064"/>
                <a:gd name="T105" fmla="*/ 670882 h 1077"/>
                <a:gd name="T106" fmla="*/ 935745 w 1064"/>
                <a:gd name="T107" fmla="*/ 621399 h 1077"/>
                <a:gd name="T108" fmla="*/ 991966 w 1064"/>
                <a:gd name="T109" fmla="*/ 569061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sp>
          <p:nvSpPr>
            <p:cNvPr id="146" name="Freeform 62"/>
            <p:cNvSpPr>
              <a:spLocks noEditPoints="1" noChangeArrowheads="1"/>
            </p:cNvSpPr>
            <p:nvPr/>
          </p:nvSpPr>
          <p:spPr bwMode="auto">
            <a:xfrm>
              <a:off x="372489" y="331300"/>
              <a:ext cx="268908" cy="362280"/>
            </a:xfrm>
            <a:custGeom>
              <a:avLst/>
              <a:gdLst>
                <a:gd name="T0" fmla="*/ 268908 w 108"/>
                <a:gd name="T1" fmla="*/ 362280 h 145"/>
                <a:gd name="T2" fmla="*/ 0 w 108"/>
                <a:gd name="T3" fmla="*/ 362280 h 145"/>
                <a:gd name="T4" fmla="*/ 0 w 108"/>
                <a:gd name="T5" fmla="*/ 339794 h 145"/>
                <a:gd name="T6" fmla="*/ 32369 w 108"/>
                <a:gd name="T7" fmla="*/ 312310 h 145"/>
                <a:gd name="T8" fmla="*/ 239029 w 108"/>
                <a:gd name="T9" fmla="*/ 312310 h 145"/>
                <a:gd name="T10" fmla="*/ 268908 w 108"/>
                <a:gd name="T11" fmla="*/ 337295 h 145"/>
                <a:gd name="T12" fmla="*/ 268908 w 108"/>
                <a:gd name="T13" fmla="*/ 362280 h 145"/>
                <a:gd name="T14" fmla="*/ 39838 w 108"/>
                <a:gd name="T15" fmla="*/ 289824 h 145"/>
                <a:gd name="T16" fmla="*/ 59757 w 108"/>
                <a:gd name="T17" fmla="*/ 227362 h 145"/>
                <a:gd name="T18" fmla="*/ 211641 w 108"/>
                <a:gd name="T19" fmla="*/ 227362 h 145"/>
                <a:gd name="T20" fmla="*/ 229070 w 108"/>
                <a:gd name="T21" fmla="*/ 289824 h 145"/>
                <a:gd name="T22" fmla="*/ 39838 w 108"/>
                <a:gd name="T23" fmla="*/ 289824 h 145"/>
                <a:gd name="T24" fmla="*/ 69717 w 108"/>
                <a:gd name="T25" fmla="*/ 189885 h 145"/>
                <a:gd name="T26" fmla="*/ 89636 w 108"/>
                <a:gd name="T27" fmla="*/ 127423 h 145"/>
                <a:gd name="T28" fmla="*/ 179272 w 108"/>
                <a:gd name="T29" fmla="*/ 127423 h 145"/>
                <a:gd name="T30" fmla="*/ 199191 w 108"/>
                <a:gd name="T31" fmla="*/ 189885 h 145"/>
                <a:gd name="T32" fmla="*/ 69717 w 108"/>
                <a:gd name="T33" fmla="*/ 189885 h 145"/>
                <a:gd name="T34" fmla="*/ 119515 w 108"/>
                <a:gd name="T35" fmla="*/ 29982 h 145"/>
                <a:gd name="T36" fmla="*/ 149393 w 108"/>
                <a:gd name="T37" fmla="*/ 29982 h 145"/>
                <a:gd name="T38" fmla="*/ 166823 w 108"/>
                <a:gd name="T39" fmla="*/ 92444 h 145"/>
                <a:gd name="T40" fmla="*/ 102085 w 108"/>
                <a:gd name="T41" fmla="*/ 92444 h 145"/>
                <a:gd name="T42" fmla="*/ 119515 w 108"/>
                <a:gd name="T43" fmla="*/ 29982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145"/>
                <a:gd name="T68" fmla="*/ 108 w 108"/>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grpSp>
      <p:grpSp>
        <p:nvGrpSpPr>
          <p:cNvPr id="147" name="组合 8"/>
          <p:cNvGrpSpPr/>
          <p:nvPr/>
        </p:nvGrpSpPr>
        <p:grpSpPr bwMode="auto">
          <a:xfrm>
            <a:off x="4125912" y="1873250"/>
            <a:ext cx="1012825" cy="1025525"/>
            <a:chOff x="0" y="0"/>
            <a:chExt cx="1013883" cy="1024880"/>
          </a:xfrm>
        </p:grpSpPr>
        <p:sp>
          <p:nvSpPr>
            <p:cNvPr id="148" name="Freeform 11"/>
            <p:cNvSpPr>
              <a:spLocks noChangeArrowheads="1"/>
            </p:cNvSpPr>
            <p:nvPr/>
          </p:nvSpPr>
          <p:spPr bwMode="auto">
            <a:xfrm>
              <a:off x="0" y="0"/>
              <a:ext cx="1013883" cy="1024880"/>
            </a:xfrm>
            <a:custGeom>
              <a:avLst/>
              <a:gdLst>
                <a:gd name="T0" fmla="*/ 906205 w 1064"/>
                <a:gd name="T1" fmla="*/ 545270 h 1077"/>
                <a:gd name="T2" fmla="*/ 891912 w 1064"/>
                <a:gd name="T3" fmla="*/ 483416 h 1077"/>
                <a:gd name="T4" fmla="*/ 991966 w 1064"/>
                <a:gd name="T5" fmla="*/ 455819 h 1077"/>
                <a:gd name="T6" fmla="*/ 935745 w 1064"/>
                <a:gd name="T7" fmla="*/ 403481 h 1077"/>
                <a:gd name="T8" fmla="*/ 859513 w 1064"/>
                <a:gd name="T9" fmla="*/ 353046 h 1077"/>
                <a:gd name="T10" fmla="*/ 943368 w 1064"/>
                <a:gd name="T11" fmla="*/ 293095 h 1077"/>
                <a:gd name="T12" fmla="*/ 871901 w 1064"/>
                <a:gd name="T13" fmla="*/ 262643 h 1077"/>
                <a:gd name="T14" fmla="*/ 783282 w 1064"/>
                <a:gd name="T15" fmla="*/ 242660 h 1077"/>
                <a:gd name="T16" fmla="*/ 842361 w 1064"/>
                <a:gd name="T17" fmla="*/ 157015 h 1077"/>
                <a:gd name="T18" fmla="*/ 765177 w 1064"/>
                <a:gd name="T19" fmla="*/ 153209 h 1077"/>
                <a:gd name="T20" fmla="*/ 674651 w 1064"/>
                <a:gd name="T21" fmla="*/ 163676 h 1077"/>
                <a:gd name="T22" fmla="*/ 700380 w 1064"/>
                <a:gd name="T23" fmla="*/ 63758 h 1077"/>
                <a:gd name="T24" fmla="*/ 627007 w 1064"/>
                <a:gd name="T25" fmla="*/ 86596 h 1077"/>
                <a:gd name="T26" fmla="*/ 545057 w 1064"/>
                <a:gd name="T27" fmla="*/ 127515 h 1077"/>
                <a:gd name="T28" fmla="*/ 535528 w 1064"/>
                <a:gd name="T29" fmla="*/ 24742 h 1077"/>
                <a:gd name="T30" fmla="*/ 473590 w 1064"/>
                <a:gd name="T31" fmla="*/ 71370 h 1077"/>
                <a:gd name="T32" fmla="*/ 411652 w 1064"/>
                <a:gd name="T33" fmla="*/ 137031 h 1077"/>
                <a:gd name="T34" fmla="*/ 366866 w 1064"/>
                <a:gd name="T35" fmla="*/ 43774 h 1077"/>
                <a:gd name="T36" fmla="*/ 324938 w 1064"/>
                <a:gd name="T37" fmla="*/ 109435 h 1077"/>
                <a:gd name="T38" fmla="*/ 288728 w 1064"/>
                <a:gd name="T39" fmla="*/ 193176 h 1077"/>
                <a:gd name="T40" fmla="*/ 215355 w 1064"/>
                <a:gd name="T41" fmla="*/ 119902 h 1077"/>
                <a:gd name="T42" fmla="*/ 198203 w 1064"/>
                <a:gd name="T43" fmla="*/ 196031 h 1077"/>
                <a:gd name="T44" fmla="*/ 193438 w 1064"/>
                <a:gd name="T45" fmla="*/ 286433 h 1077"/>
                <a:gd name="T46" fmla="*/ 99101 w 1064"/>
                <a:gd name="T47" fmla="*/ 243611 h 1077"/>
                <a:gd name="T48" fmla="*/ 108630 w 1064"/>
                <a:gd name="T49" fmla="*/ 320691 h 1077"/>
                <a:gd name="T50" fmla="*/ 135311 w 1064"/>
                <a:gd name="T51" fmla="*/ 407287 h 1077"/>
                <a:gd name="T52" fmla="*/ 31446 w 1064"/>
                <a:gd name="T53" fmla="*/ 399675 h 1077"/>
                <a:gd name="T54" fmla="*/ 66703 w 1064"/>
                <a:gd name="T55" fmla="*/ 468190 h 1077"/>
                <a:gd name="T56" fmla="*/ 120065 w 1064"/>
                <a:gd name="T57" fmla="*/ 511964 h 1077"/>
                <a:gd name="T58" fmla="*/ 66703 w 1064"/>
                <a:gd name="T59" fmla="*/ 556690 h 1077"/>
                <a:gd name="T60" fmla="*/ 31446 w 1064"/>
                <a:gd name="T61" fmla="*/ 625205 h 1077"/>
                <a:gd name="T62" fmla="*/ 135311 w 1064"/>
                <a:gd name="T63" fmla="*/ 616641 h 1077"/>
                <a:gd name="T64" fmla="*/ 108630 w 1064"/>
                <a:gd name="T65" fmla="*/ 704189 h 1077"/>
                <a:gd name="T66" fmla="*/ 99101 w 1064"/>
                <a:gd name="T67" fmla="*/ 781269 h 1077"/>
                <a:gd name="T68" fmla="*/ 193438 w 1064"/>
                <a:gd name="T69" fmla="*/ 737495 h 1077"/>
                <a:gd name="T70" fmla="*/ 198203 w 1064"/>
                <a:gd name="T71" fmla="*/ 828849 h 1077"/>
                <a:gd name="T72" fmla="*/ 215355 w 1064"/>
                <a:gd name="T73" fmla="*/ 904026 h 1077"/>
                <a:gd name="T74" fmla="*/ 288728 w 1064"/>
                <a:gd name="T75" fmla="*/ 831704 h 1077"/>
                <a:gd name="T76" fmla="*/ 324938 w 1064"/>
                <a:gd name="T77" fmla="*/ 915445 h 1077"/>
                <a:gd name="T78" fmla="*/ 366866 w 1064"/>
                <a:gd name="T79" fmla="*/ 980155 h 1077"/>
                <a:gd name="T80" fmla="*/ 411652 w 1064"/>
                <a:gd name="T81" fmla="*/ 886897 h 1077"/>
                <a:gd name="T82" fmla="*/ 473590 w 1064"/>
                <a:gd name="T83" fmla="*/ 953509 h 1077"/>
                <a:gd name="T84" fmla="*/ 535528 w 1064"/>
                <a:gd name="T85" fmla="*/ 1000138 h 1077"/>
                <a:gd name="T86" fmla="*/ 545057 w 1064"/>
                <a:gd name="T87" fmla="*/ 897365 h 1077"/>
                <a:gd name="T88" fmla="*/ 627007 w 1064"/>
                <a:gd name="T89" fmla="*/ 938284 h 1077"/>
                <a:gd name="T90" fmla="*/ 700380 w 1064"/>
                <a:gd name="T91" fmla="*/ 961122 h 1077"/>
                <a:gd name="T92" fmla="*/ 674651 w 1064"/>
                <a:gd name="T93" fmla="*/ 861204 h 1077"/>
                <a:gd name="T94" fmla="*/ 765177 w 1064"/>
                <a:gd name="T95" fmla="*/ 871671 h 1077"/>
                <a:gd name="T96" fmla="*/ 842361 w 1064"/>
                <a:gd name="T97" fmla="*/ 866913 h 1077"/>
                <a:gd name="T98" fmla="*/ 783282 w 1064"/>
                <a:gd name="T99" fmla="*/ 782220 h 1077"/>
                <a:gd name="T100" fmla="*/ 871901 w 1064"/>
                <a:gd name="T101" fmla="*/ 761285 h 1077"/>
                <a:gd name="T102" fmla="*/ 943368 w 1064"/>
                <a:gd name="T103" fmla="*/ 730834 h 1077"/>
                <a:gd name="T104" fmla="*/ 859513 w 1064"/>
                <a:gd name="T105" fmla="*/ 670882 h 1077"/>
                <a:gd name="T106" fmla="*/ 935745 w 1064"/>
                <a:gd name="T107" fmla="*/ 621399 h 1077"/>
                <a:gd name="T108" fmla="*/ 991966 w 1064"/>
                <a:gd name="T109" fmla="*/ 569061 h 10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4"/>
                <a:gd name="T166" fmla="*/ 0 h 1077"/>
                <a:gd name="T167" fmla="*/ 1064 w 1064"/>
                <a:gd name="T168" fmla="*/ 1077 h 10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E90B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solidFill>
                  <a:srgbClr val="000000"/>
                </a:solidFill>
                <a:latin typeface="Calibri" panose="020F0502020204030204" pitchFamily="34" charset="0"/>
                <a:sym typeface="Calibri" panose="020F0502020204030204" pitchFamily="34" charset="0"/>
              </a:endParaRPr>
            </a:p>
          </p:txBody>
        </p:sp>
        <p:sp>
          <p:nvSpPr>
            <p:cNvPr id="149" name="任意多边形 60"/>
            <p:cNvSpPr>
              <a:spLocks noChangeArrowheads="1"/>
            </p:cNvSpPr>
            <p:nvPr/>
          </p:nvSpPr>
          <p:spPr bwMode="auto">
            <a:xfrm>
              <a:off x="256904" y="256226"/>
              <a:ext cx="500074" cy="485133"/>
            </a:xfrm>
            <a:custGeom>
              <a:avLst/>
              <a:gdLst>
                <a:gd name="T0" fmla="*/ 253080 w 853662"/>
                <a:gd name="T1" fmla="*/ 107430 h 828157"/>
                <a:gd name="T2" fmla="*/ 423473 w 853662"/>
                <a:gd name="T3" fmla="*/ 265822 h 828157"/>
                <a:gd name="T4" fmla="*/ 423473 w 853662"/>
                <a:gd name="T5" fmla="*/ 466857 h 828157"/>
                <a:gd name="T6" fmla="*/ 417387 w 853662"/>
                <a:gd name="T7" fmla="*/ 485133 h 828157"/>
                <a:gd name="T8" fmla="*/ 399131 w 853662"/>
                <a:gd name="T9" fmla="*/ 485133 h 828157"/>
                <a:gd name="T10" fmla="*/ 307850 w 853662"/>
                <a:gd name="T11" fmla="*/ 485133 h 828157"/>
                <a:gd name="T12" fmla="*/ 301764 w 853662"/>
                <a:gd name="T13" fmla="*/ 485133 h 828157"/>
                <a:gd name="T14" fmla="*/ 295678 w 853662"/>
                <a:gd name="T15" fmla="*/ 479041 h 828157"/>
                <a:gd name="T16" fmla="*/ 295678 w 853662"/>
                <a:gd name="T17" fmla="*/ 381569 h 828157"/>
                <a:gd name="T18" fmla="*/ 204397 w 853662"/>
                <a:gd name="T19" fmla="*/ 381569 h 828157"/>
                <a:gd name="T20" fmla="*/ 204397 w 853662"/>
                <a:gd name="T21" fmla="*/ 479041 h 828157"/>
                <a:gd name="T22" fmla="*/ 204397 w 853662"/>
                <a:gd name="T23" fmla="*/ 485133 h 828157"/>
                <a:gd name="T24" fmla="*/ 192226 w 853662"/>
                <a:gd name="T25" fmla="*/ 485133 h 828157"/>
                <a:gd name="T26" fmla="*/ 100944 w 853662"/>
                <a:gd name="T27" fmla="*/ 485133 h 828157"/>
                <a:gd name="T28" fmla="*/ 88774 w 853662"/>
                <a:gd name="T29" fmla="*/ 485133 h 828157"/>
                <a:gd name="T30" fmla="*/ 76603 w 853662"/>
                <a:gd name="T31" fmla="*/ 466857 h 828157"/>
                <a:gd name="T32" fmla="*/ 76603 w 853662"/>
                <a:gd name="T33" fmla="*/ 265822 h 828157"/>
                <a:gd name="T34" fmla="*/ 250037 w 853662"/>
                <a:gd name="T35" fmla="*/ 0 h 828157"/>
                <a:gd name="T36" fmla="*/ 271382 w 853662"/>
                <a:gd name="T37" fmla="*/ 9164 h 828157"/>
                <a:gd name="T38" fmla="*/ 356760 w 853662"/>
                <a:gd name="T39" fmla="*/ 88587 h 828157"/>
                <a:gd name="T40" fmla="*/ 356760 w 853662"/>
                <a:gd name="T41" fmla="*/ 21383 h 828157"/>
                <a:gd name="T42" fmla="*/ 368958 w 853662"/>
                <a:gd name="T43" fmla="*/ 9164 h 828157"/>
                <a:gd name="T44" fmla="*/ 399450 w 853662"/>
                <a:gd name="T45" fmla="*/ 9164 h 828157"/>
                <a:gd name="T46" fmla="*/ 411647 w 853662"/>
                <a:gd name="T47" fmla="*/ 21383 h 828157"/>
                <a:gd name="T48" fmla="*/ 411647 w 853662"/>
                <a:gd name="T49" fmla="*/ 137463 h 828157"/>
                <a:gd name="T50" fmla="*/ 490927 w 853662"/>
                <a:gd name="T51" fmla="*/ 210777 h 828157"/>
                <a:gd name="T52" fmla="*/ 490927 w 853662"/>
                <a:gd name="T53" fmla="*/ 259653 h 828157"/>
                <a:gd name="T54" fmla="*/ 448237 w 853662"/>
                <a:gd name="T55" fmla="*/ 259653 h 828157"/>
                <a:gd name="T56" fmla="*/ 253086 w 853662"/>
                <a:gd name="T57" fmla="*/ 76368 h 828157"/>
                <a:gd name="T58" fmla="*/ 57935 w 853662"/>
                <a:gd name="T59" fmla="*/ 259653 h 828157"/>
                <a:gd name="T60" fmla="*/ 33541 w 853662"/>
                <a:gd name="T61" fmla="*/ 265763 h 828157"/>
                <a:gd name="T62" fmla="*/ 9147 w 853662"/>
                <a:gd name="T63" fmla="*/ 259653 h 828157"/>
                <a:gd name="T64" fmla="*/ 9147 w 853662"/>
                <a:gd name="T65" fmla="*/ 210777 h 828157"/>
                <a:gd name="T66" fmla="*/ 228692 w 853662"/>
                <a:gd name="T67" fmla="*/ 9164 h 828157"/>
                <a:gd name="T68" fmla="*/ 250037 w 853662"/>
                <a:gd name="T69" fmla="*/ 0 h 8281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3662"/>
                <a:gd name="T106" fmla="*/ 0 h 828157"/>
                <a:gd name="T107" fmla="*/ 853662 w 853662"/>
                <a:gd name="T108" fmla="*/ 828157 h 8281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3662" h="828157">
                  <a:moveTo>
                    <a:pt x="432026" y="183391"/>
                  </a:moveTo>
                  <a:cubicBezTo>
                    <a:pt x="432026" y="183391"/>
                    <a:pt x="432026" y="183391"/>
                    <a:pt x="722898" y="453777"/>
                  </a:cubicBezTo>
                  <a:cubicBezTo>
                    <a:pt x="722898" y="453777"/>
                    <a:pt x="722898" y="453777"/>
                    <a:pt x="722898" y="796959"/>
                  </a:cubicBezTo>
                  <a:cubicBezTo>
                    <a:pt x="722898" y="817758"/>
                    <a:pt x="712510" y="828157"/>
                    <a:pt x="712510" y="828157"/>
                  </a:cubicBezTo>
                  <a:cubicBezTo>
                    <a:pt x="702122" y="828157"/>
                    <a:pt x="691733" y="828157"/>
                    <a:pt x="681345" y="828157"/>
                  </a:cubicBezTo>
                  <a:cubicBezTo>
                    <a:pt x="681345" y="828157"/>
                    <a:pt x="681345" y="828157"/>
                    <a:pt x="525521" y="828157"/>
                  </a:cubicBezTo>
                  <a:cubicBezTo>
                    <a:pt x="525521" y="828157"/>
                    <a:pt x="515133" y="828157"/>
                    <a:pt x="515133" y="828157"/>
                  </a:cubicBezTo>
                  <a:cubicBezTo>
                    <a:pt x="515133" y="828157"/>
                    <a:pt x="504744" y="817758"/>
                    <a:pt x="504744" y="817758"/>
                  </a:cubicBezTo>
                  <a:cubicBezTo>
                    <a:pt x="504744" y="817758"/>
                    <a:pt x="504744" y="817758"/>
                    <a:pt x="504744" y="651366"/>
                  </a:cubicBezTo>
                  <a:cubicBezTo>
                    <a:pt x="504744" y="651366"/>
                    <a:pt x="504744" y="651366"/>
                    <a:pt x="348920" y="651366"/>
                  </a:cubicBezTo>
                  <a:cubicBezTo>
                    <a:pt x="348920" y="651366"/>
                    <a:pt x="348920" y="651366"/>
                    <a:pt x="348920" y="817758"/>
                  </a:cubicBezTo>
                  <a:cubicBezTo>
                    <a:pt x="348920" y="817758"/>
                    <a:pt x="348920" y="828157"/>
                    <a:pt x="348920" y="828157"/>
                  </a:cubicBezTo>
                  <a:cubicBezTo>
                    <a:pt x="338532" y="828157"/>
                    <a:pt x="338532" y="828157"/>
                    <a:pt x="328144" y="828157"/>
                  </a:cubicBezTo>
                  <a:cubicBezTo>
                    <a:pt x="328144" y="828157"/>
                    <a:pt x="328144" y="828157"/>
                    <a:pt x="172319" y="828157"/>
                  </a:cubicBezTo>
                  <a:cubicBezTo>
                    <a:pt x="161931" y="828157"/>
                    <a:pt x="161931" y="828157"/>
                    <a:pt x="151543" y="828157"/>
                  </a:cubicBezTo>
                  <a:cubicBezTo>
                    <a:pt x="141155" y="828157"/>
                    <a:pt x="130766" y="817758"/>
                    <a:pt x="130766" y="796959"/>
                  </a:cubicBezTo>
                  <a:cubicBezTo>
                    <a:pt x="130766" y="796959"/>
                    <a:pt x="130766" y="796959"/>
                    <a:pt x="130766" y="453777"/>
                  </a:cubicBezTo>
                  <a:close/>
                  <a:moveTo>
                    <a:pt x="426831" y="0"/>
                  </a:moveTo>
                  <a:cubicBezTo>
                    <a:pt x="439845" y="0"/>
                    <a:pt x="452858" y="5214"/>
                    <a:pt x="463268" y="15644"/>
                  </a:cubicBezTo>
                  <a:cubicBezTo>
                    <a:pt x="463268" y="15644"/>
                    <a:pt x="463268" y="15644"/>
                    <a:pt x="609015" y="151225"/>
                  </a:cubicBezTo>
                  <a:cubicBezTo>
                    <a:pt x="609015" y="151225"/>
                    <a:pt x="609015" y="151225"/>
                    <a:pt x="609015" y="36502"/>
                  </a:cubicBezTo>
                  <a:cubicBezTo>
                    <a:pt x="609015" y="26073"/>
                    <a:pt x="619426" y="15644"/>
                    <a:pt x="629837" y="15644"/>
                  </a:cubicBezTo>
                  <a:cubicBezTo>
                    <a:pt x="629837" y="15644"/>
                    <a:pt x="629837" y="15644"/>
                    <a:pt x="681889" y="15644"/>
                  </a:cubicBezTo>
                  <a:cubicBezTo>
                    <a:pt x="692300" y="15644"/>
                    <a:pt x="702710" y="26073"/>
                    <a:pt x="702710" y="36502"/>
                  </a:cubicBezTo>
                  <a:cubicBezTo>
                    <a:pt x="702710" y="36502"/>
                    <a:pt x="702710" y="36502"/>
                    <a:pt x="702710" y="234660"/>
                  </a:cubicBezTo>
                  <a:cubicBezTo>
                    <a:pt x="702710" y="234660"/>
                    <a:pt x="702710" y="234660"/>
                    <a:pt x="838047" y="359812"/>
                  </a:cubicBezTo>
                  <a:cubicBezTo>
                    <a:pt x="858868" y="380670"/>
                    <a:pt x="858868" y="411958"/>
                    <a:pt x="838047" y="443246"/>
                  </a:cubicBezTo>
                  <a:cubicBezTo>
                    <a:pt x="827637" y="464105"/>
                    <a:pt x="785995" y="464105"/>
                    <a:pt x="765173" y="443246"/>
                  </a:cubicBezTo>
                  <a:cubicBezTo>
                    <a:pt x="765173" y="443246"/>
                    <a:pt x="765173" y="443246"/>
                    <a:pt x="432036" y="130366"/>
                  </a:cubicBezTo>
                  <a:cubicBezTo>
                    <a:pt x="432036" y="130366"/>
                    <a:pt x="432036" y="130366"/>
                    <a:pt x="98899" y="443246"/>
                  </a:cubicBezTo>
                  <a:cubicBezTo>
                    <a:pt x="88489" y="453676"/>
                    <a:pt x="67667" y="453676"/>
                    <a:pt x="57257" y="453676"/>
                  </a:cubicBezTo>
                  <a:cubicBezTo>
                    <a:pt x="46846" y="453676"/>
                    <a:pt x="26025" y="453676"/>
                    <a:pt x="15615" y="443246"/>
                  </a:cubicBezTo>
                  <a:cubicBezTo>
                    <a:pt x="-5206" y="411958"/>
                    <a:pt x="-5206" y="380670"/>
                    <a:pt x="15615" y="359812"/>
                  </a:cubicBezTo>
                  <a:cubicBezTo>
                    <a:pt x="15615" y="359812"/>
                    <a:pt x="15615" y="359812"/>
                    <a:pt x="390394" y="15644"/>
                  </a:cubicBezTo>
                  <a:cubicBezTo>
                    <a:pt x="400805" y="5214"/>
                    <a:pt x="413818" y="0"/>
                    <a:pt x="426831" y="0"/>
                  </a:cubicBezTo>
                  <a:close/>
                </a:path>
              </a:pathLst>
            </a:custGeom>
            <a:solidFill>
              <a:srgbClr val="F9BE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rgbClr val="FFFFFF"/>
                </a:solidFill>
                <a:latin typeface="宋体" panose="02010600030101010101" pitchFamily="2" charset="-122"/>
                <a:sym typeface="宋体" panose="02010600030101010101" pitchFamily="2" charset="-122"/>
              </a:endParaRPr>
            </a:p>
          </p:txBody>
        </p:sp>
      </p:grpSp>
      <p:sp>
        <p:nvSpPr>
          <p:cNvPr id="150" name="Freeform 6"/>
          <p:cNvSpPr>
            <a:spLocks noEditPoints="1" noChangeArrowheads="1"/>
          </p:cNvSpPr>
          <p:nvPr/>
        </p:nvSpPr>
        <p:spPr bwMode="auto">
          <a:xfrm>
            <a:off x="5194300" y="4237038"/>
            <a:ext cx="1881187" cy="2003425"/>
          </a:xfrm>
          <a:custGeom>
            <a:avLst/>
            <a:gdLst>
              <a:gd name="T0" fmla="*/ 1460525 w 957"/>
              <a:gd name="T1" fmla="*/ 614777 h 1020"/>
              <a:gd name="T2" fmla="*/ 1486079 w 957"/>
              <a:gd name="T3" fmla="*/ 840653 h 1020"/>
              <a:gd name="T4" fmla="*/ 1383862 w 957"/>
              <a:gd name="T5" fmla="*/ 1007605 h 1020"/>
              <a:gd name="T6" fmla="*/ 1423176 w 957"/>
              <a:gd name="T7" fmla="*/ 669773 h 1020"/>
              <a:gd name="T8" fmla="*/ 1383862 w 957"/>
              <a:gd name="T9" fmla="*/ 298550 h 1020"/>
              <a:gd name="T10" fmla="*/ 1873324 w 957"/>
              <a:gd name="T11" fmla="*/ 1816832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5 h 1020"/>
              <a:gd name="T24" fmla="*/ 1344548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4 w 957"/>
              <a:gd name="T51" fmla="*/ 985999 h 1020"/>
              <a:gd name="T52" fmla="*/ 1305233 w 957"/>
              <a:gd name="T53" fmla="*/ 626561 h 1020"/>
              <a:gd name="T54" fmla="*/ 939611 w 957"/>
              <a:gd name="T55" fmla="*/ 31426 h 1020"/>
              <a:gd name="T56" fmla="*/ 776457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3 h 1020"/>
              <a:gd name="T96" fmla="*/ 497325 w 957"/>
              <a:gd name="T97" fmla="*/ 280872 h 1020"/>
              <a:gd name="T98" fmla="*/ 420663 w 957"/>
              <a:gd name="T99" fmla="*/ 614777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2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E90B46"/>
          </a:solidFill>
          <a:ln>
            <a:noFil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000000"/>
              </a:solidFill>
              <a:latin typeface="Calibri" panose="020F0502020204030204" pitchFamily="34" charset="0"/>
              <a:sym typeface="Calibri" panose="020F0502020204030204" pitchFamily="34" charset="0"/>
            </a:endParaRPr>
          </a:p>
        </p:txBody>
      </p:sp>
      <p:grpSp>
        <p:nvGrpSpPr>
          <p:cNvPr id="151" name="Group 1"/>
          <p:cNvGrpSpPr/>
          <p:nvPr/>
        </p:nvGrpSpPr>
        <p:grpSpPr>
          <a:xfrm>
            <a:off x="169070" y="1642970"/>
            <a:ext cx="3225591" cy="884420"/>
            <a:chOff x="8255811" y="5193196"/>
            <a:chExt cx="3225591" cy="884420"/>
          </a:xfrm>
        </p:grpSpPr>
        <p:sp>
          <p:nvSpPr>
            <p:cNvPr id="152"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53"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grpSp>
        <p:nvGrpSpPr>
          <p:cNvPr id="154" name="Group 1"/>
          <p:cNvGrpSpPr/>
          <p:nvPr/>
        </p:nvGrpSpPr>
        <p:grpSpPr>
          <a:xfrm>
            <a:off x="169070" y="3352618"/>
            <a:ext cx="3225591" cy="884420"/>
            <a:chOff x="8255811" y="5193196"/>
            <a:chExt cx="3225591" cy="884420"/>
          </a:xfrm>
        </p:grpSpPr>
        <p:sp>
          <p:nvSpPr>
            <p:cNvPr id="155"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56"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grpSp>
        <p:nvGrpSpPr>
          <p:cNvPr id="157" name="Group 1"/>
          <p:cNvGrpSpPr/>
          <p:nvPr/>
        </p:nvGrpSpPr>
        <p:grpSpPr>
          <a:xfrm>
            <a:off x="169070" y="5067364"/>
            <a:ext cx="3225591" cy="884420"/>
            <a:chOff x="8255811" y="5193196"/>
            <a:chExt cx="3225591" cy="884420"/>
          </a:xfrm>
        </p:grpSpPr>
        <p:sp>
          <p:nvSpPr>
            <p:cNvPr id="158"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59"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grpSp>
        <p:nvGrpSpPr>
          <p:cNvPr id="160" name="Group 1"/>
          <p:cNvGrpSpPr/>
          <p:nvPr/>
        </p:nvGrpSpPr>
        <p:grpSpPr>
          <a:xfrm>
            <a:off x="8577426" y="1642970"/>
            <a:ext cx="3225591" cy="884420"/>
            <a:chOff x="8255811" y="5193196"/>
            <a:chExt cx="3225591" cy="884420"/>
          </a:xfrm>
        </p:grpSpPr>
        <p:sp>
          <p:nvSpPr>
            <p:cNvPr id="161"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62"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buClr>
                  <a:prstClr val="white"/>
                </a:buClr>
                <a:defRPr/>
              </a:pPr>
              <a:r>
                <a:rPr lang="zh-CN" altLang="en-US" sz="1465" b="1" dirty="0">
                  <a:solidFill>
                    <a:schemeClr val="dk1">
                      <a:lumMod val="100000"/>
                    </a:schemeClr>
                  </a:solidFill>
                </a:rPr>
                <a:t>输入标题文本</a:t>
              </a:r>
            </a:p>
          </p:txBody>
        </p:sp>
      </p:grpSp>
      <p:grpSp>
        <p:nvGrpSpPr>
          <p:cNvPr id="163" name="Group 1"/>
          <p:cNvGrpSpPr/>
          <p:nvPr/>
        </p:nvGrpSpPr>
        <p:grpSpPr>
          <a:xfrm>
            <a:off x="8577426" y="3352618"/>
            <a:ext cx="3225591" cy="884420"/>
            <a:chOff x="8255811" y="5193196"/>
            <a:chExt cx="3225591" cy="884420"/>
          </a:xfrm>
        </p:grpSpPr>
        <p:sp>
          <p:nvSpPr>
            <p:cNvPr id="164"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65"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buClr>
                  <a:prstClr val="white"/>
                </a:buClr>
                <a:defRPr/>
              </a:pPr>
              <a:r>
                <a:rPr lang="zh-CN" altLang="en-US" sz="1465" b="1" dirty="0">
                  <a:solidFill>
                    <a:schemeClr val="dk1">
                      <a:lumMod val="100000"/>
                    </a:schemeClr>
                  </a:solidFill>
                </a:rPr>
                <a:t>输入标题文本</a:t>
              </a:r>
            </a:p>
          </p:txBody>
        </p:sp>
      </p:grpSp>
      <p:grpSp>
        <p:nvGrpSpPr>
          <p:cNvPr id="166" name="Group 1"/>
          <p:cNvGrpSpPr/>
          <p:nvPr/>
        </p:nvGrpSpPr>
        <p:grpSpPr>
          <a:xfrm>
            <a:off x="8577426" y="5067364"/>
            <a:ext cx="3225591" cy="884420"/>
            <a:chOff x="8255811" y="5193196"/>
            <a:chExt cx="3225591" cy="884420"/>
          </a:xfrm>
        </p:grpSpPr>
        <p:sp>
          <p:nvSpPr>
            <p:cNvPr id="167"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68"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buClr>
                  <a:prstClr val="white"/>
                </a:buClr>
                <a:defRPr/>
              </a:pPr>
              <a:r>
                <a:rPr lang="zh-CN" altLang="en-US" sz="1465" b="1" dirty="0">
                  <a:solidFill>
                    <a:schemeClr val="dk1">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p:cBhvr>
                                        <p:cTn id="7" dur="750"/>
                                        <p:tgtEl>
                                          <p:spTgt spid="150"/>
                                        </p:tgtEl>
                                      </p:cBhvr>
                                    </p:animEffect>
                                    <p:anim calcmode="lin" valueType="num">
                                      <p:cBhvr>
                                        <p:cTn id="8" dur="750" fill="hold"/>
                                        <p:tgtEl>
                                          <p:spTgt spid="150"/>
                                        </p:tgtEl>
                                        <p:attrNameLst>
                                          <p:attrName>ppt_x</p:attrName>
                                        </p:attrNameLst>
                                      </p:cBhvr>
                                      <p:tavLst>
                                        <p:tav tm="0">
                                          <p:val>
                                            <p:strVal val="#ppt_x"/>
                                          </p:val>
                                        </p:tav>
                                        <p:tav tm="100000">
                                          <p:val>
                                            <p:strVal val="#ppt_x"/>
                                          </p:val>
                                        </p:tav>
                                      </p:tavLst>
                                    </p:anim>
                                    <p:anim calcmode="lin" valueType="num">
                                      <p:cBhvr>
                                        <p:cTn id="9" dur="750" fill="hold"/>
                                        <p:tgtEl>
                                          <p:spTgt spid="1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500" fill="hold"/>
                                        <p:tgtEl>
                                          <p:spTgt spid="138"/>
                                        </p:tgtEl>
                                        <p:attrNameLst>
                                          <p:attrName>ppt_x</p:attrName>
                                        </p:attrNameLst>
                                      </p:cBhvr>
                                      <p:tavLst>
                                        <p:tav tm="0">
                                          <p:val>
                                            <p:strVal val="1+#ppt_w/2"/>
                                          </p:val>
                                        </p:tav>
                                        <p:tav tm="100000">
                                          <p:val>
                                            <p:strVal val="#ppt_x"/>
                                          </p:val>
                                        </p:tav>
                                      </p:tavLst>
                                    </p:anim>
                                    <p:anim calcmode="lin" valueType="num">
                                      <p:cBhvr>
                                        <p:cTn id="14" dur="500" fill="hold"/>
                                        <p:tgtEl>
                                          <p:spTgt spid="138"/>
                                        </p:tgtEl>
                                        <p:attrNameLst>
                                          <p:attrName>ppt_y</p:attrName>
                                        </p:attrNameLst>
                                      </p:cBhvr>
                                      <p:tavLst>
                                        <p:tav tm="0">
                                          <p:val>
                                            <p:strVal val="#ppt_y"/>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p:cTn id="17" dur="500" fill="hold"/>
                                        <p:tgtEl>
                                          <p:spTgt spid="129"/>
                                        </p:tgtEl>
                                        <p:attrNameLst>
                                          <p:attrName>ppt_x</p:attrName>
                                        </p:attrNameLst>
                                      </p:cBhvr>
                                      <p:tavLst>
                                        <p:tav tm="0">
                                          <p:val>
                                            <p:strVal val="1+#ppt_w/2"/>
                                          </p:val>
                                        </p:tav>
                                        <p:tav tm="100000">
                                          <p:val>
                                            <p:strVal val="#ppt_x"/>
                                          </p:val>
                                        </p:tav>
                                      </p:tavLst>
                                    </p:anim>
                                    <p:anim calcmode="lin" valueType="num">
                                      <p:cBhvr>
                                        <p:cTn id="18" dur="500" fill="hold"/>
                                        <p:tgtEl>
                                          <p:spTgt spid="129"/>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400"/>
                                  </p:stCondLst>
                                  <p:childTnLst>
                                    <p:set>
                                      <p:cBhvr>
                                        <p:cTn id="20" dur="1" fill="hold">
                                          <p:stCondLst>
                                            <p:cond delay="0"/>
                                          </p:stCondLst>
                                        </p:cTn>
                                        <p:tgtEl>
                                          <p:spTgt spid="147"/>
                                        </p:tgtEl>
                                        <p:attrNameLst>
                                          <p:attrName>style.visibility</p:attrName>
                                        </p:attrNameLst>
                                      </p:cBhvr>
                                      <p:to>
                                        <p:strVal val="visible"/>
                                      </p:to>
                                    </p:set>
                                    <p:anim calcmode="lin" valueType="num">
                                      <p:cBhvr>
                                        <p:cTn id="21" dur="500" fill="hold"/>
                                        <p:tgtEl>
                                          <p:spTgt spid="147"/>
                                        </p:tgtEl>
                                        <p:attrNameLst>
                                          <p:attrName>ppt_x</p:attrName>
                                        </p:attrNameLst>
                                      </p:cBhvr>
                                      <p:tavLst>
                                        <p:tav tm="0">
                                          <p:val>
                                            <p:strVal val="1+#ppt_w/2"/>
                                          </p:val>
                                        </p:tav>
                                        <p:tav tm="100000">
                                          <p:val>
                                            <p:strVal val="#ppt_x"/>
                                          </p:val>
                                        </p:tav>
                                      </p:tavLst>
                                    </p:anim>
                                    <p:anim calcmode="lin" valueType="num">
                                      <p:cBhvr>
                                        <p:cTn id="22" dur="500" fill="hold"/>
                                        <p:tgtEl>
                                          <p:spTgt spid="147"/>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250"/>
                                  </p:stCondLst>
                                  <p:childTnLst>
                                    <p:set>
                                      <p:cBhvr>
                                        <p:cTn id="24" dur="1" fill="hold">
                                          <p:stCondLst>
                                            <p:cond delay="0"/>
                                          </p:stCondLst>
                                        </p:cTn>
                                        <p:tgtEl>
                                          <p:spTgt spid="144"/>
                                        </p:tgtEl>
                                        <p:attrNameLst>
                                          <p:attrName>style.visibility</p:attrName>
                                        </p:attrNameLst>
                                      </p:cBhvr>
                                      <p:to>
                                        <p:strVal val="visible"/>
                                      </p:to>
                                    </p:set>
                                    <p:anim calcmode="lin" valueType="num">
                                      <p:cBhvr>
                                        <p:cTn id="25" dur="500" fill="hold"/>
                                        <p:tgtEl>
                                          <p:spTgt spid="144"/>
                                        </p:tgtEl>
                                        <p:attrNameLst>
                                          <p:attrName>ppt_x</p:attrName>
                                        </p:attrNameLst>
                                      </p:cBhvr>
                                      <p:tavLst>
                                        <p:tav tm="0">
                                          <p:val>
                                            <p:strVal val="0-#ppt_w/2"/>
                                          </p:val>
                                        </p:tav>
                                        <p:tav tm="100000">
                                          <p:val>
                                            <p:strVal val="#ppt_x"/>
                                          </p:val>
                                        </p:tav>
                                      </p:tavLst>
                                    </p:anim>
                                    <p:anim calcmode="lin" valueType="num">
                                      <p:cBhvr>
                                        <p:cTn id="26" dur="500" fill="hold"/>
                                        <p:tgtEl>
                                          <p:spTgt spid="144"/>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0"/>
                                  </p:stCondLst>
                                  <p:childTnLst>
                                    <p:animRot by="21600000">
                                      <p:cBhvr>
                                        <p:cTn id="28" dur="2000" fill="hold"/>
                                        <p:tgtEl>
                                          <p:spTgt spid="138"/>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129"/>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47"/>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1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6"/>
          <p:cNvSpPr/>
          <p:nvPr/>
        </p:nvSpPr>
        <p:spPr>
          <a:xfrm rot="18900000">
            <a:off x="7790515" y="2093702"/>
            <a:ext cx="3334183" cy="2349629"/>
          </a:xfrm>
          <a:prstGeom prst="homePlate">
            <a:avLst/>
          </a:prstGeom>
          <a:solidFill>
            <a:schemeClr val="accent3"/>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TextBox 25"/>
          <p:cNvSpPr txBox="1"/>
          <p:nvPr/>
        </p:nvSpPr>
        <p:spPr bwMode="auto">
          <a:xfrm>
            <a:off x="9023552" y="1410372"/>
            <a:ext cx="1906972" cy="461665"/>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000" dirty="0">
                <a:solidFill>
                  <a:schemeClr val="dk1">
                    <a:lumMod val="100000"/>
                  </a:schemeClr>
                </a:solidFill>
              </a:rPr>
              <a:t>请替换文字内容复制你的内容到此 </a:t>
            </a:r>
          </a:p>
        </p:txBody>
      </p:sp>
      <p:sp>
        <p:nvSpPr>
          <p:cNvPr id="11" name="TextBox 6"/>
          <p:cNvSpPr txBox="1"/>
          <p:nvPr/>
        </p:nvSpPr>
        <p:spPr bwMode="auto">
          <a:xfrm>
            <a:off x="8573811" y="1394983"/>
            <a:ext cx="218008" cy="492443"/>
          </a:xfrm>
          <a:prstGeom prst="rect">
            <a:avLst/>
          </a:prstGeom>
        </p:spPr>
        <p:txBody>
          <a:bodyPr wrap="none" lIns="0" tIns="0" rIns="0" bIns="0" anchor="t" anchorCtr="0">
            <a:normAutofit/>
          </a:bodyPr>
          <a:lstStyle/>
          <a:p>
            <a:pPr marL="0" indent="0" algn="r">
              <a:defRPr/>
            </a:pPr>
            <a:r>
              <a:rPr lang="en-US" sz="3200" b="1">
                <a:solidFill>
                  <a:schemeClr val="accent3">
                    <a:lumMod val="100000"/>
                  </a:schemeClr>
                </a:solidFill>
                <a:latin typeface="Impact" panose="020B0806030902050204" pitchFamily="34" charset="0"/>
              </a:rPr>
              <a:t>3</a:t>
            </a:r>
          </a:p>
        </p:txBody>
      </p:sp>
      <p:cxnSp>
        <p:nvCxnSpPr>
          <p:cNvPr id="12" name="Straight Connector 7"/>
          <p:cNvCxnSpPr/>
          <p:nvPr/>
        </p:nvCxnSpPr>
        <p:spPr>
          <a:xfrm>
            <a:off x="8897008" y="1389513"/>
            <a:ext cx="0" cy="503382"/>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9"/>
          <p:cNvSpPr txBox="1"/>
          <p:nvPr/>
        </p:nvSpPr>
        <p:spPr bwMode="auto">
          <a:xfrm rot="18900000">
            <a:off x="8810947" y="3215557"/>
            <a:ext cx="1125308" cy="22576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eaLnBrk="1" hangingPunct="1">
              <a:defRPr/>
            </a:pPr>
            <a:r>
              <a:rPr lang="zh-CN" altLang="en-US" sz="1465" b="1" dirty="0">
                <a:solidFill>
                  <a:schemeClr val="bg1"/>
                </a:solidFill>
              </a:rPr>
              <a:t>输入标题文本</a:t>
            </a:r>
          </a:p>
        </p:txBody>
      </p:sp>
      <p:grpSp>
        <p:nvGrpSpPr>
          <p:cNvPr id="19" name="Group 1"/>
          <p:cNvGrpSpPr/>
          <p:nvPr/>
        </p:nvGrpSpPr>
        <p:grpSpPr>
          <a:xfrm>
            <a:off x="7704933" y="5294983"/>
            <a:ext cx="3225591" cy="884420"/>
            <a:chOff x="8255811" y="5193196"/>
            <a:chExt cx="3225591" cy="884420"/>
          </a:xfrm>
        </p:grpSpPr>
        <p:sp>
          <p:nvSpPr>
            <p:cNvPr id="26"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27"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grpSp>
        <p:nvGrpSpPr>
          <p:cNvPr id="28" name="组合 27"/>
          <p:cNvGrpSpPr/>
          <p:nvPr/>
        </p:nvGrpSpPr>
        <p:grpSpPr>
          <a:xfrm>
            <a:off x="4786334" y="2074566"/>
            <a:ext cx="2647477" cy="3137958"/>
            <a:chOff x="4786334" y="2074566"/>
            <a:chExt cx="2647477" cy="3137958"/>
          </a:xfrm>
        </p:grpSpPr>
        <p:sp>
          <p:nvSpPr>
            <p:cNvPr id="7" name="TextBox 24"/>
            <p:cNvSpPr txBox="1"/>
            <p:nvPr/>
          </p:nvSpPr>
          <p:spPr bwMode="auto">
            <a:xfrm>
              <a:off x="5526839" y="2095425"/>
              <a:ext cx="1906972" cy="461665"/>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000" dirty="0">
                  <a:solidFill>
                    <a:schemeClr val="dk1">
                      <a:lumMod val="100000"/>
                    </a:schemeClr>
                  </a:solidFill>
                </a:rPr>
                <a:t>请替换文字内容复制你的内容到此 </a:t>
              </a:r>
            </a:p>
          </p:txBody>
        </p:sp>
        <p:sp>
          <p:nvSpPr>
            <p:cNvPr id="9" name="TextBox 9"/>
            <p:cNvSpPr txBox="1"/>
            <p:nvPr/>
          </p:nvSpPr>
          <p:spPr bwMode="auto">
            <a:xfrm>
              <a:off x="5117745" y="2080036"/>
              <a:ext cx="206788" cy="492443"/>
            </a:xfrm>
            <a:prstGeom prst="rect">
              <a:avLst/>
            </a:prstGeom>
          </p:spPr>
          <p:txBody>
            <a:bodyPr wrap="none" lIns="0" tIns="0" rIns="0" bIns="0" anchor="t" anchorCtr="0">
              <a:normAutofit/>
            </a:bodyPr>
            <a:lstStyle/>
            <a:p>
              <a:pPr marL="0" indent="0" algn="r">
                <a:defRPr/>
              </a:pPr>
              <a:r>
                <a:rPr lang="en-US" sz="3200" b="1">
                  <a:solidFill>
                    <a:schemeClr val="accent2">
                      <a:lumMod val="100000"/>
                    </a:schemeClr>
                  </a:solidFill>
                  <a:latin typeface="Impact" panose="020B0806030902050204" pitchFamily="34" charset="0"/>
                </a:rPr>
                <a:t>2</a:t>
              </a:r>
            </a:p>
          </p:txBody>
        </p:sp>
        <p:cxnSp>
          <p:nvCxnSpPr>
            <p:cNvPr id="10" name="Straight Connector 10"/>
            <p:cNvCxnSpPr/>
            <p:nvPr/>
          </p:nvCxnSpPr>
          <p:spPr>
            <a:xfrm>
              <a:off x="5429722" y="2074566"/>
              <a:ext cx="0" cy="503382"/>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5"/>
            <p:cNvSpPr/>
            <p:nvPr/>
          </p:nvSpPr>
          <p:spPr>
            <a:xfrm>
              <a:off x="4786334" y="2672916"/>
              <a:ext cx="2539608" cy="2539608"/>
            </a:xfrm>
            <a:prstGeom prst="homePlate">
              <a:avLst/>
            </a:prstGeom>
            <a:solidFill>
              <a:schemeClr val="accent2"/>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TextBox 18"/>
            <p:cNvSpPr txBox="1"/>
            <p:nvPr/>
          </p:nvSpPr>
          <p:spPr bwMode="auto">
            <a:xfrm rot="18900000">
              <a:off x="5436285" y="3885723"/>
              <a:ext cx="1125308" cy="2257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eaLnBrk="1" hangingPunct="1">
                <a:defRPr/>
              </a:pPr>
              <a:r>
                <a:rPr lang="zh-CN" altLang="en-US" sz="1465" b="1" dirty="0">
                  <a:solidFill>
                    <a:schemeClr val="bg1"/>
                  </a:solidFill>
                </a:rPr>
                <a:t>输入标题文本</a:t>
              </a:r>
            </a:p>
          </p:txBody>
        </p:sp>
      </p:grpSp>
      <p:grpSp>
        <p:nvGrpSpPr>
          <p:cNvPr id="2" name="千图设计师MC：ID 29795607库_组合 1"/>
          <p:cNvGrpSpPr/>
          <p:nvPr>
            <p:custDataLst>
              <p:tags r:id="rId1"/>
            </p:custDataLst>
          </p:nvPr>
        </p:nvGrpSpPr>
        <p:grpSpPr>
          <a:xfrm>
            <a:off x="1376507" y="2095425"/>
            <a:ext cx="2640584" cy="3138729"/>
            <a:chOff x="1376507" y="2567009"/>
            <a:chExt cx="2640584" cy="3138729"/>
          </a:xfrm>
        </p:grpSpPr>
        <p:sp>
          <p:nvSpPr>
            <p:cNvPr id="4" name="TextBox 11"/>
            <p:cNvSpPr txBox="1"/>
            <p:nvPr/>
          </p:nvSpPr>
          <p:spPr bwMode="auto">
            <a:xfrm>
              <a:off x="2110119" y="2587868"/>
              <a:ext cx="1906972" cy="461665"/>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nSpc>
                  <a:spcPct val="120000"/>
                </a:lnSpc>
                <a:buClr>
                  <a:prstClr val="white"/>
                </a:buClr>
                <a:defRPr/>
              </a:pPr>
              <a:r>
                <a:rPr lang="zh-CN" altLang="en-US" sz="1000" dirty="0">
                  <a:solidFill>
                    <a:schemeClr val="dk1">
                      <a:lumMod val="100000"/>
                    </a:schemeClr>
                  </a:solidFill>
                </a:rPr>
                <a:t>请替换文字内容复制你的内容到此 </a:t>
              </a:r>
            </a:p>
          </p:txBody>
        </p:sp>
        <p:sp>
          <p:nvSpPr>
            <p:cNvPr id="5" name="TextBox 12"/>
            <p:cNvSpPr txBox="1"/>
            <p:nvPr/>
          </p:nvSpPr>
          <p:spPr bwMode="auto">
            <a:xfrm>
              <a:off x="1742646" y="2572479"/>
              <a:ext cx="157094" cy="492443"/>
            </a:xfrm>
            <a:prstGeom prst="rect">
              <a:avLst/>
            </a:prstGeom>
          </p:spPr>
          <p:txBody>
            <a:bodyPr wrap="none" lIns="0" tIns="0" rIns="0" bIns="0" anchor="t" anchorCtr="0">
              <a:normAutofit/>
            </a:bodyPr>
            <a:lstStyle/>
            <a:p>
              <a:pPr marL="0" indent="0" algn="r">
                <a:defRPr/>
              </a:pPr>
              <a:r>
                <a:rPr lang="en-US" sz="3200" b="1">
                  <a:solidFill>
                    <a:schemeClr val="accent1">
                      <a:lumMod val="100000"/>
                    </a:schemeClr>
                  </a:solidFill>
                  <a:latin typeface="Impact" panose="020B0806030902050204" pitchFamily="34" charset="0"/>
                </a:rPr>
                <a:t>1</a:t>
              </a:r>
            </a:p>
          </p:txBody>
        </p:sp>
        <p:cxnSp>
          <p:nvCxnSpPr>
            <p:cNvPr id="6" name="Straight Connector 13"/>
            <p:cNvCxnSpPr/>
            <p:nvPr/>
          </p:nvCxnSpPr>
          <p:spPr>
            <a:xfrm>
              <a:off x="2004928" y="2567009"/>
              <a:ext cx="0" cy="503382"/>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4"/>
            <p:cNvSpPr/>
            <p:nvPr/>
          </p:nvSpPr>
          <p:spPr>
            <a:xfrm>
              <a:off x="1376507" y="3166130"/>
              <a:ext cx="2539608" cy="2539608"/>
            </a:xfrm>
            <a:prstGeom prst="homePlate">
              <a:avLst/>
            </a:pr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TextBox 17"/>
            <p:cNvSpPr txBox="1"/>
            <p:nvPr/>
          </p:nvSpPr>
          <p:spPr bwMode="auto">
            <a:xfrm rot="18900000">
              <a:off x="2043632" y="4567855"/>
              <a:ext cx="1125308" cy="22576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scene3d>
                <a:camera prst="orthographicFront"/>
                <a:lightRig rig="threePt" dir="t"/>
              </a:scene3d>
            </a:bodyPr>
            <a:lstStyle/>
            <a:p>
              <a:pPr eaLnBrk="1" hangingPunct="1">
                <a:defRPr/>
              </a:pPr>
              <a:r>
                <a:rPr lang="zh-CN" altLang="en-US" sz="1465" b="1" dirty="0">
                  <a:solidFill>
                    <a:schemeClr val="bg1"/>
                  </a:solidFill>
                  <a:effectLst>
                    <a:outerShdw blurRad="38100" dist="38100" dir="2700000" algn="tl">
                      <a:srgbClr val="000000">
                        <a:alpha val="43137"/>
                      </a:srgbClr>
                    </a:outerShdw>
                  </a:effectLst>
                </a:rPr>
                <a:t>输入标题文本</a:t>
              </a:r>
            </a:p>
          </p:txBody>
        </p:sp>
      </p:grpSp>
      <p:grpSp>
        <p:nvGrpSpPr>
          <p:cNvPr id="32" name="Group 1"/>
          <p:cNvGrpSpPr/>
          <p:nvPr/>
        </p:nvGrpSpPr>
        <p:grpSpPr>
          <a:xfrm>
            <a:off x="4208220" y="5294983"/>
            <a:ext cx="3225591" cy="884420"/>
            <a:chOff x="8255811" y="5193196"/>
            <a:chExt cx="3225591" cy="884420"/>
          </a:xfrm>
        </p:grpSpPr>
        <p:sp>
          <p:nvSpPr>
            <p:cNvPr id="33"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34"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grpSp>
        <p:nvGrpSpPr>
          <p:cNvPr id="35" name="Group 1"/>
          <p:cNvGrpSpPr/>
          <p:nvPr/>
        </p:nvGrpSpPr>
        <p:grpSpPr>
          <a:xfrm>
            <a:off x="690524" y="5294983"/>
            <a:ext cx="3225591" cy="884420"/>
            <a:chOff x="8255811" y="5193196"/>
            <a:chExt cx="3225591" cy="884420"/>
          </a:xfrm>
        </p:grpSpPr>
        <p:sp>
          <p:nvSpPr>
            <p:cNvPr id="36" name="TextBox 20"/>
            <p:cNvSpPr txBox="1"/>
            <p:nvPr/>
          </p:nvSpPr>
          <p:spPr bwMode="auto">
            <a:xfrm>
              <a:off x="8255811" y="5396393"/>
              <a:ext cx="3225591" cy="681223"/>
            </a:xfrm>
            <a:prstGeom prst="rect">
              <a:avLst/>
            </a:prstGeom>
            <a:noFill/>
            <a:scene3d>
              <a:camera prst="orthographicFront">
                <a:rot lat="0" lon="0" rev="0"/>
              </a:camera>
              <a:lightRig rig="threePt" dir="t"/>
            </a:scene3d>
            <a:sp3d prstMaterial="matte">
              <a:bevelT w="1270" h="1270"/>
            </a:sp3d>
          </p:spPr>
          <p:txBody>
            <a:bodyPr wrap="square" lIns="0" tIns="0" rIns="0" bIns="0" anchor="ctr" anchorCtr="0">
              <a:normAutofit/>
            </a:bodyPr>
            <a:lstStyle/>
            <a:p>
              <a:pPr algn="r">
                <a:lnSpc>
                  <a:spcPct val="120000"/>
                </a:lnSpc>
                <a:buClr>
                  <a:prstClr val="white"/>
                </a:buClr>
                <a:defRPr/>
              </a:pPr>
              <a:r>
                <a:rPr lang="zh-CN" altLang="en-US" sz="1100" dirty="0">
                  <a:solidFill>
                    <a:schemeClr val="dk1">
                      <a:lumMod val="100000"/>
                    </a:schemeClr>
                  </a:solidFill>
                </a:rPr>
                <a:t>请替换文字内容复制你的内容到此 </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37" name="TextBox 21"/>
            <p:cNvSpPr txBox="1"/>
            <p:nvPr/>
          </p:nvSpPr>
          <p:spPr bwMode="auto">
            <a:xfrm>
              <a:off x="8255811" y="5193196"/>
              <a:ext cx="3225591" cy="20319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algn="r">
                <a:buClr>
                  <a:prstClr val="white"/>
                </a:buClr>
                <a:defRPr/>
              </a:pPr>
              <a:r>
                <a:rPr lang="zh-CN" altLang="en-US" sz="1465" b="1" dirty="0">
                  <a:solidFill>
                    <a:schemeClr val="dk1">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设计师MC：ID 29795607库_Freeform: Shape 3"/>
          <p:cNvSpPr/>
          <p:nvPr>
            <p:custDataLst>
              <p:tags r:id="rId1"/>
            </p:custDataLst>
          </p:nvPr>
        </p:nvSpPr>
        <p:spPr bwMode="auto">
          <a:xfrm>
            <a:off x="4654108" y="1455276"/>
            <a:ext cx="2769235" cy="2772115"/>
          </a:xfrm>
          <a:custGeom>
            <a:avLst/>
            <a:gdLst>
              <a:gd name="T0" fmla="*/ 1924 w 1925"/>
              <a:gd name="T1" fmla="*/ 913 h 1926"/>
              <a:gd name="T2" fmla="*/ 1904 w 1925"/>
              <a:gd name="T3" fmla="*/ 769 h 1926"/>
              <a:gd name="T4" fmla="*/ 1866 w 1925"/>
              <a:gd name="T5" fmla="*/ 632 h 1926"/>
              <a:gd name="T6" fmla="*/ 1808 w 1925"/>
              <a:gd name="T7" fmla="*/ 504 h 1926"/>
              <a:gd name="T8" fmla="*/ 1734 w 1925"/>
              <a:gd name="T9" fmla="*/ 387 h 1926"/>
              <a:gd name="T10" fmla="*/ 1642 w 1925"/>
              <a:gd name="T11" fmla="*/ 283 h 1926"/>
              <a:gd name="T12" fmla="*/ 1537 w 1925"/>
              <a:gd name="T13" fmla="*/ 191 h 1926"/>
              <a:gd name="T14" fmla="*/ 1421 w 1925"/>
              <a:gd name="T15" fmla="*/ 117 h 1926"/>
              <a:gd name="T16" fmla="*/ 1293 w 1925"/>
              <a:gd name="T17" fmla="*/ 59 h 1926"/>
              <a:gd name="T18" fmla="*/ 1156 w 1925"/>
              <a:gd name="T19" fmla="*/ 20 h 1926"/>
              <a:gd name="T20" fmla="*/ 1011 w 1925"/>
              <a:gd name="T21" fmla="*/ 1 h 1926"/>
              <a:gd name="T22" fmla="*/ 913 w 1925"/>
              <a:gd name="T23" fmla="*/ 1 h 1926"/>
              <a:gd name="T24" fmla="*/ 768 w 1925"/>
              <a:gd name="T25" fmla="*/ 20 h 1926"/>
              <a:gd name="T26" fmla="*/ 631 w 1925"/>
              <a:gd name="T27" fmla="*/ 59 h 1926"/>
              <a:gd name="T28" fmla="*/ 503 w 1925"/>
              <a:gd name="T29" fmla="*/ 117 h 1926"/>
              <a:gd name="T30" fmla="*/ 387 w 1925"/>
              <a:gd name="T31" fmla="*/ 191 h 1926"/>
              <a:gd name="T32" fmla="*/ 282 w 1925"/>
              <a:gd name="T33" fmla="*/ 283 h 1926"/>
              <a:gd name="T34" fmla="*/ 191 w 1925"/>
              <a:gd name="T35" fmla="*/ 387 h 1926"/>
              <a:gd name="T36" fmla="*/ 116 w 1925"/>
              <a:gd name="T37" fmla="*/ 504 h 1926"/>
              <a:gd name="T38" fmla="*/ 58 w 1925"/>
              <a:gd name="T39" fmla="*/ 632 h 1926"/>
              <a:gd name="T40" fmla="*/ 20 w 1925"/>
              <a:gd name="T41" fmla="*/ 769 h 1926"/>
              <a:gd name="T42" fmla="*/ 2 w 1925"/>
              <a:gd name="T43" fmla="*/ 913 h 1926"/>
              <a:gd name="T44" fmla="*/ 2 w 1925"/>
              <a:gd name="T45" fmla="*/ 1012 h 1926"/>
              <a:gd name="T46" fmla="*/ 20 w 1925"/>
              <a:gd name="T47" fmla="*/ 1157 h 1926"/>
              <a:gd name="T48" fmla="*/ 58 w 1925"/>
              <a:gd name="T49" fmla="*/ 1294 h 1926"/>
              <a:gd name="T50" fmla="*/ 116 w 1925"/>
              <a:gd name="T51" fmla="*/ 1421 h 1926"/>
              <a:gd name="T52" fmla="*/ 191 w 1925"/>
              <a:gd name="T53" fmla="*/ 1538 h 1926"/>
              <a:gd name="T54" fmla="*/ 282 w 1925"/>
              <a:gd name="T55" fmla="*/ 1643 h 1926"/>
              <a:gd name="T56" fmla="*/ 387 w 1925"/>
              <a:gd name="T57" fmla="*/ 1734 h 1926"/>
              <a:gd name="T58" fmla="*/ 503 w 1925"/>
              <a:gd name="T59" fmla="*/ 1809 h 1926"/>
              <a:gd name="T60" fmla="*/ 631 w 1925"/>
              <a:gd name="T61" fmla="*/ 1867 h 1926"/>
              <a:gd name="T62" fmla="*/ 768 w 1925"/>
              <a:gd name="T63" fmla="*/ 1905 h 1926"/>
              <a:gd name="T64" fmla="*/ 913 w 1925"/>
              <a:gd name="T65" fmla="*/ 1924 h 1926"/>
              <a:gd name="T66" fmla="*/ 1011 w 1925"/>
              <a:gd name="T67" fmla="*/ 1924 h 1926"/>
              <a:gd name="T68" fmla="*/ 1156 w 1925"/>
              <a:gd name="T69" fmla="*/ 1905 h 1926"/>
              <a:gd name="T70" fmla="*/ 1293 w 1925"/>
              <a:gd name="T71" fmla="*/ 1867 h 1926"/>
              <a:gd name="T72" fmla="*/ 1421 w 1925"/>
              <a:gd name="T73" fmla="*/ 1809 h 1926"/>
              <a:gd name="T74" fmla="*/ 1537 w 1925"/>
              <a:gd name="T75" fmla="*/ 1734 h 1926"/>
              <a:gd name="T76" fmla="*/ 1642 w 1925"/>
              <a:gd name="T77" fmla="*/ 1643 h 1926"/>
              <a:gd name="T78" fmla="*/ 1734 w 1925"/>
              <a:gd name="T79" fmla="*/ 1538 h 1926"/>
              <a:gd name="T80" fmla="*/ 1808 w 1925"/>
              <a:gd name="T81" fmla="*/ 1421 h 1926"/>
              <a:gd name="T82" fmla="*/ 1866 w 1925"/>
              <a:gd name="T83" fmla="*/ 1294 h 1926"/>
              <a:gd name="T84" fmla="*/ 1904 w 1925"/>
              <a:gd name="T85" fmla="*/ 1157 h 1926"/>
              <a:gd name="T86" fmla="*/ 1924 w 1925"/>
              <a:gd name="T87" fmla="*/ 1012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5" h="1926">
                <a:moveTo>
                  <a:pt x="1925" y="963"/>
                </a:moveTo>
                <a:lnTo>
                  <a:pt x="1925" y="963"/>
                </a:lnTo>
                <a:lnTo>
                  <a:pt x="1924" y="913"/>
                </a:lnTo>
                <a:lnTo>
                  <a:pt x="1919" y="864"/>
                </a:lnTo>
                <a:lnTo>
                  <a:pt x="1913" y="816"/>
                </a:lnTo>
                <a:lnTo>
                  <a:pt x="1904" y="769"/>
                </a:lnTo>
                <a:lnTo>
                  <a:pt x="1894" y="722"/>
                </a:lnTo>
                <a:lnTo>
                  <a:pt x="1882" y="676"/>
                </a:lnTo>
                <a:lnTo>
                  <a:pt x="1866" y="632"/>
                </a:lnTo>
                <a:lnTo>
                  <a:pt x="1849" y="588"/>
                </a:lnTo>
                <a:lnTo>
                  <a:pt x="1830" y="545"/>
                </a:lnTo>
                <a:lnTo>
                  <a:pt x="1808" y="504"/>
                </a:lnTo>
                <a:lnTo>
                  <a:pt x="1785" y="463"/>
                </a:lnTo>
                <a:lnTo>
                  <a:pt x="1760" y="425"/>
                </a:lnTo>
                <a:lnTo>
                  <a:pt x="1734" y="387"/>
                </a:lnTo>
                <a:lnTo>
                  <a:pt x="1705" y="350"/>
                </a:lnTo>
                <a:lnTo>
                  <a:pt x="1675" y="315"/>
                </a:lnTo>
                <a:lnTo>
                  <a:pt x="1642" y="283"/>
                </a:lnTo>
                <a:lnTo>
                  <a:pt x="1610" y="250"/>
                </a:lnTo>
                <a:lnTo>
                  <a:pt x="1575" y="220"/>
                </a:lnTo>
                <a:lnTo>
                  <a:pt x="1537" y="191"/>
                </a:lnTo>
                <a:lnTo>
                  <a:pt x="1500" y="165"/>
                </a:lnTo>
                <a:lnTo>
                  <a:pt x="1462" y="139"/>
                </a:lnTo>
                <a:lnTo>
                  <a:pt x="1421" y="117"/>
                </a:lnTo>
                <a:lnTo>
                  <a:pt x="1380" y="95"/>
                </a:lnTo>
                <a:lnTo>
                  <a:pt x="1336" y="76"/>
                </a:lnTo>
                <a:lnTo>
                  <a:pt x="1293" y="59"/>
                </a:lnTo>
                <a:lnTo>
                  <a:pt x="1249" y="43"/>
                </a:lnTo>
                <a:lnTo>
                  <a:pt x="1203" y="31"/>
                </a:lnTo>
                <a:lnTo>
                  <a:pt x="1156" y="20"/>
                </a:lnTo>
                <a:lnTo>
                  <a:pt x="1109" y="12"/>
                </a:lnTo>
                <a:lnTo>
                  <a:pt x="1061" y="5"/>
                </a:lnTo>
                <a:lnTo>
                  <a:pt x="1011" y="1"/>
                </a:lnTo>
                <a:lnTo>
                  <a:pt x="962" y="0"/>
                </a:lnTo>
                <a:lnTo>
                  <a:pt x="962" y="0"/>
                </a:lnTo>
                <a:lnTo>
                  <a:pt x="913" y="1"/>
                </a:lnTo>
                <a:lnTo>
                  <a:pt x="863" y="5"/>
                </a:lnTo>
                <a:lnTo>
                  <a:pt x="815" y="12"/>
                </a:lnTo>
                <a:lnTo>
                  <a:pt x="768" y="20"/>
                </a:lnTo>
                <a:lnTo>
                  <a:pt x="721" y="31"/>
                </a:lnTo>
                <a:lnTo>
                  <a:pt x="676" y="43"/>
                </a:lnTo>
                <a:lnTo>
                  <a:pt x="631" y="59"/>
                </a:lnTo>
                <a:lnTo>
                  <a:pt x="588" y="76"/>
                </a:lnTo>
                <a:lnTo>
                  <a:pt x="546" y="95"/>
                </a:lnTo>
                <a:lnTo>
                  <a:pt x="503" y="117"/>
                </a:lnTo>
                <a:lnTo>
                  <a:pt x="464" y="139"/>
                </a:lnTo>
                <a:lnTo>
                  <a:pt x="424" y="165"/>
                </a:lnTo>
                <a:lnTo>
                  <a:pt x="387" y="191"/>
                </a:lnTo>
                <a:lnTo>
                  <a:pt x="351" y="220"/>
                </a:lnTo>
                <a:lnTo>
                  <a:pt x="316" y="250"/>
                </a:lnTo>
                <a:lnTo>
                  <a:pt x="282" y="283"/>
                </a:lnTo>
                <a:lnTo>
                  <a:pt x="250" y="315"/>
                </a:lnTo>
                <a:lnTo>
                  <a:pt x="219" y="350"/>
                </a:lnTo>
                <a:lnTo>
                  <a:pt x="191" y="387"/>
                </a:lnTo>
                <a:lnTo>
                  <a:pt x="164" y="425"/>
                </a:lnTo>
                <a:lnTo>
                  <a:pt x="139" y="463"/>
                </a:lnTo>
                <a:lnTo>
                  <a:pt x="116" y="504"/>
                </a:lnTo>
                <a:lnTo>
                  <a:pt x="94" y="545"/>
                </a:lnTo>
                <a:lnTo>
                  <a:pt x="75" y="588"/>
                </a:lnTo>
                <a:lnTo>
                  <a:pt x="58" y="632"/>
                </a:lnTo>
                <a:lnTo>
                  <a:pt x="44" y="676"/>
                </a:lnTo>
                <a:lnTo>
                  <a:pt x="30" y="722"/>
                </a:lnTo>
                <a:lnTo>
                  <a:pt x="20" y="769"/>
                </a:lnTo>
                <a:lnTo>
                  <a:pt x="11" y="816"/>
                </a:lnTo>
                <a:lnTo>
                  <a:pt x="5" y="864"/>
                </a:lnTo>
                <a:lnTo>
                  <a:pt x="2" y="913"/>
                </a:lnTo>
                <a:lnTo>
                  <a:pt x="0" y="963"/>
                </a:lnTo>
                <a:lnTo>
                  <a:pt x="0" y="963"/>
                </a:lnTo>
                <a:lnTo>
                  <a:pt x="2" y="1012"/>
                </a:lnTo>
                <a:lnTo>
                  <a:pt x="5" y="1061"/>
                </a:lnTo>
                <a:lnTo>
                  <a:pt x="11" y="1110"/>
                </a:lnTo>
                <a:lnTo>
                  <a:pt x="20" y="1157"/>
                </a:lnTo>
                <a:lnTo>
                  <a:pt x="30" y="1203"/>
                </a:lnTo>
                <a:lnTo>
                  <a:pt x="44" y="1249"/>
                </a:lnTo>
                <a:lnTo>
                  <a:pt x="58" y="1294"/>
                </a:lnTo>
                <a:lnTo>
                  <a:pt x="75" y="1337"/>
                </a:lnTo>
                <a:lnTo>
                  <a:pt x="94" y="1380"/>
                </a:lnTo>
                <a:lnTo>
                  <a:pt x="116" y="1421"/>
                </a:lnTo>
                <a:lnTo>
                  <a:pt x="139" y="1462"/>
                </a:lnTo>
                <a:lnTo>
                  <a:pt x="164" y="1501"/>
                </a:lnTo>
                <a:lnTo>
                  <a:pt x="191" y="1538"/>
                </a:lnTo>
                <a:lnTo>
                  <a:pt x="219" y="1575"/>
                </a:lnTo>
                <a:lnTo>
                  <a:pt x="250" y="1610"/>
                </a:lnTo>
                <a:lnTo>
                  <a:pt x="282" y="1643"/>
                </a:lnTo>
                <a:lnTo>
                  <a:pt x="316" y="1675"/>
                </a:lnTo>
                <a:lnTo>
                  <a:pt x="351" y="1705"/>
                </a:lnTo>
                <a:lnTo>
                  <a:pt x="387" y="1734"/>
                </a:lnTo>
                <a:lnTo>
                  <a:pt x="424" y="1761"/>
                </a:lnTo>
                <a:lnTo>
                  <a:pt x="464" y="1786"/>
                </a:lnTo>
                <a:lnTo>
                  <a:pt x="503" y="1809"/>
                </a:lnTo>
                <a:lnTo>
                  <a:pt x="546" y="1831"/>
                </a:lnTo>
                <a:lnTo>
                  <a:pt x="588" y="1850"/>
                </a:lnTo>
                <a:lnTo>
                  <a:pt x="631" y="1867"/>
                </a:lnTo>
                <a:lnTo>
                  <a:pt x="676" y="1882"/>
                </a:lnTo>
                <a:lnTo>
                  <a:pt x="721" y="1896"/>
                </a:lnTo>
                <a:lnTo>
                  <a:pt x="768" y="1905"/>
                </a:lnTo>
                <a:lnTo>
                  <a:pt x="815" y="1914"/>
                </a:lnTo>
                <a:lnTo>
                  <a:pt x="863" y="1921"/>
                </a:lnTo>
                <a:lnTo>
                  <a:pt x="913" y="1924"/>
                </a:lnTo>
                <a:lnTo>
                  <a:pt x="962" y="1926"/>
                </a:lnTo>
                <a:lnTo>
                  <a:pt x="962" y="1926"/>
                </a:lnTo>
                <a:lnTo>
                  <a:pt x="1011" y="1924"/>
                </a:lnTo>
                <a:lnTo>
                  <a:pt x="1061" y="1921"/>
                </a:lnTo>
                <a:lnTo>
                  <a:pt x="1109" y="1914"/>
                </a:lnTo>
                <a:lnTo>
                  <a:pt x="1156" y="1905"/>
                </a:lnTo>
                <a:lnTo>
                  <a:pt x="1203" y="1896"/>
                </a:lnTo>
                <a:lnTo>
                  <a:pt x="1249" y="1882"/>
                </a:lnTo>
                <a:lnTo>
                  <a:pt x="1293" y="1867"/>
                </a:lnTo>
                <a:lnTo>
                  <a:pt x="1336" y="1850"/>
                </a:lnTo>
                <a:lnTo>
                  <a:pt x="1380" y="1831"/>
                </a:lnTo>
                <a:lnTo>
                  <a:pt x="1421" y="1809"/>
                </a:lnTo>
                <a:lnTo>
                  <a:pt x="1462" y="1786"/>
                </a:lnTo>
                <a:lnTo>
                  <a:pt x="1500" y="1761"/>
                </a:lnTo>
                <a:lnTo>
                  <a:pt x="1537" y="1734"/>
                </a:lnTo>
                <a:lnTo>
                  <a:pt x="1575" y="1705"/>
                </a:lnTo>
                <a:lnTo>
                  <a:pt x="1610" y="1675"/>
                </a:lnTo>
                <a:lnTo>
                  <a:pt x="1642" y="1643"/>
                </a:lnTo>
                <a:lnTo>
                  <a:pt x="1675" y="1610"/>
                </a:lnTo>
                <a:lnTo>
                  <a:pt x="1705" y="1575"/>
                </a:lnTo>
                <a:lnTo>
                  <a:pt x="1734" y="1538"/>
                </a:lnTo>
                <a:lnTo>
                  <a:pt x="1760" y="1501"/>
                </a:lnTo>
                <a:lnTo>
                  <a:pt x="1785" y="1462"/>
                </a:lnTo>
                <a:lnTo>
                  <a:pt x="1808" y="1421"/>
                </a:lnTo>
                <a:lnTo>
                  <a:pt x="1830" y="1380"/>
                </a:lnTo>
                <a:lnTo>
                  <a:pt x="1849" y="1337"/>
                </a:lnTo>
                <a:lnTo>
                  <a:pt x="1866" y="1294"/>
                </a:lnTo>
                <a:lnTo>
                  <a:pt x="1882" y="1249"/>
                </a:lnTo>
                <a:lnTo>
                  <a:pt x="1894" y="1203"/>
                </a:lnTo>
                <a:lnTo>
                  <a:pt x="1904" y="1157"/>
                </a:lnTo>
                <a:lnTo>
                  <a:pt x="1913" y="1110"/>
                </a:lnTo>
                <a:lnTo>
                  <a:pt x="1919" y="1061"/>
                </a:lnTo>
                <a:lnTo>
                  <a:pt x="1924" y="1012"/>
                </a:lnTo>
                <a:lnTo>
                  <a:pt x="1925" y="963"/>
                </a:lnTo>
                <a:lnTo>
                  <a:pt x="1925" y="963"/>
                </a:lnTo>
                <a:close/>
              </a:path>
            </a:pathLst>
          </a:custGeom>
          <a:solidFill>
            <a:schemeClr val="accent1"/>
          </a:solidFill>
          <a:ln>
            <a:noFill/>
          </a:ln>
        </p:spPr>
        <p:txBody>
          <a:bodyPr anchor="ctr"/>
          <a:lstStyle/>
          <a:p>
            <a:pPr algn="ctr"/>
            <a:endParaRPr/>
          </a:p>
        </p:txBody>
      </p:sp>
      <p:sp>
        <p:nvSpPr>
          <p:cNvPr id="5" name="千图设计师MC：ID 29795607库_Freeform: Shape 7"/>
          <p:cNvSpPr/>
          <p:nvPr>
            <p:custDataLst>
              <p:tags r:id="rId2"/>
            </p:custDataLst>
          </p:nvPr>
        </p:nvSpPr>
        <p:spPr bwMode="auto">
          <a:xfrm>
            <a:off x="4968638" y="1772642"/>
            <a:ext cx="2140175" cy="2137383"/>
          </a:xfrm>
          <a:custGeom>
            <a:avLst/>
            <a:gdLst>
              <a:gd name="T0" fmla="*/ 1529 w 1531"/>
              <a:gd name="T1" fmla="*/ 726 h 1531"/>
              <a:gd name="T2" fmla="*/ 1515 w 1531"/>
              <a:gd name="T3" fmla="*/ 612 h 1531"/>
              <a:gd name="T4" fmla="*/ 1484 w 1531"/>
              <a:gd name="T5" fmla="*/ 502 h 1531"/>
              <a:gd name="T6" fmla="*/ 1438 w 1531"/>
              <a:gd name="T7" fmla="*/ 401 h 1531"/>
              <a:gd name="T8" fmla="*/ 1378 w 1531"/>
              <a:gd name="T9" fmla="*/ 308 h 1531"/>
              <a:gd name="T10" fmla="*/ 1307 w 1531"/>
              <a:gd name="T11" fmla="*/ 224 h 1531"/>
              <a:gd name="T12" fmla="*/ 1222 w 1531"/>
              <a:gd name="T13" fmla="*/ 153 h 1531"/>
              <a:gd name="T14" fmla="*/ 1130 w 1531"/>
              <a:gd name="T15" fmla="*/ 93 h 1531"/>
              <a:gd name="T16" fmla="*/ 1029 w 1531"/>
              <a:gd name="T17" fmla="*/ 47 h 1531"/>
              <a:gd name="T18" fmla="*/ 919 w 1531"/>
              <a:gd name="T19" fmla="*/ 16 h 1531"/>
              <a:gd name="T20" fmla="*/ 805 w 1531"/>
              <a:gd name="T21" fmla="*/ 1 h 1531"/>
              <a:gd name="T22" fmla="*/ 725 w 1531"/>
              <a:gd name="T23" fmla="*/ 1 h 1531"/>
              <a:gd name="T24" fmla="*/ 611 w 1531"/>
              <a:gd name="T25" fmla="*/ 16 h 1531"/>
              <a:gd name="T26" fmla="*/ 503 w 1531"/>
              <a:gd name="T27" fmla="*/ 47 h 1531"/>
              <a:gd name="T28" fmla="*/ 400 w 1531"/>
              <a:gd name="T29" fmla="*/ 93 h 1531"/>
              <a:gd name="T30" fmla="*/ 308 w 1531"/>
              <a:gd name="T31" fmla="*/ 153 h 1531"/>
              <a:gd name="T32" fmla="*/ 225 w 1531"/>
              <a:gd name="T33" fmla="*/ 224 h 1531"/>
              <a:gd name="T34" fmla="*/ 152 w 1531"/>
              <a:gd name="T35" fmla="*/ 308 h 1531"/>
              <a:gd name="T36" fmla="*/ 92 w 1531"/>
              <a:gd name="T37" fmla="*/ 401 h 1531"/>
              <a:gd name="T38" fmla="*/ 47 w 1531"/>
              <a:gd name="T39" fmla="*/ 502 h 1531"/>
              <a:gd name="T40" fmla="*/ 15 w 1531"/>
              <a:gd name="T41" fmla="*/ 612 h 1531"/>
              <a:gd name="T42" fmla="*/ 1 w 1531"/>
              <a:gd name="T43" fmla="*/ 726 h 1531"/>
              <a:gd name="T44" fmla="*/ 1 w 1531"/>
              <a:gd name="T45" fmla="*/ 805 h 1531"/>
              <a:gd name="T46" fmla="*/ 15 w 1531"/>
              <a:gd name="T47" fmla="*/ 920 h 1531"/>
              <a:gd name="T48" fmla="*/ 47 w 1531"/>
              <a:gd name="T49" fmla="*/ 1029 h 1531"/>
              <a:gd name="T50" fmla="*/ 92 w 1531"/>
              <a:gd name="T51" fmla="*/ 1130 h 1531"/>
              <a:gd name="T52" fmla="*/ 152 w 1531"/>
              <a:gd name="T53" fmla="*/ 1223 h 1531"/>
              <a:gd name="T54" fmla="*/ 225 w 1531"/>
              <a:gd name="T55" fmla="*/ 1307 h 1531"/>
              <a:gd name="T56" fmla="*/ 308 w 1531"/>
              <a:gd name="T57" fmla="*/ 1378 h 1531"/>
              <a:gd name="T58" fmla="*/ 400 w 1531"/>
              <a:gd name="T59" fmla="*/ 1439 h 1531"/>
              <a:gd name="T60" fmla="*/ 503 w 1531"/>
              <a:gd name="T61" fmla="*/ 1484 h 1531"/>
              <a:gd name="T62" fmla="*/ 611 w 1531"/>
              <a:gd name="T63" fmla="*/ 1516 h 1531"/>
              <a:gd name="T64" fmla="*/ 725 w 1531"/>
              <a:gd name="T65" fmla="*/ 1530 h 1531"/>
              <a:gd name="T66" fmla="*/ 805 w 1531"/>
              <a:gd name="T67" fmla="*/ 1530 h 1531"/>
              <a:gd name="T68" fmla="*/ 919 w 1531"/>
              <a:gd name="T69" fmla="*/ 1516 h 1531"/>
              <a:gd name="T70" fmla="*/ 1029 w 1531"/>
              <a:gd name="T71" fmla="*/ 1484 h 1531"/>
              <a:gd name="T72" fmla="*/ 1130 w 1531"/>
              <a:gd name="T73" fmla="*/ 1439 h 1531"/>
              <a:gd name="T74" fmla="*/ 1222 w 1531"/>
              <a:gd name="T75" fmla="*/ 1378 h 1531"/>
              <a:gd name="T76" fmla="*/ 1307 w 1531"/>
              <a:gd name="T77" fmla="*/ 1307 h 1531"/>
              <a:gd name="T78" fmla="*/ 1378 w 1531"/>
              <a:gd name="T79" fmla="*/ 1223 h 1531"/>
              <a:gd name="T80" fmla="*/ 1438 w 1531"/>
              <a:gd name="T81" fmla="*/ 1130 h 1531"/>
              <a:gd name="T82" fmla="*/ 1484 w 1531"/>
              <a:gd name="T83" fmla="*/ 1029 h 1531"/>
              <a:gd name="T84" fmla="*/ 1515 w 1531"/>
              <a:gd name="T85" fmla="*/ 920 h 1531"/>
              <a:gd name="T86" fmla="*/ 1529 w 1531"/>
              <a:gd name="T87" fmla="*/ 805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1" h="1531">
                <a:moveTo>
                  <a:pt x="1531" y="766"/>
                </a:moveTo>
                <a:lnTo>
                  <a:pt x="1531" y="766"/>
                </a:lnTo>
                <a:lnTo>
                  <a:pt x="1529" y="726"/>
                </a:lnTo>
                <a:lnTo>
                  <a:pt x="1526" y="688"/>
                </a:lnTo>
                <a:lnTo>
                  <a:pt x="1521" y="649"/>
                </a:lnTo>
                <a:lnTo>
                  <a:pt x="1515" y="612"/>
                </a:lnTo>
                <a:lnTo>
                  <a:pt x="1506" y="574"/>
                </a:lnTo>
                <a:lnTo>
                  <a:pt x="1496" y="538"/>
                </a:lnTo>
                <a:lnTo>
                  <a:pt x="1484" y="502"/>
                </a:lnTo>
                <a:lnTo>
                  <a:pt x="1470" y="468"/>
                </a:lnTo>
                <a:lnTo>
                  <a:pt x="1455" y="434"/>
                </a:lnTo>
                <a:lnTo>
                  <a:pt x="1438" y="401"/>
                </a:lnTo>
                <a:lnTo>
                  <a:pt x="1420" y="369"/>
                </a:lnTo>
                <a:lnTo>
                  <a:pt x="1399" y="338"/>
                </a:lnTo>
                <a:lnTo>
                  <a:pt x="1378" y="308"/>
                </a:lnTo>
                <a:lnTo>
                  <a:pt x="1356" y="280"/>
                </a:lnTo>
                <a:lnTo>
                  <a:pt x="1332" y="252"/>
                </a:lnTo>
                <a:lnTo>
                  <a:pt x="1307" y="224"/>
                </a:lnTo>
                <a:lnTo>
                  <a:pt x="1279" y="199"/>
                </a:lnTo>
                <a:lnTo>
                  <a:pt x="1251" y="175"/>
                </a:lnTo>
                <a:lnTo>
                  <a:pt x="1222" y="153"/>
                </a:lnTo>
                <a:lnTo>
                  <a:pt x="1192" y="131"/>
                </a:lnTo>
                <a:lnTo>
                  <a:pt x="1162" y="111"/>
                </a:lnTo>
                <a:lnTo>
                  <a:pt x="1130" y="93"/>
                </a:lnTo>
                <a:lnTo>
                  <a:pt x="1097" y="76"/>
                </a:lnTo>
                <a:lnTo>
                  <a:pt x="1064" y="60"/>
                </a:lnTo>
                <a:lnTo>
                  <a:pt x="1029" y="47"/>
                </a:lnTo>
                <a:lnTo>
                  <a:pt x="993" y="35"/>
                </a:lnTo>
                <a:lnTo>
                  <a:pt x="956" y="24"/>
                </a:lnTo>
                <a:lnTo>
                  <a:pt x="919" y="16"/>
                </a:lnTo>
                <a:lnTo>
                  <a:pt x="882" y="10"/>
                </a:lnTo>
                <a:lnTo>
                  <a:pt x="843" y="5"/>
                </a:lnTo>
                <a:lnTo>
                  <a:pt x="805" y="1"/>
                </a:lnTo>
                <a:lnTo>
                  <a:pt x="765" y="0"/>
                </a:lnTo>
                <a:lnTo>
                  <a:pt x="765" y="0"/>
                </a:lnTo>
                <a:lnTo>
                  <a:pt x="725" y="1"/>
                </a:lnTo>
                <a:lnTo>
                  <a:pt x="687" y="5"/>
                </a:lnTo>
                <a:lnTo>
                  <a:pt x="648" y="10"/>
                </a:lnTo>
                <a:lnTo>
                  <a:pt x="611" y="16"/>
                </a:lnTo>
                <a:lnTo>
                  <a:pt x="574" y="24"/>
                </a:lnTo>
                <a:lnTo>
                  <a:pt x="538" y="35"/>
                </a:lnTo>
                <a:lnTo>
                  <a:pt x="503" y="47"/>
                </a:lnTo>
                <a:lnTo>
                  <a:pt x="468" y="60"/>
                </a:lnTo>
                <a:lnTo>
                  <a:pt x="434" y="76"/>
                </a:lnTo>
                <a:lnTo>
                  <a:pt x="400" y="93"/>
                </a:lnTo>
                <a:lnTo>
                  <a:pt x="369" y="111"/>
                </a:lnTo>
                <a:lnTo>
                  <a:pt x="338" y="131"/>
                </a:lnTo>
                <a:lnTo>
                  <a:pt x="308" y="153"/>
                </a:lnTo>
                <a:lnTo>
                  <a:pt x="279" y="175"/>
                </a:lnTo>
                <a:lnTo>
                  <a:pt x="251" y="199"/>
                </a:lnTo>
                <a:lnTo>
                  <a:pt x="225" y="224"/>
                </a:lnTo>
                <a:lnTo>
                  <a:pt x="199" y="252"/>
                </a:lnTo>
                <a:lnTo>
                  <a:pt x="175" y="280"/>
                </a:lnTo>
                <a:lnTo>
                  <a:pt x="152" y="308"/>
                </a:lnTo>
                <a:lnTo>
                  <a:pt x="131" y="338"/>
                </a:lnTo>
                <a:lnTo>
                  <a:pt x="112" y="369"/>
                </a:lnTo>
                <a:lnTo>
                  <a:pt x="92" y="401"/>
                </a:lnTo>
                <a:lnTo>
                  <a:pt x="75" y="434"/>
                </a:lnTo>
                <a:lnTo>
                  <a:pt x="60" y="468"/>
                </a:lnTo>
                <a:lnTo>
                  <a:pt x="47" y="502"/>
                </a:lnTo>
                <a:lnTo>
                  <a:pt x="34" y="538"/>
                </a:lnTo>
                <a:lnTo>
                  <a:pt x="24" y="574"/>
                </a:lnTo>
                <a:lnTo>
                  <a:pt x="15" y="612"/>
                </a:lnTo>
                <a:lnTo>
                  <a:pt x="9" y="649"/>
                </a:lnTo>
                <a:lnTo>
                  <a:pt x="4" y="688"/>
                </a:lnTo>
                <a:lnTo>
                  <a:pt x="1" y="726"/>
                </a:lnTo>
                <a:lnTo>
                  <a:pt x="0" y="766"/>
                </a:lnTo>
                <a:lnTo>
                  <a:pt x="0" y="766"/>
                </a:lnTo>
                <a:lnTo>
                  <a:pt x="1" y="805"/>
                </a:lnTo>
                <a:lnTo>
                  <a:pt x="4" y="844"/>
                </a:lnTo>
                <a:lnTo>
                  <a:pt x="9" y="883"/>
                </a:lnTo>
                <a:lnTo>
                  <a:pt x="15" y="920"/>
                </a:lnTo>
                <a:lnTo>
                  <a:pt x="24" y="957"/>
                </a:lnTo>
                <a:lnTo>
                  <a:pt x="34" y="993"/>
                </a:lnTo>
                <a:lnTo>
                  <a:pt x="47" y="1029"/>
                </a:lnTo>
                <a:lnTo>
                  <a:pt x="60" y="1063"/>
                </a:lnTo>
                <a:lnTo>
                  <a:pt x="75" y="1098"/>
                </a:lnTo>
                <a:lnTo>
                  <a:pt x="92" y="1130"/>
                </a:lnTo>
                <a:lnTo>
                  <a:pt x="112" y="1163"/>
                </a:lnTo>
                <a:lnTo>
                  <a:pt x="131" y="1193"/>
                </a:lnTo>
                <a:lnTo>
                  <a:pt x="152" y="1223"/>
                </a:lnTo>
                <a:lnTo>
                  <a:pt x="175" y="1252"/>
                </a:lnTo>
                <a:lnTo>
                  <a:pt x="199" y="1280"/>
                </a:lnTo>
                <a:lnTo>
                  <a:pt x="225" y="1307"/>
                </a:lnTo>
                <a:lnTo>
                  <a:pt x="251" y="1333"/>
                </a:lnTo>
                <a:lnTo>
                  <a:pt x="279" y="1357"/>
                </a:lnTo>
                <a:lnTo>
                  <a:pt x="308" y="1378"/>
                </a:lnTo>
                <a:lnTo>
                  <a:pt x="338" y="1400"/>
                </a:lnTo>
                <a:lnTo>
                  <a:pt x="369" y="1421"/>
                </a:lnTo>
                <a:lnTo>
                  <a:pt x="400" y="1439"/>
                </a:lnTo>
                <a:lnTo>
                  <a:pt x="434" y="1455"/>
                </a:lnTo>
                <a:lnTo>
                  <a:pt x="468" y="1471"/>
                </a:lnTo>
                <a:lnTo>
                  <a:pt x="503" y="1484"/>
                </a:lnTo>
                <a:lnTo>
                  <a:pt x="538" y="1496"/>
                </a:lnTo>
                <a:lnTo>
                  <a:pt x="574" y="1507"/>
                </a:lnTo>
                <a:lnTo>
                  <a:pt x="611" y="1516"/>
                </a:lnTo>
                <a:lnTo>
                  <a:pt x="648" y="1522"/>
                </a:lnTo>
                <a:lnTo>
                  <a:pt x="687" y="1526"/>
                </a:lnTo>
                <a:lnTo>
                  <a:pt x="725" y="1530"/>
                </a:lnTo>
                <a:lnTo>
                  <a:pt x="765" y="1531"/>
                </a:lnTo>
                <a:lnTo>
                  <a:pt x="765" y="1531"/>
                </a:lnTo>
                <a:lnTo>
                  <a:pt x="805" y="1530"/>
                </a:lnTo>
                <a:lnTo>
                  <a:pt x="843" y="1526"/>
                </a:lnTo>
                <a:lnTo>
                  <a:pt x="882" y="1522"/>
                </a:lnTo>
                <a:lnTo>
                  <a:pt x="919" y="1516"/>
                </a:lnTo>
                <a:lnTo>
                  <a:pt x="956" y="1507"/>
                </a:lnTo>
                <a:lnTo>
                  <a:pt x="993" y="1496"/>
                </a:lnTo>
                <a:lnTo>
                  <a:pt x="1029" y="1484"/>
                </a:lnTo>
                <a:lnTo>
                  <a:pt x="1064" y="1471"/>
                </a:lnTo>
                <a:lnTo>
                  <a:pt x="1097" y="1455"/>
                </a:lnTo>
                <a:lnTo>
                  <a:pt x="1130" y="1439"/>
                </a:lnTo>
                <a:lnTo>
                  <a:pt x="1162" y="1421"/>
                </a:lnTo>
                <a:lnTo>
                  <a:pt x="1192" y="1400"/>
                </a:lnTo>
                <a:lnTo>
                  <a:pt x="1222" y="1378"/>
                </a:lnTo>
                <a:lnTo>
                  <a:pt x="1251" y="1357"/>
                </a:lnTo>
                <a:lnTo>
                  <a:pt x="1279" y="1333"/>
                </a:lnTo>
                <a:lnTo>
                  <a:pt x="1307" y="1307"/>
                </a:lnTo>
                <a:lnTo>
                  <a:pt x="1332" y="1280"/>
                </a:lnTo>
                <a:lnTo>
                  <a:pt x="1356" y="1252"/>
                </a:lnTo>
                <a:lnTo>
                  <a:pt x="1378" y="1223"/>
                </a:lnTo>
                <a:lnTo>
                  <a:pt x="1399" y="1193"/>
                </a:lnTo>
                <a:lnTo>
                  <a:pt x="1420" y="1163"/>
                </a:lnTo>
                <a:lnTo>
                  <a:pt x="1438" y="1130"/>
                </a:lnTo>
                <a:lnTo>
                  <a:pt x="1455" y="1098"/>
                </a:lnTo>
                <a:lnTo>
                  <a:pt x="1470" y="1063"/>
                </a:lnTo>
                <a:lnTo>
                  <a:pt x="1484" y="1029"/>
                </a:lnTo>
                <a:lnTo>
                  <a:pt x="1496" y="993"/>
                </a:lnTo>
                <a:lnTo>
                  <a:pt x="1506" y="957"/>
                </a:lnTo>
                <a:lnTo>
                  <a:pt x="1515" y="920"/>
                </a:lnTo>
                <a:lnTo>
                  <a:pt x="1521" y="883"/>
                </a:lnTo>
                <a:lnTo>
                  <a:pt x="1526" y="844"/>
                </a:lnTo>
                <a:lnTo>
                  <a:pt x="1529" y="805"/>
                </a:lnTo>
                <a:lnTo>
                  <a:pt x="1531" y="766"/>
                </a:lnTo>
                <a:lnTo>
                  <a:pt x="1531" y="766"/>
                </a:lnTo>
                <a:close/>
              </a:path>
            </a:pathLst>
          </a:custGeom>
          <a:solidFill>
            <a:schemeClr val="accent3"/>
          </a:solidFill>
          <a:ln>
            <a:noFill/>
          </a:ln>
        </p:spPr>
        <p:txBody>
          <a:bodyPr anchor="ctr"/>
          <a:lstStyle/>
          <a:p>
            <a:pPr algn="ctr"/>
            <a:endParaRPr/>
          </a:p>
        </p:txBody>
      </p:sp>
      <p:sp>
        <p:nvSpPr>
          <p:cNvPr id="6" name="千图设计师MC：ID 29795607库_Freeform: Shape 8"/>
          <p:cNvSpPr/>
          <p:nvPr>
            <p:custDataLst>
              <p:tags r:id="rId3"/>
            </p:custDataLst>
          </p:nvPr>
        </p:nvSpPr>
        <p:spPr bwMode="auto">
          <a:xfrm>
            <a:off x="5309501" y="2110713"/>
            <a:ext cx="1458449" cy="1478007"/>
          </a:xfrm>
          <a:custGeom>
            <a:avLst/>
            <a:gdLst>
              <a:gd name="T0" fmla="*/ 1043 w 1044"/>
              <a:gd name="T1" fmla="*/ 502 h 1058"/>
              <a:gd name="T2" fmla="*/ 1034 w 1044"/>
              <a:gd name="T3" fmla="*/ 423 h 1058"/>
              <a:gd name="T4" fmla="*/ 1013 w 1044"/>
              <a:gd name="T5" fmla="*/ 347 h 1058"/>
              <a:gd name="T6" fmla="*/ 982 w 1044"/>
              <a:gd name="T7" fmla="*/ 277 h 1058"/>
              <a:gd name="T8" fmla="*/ 941 w 1044"/>
              <a:gd name="T9" fmla="*/ 213 h 1058"/>
              <a:gd name="T10" fmla="*/ 892 w 1044"/>
              <a:gd name="T11" fmla="*/ 156 h 1058"/>
              <a:gd name="T12" fmla="*/ 835 w 1044"/>
              <a:gd name="T13" fmla="*/ 105 h 1058"/>
              <a:gd name="T14" fmla="*/ 771 w 1044"/>
              <a:gd name="T15" fmla="*/ 64 h 1058"/>
              <a:gd name="T16" fmla="*/ 701 w 1044"/>
              <a:gd name="T17" fmla="*/ 33 h 1058"/>
              <a:gd name="T18" fmla="*/ 628 w 1044"/>
              <a:gd name="T19" fmla="*/ 11 h 1058"/>
              <a:gd name="T20" fmla="*/ 549 w 1044"/>
              <a:gd name="T21" fmla="*/ 2 h 1058"/>
              <a:gd name="T22" fmla="*/ 496 w 1044"/>
              <a:gd name="T23" fmla="*/ 2 h 1058"/>
              <a:gd name="T24" fmla="*/ 417 w 1044"/>
              <a:gd name="T25" fmla="*/ 11 h 1058"/>
              <a:gd name="T26" fmla="*/ 343 w 1044"/>
              <a:gd name="T27" fmla="*/ 33 h 1058"/>
              <a:gd name="T28" fmla="*/ 273 w 1044"/>
              <a:gd name="T29" fmla="*/ 64 h 1058"/>
              <a:gd name="T30" fmla="*/ 209 w 1044"/>
              <a:gd name="T31" fmla="*/ 105 h 1058"/>
              <a:gd name="T32" fmla="*/ 153 w 1044"/>
              <a:gd name="T33" fmla="*/ 156 h 1058"/>
              <a:gd name="T34" fmla="*/ 103 w 1044"/>
              <a:gd name="T35" fmla="*/ 213 h 1058"/>
              <a:gd name="T36" fmla="*/ 63 w 1044"/>
              <a:gd name="T37" fmla="*/ 277 h 1058"/>
              <a:gd name="T38" fmla="*/ 31 w 1044"/>
              <a:gd name="T39" fmla="*/ 347 h 1058"/>
              <a:gd name="T40" fmla="*/ 11 w 1044"/>
              <a:gd name="T41" fmla="*/ 423 h 1058"/>
              <a:gd name="T42" fmla="*/ 1 w 1044"/>
              <a:gd name="T43" fmla="*/ 502 h 1058"/>
              <a:gd name="T44" fmla="*/ 1 w 1044"/>
              <a:gd name="T45" fmla="*/ 556 h 1058"/>
              <a:gd name="T46" fmla="*/ 11 w 1044"/>
              <a:gd name="T47" fmla="*/ 636 h 1058"/>
              <a:gd name="T48" fmla="*/ 31 w 1044"/>
              <a:gd name="T49" fmla="*/ 712 h 1058"/>
              <a:gd name="T50" fmla="*/ 63 w 1044"/>
              <a:gd name="T51" fmla="*/ 782 h 1058"/>
              <a:gd name="T52" fmla="*/ 103 w 1044"/>
              <a:gd name="T53" fmla="*/ 847 h 1058"/>
              <a:gd name="T54" fmla="*/ 153 w 1044"/>
              <a:gd name="T55" fmla="*/ 904 h 1058"/>
              <a:gd name="T56" fmla="*/ 209 w 1044"/>
              <a:gd name="T57" fmla="*/ 954 h 1058"/>
              <a:gd name="T58" fmla="*/ 273 w 1044"/>
              <a:gd name="T59" fmla="*/ 995 h 1058"/>
              <a:gd name="T60" fmla="*/ 343 w 1044"/>
              <a:gd name="T61" fmla="*/ 1027 h 1058"/>
              <a:gd name="T62" fmla="*/ 417 w 1044"/>
              <a:gd name="T63" fmla="*/ 1048 h 1058"/>
              <a:gd name="T64" fmla="*/ 496 w 1044"/>
              <a:gd name="T65" fmla="*/ 1058 h 1058"/>
              <a:gd name="T66" fmla="*/ 549 w 1044"/>
              <a:gd name="T67" fmla="*/ 1058 h 1058"/>
              <a:gd name="T68" fmla="*/ 628 w 1044"/>
              <a:gd name="T69" fmla="*/ 1048 h 1058"/>
              <a:gd name="T70" fmla="*/ 701 w 1044"/>
              <a:gd name="T71" fmla="*/ 1027 h 1058"/>
              <a:gd name="T72" fmla="*/ 771 w 1044"/>
              <a:gd name="T73" fmla="*/ 995 h 1058"/>
              <a:gd name="T74" fmla="*/ 835 w 1044"/>
              <a:gd name="T75" fmla="*/ 954 h 1058"/>
              <a:gd name="T76" fmla="*/ 892 w 1044"/>
              <a:gd name="T77" fmla="*/ 904 h 1058"/>
              <a:gd name="T78" fmla="*/ 941 w 1044"/>
              <a:gd name="T79" fmla="*/ 847 h 1058"/>
              <a:gd name="T80" fmla="*/ 982 w 1044"/>
              <a:gd name="T81" fmla="*/ 782 h 1058"/>
              <a:gd name="T82" fmla="*/ 1013 w 1044"/>
              <a:gd name="T83" fmla="*/ 712 h 1058"/>
              <a:gd name="T84" fmla="*/ 1034 w 1044"/>
              <a:gd name="T85" fmla="*/ 636 h 1058"/>
              <a:gd name="T86" fmla="*/ 1043 w 1044"/>
              <a:gd name="T87" fmla="*/ 556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4" h="1058">
                <a:moveTo>
                  <a:pt x="1044" y="530"/>
                </a:moveTo>
                <a:lnTo>
                  <a:pt x="1044" y="530"/>
                </a:lnTo>
                <a:lnTo>
                  <a:pt x="1043" y="502"/>
                </a:lnTo>
                <a:lnTo>
                  <a:pt x="1042" y="476"/>
                </a:lnTo>
                <a:lnTo>
                  <a:pt x="1038" y="449"/>
                </a:lnTo>
                <a:lnTo>
                  <a:pt x="1034" y="423"/>
                </a:lnTo>
                <a:lnTo>
                  <a:pt x="1028" y="398"/>
                </a:lnTo>
                <a:lnTo>
                  <a:pt x="1022" y="372"/>
                </a:lnTo>
                <a:lnTo>
                  <a:pt x="1013" y="347"/>
                </a:lnTo>
                <a:lnTo>
                  <a:pt x="1003" y="324"/>
                </a:lnTo>
                <a:lnTo>
                  <a:pt x="993" y="300"/>
                </a:lnTo>
                <a:lnTo>
                  <a:pt x="982" y="277"/>
                </a:lnTo>
                <a:lnTo>
                  <a:pt x="969" y="256"/>
                </a:lnTo>
                <a:lnTo>
                  <a:pt x="955" y="234"/>
                </a:lnTo>
                <a:lnTo>
                  <a:pt x="941" y="213"/>
                </a:lnTo>
                <a:lnTo>
                  <a:pt x="925" y="193"/>
                </a:lnTo>
                <a:lnTo>
                  <a:pt x="908" y="174"/>
                </a:lnTo>
                <a:lnTo>
                  <a:pt x="892" y="156"/>
                </a:lnTo>
                <a:lnTo>
                  <a:pt x="873" y="138"/>
                </a:lnTo>
                <a:lnTo>
                  <a:pt x="854" y="121"/>
                </a:lnTo>
                <a:lnTo>
                  <a:pt x="835" y="105"/>
                </a:lnTo>
                <a:lnTo>
                  <a:pt x="815" y="91"/>
                </a:lnTo>
                <a:lnTo>
                  <a:pt x="793" y="77"/>
                </a:lnTo>
                <a:lnTo>
                  <a:pt x="771" y="64"/>
                </a:lnTo>
                <a:lnTo>
                  <a:pt x="748" y="52"/>
                </a:lnTo>
                <a:lnTo>
                  <a:pt x="725" y="43"/>
                </a:lnTo>
                <a:lnTo>
                  <a:pt x="701" y="33"/>
                </a:lnTo>
                <a:lnTo>
                  <a:pt x="677" y="24"/>
                </a:lnTo>
                <a:lnTo>
                  <a:pt x="653" y="17"/>
                </a:lnTo>
                <a:lnTo>
                  <a:pt x="628" y="11"/>
                </a:lnTo>
                <a:lnTo>
                  <a:pt x="601" y="6"/>
                </a:lnTo>
                <a:lnTo>
                  <a:pt x="575" y="3"/>
                </a:lnTo>
                <a:lnTo>
                  <a:pt x="549" y="2"/>
                </a:lnTo>
                <a:lnTo>
                  <a:pt x="522" y="0"/>
                </a:lnTo>
                <a:lnTo>
                  <a:pt x="522" y="0"/>
                </a:lnTo>
                <a:lnTo>
                  <a:pt x="496" y="2"/>
                </a:lnTo>
                <a:lnTo>
                  <a:pt x="469" y="3"/>
                </a:lnTo>
                <a:lnTo>
                  <a:pt x="443" y="6"/>
                </a:lnTo>
                <a:lnTo>
                  <a:pt x="417" y="11"/>
                </a:lnTo>
                <a:lnTo>
                  <a:pt x="392" y="17"/>
                </a:lnTo>
                <a:lnTo>
                  <a:pt x="367" y="24"/>
                </a:lnTo>
                <a:lnTo>
                  <a:pt x="343" y="33"/>
                </a:lnTo>
                <a:lnTo>
                  <a:pt x="319" y="43"/>
                </a:lnTo>
                <a:lnTo>
                  <a:pt x="296" y="52"/>
                </a:lnTo>
                <a:lnTo>
                  <a:pt x="273" y="64"/>
                </a:lnTo>
                <a:lnTo>
                  <a:pt x="251" y="77"/>
                </a:lnTo>
                <a:lnTo>
                  <a:pt x="230" y="91"/>
                </a:lnTo>
                <a:lnTo>
                  <a:pt x="209" y="105"/>
                </a:lnTo>
                <a:lnTo>
                  <a:pt x="190" y="121"/>
                </a:lnTo>
                <a:lnTo>
                  <a:pt x="171" y="138"/>
                </a:lnTo>
                <a:lnTo>
                  <a:pt x="153" y="156"/>
                </a:lnTo>
                <a:lnTo>
                  <a:pt x="136" y="174"/>
                </a:lnTo>
                <a:lnTo>
                  <a:pt x="119" y="193"/>
                </a:lnTo>
                <a:lnTo>
                  <a:pt x="103" y="213"/>
                </a:lnTo>
                <a:lnTo>
                  <a:pt x="89" y="234"/>
                </a:lnTo>
                <a:lnTo>
                  <a:pt x="76" y="256"/>
                </a:lnTo>
                <a:lnTo>
                  <a:pt x="63" y="277"/>
                </a:lnTo>
                <a:lnTo>
                  <a:pt x="51" y="300"/>
                </a:lnTo>
                <a:lnTo>
                  <a:pt x="41" y="324"/>
                </a:lnTo>
                <a:lnTo>
                  <a:pt x="31" y="347"/>
                </a:lnTo>
                <a:lnTo>
                  <a:pt x="24" y="372"/>
                </a:lnTo>
                <a:lnTo>
                  <a:pt x="17" y="398"/>
                </a:lnTo>
                <a:lnTo>
                  <a:pt x="11" y="423"/>
                </a:lnTo>
                <a:lnTo>
                  <a:pt x="6" y="449"/>
                </a:lnTo>
                <a:lnTo>
                  <a:pt x="2" y="476"/>
                </a:lnTo>
                <a:lnTo>
                  <a:pt x="1" y="502"/>
                </a:lnTo>
                <a:lnTo>
                  <a:pt x="0" y="530"/>
                </a:lnTo>
                <a:lnTo>
                  <a:pt x="0" y="530"/>
                </a:lnTo>
                <a:lnTo>
                  <a:pt x="1" y="556"/>
                </a:lnTo>
                <a:lnTo>
                  <a:pt x="2" y="584"/>
                </a:lnTo>
                <a:lnTo>
                  <a:pt x="6" y="611"/>
                </a:lnTo>
                <a:lnTo>
                  <a:pt x="11" y="636"/>
                </a:lnTo>
                <a:lnTo>
                  <a:pt x="17" y="662"/>
                </a:lnTo>
                <a:lnTo>
                  <a:pt x="24" y="686"/>
                </a:lnTo>
                <a:lnTo>
                  <a:pt x="31" y="712"/>
                </a:lnTo>
                <a:lnTo>
                  <a:pt x="41" y="736"/>
                </a:lnTo>
                <a:lnTo>
                  <a:pt x="51" y="759"/>
                </a:lnTo>
                <a:lnTo>
                  <a:pt x="63" y="782"/>
                </a:lnTo>
                <a:lnTo>
                  <a:pt x="76" y="804"/>
                </a:lnTo>
                <a:lnTo>
                  <a:pt x="89" y="826"/>
                </a:lnTo>
                <a:lnTo>
                  <a:pt x="103" y="847"/>
                </a:lnTo>
                <a:lnTo>
                  <a:pt x="119" y="866"/>
                </a:lnTo>
                <a:lnTo>
                  <a:pt x="136" y="885"/>
                </a:lnTo>
                <a:lnTo>
                  <a:pt x="153" y="904"/>
                </a:lnTo>
                <a:lnTo>
                  <a:pt x="171" y="921"/>
                </a:lnTo>
                <a:lnTo>
                  <a:pt x="190" y="938"/>
                </a:lnTo>
                <a:lnTo>
                  <a:pt x="209" y="954"/>
                </a:lnTo>
                <a:lnTo>
                  <a:pt x="230" y="968"/>
                </a:lnTo>
                <a:lnTo>
                  <a:pt x="251" y="983"/>
                </a:lnTo>
                <a:lnTo>
                  <a:pt x="273" y="995"/>
                </a:lnTo>
                <a:lnTo>
                  <a:pt x="296" y="1007"/>
                </a:lnTo>
                <a:lnTo>
                  <a:pt x="319" y="1017"/>
                </a:lnTo>
                <a:lnTo>
                  <a:pt x="343" y="1027"/>
                </a:lnTo>
                <a:lnTo>
                  <a:pt x="367" y="1036"/>
                </a:lnTo>
                <a:lnTo>
                  <a:pt x="392" y="1043"/>
                </a:lnTo>
                <a:lnTo>
                  <a:pt x="417" y="1048"/>
                </a:lnTo>
                <a:lnTo>
                  <a:pt x="443" y="1052"/>
                </a:lnTo>
                <a:lnTo>
                  <a:pt x="469" y="1056"/>
                </a:lnTo>
                <a:lnTo>
                  <a:pt x="496" y="1058"/>
                </a:lnTo>
                <a:lnTo>
                  <a:pt x="522" y="1058"/>
                </a:lnTo>
                <a:lnTo>
                  <a:pt x="522" y="1058"/>
                </a:lnTo>
                <a:lnTo>
                  <a:pt x="549" y="1058"/>
                </a:lnTo>
                <a:lnTo>
                  <a:pt x="575" y="1056"/>
                </a:lnTo>
                <a:lnTo>
                  <a:pt x="601" y="1052"/>
                </a:lnTo>
                <a:lnTo>
                  <a:pt x="628" y="1048"/>
                </a:lnTo>
                <a:lnTo>
                  <a:pt x="653" y="1043"/>
                </a:lnTo>
                <a:lnTo>
                  <a:pt x="677" y="1036"/>
                </a:lnTo>
                <a:lnTo>
                  <a:pt x="701" y="1027"/>
                </a:lnTo>
                <a:lnTo>
                  <a:pt x="725" y="1017"/>
                </a:lnTo>
                <a:lnTo>
                  <a:pt x="748" y="1007"/>
                </a:lnTo>
                <a:lnTo>
                  <a:pt x="771" y="995"/>
                </a:lnTo>
                <a:lnTo>
                  <a:pt x="793" y="983"/>
                </a:lnTo>
                <a:lnTo>
                  <a:pt x="815" y="968"/>
                </a:lnTo>
                <a:lnTo>
                  <a:pt x="835" y="954"/>
                </a:lnTo>
                <a:lnTo>
                  <a:pt x="854" y="938"/>
                </a:lnTo>
                <a:lnTo>
                  <a:pt x="873" y="921"/>
                </a:lnTo>
                <a:lnTo>
                  <a:pt x="892" y="904"/>
                </a:lnTo>
                <a:lnTo>
                  <a:pt x="908" y="885"/>
                </a:lnTo>
                <a:lnTo>
                  <a:pt x="925" y="866"/>
                </a:lnTo>
                <a:lnTo>
                  <a:pt x="941" y="847"/>
                </a:lnTo>
                <a:lnTo>
                  <a:pt x="955" y="826"/>
                </a:lnTo>
                <a:lnTo>
                  <a:pt x="969" y="804"/>
                </a:lnTo>
                <a:lnTo>
                  <a:pt x="982" y="782"/>
                </a:lnTo>
                <a:lnTo>
                  <a:pt x="993" y="759"/>
                </a:lnTo>
                <a:lnTo>
                  <a:pt x="1003" y="736"/>
                </a:lnTo>
                <a:lnTo>
                  <a:pt x="1013" y="712"/>
                </a:lnTo>
                <a:lnTo>
                  <a:pt x="1022" y="686"/>
                </a:lnTo>
                <a:lnTo>
                  <a:pt x="1028" y="662"/>
                </a:lnTo>
                <a:lnTo>
                  <a:pt x="1034" y="636"/>
                </a:lnTo>
                <a:lnTo>
                  <a:pt x="1038" y="611"/>
                </a:lnTo>
                <a:lnTo>
                  <a:pt x="1042" y="584"/>
                </a:lnTo>
                <a:lnTo>
                  <a:pt x="1043" y="556"/>
                </a:lnTo>
                <a:lnTo>
                  <a:pt x="1044" y="530"/>
                </a:lnTo>
                <a:lnTo>
                  <a:pt x="1044" y="530"/>
                </a:lnTo>
                <a:close/>
              </a:path>
            </a:pathLst>
          </a:custGeom>
          <a:solidFill>
            <a:schemeClr val="accent2"/>
          </a:solidFill>
          <a:ln>
            <a:noFill/>
          </a:ln>
        </p:spPr>
        <p:txBody>
          <a:bodyPr anchor="ctr"/>
          <a:lstStyle/>
          <a:p>
            <a:pPr algn="ctr"/>
            <a:endParaRPr/>
          </a:p>
        </p:txBody>
      </p:sp>
      <p:sp>
        <p:nvSpPr>
          <p:cNvPr id="7" name="千图设计师MC：ID 29795607库_Freeform: Shape 9"/>
          <p:cNvSpPr/>
          <p:nvPr>
            <p:custDataLst>
              <p:tags r:id="rId4"/>
            </p:custDataLst>
          </p:nvPr>
        </p:nvSpPr>
        <p:spPr bwMode="auto">
          <a:xfrm>
            <a:off x="5678303" y="2479515"/>
            <a:ext cx="720843" cy="723637"/>
          </a:xfrm>
          <a:custGeom>
            <a:avLst/>
            <a:gdLst>
              <a:gd name="T0" fmla="*/ 518 w 518"/>
              <a:gd name="T1" fmla="*/ 259 h 518"/>
              <a:gd name="T2" fmla="*/ 513 w 518"/>
              <a:gd name="T3" fmla="*/ 207 h 518"/>
              <a:gd name="T4" fmla="*/ 497 w 518"/>
              <a:gd name="T5" fmla="*/ 158 h 518"/>
              <a:gd name="T6" fmla="*/ 474 w 518"/>
              <a:gd name="T7" fmla="*/ 114 h 518"/>
              <a:gd name="T8" fmla="*/ 442 w 518"/>
              <a:gd name="T9" fmla="*/ 76 h 518"/>
              <a:gd name="T10" fmla="*/ 403 w 518"/>
              <a:gd name="T11" fmla="*/ 45 h 518"/>
              <a:gd name="T12" fmla="*/ 360 w 518"/>
              <a:gd name="T13" fmla="*/ 20 h 518"/>
              <a:gd name="T14" fmla="*/ 311 w 518"/>
              <a:gd name="T15" fmla="*/ 5 h 518"/>
              <a:gd name="T16" fmla="*/ 259 w 518"/>
              <a:gd name="T17" fmla="*/ 0 h 518"/>
              <a:gd name="T18" fmla="*/ 233 w 518"/>
              <a:gd name="T19" fmla="*/ 1 h 518"/>
              <a:gd name="T20" fmla="*/ 182 w 518"/>
              <a:gd name="T21" fmla="*/ 11 h 518"/>
              <a:gd name="T22" fmla="*/ 136 w 518"/>
              <a:gd name="T23" fmla="*/ 31 h 518"/>
              <a:gd name="T24" fmla="*/ 94 w 518"/>
              <a:gd name="T25" fmla="*/ 59 h 518"/>
              <a:gd name="T26" fmla="*/ 59 w 518"/>
              <a:gd name="T27" fmla="*/ 94 h 518"/>
              <a:gd name="T28" fmla="*/ 32 w 518"/>
              <a:gd name="T29" fmla="*/ 135 h 518"/>
              <a:gd name="T30" fmla="*/ 12 w 518"/>
              <a:gd name="T31" fmla="*/ 182 h 518"/>
              <a:gd name="T32" fmla="*/ 1 w 518"/>
              <a:gd name="T33" fmla="*/ 232 h 518"/>
              <a:gd name="T34" fmla="*/ 0 w 518"/>
              <a:gd name="T35" fmla="*/ 259 h 518"/>
              <a:gd name="T36" fmla="*/ 5 w 518"/>
              <a:gd name="T37" fmla="*/ 311 h 518"/>
              <a:gd name="T38" fmla="*/ 21 w 518"/>
              <a:gd name="T39" fmla="*/ 360 h 518"/>
              <a:gd name="T40" fmla="*/ 45 w 518"/>
              <a:gd name="T41" fmla="*/ 403 h 518"/>
              <a:gd name="T42" fmla="*/ 76 w 518"/>
              <a:gd name="T43" fmla="*/ 442 h 518"/>
              <a:gd name="T44" fmla="*/ 115 w 518"/>
              <a:gd name="T45" fmla="*/ 474 h 518"/>
              <a:gd name="T46" fmla="*/ 158 w 518"/>
              <a:gd name="T47" fmla="*/ 497 h 518"/>
              <a:gd name="T48" fmla="*/ 207 w 518"/>
              <a:gd name="T49" fmla="*/ 513 h 518"/>
              <a:gd name="T50" fmla="*/ 259 w 518"/>
              <a:gd name="T51" fmla="*/ 518 h 518"/>
              <a:gd name="T52" fmla="*/ 286 w 518"/>
              <a:gd name="T53" fmla="*/ 516 h 518"/>
              <a:gd name="T54" fmla="*/ 336 w 518"/>
              <a:gd name="T55" fmla="*/ 507 h 518"/>
              <a:gd name="T56" fmla="*/ 383 w 518"/>
              <a:gd name="T57" fmla="*/ 486 h 518"/>
              <a:gd name="T58" fmla="*/ 424 w 518"/>
              <a:gd name="T59" fmla="*/ 459 h 518"/>
              <a:gd name="T60" fmla="*/ 459 w 518"/>
              <a:gd name="T61" fmla="*/ 424 h 518"/>
              <a:gd name="T62" fmla="*/ 487 w 518"/>
              <a:gd name="T63" fmla="*/ 383 h 518"/>
              <a:gd name="T64" fmla="*/ 507 w 518"/>
              <a:gd name="T65" fmla="*/ 336 h 518"/>
              <a:gd name="T66" fmla="*/ 517 w 518"/>
              <a:gd name="T67" fmla="*/ 285 h 518"/>
              <a:gd name="T68" fmla="*/ 518 w 518"/>
              <a:gd name="T69" fmla="*/ 25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8" h="518">
                <a:moveTo>
                  <a:pt x="518" y="259"/>
                </a:moveTo>
                <a:lnTo>
                  <a:pt x="518" y="259"/>
                </a:lnTo>
                <a:lnTo>
                  <a:pt x="517" y="232"/>
                </a:lnTo>
                <a:lnTo>
                  <a:pt x="513" y="207"/>
                </a:lnTo>
                <a:lnTo>
                  <a:pt x="507" y="182"/>
                </a:lnTo>
                <a:lnTo>
                  <a:pt x="497" y="158"/>
                </a:lnTo>
                <a:lnTo>
                  <a:pt x="487" y="135"/>
                </a:lnTo>
                <a:lnTo>
                  <a:pt x="474" y="114"/>
                </a:lnTo>
                <a:lnTo>
                  <a:pt x="459" y="94"/>
                </a:lnTo>
                <a:lnTo>
                  <a:pt x="442" y="76"/>
                </a:lnTo>
                <a:lnTo>
                  <a:pt x="424" y="59"/>
                </a:lnTo>
                <a:lnTo>
                  <a:pt x="403" y="45"/>
                </a:lnTo>
                <a:lnTo>
                  <a:pt x="383" y="31"/>
                </a:lnTo>
                <a:lnTo>
                  <a:pt x="360" y="20"/>
                </a:lnTo>
                <a:lnTo>
                  <a:pt x="336" y="11"/>
                </a:lnTo>
                <a:lnTo>
                  <a:pt x="311" y="5"/>
                </a:lnTo>
                <a:lnTo>
                  <a:pt x="286" y="1"/>
                </a:lnTo>
                <a:lnTo>
                  <a:pt x="259" y="0"/>
                </a:lnTo>
                <a:lnTo>
                  <a:pt x="259" y="0"/>
                </a:lnTo>
                <a:lnTo>
                  <a:pt x="233" y="1"/>
                </a:lnTo>
                <a:lnTo>
                  <a:pt x="207" y="5"/>
                </a:lnTo>
                <a:lnTo>
                  <a:pt x="182" y="11"/>
                </a:lnTo>
                <a:lnTo>
                  <a:pt x="158" y="20"/>
                </a:lnTo>
                <a:lnTo>
                  <a:pt x="136" y="31"/>
                </a:lnTo>
                <a:lnTo>
                  <a:pt x="115" y="45"/>
                </a:lnTo>
                <a:lnTo>
                  <a:pt x="94" y="59"/>
                </a:lnTo>
                <a:lnTo>
                  <a:pt x="76" y="76"/>
                </a:lnTo>
                <a:lnTo>
                  <a:pt x="59" y="94"/>
                </a:lnTo>
                <a:lnTo>
                  <a:pt x="45" y="114"/>
                </a:lnTo>
                <a:lnTo>
                  <a:pt x="32" y="135"/>
                </a:lnTo>
                <a:lnTo>
                  <a:pt x="21" y="158"/>
                </a:lnTo>
                <a:lnTo>
                  <a:pt x="12" y="182"/>
                </a:lnTo>
                <a:lnTo>
                  <a:pt x="5" y="207"/>
                </a:lnTo>
                <a:lnTo>
                  <a:pt x="1" y="232"/>
                </a:lnTo>
                <a:lnTo>
                  <a:pt x="0" y="259"/>
                </a:lnTo>
                <a:lnTo>
                  <a:pt x="0" y="259"/>
                </a:lnTo>
                <a:lnTo>
                  <a:pt x="1" y="285"/>
                </a:lnTo>
                <a:lnTo>
                  <a:pt x="5" y="311"/>
                </a:lnTo>
                <a:lnTo>
                  <a:pt x="12" y="336"/>
                </a:lnTo>
                <a:lnTo>
                  <a:pt x="21" y="360"/>
                </a:lnTo>
                <a:lnTo>
                  <a:pt x="32" y="383"/>
                </a:lnTo>
                <a:lnTo>
                  <a:pt x="45" y="403"/>
                </a:lnTo>
                <a:lnTo>
                  <a:pt x="59" y="424"/>
                </a:lnTo>
                <a:lnTo>
                  <a:pt x="76" y="442"/>
                </a:lnTo>
                <a:lnTo>
                  <a:pt x="94" y="459"/>
                </a:lnTo>
                <a:lnTo>
                  <a:pt x="115" y="474"/>
                </a:lnTo>
                <a:lnTo>
                  <a:pt x="136" y="486"/>
                </a:lnTo>
                <a:lnTo>
                  <a:pt x="158" y="497"/>
                </a:lnTo>
                <a:lnTo>
                  <a:pt x="182" y="507"/>
                </a:lnTo>
                <a:lnTo>
                  <a:pt x="207" y="513"/>
                </a:lnTo>
                <a:lnTo>
                  <a:pt x="233" y="516"/>
                </a:lnTo>
                <a:lnTo>
                  <a:pt x="259" y="518"/>
                </a:lnTo>
                <a:lnTo>
                  <a:pt x="259" y="518"/>
                </a:lnTo>
                <a:lnTo>
                  <a:pt x="286" y="516"/>
                </a:lnTo>
                <a:lnTo>
                  <a:pt x="311" y="513"/>
                </a:lnTo>
                <a:lnTo>
                  <a:pt x="336" y="507"/>
                </a:lnTo>
                <a:lnTo>
                  <a:pt x="360" y="497"/>
                </a:lnTo>
                <a:lnTo>
                  <a:pt x="383" y="486"/>
                </a:lnTo>
                <a:lnTo>
                  <a:pt x="403" y="474"/>
                </a:lnTo>
                <a:lnTo>
                  <a:pt x="424" y="459"/>
                </a:lnTo>
                <a:lnTo>
                  <a:pt x="442" y="442"/>
                </a:lnTo>
                <a:lnTo>
                  <a:pt x="459" y="424"/>
                </a:lnTo>
                <a:lnTo>
                  <a:pt x="474" y="403"/>
                </a:lnTo>
                <a:lnTo>
                  <a:pt x="487" y="383"/>
                </a:lnTo>
                <a:lnTo>
                  <a:pt x="497" y="360"/>
                </a:lnTo>
                <a:lnTo>
                  <a:pt x="507" y="336"/>
                </a:lnTo>
                <a:lnTo>
                  <a:pt x="513" y="311"/>
                </a:lnTo>
                <a:lnTo>
                  <a:pt x="517" y="285"/>
                </a:lnTo>
                <a:lnTo>
                  <a:pt x="518" y="259"/>
                </a:lnTo>
                <a:lnTo>
                  <a:pt x="518" y="25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千图设计师MC：ID 29795607库_Freeform: Shape 10"/>
          <p:cNvSpPr/>
          <p:nvPr>
            <p:custDataLst>
              <p:tags r:id="rId5"/>
            </p:custDataLst>
          </p:nvPr>
        </p:nvSpPr>
        <p:spPr bwMode="auto">
          <a:xfrm>
            <a:off x="5833483" y="2635250"/>
            <a:ext cx="410484" cy="412167"/>
          </a:xfrm>
          <a:custGeom>
            <a:avLst/>
            <a:gdLst>
              <a:gd name="T0" fmla="*/ 488 w 488"/>
              <a:gd name="T1" fmla="*/ 245 h 489"/>
              <a:gd name="T2" fmla="*/ 484 w 488"/>
              <a:gd name="T3" fmla="*/ 195 h 489"/>
              <a:gd name="T4" fmla="*/ 469 w 488"/>
              <a:gd name="T5" fmla="*/ 150 h 489"/>
              <a:gd name="T6" fmla="*/ 446 w 488"/>
              <a:gd name="T7" fmla="*/ 109 h 489"/>
              <a:gd name="T8" fmla="*/ 417 w 488"/>
              <a:gd name="T9" fmla="*/ 73 h 489"/>
              <a:gd name="T10" fmla="*/ 381 w 488"/>
              <a:gd name="T11" fmla="*/ 43 h 489"/>
              <a:gd name="T12" fmla="*/ 339 w 488"/>
              <a:gd name="T13" fmla="*/ 20 h 489"/>
              <a:gd name="T14" fmla="*/ 293 w 488"/>
              <a:gd name="T15" fmla="*/ 5 h 489"/>
              <a:gd name="T16" fmla="*/ 244 w 488"/>
              <a:gd name="T17" fmla="*/ 0 h 489"/>
              <a:gd name="T18" fmla="*/ 219 w 488"/>
              <a:gd name="T19" fmla="*/ 2 h 489"/>
              <a:gd name="T20" fmla="*/ 172 w 488"/>
              <a:gd name="T21" fmla="*/ 11 h 489"/>
              <a:gd name="T22" fmla="*/ 127 w 488"/>
              <a:gd name="T23" fmla="*/ 31 h 489"/>
              <a:gd name="T24" fmla="*/ 89 w 488"/>
              <a:gd name="T25" fmla="*/ 56 h 489"/>
              <a:gd name="T26" fmla="*/ 56 w 488"/>
              <a:gd name="T27" fmla="*/ 90 h 489"/>
              <a:gd name="T28" fmla="*/ 30 w 488"/>
              <a:gd name="T29" fmla="*/ 128 h 489"/>
              <a:gd name="T30" fmla="*/ 11 w 488"/>
              <a:gd name="T31" fmla="*/ 173 h 489"/>
              <a:gd name="T32" fmla="*/ 1 w 488"/>
              <a:gd name="T33" fmla="*/ 219 h 489"/>
              <a:gd name="T34" fmla="*/ 0 w 488"/>
              <a:gd name="T35" fmla="*/ 245 h 489"/>
              <a:gd name="T36" fmla="*/ 5 w 488"/>
              <a:gd name="T37" fmla="*/ 294 h 489"/>
              <a:gd name="T38" fmla="*/ 19 w 488"/>
              <a:gd name="T39" fmla="*/ 340 h 489"/>
              <a:gd name="T40" fmla="*/ 42 w 488"/>
              <a:gd name="T41" fmla="*/ 381 h 489"/>
              <a:gd name="T42" fmla="*/ 72 w 488"/>
              <a:gd name="T43" fmla="*/ 418 h 489"/>
              <a:gd name="T44" fmla="*/ 108 w 488"/>
              <a:gd name="T45" fmla="*/ 447 h 489"/>
              <a:gd name="T46" fmla="*/ 149 w 488"/>
              <a:gd name="T47" fmla="*/ 470 h 489"/>
              <a:gd name="T48" fmla="*/ 195 w 488"/>
              <a:gd name="T49" fmla="*/ 484 h 489"/>
              <a:gd name="T50" fmla="*/ 244 w 488"/>
              <a:gd name="T51" fmla="*/ 489 h 489"/>
              <a:gd name="T52" fmla="*/ 269 w 488"/>
              <a:gd name="T53" fmla="*/ 488 h 489"/>
              <a:gd name="T54" fmla="*/ 316 w 488"/>
              <a:gd name="T55" fmla="*/ 478 h 489"/>
              <a:gd name="T56" fmla="*/ 361 w 488"/>
              <a:gd name="T57" fmla="*/ 459 h 489"/>
              <a:gd name="T58" fmla="*/ 399 w 488"/>
              <a:gd name="T59" fmla="*/ 434 h 489"/>
              <a:gd name="T60" fmla="*/ 433 w 488"/>
              <a:gd name="T61" fmla="*/ 400 h 489"/>
              <a:gd name="T62" fmla="*/ 458 w 488"/>
              <a:gd name="T63" fmla="*/ 362 h 489"/>
              <a:gd name="T64" fmla="*/ 478 w 488"/>
              <a:gd name="T65" fmla="*/ 317 h 489"/>
              <a:gd name="T66" fmla="*/ 487 w 488"/>
              <a:gd name="T67" fmla="*/ 270 h 489"/>
              <a:gd name="T68" fmla="*/ 488 w 488"/>
              <a:gd name="T69" fmla="*/ 2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9">
                <a:moveTo>
                  <a:pt x="488" y="245"/>
                </a:moveTo>
                <a:lnTo>
                  <a:pt x="488" y="245"/>
                </a:lnTo>
                <a:lnTo>
                  <a:pt x="487" y="219"/>
                </a:lnTo>
                <a:lnTo>
                  <a:pt x="484" y="195"/>
                </a:lnTo>
                <a:lnTo>
                  <a:pt x="478" y="173"/>
                </a:lnTo>
                <a:lnTo>
                  <a:pt x="469" y="150"/>
                </a:lnTo>
                <a:lnTo>
                  <a:pt x="458" y="128"/>
                </a:lnTo>
                <a:lnTo>
                  <a:pt x="446" y="109"/>
                </a:lnTo>
                <a:lnTo>
                  <a:pt x="433" y="90"/>
                </a:lnTo>
                <a:lnTo>
                  <a:pt x="417" y="73"/>
                </a:lnTo>
                <a:lnTo>
                  <a:pt x="399" y="56"/>
                </a:lnTo>
                <a:lnTo>
                  <a:pt x="381" y="43"/>
                </a:lnTo>
                <a:lnTo>
                  <a:pt x="361" y="31"/>
                </a:lnTo>
                <a:lnTo>
                  <a:pt x="339" y="20"/>
                </a:lnTo>
                <a:lnTo>
                  <a:pt x="316" y="11"/>
                </a:lnTo>
                <a:lnTo>
                  <a:pt x="293" y="5"/>
                </a:lnTo>
                <a:lnTo>
                  <a:pt x="269" y="2"/>
                </a:lnTo>
                <a:lnTo>
                  <a:pt x="244" y="0"/>
                </a:lnTo>
                <a:lnTo>
                  <a:pt x="244" y="0"/>
                </a:lnTo>
                <a:lnTo>
                  <a:pt x="219" y="2"/>
                </a:lnTo>
                <a:lnTo>
                  <a:pt x="195" y="5"/>
                </a:lnTo>
                <a:lnTo>
                  <a:pt x="172" y="11"/>
                </a:lnTo>
                <a:lnTo>
                  <a:pt x="149" y="20"/>
                </a:lnTo>
                <a:lnTo>
                  <a:pt x="127" y="31"/>
                </a:lnTo>
                <a:lnTo>
                  <a:pt x="108" y="43"/>
                </a:lnTo>
                <a:lnTo>
                  <a:pt x="89" y="56"/>
                </a:lnTo>
                <a:lnTo>
                  <a:pt x="72" y="73"/>
                </a:lnTo>
                <a:lnTo>
                  <a:pt x="56" y="90"/>
                </a:lnTo>
                <a:lnTo>
                  <a:pt x="42" y="109"/>
                </a:lnTo>
                <a:lnTo>
                  <a:pt x="30" y="128"/>
                </a:lnTo>
                <a:lnTo>
                  <a:pt x="19" y="150"/>
                </a:lnTo>
                <a:lnTo>
                  <a:pt x="11" y="173"/>
                </a:lnTo>
                <a:lnTo>
                  <a:pt x="5" y="195"/>
                </a:lnTo>
                <a:lnTo>
                  <a:pt x="1" y="219"/>
                </a:lnTo>
                <a:lnTo>
                  <a:pt x="0" y="245"/>
                </a:lnTo>
                <a:lnTo>
                  <a:pt x="0" y="245"/>
                </a:lnTo>
                <a:lnTo>
                  <a:pt x="1" y="270"/>
                </a:lnTo>
                <a:lnTo>
                  <a:pt x="5" y="294"/>
                </a:lnTo>
                <a:lnTo>
                  <a:pt x="11" y="317"/>
                </a:lnTo>
                <a:lnTo>
                  <a:pt x="19" y="340"/>
                </a:lnTo>
                <a:lnTo>
                  <a:pt x="30" y="362"/>
                </a:lnTo>
                <a:lnTo>
                  <a:pt x="42" y="381"/>
                </a:lnTo>
                <a:lnTo>
                  <a:pt x="56" y="400"/>
                </a:lnTo>
                <a:lnTo>
                  <a:pt x="72" y="418"/>
                </a:lnTo>
                <a:lnTo>
                  <a:pt x="89" y="434"/>
                </a:lnTo>
                <a:lnTo>
                  <a:pt x="108" y="447"/>
                </a:lnTo>
                <a:lnTo>
                  <a:pt x="127" y="459"/>
                </a:lnTo>
                <a:lnTo>
                  <a:pt x="149" y="470"/>
                </a:lnTo>
                <a:lnTo>
                  <a:pt x="172" y="478"/>
                </a:lnTo>
                <a:lnTo>
                  <a:pt x="195" y="484"/>
                </a:lnTo>
                <a:lnTo>
                  <a:pt x="219" y="488"/>
                </a:lnTo>
                <a:lnTo>
                  <a:pt x="244" y="489"/>
                </a:lnTo>
                <a:lnTo>
                  <a:pt x="244" y="489"/>
                </a:lnTo>
                <a:lnTo>
                  <a:pt x="269" y="488"/>
                </a:lnTo>
                <a:lnTo>
                  <a:pt x="293" y="484"/>
                </a:lnTo>
                <a:lnTo>
                  <a:pt x="316" y="478"/>
                </a:lnTo>
                <a:lnTo>
                  <a:pt x="339" y="470"/>
                </a:lnTo>
                <a:lnTo>
                  <a:pt x="361" y="459"/>
                </a:lnTo>
                <a:lnTo>
                  <a:pt x="381" y="447"/>
                </a:lnTo>
                <a:lnTo>
                  <a:pt x="399" y="434"/>
                </a:lnTo>
                <a:lnTo>
                  <a:pt x="417" y="418"/>
                </a:lnTo>
                <a:lnTo>
                  <a:pt x="433" y="400"/>
                </a:lnTo>
                <a:lnTo>
                  <a:pt x="446" y="381"/>
                </a:lnTo>
                <a:lnTo>
                  <a:pt x="458" y="362"/>
                </a:lnTo>
                <a:lnTo>
                  <a:pt x="469" y="340"/>
                </a:lnTo>
                <a:lnTo>
                  <a:pt x="478" y="317"/>
                </a:lnTo>
                <a:lnTo>
                  <a:pt x="484" y="294"/>
                </a:lnTo>
                <a:lnTo>
                  <a:pt x="487" y="270"/>
                </a:lnTo>
                <a:lnTo>
                  <a:pt x="488" y="245"/>
                </a:lnTo>
                <a:lnTo>
                  <a:pt x="488" y="245"/>
                </a:lnTo>
                <a:close/>
              </a:path>
            </a:pathLst>
          </a:custGeom>
          <a:solidFill>
            <a:schemeClr val="accent1">
              <a:lumMod val="75000"/>
            </a:schemeClr>
          </a:solidFill>
          <a:ln w="9525">
            <a:noFill/>
            <a:prstDash val="dash"/>
            <a:round/>
          </a:ln>
        </p:spPr>
        <p:txBody>
          <a:bodyPr anchor="ctr"/>
          <a:lstStyle/>
          <a:p>
            <a:pPr algn="ctr"/>
            <a:endParaRPr/>
          </a:p>
        </p:txBody>
      </p:sp>
      <p:sp>
        <p:nvSpPr>
          <p:cNvPr id="9" name="千图设计师MC：ID 29795607库_Freeform: Shape 11"/>
          <p:cNvSpPr/>
          <p:nvPr>
            <p:custDataLst>
              <p:tags r:id="rId6"/>
            </p:custDataLst>
          </p:nvPr>
        </p:nvSpPr>
        <p:spPr bwMode="auto">
          <a:xfrm>
            <a:off x="6010785" y="2814790"/>
            <a:ext cx="75439" cy="89407"/>
          </a:xfrm>
          <a:custGeom>
            <a:avLst/>
            <a:gdLst>
              <a:gd name="T0" fmla="*/ 55 w 55"/>
              <a:gd name="T1" fmla="*/ 32 h 64"/>
              <a:gd name="T2" fmla="*/ 55 w 55"/>
              <a:gd name="T3" fmla="*/ 32 h 64"/>
              <a:gd name="T4" fmla="*/ 55 w 55"/>
              <a:gd name="T5" fmla="*/ 38 h 64"/>
              <a:gd name="T6" fmla="*/ 54 w 55"/>
              <a:gd name="T7" fmla="*/ 44 h 64"/>
              <a:gd name="T8" fmla="*/ 50 w 55"/>
              <a:gd name="T9" fmla="*/ 50 h 64"/>
              <a:gd name="T10" fmla="*/ 48 w 55"/>
              <a:gd name="T11" fmla="*/ 55 h 64"/>
              <a:gd name="T12" fmla="*/ 43 w 55"/>
              <a:gd name="T13" fmla="*/ 59 h 64"/>
              <a:gd name="T14" fmla="*/ 38 w 55"/>
              <a:gd name="T15" fmla="*/ 61 h 64"/>
              <a:gd name="T16" fmla="*/ 33 w 55"/>
              <a:gd name="T17" fmla="*/ 64 h 64"/>
              <a:gd name="T18" fmla="*/ 27 w 55"/>
              <a:gd name="T19" fmla="*/ 64 h 64"/>
              <a:gd name="T20" fmla="*/ 27 w 55"/>
              <a:gd name="T21" fmla="*/ 64 h 64"/>
              <a:gd name="T22" fmla="*/ 21 w 55"/>
              <a:gd name="T23" fmla="*/ 64 h 64"/>
              <a:gd name="T24" fmla="*/ 16 w 55"/>
              <a:gd name="T25" fmla="*/ 61 h 64"/>
              <a:gd name="T26" fmla="*/ 12 w 55"/>
              <a:gd name="T27" fmla="*/ 59 h 64"/>
              <a:gd name="T28" fmla="*/ 8 w 55"/>
              <a:gd name="T29" fmla="*/ 55 h 64"/>
              <a:gd name="T30" fmla="*/ 4 w 55"/>
              <a:gd name="T31" fmla="*/ 50 h 64"/>
              <a:gd name="T32" fmla="*/ 2 w 55"/>
              <a:gd name="T33" fmla="*/ 44 h 64"/>
              <a:gd name="T34" fmla="*/ 0 w 55"/>
              <a:gd name="T35" fmla="*/ 38 h 64"/>
              <a:gd name="T36" fmla="*/ 0 w 55"/>
              <a:gd name="T37" fmla="*/ 32 h 64"/>
              <a:gd name="T38" fmla="*/ 0 w 55"/>
              <a:gd name="T39" fmla="*/ 32 h 64"/>
              <a:gd name="T40" fmla="*/ 0 w 55"/>
              <a:gd name="T41" fmla="*/ 26 h 64"/>
              <a:gd name="T42" fmla="*/ 2 w 55"/>
              <a:gd name="T43" fmla="*/ 20 h 64"/>
              <a:gd name="T44" fmla="*/ 4 w 55"/>
              <a:gd name="T45" fmla="*/ 14 h 64"/>
              <a:gd name="T46" fmla="*/ 8 w 55"/>
              <a:gd name="T47" fmla="*/ 9 h 64"/>
              <a:gd name="T48" fmla="*/ 12 w 55"/>
              <a:gd name="T49" fmla="*/ 6 h 64"/>
              <a:gd name="T50" fmla="*/ 16 w 55"/>
              <a:gd name="T51" fmla="*/ 2 h 64"/>
              <a:gd name="T52" fmla="*/ 21 w 55"/>
              <a:gd name="T53" fmla="*/ 1 h 64"/>
              <a:gd name="T54" fmla="*/ 27 w 55"/>
              <a:gd name="T55" fmla="*/ 0 h 64"/>
              <a:gd name="T56" fmla="*/ 27 w 55"/>
              <a:gd name="T57" fmla="*/ 0 h 64"/>
              <a:gd name="T58" fmla="*/ 33 w 55"/>
              <a:gd name="T59" fmla="*/ 1 h 64"/>
              <a:gd name="T60" fmla="*/ 38 w 55"/>
              <a:gd name="T61" fmla="*/ 2 h 64"/>
              <a:gd name="T62" fmla="*/ 43 w 55"/>
              <a:gd name="T63" fmla="*/ 6 h 64"/>
              <a:gd name="T64" fmla="*/ 48 w 55"/>
              <a:gd name="T65" fmla="*/ 9 h 64"/>
              <a:gd name="T66" fmla="*/ 50 w 55"/>
              <a:gd name="T67" fmla="*/ 14 h 64"/>
              <a:gd name="T68" fmla="*/ 54 w 55"/>
              <a:gd name="T69" fmla="*/ 20 h 64"/>
              <a:gd name="T70" fmla="*/ 55 w 55"/>
              <a:gd name="T71" fmla="*/ 26 h 64"/>
              <a:gd name="T72" fmla="*/ 55 w 55"/>
              <a:gd name="T73" fmla="*/ 32 h 64"/>
              <a:gd name="T74" fmla="*/ 55 w 55"/>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64">
                <a:moveTo>
                  <a:pt x="55" y="32"/>
                </a:moveTo>
                <a:lnTo>
                  <a:pt x="55" y="32"/>
                </a:lnTo>
                <a:lnTo>
                  <a:pt x="55" y="38"/>
                </a:lnTo>
                <a:lnTo>
                  <a:pt x="54" y="44"/>
                </a:lnTo>
                <a:lnTo>
                  <a:pt x="50" y="50"/>
                </a:lnTo>
                <a:lnTo>
                  <a:pt x="48" y="55"/>
                </a:lnTo>
                <a:lnTo>
                  <a:pt x="43" y="59"/>
                </a:lnTo>
                <a:lnTo>
                  <a:pt x="38" y="61"/>
                </a:lnTo>
                <a:lnTo>
                  <a:pt x="33" y="64"/>
                </a:lnTo>
                <a:lnTo>
                  <a:pt x="27" y="64"/>
                </a:lnTo>
                <a:lnTo>
                  <a:pt x="27" y="64"/>
                </a:lnTo>
                <a:lnTo>
                  <a:pt x="21" y="64"/>
                </a:lnTo>
                <a:lnTo>
                  <a:pt x="16" y="61"/>
                </a:lnTo>
                <a:lnTo>
                  <a:pt x="12" y="59"/>
                </a:lnTo>
                <a:lnTo>
                  <a:pt x="8" y="55"/>
                </a:lnTo>
                <a:lnTo>
                  <a:pt x="4" y="50"/>
                </a:lnTo>
                <a:lnTo>
                  <a:pt x="2" y="44"/>
                </a:lnTo>
                <a:lnTo>
                  <a:pt x="0" y="38"/>
                </a:lnTo>
                <a:lnTo>
                  <a:pt x="0" y="32"/>
                </a:lnTo>
                <a:lnTo>
                  <a:pt x="0" y="32"/>
                </a:lnTo>
                <a:lnTo>
                  <a:pt x="0" y="26"/>
                </a:lnTo>
                <a:lnTo>
                  <a:pt x="2" y="20"/>
                </a:lnTo>
                <a:lnTo>
                  <a:pt x="4" y="14"/>
                </a:lnTo>
                <a:lnTo>
                  <a:pt x="8" y="9"/>
                </a:lnTo>
                <a:lnTo>
                  <a:pt x="12" y="6"/>
                </a:lnTo>
                <a:lnTo>
                  <a:pt x="16" y="2"/>
                </a:lnTo>
                <a:lnTo>
                  <a:pt x="21" y="1"/>
                </a:lnTo>
                <a:lnTo>
                  <a:pt x="27" y="0"/>
                </a:lnTo>
                <a:lnTo>
                  <a:pt x="27" y="0"/>
                </a:lnTo>
                <a:lnTo>
                  <a:pt x="33" y="1"/>
                </a:lnTo>
                <a:lnTo>
                  <a:pt x="38" y="2"/>
                </a:lnTo>
                <a:lnTo>
                  <a:pt x="43" y="6"/>
                </a:lnTo>
                <a:lnTo>
                  <a:pt x="48" y="9"/>
                </a:lnTo>
                <a:lnTo>
                  <a:pt x="50" y="14"/>
                </a:lnTo>
                <a:lnTo>
                  <a:pt x="54" y="20"/>
                </a:lnTo>
                <a:lnTo>
                  <a:pt x="55" y="26"/>
                </a:lnTo>
                <a:lnTo>
                  <a:pt x="55" y="32"/>
                </a:lnTo>
                <a:lnTo>
                  <a:pt x="55" y="3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0" name="千图设计师MC：ID 29795607库_组合 12"/>
          <p:cNvGrpSpPr/>
          <p:nvPr>
            <p:custDataLst>
              <p:tags r:id="rId7"/>
            </p:custDataLst>
          </p:nvPr>
        </p:nvGrpSpPr>
        <p:grpSpPr>
          <a:xfrm>
            <a:off x="6010785" y="2071596"/>
            <a:ext cx="1014209" cy="832603"/>
            <a:chOff x="6010784" y="3315255"/>
            <a:chExt cx="1014209" cy="832603"/>
          </a:xfrm>
        </p:grpSpPr>
        <p:sp>
          <p:nvSpPr>
            <p:cNvPr id="31" name="Freeform: Shape 13"/>
            <p:cNvSpPr/>
            <p:nvPr/>
          </p:nvSpPr>
          <p:spPr bwMode="auto">
            <a:xfrm>
              <a:off x="6575164" y="3315255"/>
              <a:ext cx="349246" cy="463798"/>
            </a:xfrm>
            <a:custGeom>
              <a:avLst/>
              <a:gdLst>
                <a:gd name="T0" fmla="*/ 0 w 249"/>
                <a:gd name="T1" fmla="*/ 332 h 332"/>
                <a:gd name="T2" fmla="*/ 24 w 249"/>
                <a:gd name="T3" fmla="*/ 178 h 332"/>
                <a:gd name="T4" fmla="*/ 249 w 249"/>
                <a:gd name="T5" fmla="*/ 0 h 332"/>
                <a:gd name="T6" fmla="*/ 221 w 249"/>
                <a:gd name="T7" fmla="*/ 208 h 332"/>
                <a:gd name="T8" fmla="*/ 0 w 249"/>
                <a:gd name="T9" fmla="*/ 332 h 332"/>
              </a:gdLst>
              <a:ahLst/>
              <a:cxnLst>
                <a:cxn ang="0">
                  <a:pos x="T0" y="T1"/>
                </a:cxn>
                <a:cxn ang="0">
                  <a:pos x="T2" y="T3"/>
                </a:cxn>
                <a:cxn ang="0">
                  <a:pos x="T4" y="T5"/>
                </a:cxn>
                <a:cxn ang="0">
                  <a:pos x="T6" y="T7"/>
                </a:cxn>
                <a:cxn ang="0">
                  <a:pos x="T8" y="T9"/>
                </a:cxn>
              </a:cxnLst>
              <a:rect l="0" t="0" r="r" b="b"/>
              <a:pathLst>
                <a:path w="249" h="332">
                  <a:moveTo>
                    <a:pt x="0" y="332"/>
                  </a:moveTo>
                  <a:lnTo>
                    <a:pt x="24" y="178"/>
                  </a:lnTo>
                  <a:lnTo>
                    <a:pt x="249" y="0"/>
                  </a:lnTo>
                  <a:lnTo>
                    <a:pt x="221" y="208"/>
                  </a:lnTo>
                  <a:lnTo>
                    <a:pt x="0" y="332"/>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14"/>
            <p:cNvSpPr/>
            <p:nvPr/>
          </p:nvSpPr>
          <p:spPr bwMode="auto">
            <a:xfrm>
              <a:off x="6558400" y="3834932"/>
              <a:ext cx="296160" cy="301748"/>
            </a:xfrm>
            <a:custGeom>
              <a:avLst/>
              <a:gdLst>
                <a:gd name="T0" fmla="*/ 6 w 213"/>
                <a:gd name="T1" fmla="*/ 78 h 215"/>
                <a:gd name="T2" fmla="*/ 0 w 213"/>
                <a:gd name="T3" fmla="*/ 173 h 215"/>
                <a:gd name="T4" fmla="*/ 178 w 213"/>
                <a:gd name="T5" fmla="*/ 215 h 215"/>
                <a:gd name="T6" fmla="*/ 213 w 213"/>
                <a:gd name="T7" fmla="*/ 0 h 215"/>
                <a:gd name="T8" fmla="*/ 6 w 213"/>
                <a:gd name="T9" fmla="*/ 78 h 215"/>
              </a:gdLst>
              <a:ahLst/>
              <a:cxnLst>
                <a:cxn ang="0">
                  <a:pos x="T0" y="T1"/>
                </a:cxn>
                <a:cxn ang="0">
                  <a:pos x="T2" y="T3"/>
                </a:cxn>
                <a:cxn ang="0">
                  <a:pos x="T4" y="T5"/>
                </a:cxn>
                <a:cxn ang="0">
                  <a:pos x="T6" y="T7"/>
                </a:cxn>
                <a:cxn ang="0">
                  <a:pos x="T8" y="T9"/>
                </a:cxn>
              </a:cxnLst>
              <a:rect l="0" t="0" r="r" b="b"/>
              <a:pathLst>
                <a:path w="213" h="215">
                  <a:moveTo>
                    <a:pt x="6" y="78"/>
                  </a:moveTo>
                  <a:lnTo>
                    <a:pt x="0" y="173"/>
                  </a:lnTo>
                  <a:lnTo>
                    <a:pt x="178" y="215"/>
                  </a:lnTo>
                  <a:lnTo>
                    <a:pt x="213" y="0"/>
                  </a:lnTo>
                  <a:lnTo>
                    <a:pt x="6" y="78"/>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15"/>
            <p:cNvSpPr/>
            <p:nvPr/>
          </p:nvSpPr>
          <p:spPr bwMode="auto">
            <a:xfrm>
              <a:off x="6885295" y="3315255"/>
              <a:ext cx="64262" cy="290572"/>
            </a:xfrm>
            <a:custGeom>
              <a:avLst/>
              <a:gdLst>
                <a:gd name="T0" fmla="*/ 28 w 47"/>
                <a:gd name="T1" fmla="*/ 0 h 208"/>
                <a:gd name="T2" fmla="*/ 47 w 47"/>
                <a:gd name="T3" fmla="*/ 3 h 208"/>
                <a:gd name="T4" fmla="*/ 21 w 47"/>
                <a:gd name="T5" fmla="*/ 203 h 208"/>
                <a:gd name="T6" fmla="*/ 0 w 47"/>
                <a:gd name="T7" fmla="*/ 208 h 208"/>
                <a:gd name="T8" fmla="*/ 28 w 47"/>
                <a:gd name="T9" fmla="*/ 0 h 208"/>
              </a:gdLst>
              <a:ahLst/>
              <a:cxnLst>
                <a:cxn ang="0">
                  <a:pos x="T0" y="T1"/>
                </a:cxn>
                <a:cxn ang="0">
                  <a:pos x="T2" y="T3"/>
                </a:cxn>
                <a:cxn ang="0">
                  <a:pos x="T4" y="T5"/>
                </a:cxn>
                <a:cxn ang="0">
                  <a:pos x="T6" y="T7"/>
                </a:cxn>
                <a:cxn ang="0">
                  <a:pos x="T8" y="T9"/>
                </a:cxn>
              </a:cxnLst>
              <a:rect l="0" t="0" r="r" b="b"/>
              <a:pathLst>
                <a:path w="47" h="208">
                  <a:moveTo>
                    <a:pt x="28" y="0"/>
                  </a:moveTo>
                  <a:lnTo>
                    <a:pt x="47" y="3"/>
                  </a:lnTo>
                  <a:lnTo>
                    <a:pt x="21" y="203"/>
                  </a:lnTo>
                  <a:lnTo>
                    <a:pt x="0" y="208"/>
                  </a:lnTo>
                  <a:lnTo>
                    <a:pt x="28"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16"/>
            <p:cNvSpPr/>
            <p:nvPr/>
          </p:nvSpPr>
          <p:spPr bwMode="auto">
            <a:xfrm>
              <a:off x="6807064" y="3826551"/>
              <a:ext cx="69850" cy="312924"/>
            </a:xfrm>
            <a:custGeom>
              <a:avLst/>
              <a:gdLst>
                <a:gd name="T0" fmla="*/ 35 w 51"/>
                <a:gd name="T1" fmla="*/ 6 h 223"/>
                <a:gd name="T2" fmla="*/ 0 w 51"/>
                <a:gd name="T3" fmla="*/ 221 h 223"/>
                <a:gd name="T4" fmla="*/ 15 w 51"/>
                <a:gd name="T5" fmla="*/ 223 h 223"/>
                <a:gd name="T6" fmla="*/ 51 w 51"/>
                <a:gd name="T7" fmla="*/ 0 h 223"/>
                <a:gd name="T8" fmla="*/ 49 w 51"/>
                <a:gd name="T9" fmla="*/ 0 h 223"/>
                <a:gd name="T10" fmla="*/ 35 w 51"/>
                <a:gd name="T11" fmla="*/ 6 h 223"/>
              </a:gdLst>
              <a:ahLst/>
              <a:cxnLst>
                <a:cxn ang="0">
                  <a:pos x="T0" y="T1"/>
                </a:cxn>
                <a:cxn ang="0">
                  <a:pos x="T2" y="T3"/>
                </a:cxn>
                <a:cxn ang="0">
                  <a:pos x="T4" y="T5"/>
                </a:cxn>
                <a:cxn ang="0">
                  <a:pos x="T6" y="T7"/>
                </a:cxn>
                <a:cxn ang="0">
                  <a:pos x="T8" y="T9"/>
                </a:cxn>
                <a:cxn ang="0">
                  <a:pos x="T10" y="T11"/>
                </a:cxn>
              </a:cxnLst>
              <a:rect l="0" t="0" r="r" b="b"/>
              <a:pathLst>
                <a:path w="51" h="223">
                  <a:moveTo>
                    <a:pt x="35" y="6"/>
                  </a:moveTo>
                  <a:lnTo>
                    <a:pt x="0" y="221"/>
                  </a:lnTo>
                  <a:lnTo>
                    <a:pt x="15" y="223"/>
                  </a:lnTo>
                  <a:lnTo>
                    <a:pt x="51" y="0"/>
                  </a:lnTo>
                  <a:lnTo>
                    <a:pt x="49" y="0"/>
                  </a:lnTo>
                  <a:lnTo>
                    <a:pt x="35" y="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17"/>
            <p:cNvSpPr/>
            <p:nvPr/>
          </p:nvSpPr>
          <p:spPr bwMode="auto">
            <a:xfrm>
              <a:off x="6010784" y="3597446"/>
              <a:ext cx="938771" cy="550412"/>
            </a:xfrm>
            <a:custGeom>
              <a:avLst/>
              <a:gdLst>
                <a:gd name="T0" fmla="*/ 671 w 671"/>
                <a:gd name="T1" fmla="*/ 150 h 394"/>
                <a:gd name="T2" fmla="*/ 629 w 671"/>
                <a:gd name="T3" fmla="*/ 0 h 394"/>
                <a:gd name="T4" fmla="*/ 23 w 671"/>
                <a:gd name="T5" fmla="*/ 331 h 394"/>
                <a:gd name="T6" fmla="*/ 23 w 671"/>
                <a:gd name="T7" fmla="*/ 331 h 394"/>
                <a:gd name="T8" fmla="*/ 14 w 671"/>
                <a:gd name="T9" fmla="*/ 335 h 394"/>
                <a:gd name="T10" fmla="*/ 8 w 671"/>
                <a:gd name="T11" fmla="*/ 341 h 394"/>
                <a:gd name="T12" fmla="*/ 2 w 671"/>
                <a:gd name="T13" fmla="*/ 348 h 394"/>
                <a:gd name="T14" fmla="*/ 1 w 671"/>
                <a:gd name="T15" fmla="*/ 351 h 394"/>
                <a:gd name="T16" fmla="*/ 0 w 671"/>
                <a:gd name="T17" fmla="*/ 356 h 394"/>
                <a:gd name="T18" fmla="*/ 0 w 671"/>
                <a:gd name="T19" fmla="*/ 356 h 394"/>
                <a:gd name="T20" fmla="*/ 0 w 671"/>
                <a:gd name="T21" fmla="*/ 362 h 394"/>
                <a:gd name="T22" fmla="*/ 0 w 671"/>
                <a:gd name="T23" fmla="*/ 369 h 394"/>
                <a:gd name="T24" fmla="*/ 2 w 671"/>
                <a:gd name="T25" fmla="*/ 374 h 394"/>
                <a:gd name="T26" fmla="*/ 6 w 671"/>
                <a:gd name="T27" fmla="*/ 380 h 394"/>
                <a:gd name="T28" fmla="*/ 9 w 671"/>
                <a:gd name="T29" fmla="*/ 385 h 394"/>
                <a:gd name="T30" fmla="*/ 14 w 671"/>
                <a:gd name="T31" fmla="*/ 389 h 394"/>
                <a:gd name="T32" fmla="*/ 20 w 671"/>
                <a:gd name="T33" fmla="*/ 391 h 394"/>
                <a:gd name="T34" fmla="*/ 26 w 671"/>
                <a:gd name="T35" fmla="*/ 394 h 394"/>
                <a:gd name="T36" fmla="*/ 26 w 671"/>
                <a:gd name="T37" fmla="*/ 394 h 394"/>
                <a:gd name="T38" fmla="*/ 33 w 671"/>
                <a:gd name="T39" fmla="*/ 392 h 394"/>
                <a:gd name="T40" fmla="*/ 41 w 671"/>
                <a:gd name="T41" fmla="*/ 391 h 394"/>
                <a:gd name="T42" fmla="*/ 49 w 671"/>
                <a:gd name="T43" fmla="*/ 389 h 394"/>
                <a:gd name="T44" fmla="*/ 671 w 671"/>
                <a:gd name="T45" fmla="*/ 15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1" h="394">
                  <a:moveTo>
                    <a:pt x="671" y="150"/>
                  </a:moveTo>
                  <a:lnTo>
                    <a:pt x="629" y="0"/>
                  </a:lnTo>
                  <a:lnTo>
                    <a:pt x="23" y="331"/>
                  </a:lnTo>
                  <a:lnTo>
                    <a:pt x="23" y="331"/>
                  </a:lnTo>
                  <a:lnTo>
                    <a:pt x="14" y="335"/>
                  </a:lnTo>
                  <a:lnTo>
                    <a:pt x="8" y="341"/>
                  </a:lnTo>
                  <a:lnTo>
                    <a:pt x="2" y="348"/>
                  </a:lnTo>
                  <a:lnTo>
                    <a:pt x="1" y="351"/>
                  </a:lnTo>
                  <a:lnTo>
                    <a:pt x="0" y="356"/>
                  </a:lnTo>
                  <a:lnTo>
                    <a:pt x="0" y="356"/>
                  </a:lnTo>
                  <a:lnTo>
                    <a:pt x="0" y="362"/>
                  </a:lnTo>
                  <a:lnTo>
                    <a:pt x="0" y="369"/>
                  </a:lnTo>
                  <a:lnTo>
                    <a:pt x="2" y="374"/>
                  </a:lnTo>
                  <a:lnTo>
                    <a:pt x="6" y="380"/>
                  </a:lnTo>
                  <a:lnTo>
                    <a:pt x="9" y="385"/>
                  </a:lnTo>
                  <a:lnTo>
                    <a:pt x="14" y="389"/>
                  </a:lnTo>
                  <a:lnTo>
                    <a:pt x="20" y="391"/>
                  </a:lnTo>
                  <a:lnTo>
                    <a:pt x="26" y="394"/>
                  </a:lnTo>
                  <a:lnTo>
                    <a:pt x="26" y="394"/>
                  </a:lnTo>
                  <a:lnTo>
                    <a:pt x="33" y="392"/>
                  </a:lnTo>
                  <a:lnTo>
                    <a:pt x="41" y="391"/>
                  </a:lnTo>
                  <a:lnTo>
                    <a:pt x="49" y="389"/>
                  </a:lnTo>
                  <a:lnTo>
                    <a:pt x="671" y="15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18"/>
            <p:cNvSpPr/>
            <p:nvPr/>
          </p:nvSpPr>
          <p:spPr bwMode="auto">
            <a:xfrm>
              <a:off x="6837797" y="3589064"/>
              <a:ext cx="187196" cy="223517"/>
            </a:xfrm>
            <a:custGeom>
              <a:avLst/>
              <a:gdLst>
                <a:gd name="T0" fmla="*/ 133 w 133"/>
                <a:gd name="T1" fmla="*/ 77 h 160"/>
                <a:gd name="T2" fmla="*/ 133 w 133"/>
                <a:gd name="T3" fmla="*/ 77 h 160"/>
                <a:gd name="T4" fmla="*/ 132 w 133"/>
                <a:gd name="T5" fmla="*/ 94 h 160"/>
                <a:gd name="T6" fmla="*/ 129 w 133"/>
                <a:gd name="T7" fmla="*/ 108 h 160"/>
                <a:gd name="T8" fmla="*/ 123 w 133"/>
                <a:gd name="T9" fmla="*/ 122 h 160"/>
                <a:gd name="T10" fmla="*/ 115 w 133"/>
                <a:gd name="T11" fmla="*/ 135 h 160"/>
                <a:gd name="T12" fmla="*/ 106 w 133"/>
                <a:gd name="T13" fmla="*/ 144 h 160"/>
                <a:gd name="T14" fmla="*/ 95 w 133"/>
                <a:gd name="T15" fmla="*/ 153 h 160"/>
                <a:gd name="T16" fmla="*/ 89 w 133"/>
                <a:gd name="T17" fmla="*/ 155 h 160"/>
                <a:gd name="T18" fmla="*/ 83 w 133"/>
                <a:gd name="T19" fmla="*/ 157 h 160"/>
                <a:gd name="T20" fmla="*/ 76 w 133"/>
                <a:gd name="T21" fmla="*/ 159 h 160"/>
                <a:gd name="T22" fmla="*/ 70 w 133"/>
                <a:gd name="T23" fmla="*/ 160 h 160"/>
                <a:gd name="T24" fmla="*/ 70 w 133"/>
                <a:gd name="T25" fmla="*/ 160 h 160"/>
                <a:gd name="T26" fmla="*/ 62 w 133"/>
                <a:gd name="T27" fmla="*/ 159 h 160"/>
                <a:gd name="T28" fmla="*/ 56 w 133"/>
                <a:gd name="T29" fmla="*/ 159 h 160"/>
                <a:gd name="T30" fmla="*/ 49 w 133"/>
                <a:gd name="T31" fmla="*/ 156 h 160"/>
                <a:gd name="T32" fmla="*/ 43 w 133"/>
                <a:gd name="T33" fmla="*/ 154 h 160"/>
                <a:gd name="T34" fmla="*/ 32 w 133"/>
                <a:gd name="T35" fmla="*/ 147 h 160"/>
                <a:gd name="T36" fmla="*/ 21 w 133"/>
                <a:gd name="T37" fmla="*/ 138 h 160"/>
                <a:gd name="T38" fmla="*/ 13 w 133"/>
                <a:gd name="T39" fmla="*/ 126 h 160"/>
                <a:gd name="T40" fmla="*/ 6 w 133"/>
                <a:gd name="T41" fmla="*/ 113 h 160"/>
                <a:gd name="T42" fmla="*/ 2 w 133"/>
                <a:gd name="T43" fmla="*/ 98 h 160"/>
                <a:gd name="T44" fmla="*/ 0 w 133"/>
                <a:gd name="T45" fmla="*/ 82 h 160"/>
                <a:gd name="T46" fmla="*/ 0 w 133"/>
                <a:gd name="T47" fmla="*/ 82 h 160"/>
                <a:gd name="T48" fmla="*/ 1 w 133"/>
                <a:gd name="T49" fmla="*/ 66 h 160"/>
                <a:gd name="T50" fmla="*/ 5 w 133"/>
                <a:gd name="T51" fmla="*/ 50 h 160"/>
                <a:gd name="T52" fmla="*/ 9 w 133"/>
                <a:gd name="T53" fmla="*/ 37 h 160"/>
                <a:gd name="T54" fmla="*/ 18 w 133"/>
                <a:gd name="T55" fmla="*/ 25 h 160"/>
                <a:gd name="T56" fmla="*/ 26 w 133"/>
                <a:gd name="T57" fmla="*/ 14 h 160"/>
                <a:gd name="T58" fmla="*/ 38 w 133"/>
                <a:gd name="T59" fmla="*/ 7 h 160"/>
                <a:gd name="T60" fmla="*/ 44 w 133"/>
                <a:gd name="T61" fmla="*/ 5 h 160"/>
                <a:gd name="T62" fmla="*/ 50 w 133"/>
                <a:gd name="T63" fmla="*/ 2 h 160"/>
                <a:gd name="T64" fmla="*/ 56 w 133"/>
                <a:gd name="T65" fmla="*/ 1 h 160"/>
                <a:gd name="T66" fmla="*/ 64 w 133"/>
                <a:gd name="T67" fmla="*/ 0 h 160"/>
                <a:gd name="T68" fmla="*/ 64 w 133"/>
                <a:gd name="T69" fmla="*/ 0 h 160"/>
                <a:gd name="T70" fmla="*/ 71 w 133"/>
                <a:gd name="T71" fmla="*/ 0 h 160"/>
                <a:gd name="T72" fmla="*/ 77 w 133"/>
                <a:gd name="T73" fmla="*/ 1 h 160"/>
                <a:gd name="T74" fmla="*/ 83 w 133"/>
                <a:gd name="T75" fmla="*/ 2 h 160"/>
                <a:gd name="T76" fmla="*/ 90 w 133"/>
                <a:gd name="T77" fmla="*/ 5 h 160"/>
                <a:gd name="T78" fmla="*/ 101 w 133"/>
                <a:gd name="T79" fmla="*/ 12 h 160"/>
                <a:gd name="T80" fmla="*/ 112 w 133"/>
                <a:gd name="T81" fmla="*/ 21 h 160"/>
                <a:gd name="T82" fmla="*/ 120 w 133"/>
                <a:gd name="T83" fmla="*/ 33 h 160"/>
                <a:gd name="T84" fmla="*/ 126 w 133"/>
                <a:gd name="T85" fmla="*/ 47 h 160"/>
                <a:gd name="T86" fmla="*/ 131 w 133"/>
                <a:gd name="T87" fmla="*/ 61 h 160"/>
                <a:gd name="T88" fmla="*/ 133 w 133"/>
                <a:gd name="T89" fmla="*/ 77 h 160"/>
                <a:gd name="T90" fmla="*/ 133 w 133"/>
                <a:gd name="T91"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60">
                  <a:moveTo>
                    <a:pt x="133" y="77"/>
                  </a:moveTo>
                  <a:lnTo>
                    <a:pt x="133" y="77"/>
                  </a:lnTo>
                  <a:lnTo>
                    <a:pt x="132" y="94"/>
                  </a:lnTo>
                  <a:lnTo>
                    <a:pt x="129" y="108"/>
                  </a:lnTo>
                  <a:lnTo>
                    <a:pt x="123" y="122"/>
                  </a:lnTo>
                  <a:lnTo>
                    <a:pt x="115" y="135"/>
                  </a:lnTo>
                  <a:lnTo>
                    <a:pt x="106" y="144"/>
                  </a:lnTo>
                  <a:lnTo>
                    <a:pt x="95" y="153"/>
                  </a:lnTo>
                  <a:lnTo>
                    <a:pt x="89" y="155"/>
                  </a:lnTo>
                  <a:lnTo>
                    <a:pt x="83" y="157"/>
                  </a:lnTo>
                  <a:lnTo>
                    <a:pt x="76" y="159"/>
                  </a:lnTo>
                  <a:lnTo>
                    <a:pt x="70" y="160"/>
                  </a:lnTo>
                  <a:lnTo>
                    <a:pt x="70" y="160"/>
                  </a:lnTo>
                  <a:lnTo>
                    <a:pt x="62" y="159"/>
                  </a:lnTo>
                  <a:lnTo>
                    <a:pt x="56" y="159"/>
                  </a:lnTo>
                  <a:lnTo>
                    <a:pt x="49" y="156"/>
                  </a:lnTo>
                  <a:lnTo>
                    <a:pt x="43" y="154"/>
                  </a:lnTo>
                  <a:lnTo>
                    <a:pt x="32" y="147"/>
                  </a:lnTo>
                  <a:lnTo>
                    <a:pt x="21" y="138"/>
                  </a:lnTo>
                  <a:lnTo>
                    <a:pt x="13" y="126"/>
                  </a:lnTo>
                  <a:lnTo>
                    <a:pt x="6" y="113"/>
                  </a:lnTo>
                  <a:lnTo>
                    <a:pt x="2" y="98"/>
                  </a:lnTo>
                  <a:lnTo>
                    <a:pt x="0" y="82"/>
                  </a:lnTo>
                  <a:lnTo>
                    <a:pt x="0" y="82"/>
                  </a:lnTo>
                  <a:lnTo>
                    <a:pt x="1" y="66"/>
                  </a:lnTo>
                  <a:lnTo>
                    <a:pt x="5" y="50"/>
                  </a:lnTo>
                  <a:lnTo>
                    <a:pt x="9" y="37"/>
                  </a:lnTo>
                  <a:lnTo>
                    <a:pt x="18" y="25"/>
                  </a:lnTo>
                  <a:lnTo>
                    <a:pt x="26" y="14"/>
                  </a:lnTo>
                  <a:lnTo>
                    <a:pt x="38" y="7"/>
                  </a:lnTo>
                  <a:lnTo>
                    <a:pt x="44" y="5"/>
                  </a:lnTo>
                  <a:lnTo>
                    <a:pt x="50" y="2"/>
                  </a:lnTo>
                  <a:lnTo>
                    <a:pt x="56" y="1"/>
                  </a:lnTo>
                  <a:lnTo>
                    <a:pt x="64" y="0"/>
                  </a:lnTo>
                  <a:lnTo>
                    <a:pt x="64" y="0"/>
                  </a:lnTo>
                  <a:lnTo>
                    <a:pt x="71" y="0"/>
                  </a:lnTo>
                  <a:lnTo>
                    <a:pt x="77" y="1"/>
                  </a:lnTo>
                  <a:lnTo>
                    <a:pt x="83" y="2"/>
                  </a:lnTo>
                  <a:lnTo>
                    <a:pt x="90" y="5"/>
                  </a:lnTo>
                  <a:lnTo>
                    <a:pt x="101" y="12"/>
                  </a:lnTo>
                  <a:lnTo>
                    <a:pt x="112" y="21"/>
                  </a:lnTo>
                  <a:lnTo>
                    <a:pt x="120" y="33"/>
                  </a:lnTo>
                  <a:lnTo>
                    <a:pt x="126" y="47"/>
                  </a:lnTo>
                  <a:lnTo>
                    <a:pt x="131" y="61"/>
                  </a:lnTo>
                  <a:lnTo>
                    <a:pt x="133" y="77"/>
                  </a:lnTo>
                  <a:lnTo>
                    <a:pt x="133" y="7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1" name="千图设计师MC：ID 29795607库_矩形 19"/>
          <p:cNvSpPr/>
          <p:nvPr>
            <p:custDataLst>
              <p:tags r:id="rId8"/>
            </p:custDataLst>
          </p:nvPr>
        </p:nvSpPr>
        <p:spPr>
          <a:xfrm>
            <a:off x="6086221" y="1466998"/>
            <a:ext cx="6105779" cy="296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千图设计师MC：ID 29795607库_Freeform: Shape 20"/>
          <p:cNvSpPr/>
          <p:nvPr>
            <p:custDataLst>
              <p:tags r:id="rId9"/>
            </p:custDataLst>
          </p:nvPr>
        </p:nvSpPr>
        <p:spPr bwMode="auto">
          <a:xfrm rot="18927256">
            <a:off x="7040947" y="1518695"/>
            <a:ext cx="220324" cy="222059"/>
          </a:xfrm>
          <a:custGeom>
            <a:avLst/>
            <a:gdLst>
              <a:gd name="T0" fmla="*/ 168 w 255"/>
              <a:gd name="T1" fmla="*/ 24 h 256"/>
              <a:gd name="T2" fmla="*/ 9 w 255"/>
              <a:gd name="T3" fmla="*/ 0 h 256"/>
              <a:gd name="T4" fmla="*/ 9 w 255"/>
              <a:gd name="T5" fmla="*/ 0 h 256"/>
              <a:gd name="T6" fmla="*/ 5 w 255"/>
              <a:gd name="T7" fmla="*/ 0 h 256"/>
              <a:gd name="T8" fmla="*/ 1 w 255"/>
              <a:gd name="T9" fmla="*/ 1 h 256"/>
              <a:gd name="T10" fmla="*/ 0 w 255"/>
              <a:gd name="T11" fmla="*/ 5 h 256"/>
              <a:gd name="T12" fmla="*/ 0 w 255"/>
              <a:gd name="T13" fmla="*/ 10 h 256"/>
              <a:gd name="T14" fmla="*/ 24 w 255"/>
              <a:gd name="T15" fmla="*/ 168 h 256"/>
              <a:gd name="T16" fmla="*/ 24 w 255"/>
              <a:gd name="T17" fmla="*/ 168 h 256"/>
              <a:gd name="T18" fmla="*/ 25 w 255"/>
              <a:gd name="T19" fmla="*/ 172 h 256"/>
              <a:gd name="T20" fmla="*/ 27 w 255"/>
              <a:gd name="T21" fmla="*/ 177 h 256"/>
              <a:gd name="T22" fmla="*/ 27 w 255"/>
              <a:gd name="T23" fmla="*/ 177 h 256"/>
              <a:gd name="T24" fmla="*/ 32 w 255"/>
              <a:gd name="T25" fmla="*/ 180 h 256"/>
              <a:gd name="T26" fmla="*/ 37 w 255"/>
              <a:gd name="T27" fmla="*/ 183 h 256"/>
              <a:gd name="T28" fmla="*/ 77 w 255"/>
              <a:gd name="T29" fmla="*/ 143 h 256"/>
              <a:gd name="T30" fmla="*/ 190 w 255"/>
              <a:gd name="T31" fmla="*/ 256 h 256"/>
              <a:gd name="T32" fmla="*/ 255 w 255"/>
              <a:gd name="T33" fmla="*/ 190 h 256"/>
              <a:gd name="T34" fmla="*/ 143 w 255"/>
              <a:gd name="T35" fmla="*/ 77 h 256"/>
              <a:gd name="T36" fmla="*/ 181 w 255"/>
              <a:gd name="T37" fmla="*/ 38 h 256"/>
              <a:gd name="T38" fmla="*/ 181 w 255"/>
              <a:gd name="T39" fmla="*/ 38 h 256"/>
              <a:gd name="T40" fmla="*/ 180 w 255"/>
              <a:gd name="T41" fmla="*/ 32 h 256"/>
              <a:gd name="T42" fmla="*/ 177 w 255"/>
              <a:gd name="T43" fmla="*/ 29 h 256"/>
              <a:gd name="T44" fmla="*/ 173 w 255"/>
              <a:gd name="T45" fmla="*/ 25 h 256"/>
              <a:gd name="T46" fmla="*/ 168 w 255"/>
              <a:gd name="T47" fmla="*/ 24 h 256"/>
              <a:gd name="T48" fmla="*/ 168 w 255"/>
              <a:gd name="T49"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6">
                <a:moveTo>
                  <a:pt x="168" y="24"/>
                </a:moveTo>
                <a:lnTo>
                  <a:pt x="9" y="0"/>
                </a:lnTo>
                <a:lnTo>
                  <a:pt x="9" y="0"/>
                </a:lnTo>
                <a:lnTo>
                  <a:pt x="5" y="0"/>
                </a:lnTo>
                <a:lnTo>
                  <a:pt x="1" y="1"/>
                </a:lnTo>
                <a:lnTo>
                  <a:pt x="0" y="5"/>
                </a:lnTo>
                <a:lnTo>
                  <a:pt x="0" y="10"/>
                </a:lnTo>
                <a:lnTo>
                  <a:pt x="24" y="168"/>
                </a:lnTo>
                <a:lnTo>
                  <a:pt x="24" y="168"/>
                </a:lnTo>
                <a:lnTo>
                  <a:pt x="25" y="172"/>
                </a:lnTo>
                <a:lnTo>
                  <a:pt x="27" y="177"/>
                </a:lnTo>
                <a:lnTo>
                  <a:pt x="27" y="177"/>
                </a:lnTo>
                <a:lnTo>
                  <a:pt x="32" y="180"/>
                </a:lnTo>
                <a:lnTo>
                  <a:pt x="37" y="183"/>
                </a:lnTo>
                <a:lnTo>
                  <a:pt x="77" y="143"/>
                </a:lnTo>
                <a:lnTo>
                  <a:pt x="190" y="256"/>
                </a:lnTo>
                <a:lnTo>
                  <a:pt x="255" y="190"/>
                </a:lnTo>
                <a:lnTo>
                  <a:pt x="143" y="77"/>
                </a:lnTo>
                <a:lnTo>
                  <a:pt x="181" y="38"/>
                </a:lnTo>
                <a:lnTo>
                  <a:pt x="181" y="38"/>
                </a:lnTo>
                <a:lnTo>
                  <a:pt x="180" y="32"/>
                </a:lnTo>
                <a:lnTo>
                  <a:pt x="177" y="29"/>
                </a:lnTo>
                <a:lnTo>
                  <a:pt x="173" y="25"/>
                </a:lnTo>
                <a:lnTo>
                  <a:pt x="168" y="24"/>
                </a:lnTo>
                <a:lnTo>
                  <a:pt x="168" y="24"/>
                </a:lnTo>
                <a:close/>
              </a:path>
            </a:pathLst>
          </a:custGeom>
          <a:solidFill>
            <a:schemeClr val="bg1"/>
          </a:solidFill>
          <a:ln>
            <a:noFill/>
          </a:ln>
        </p:spPr>
        <p:txBody>
          <a:bodyPr anchor="ctr"/>
          <a:lstStyle/>
          <a:p>
            <a:pPr algn="ctr"/>
            <a:endParaRPr/>
          </a:p>
        </p:txBody>
      </p:sp>
      <p:sp>
        <p:nvSpPr>
          <p:cNvPr id="13" name="千图设计师MC：ID 29795607库_矩形 21"/>
          <p:cNvSpPr/>
          <p:nvPr>
            <p:custDataLst>
              <p:tags r:id="rId10"/>
            </p:custDataLst>
          </p:nvPr>
        </p:nvSpPr>
        <p:spPr>
          <a:xfrm>
            <a:off x="5867637" y="3588717"/>
            <a:ext cx="361735" cy="3269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千图设计师MC：ID 29795607库_矩形 23"/>
          <p:cNvSpPr/>
          <p:nvPr>
            <p:custDataLst>
              <p:tags r:id="rId11"/>
            </p:custDataLst>
          </p:nvPr>
        </p:nvSpPr>
        <p:spPr>
          <a:xfrm>
            <a:off x="-12595" y="2415546"/>
            <a:ext cx="5615459" cy="3346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千图设计师MC：ID 29795607库_Freeform: Shape 24"/>
          <p:cNvSpPr/>
          <p:nvPr>
            <p:custDataLst>
              <p:tags r:id="rId12"/>
            </p:custDataLst>
          </p:nvPr>
        </p:nvSpPr>
        <p:spPr bwMode="auto">
          <a:xfrm rot="2672744" flipH="1">
            <a:off x="4996367" y="2469369"/>
            <a:ext cx="220324" cy="222059"/>
          </a:xfrm>
          <a:custGeom>
            <a:avLst/>
            <a:gdLst>
              <a:gd name="T0" fmla="*/ 168 w 255"/>
              <a:gd name="T1" fmla="*/ 24 h 256"/>
              <a:gd name="T2" fmla="*/ 9 w 255"/>
              <a:gd name="T3" fmla="*/ 0 h 256"/>
              <a:gd name="T4" fmla="*/ 9 w 255"/>
              <a:gd name="T5" fmla="*/ 0 h 256"/>
              <a:gd name="T6" fmla="*/ 5 w 255"/>
              <a:gd name="T7" fmla="*/ 0 h 256"/>
              <a:gd name="T8" fmla="*/ 1 w 255"/>
              <a:gd name="T9" fmla="*/ 1 h 256"/>
              <a:gd name="T10" fmla="*/ 0 w 255"/>
              <a:gd name="T11" fmla="*/ 5 h 256"/>
              <a:gd name="T12" fmla="*/ 0 w 255"/>
              <a:gd name="T13" fmla="*/ 10 h 256"/>
              <a:gd name="T14" fmla="*/ 24 w 255"/>
              <a:gd name="T15" fmla="*/ 168 h 256"/>
              <a:gd name="T16" fmla="*/ 24 w 255"/>
              <a:gd name="T17" fmla="*/ 168 h 256"/>
              <a:gd name="T18" fmla="*/ 25 w 255"/>
              <a:gd name="T19" fmla="*/ 172 h 256"/>
              <a:gd name="T20" fmla="*/ 27 w 255"/>
              <a:gd name="T21" fmla="*/ 177 h 256"/>
              <a:gd name="T22" fmla="*/ 27 w 255"/>
              <a:gd name="T23" fmla="*/ 177 h 256"/>
              <a:gd name="T24" fmla="*/ 32 w 255"/>
              <a:gd name="T25" fmla="*/ 180 h 256"/>
              <a:gd name="T26" fmla="*/ 37 w 255"/>
              <a:gd name="T27" fmla="*/ 183 h 256"/>
              <a:gd name="T28" fmla="*/ 77 w 255"/>
              <a:gd name="T29" fmla="*/ 143 h 256"/>
              <a:gd name="T30" fmla="*/ 190 w 255"/>
              <a:gd name="T31" fmla="*/ 256 h 256"/>
              <a:gd name="T32" fmla="*/ 255 w 255"/>
              <a:gd name="T33" fmla="*/ 190 h 256"/>
              <a:gd name="T34" fmla="*/ 143 w 255"/>
              <a:gd name="T35" fmla="*/ 77 h 256"/>
              <a:gd name="T36" fmla="*/ 181 w 255"/>
              <a:gd name="T37" fmla="*/ 38 h 256"/>
              <a:gd name="T38" fmla="*/ 181 w 255"/>
              <a:gd name="T39" fmla="*/ 38 h 256"/>
              <a:gd name="T40" fmla="*/ 180 w 255"/>
              <a:gd name="T41" fmla="*/ 32 h 256"/>
              <a:gd name="T42" fmla="*/ 177 w 255"/>
              <a:gd name="T43" fmla="*/ 29 h 256"/>
              <a:gd name="T44" fmla="*/ 173 w 255"/>
              <a:gd name="T45" fmla="*/ 25 h 256"/>
              <a:gd name="T46" fmla="*/ 168 w 255"/>
              <a:gd name="T47" fmla="*/ 24 h 256"/>
              <a:gd name="T48" fmla="*/ 168 w 255"/>
              <a:gd name="T49"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6">
                <a:moveTo>
                  <a:pt x="168" y="24"/>
                </a:moveTo>
                <a:lnTo>
                  <a:pt x="9" y="0"/>
                </a:lnTo>
                <a:lnTo>
                  <a:pt x="9" y="0"/>
                </a:lnTo>
                <a:lnTo>
                  <a:pt x="5" y="0"/>
                </a:lnTo>
                <a:lnTo>
                  <a:pt x="1" y="1"/>
                </a:lnTo>
                <a:lnTo>
                  <a:pt x="0" y="5"/>
                </a:lnTo>
                <a:lnTo>
                  <a:pt x="0" y="10"/>
                </a:lnTo>
                <a:lnTo>
                  <a:pt x="24" y="168"/>
                </a:lnTo>
                <a:lnTo>
                  <a:pt x="24" y="168"/>
                </a:lnTo>
                <a:lnTo>
                  <a:pt x="25" y="172"/>
                </a:lnTo>
                <a:lnTo>
                  <a:pt x="27" y="177"/>
                </a:lnTo>
                <a:lnTo>
                  <a:pt x="27" y="177"/>
                </a:lnTo>
                <a:lnTo>
                  <a:pt x="32" y="180"/>
                </a:lnTo>
                <a:lnTo>
                  <a:pt x="37" y="183"/>
                </a:lnTo>
                <a:lnTo>
                  <a:pt x="77" y="143"/>
                </a:lnTo>
                <a:lnTo>
                  <a:pt x="190" y="256"/>
                </a:lnTo>
                <a:lnTo>
                  <a:pt x="255" y="190"/>
                </a:lnTo>
                <a:lnTo>
                  <a:pt x="143" y="77"/>
                </a:lnTo>
                <a:lnTo>
                  <a:pt x="181" y="38"/>
                </a:lnTo>
                <a:lnTo>
                  <a:pt x="181" y="38"/>
                </a:lnTo>
                <a:lnTo>
                  <a:pt x="180" y="32"/>
                </a:lnTo>
                <a:lnTo>
                  <a:pt x="177" y="29"/>
                </a:lnTo>
                <a:lnTo>
                  <a:pt x="173" y="25"/>
                </a:lnTo>
                <a:lnTo>
                  <a:pt x="168" y="24"/>
                </a:lnTo>
                <a:lnTo>
                  <a:pt x="168" y="24"/>
                </a:lnTo>
                <a:close/>
              </a:path>
            </a:pathLst>
          </a:custGeom>
          <a:solidFill>
            <a:schemeClr val="bg1"/>
          </a:solidFill>
          <a:ln>
            <a:noFill/>
          </a:ln>
        </p:spPr>
        <p:txBody>
          <a:bodyPr anchor="ctr"/>
          <a:lstStyle/>
          <a:p>
            <a:pPr algn="ctr"/>
            <a:endParaRPr/>
          </a:p>
        </p:txBody>
      </p:sp>
      <p:sp>
        <p:nvSpPr>
          <p:cNvPr id="16" name="千图设计师MC：ID 29795607库_Freeform: Shape 25"/>
          <p:cNvSpPr/>
          <p:nvPr>
            <p:custDataLst>
              <p:tags r:id="rId13"/>
            </p:custDataLst>
          </p:nvPr>
        </p:nvSpPr>
        <p:spPr bwMode="auto">
          <a:xfrm rot="18924015" flipH="1">
            <a:off x="5935787" y="4240385"/>
            <a:ext cx="220324" cy="222059"/>
          </a:xfrm>
          <a:custGeom>
            <a:avLst/>
            <a:gdLst>
              <a:gd name="T0" fmla="*/ 168 w 255"/>
              <a:gd name="T1" fmla="*/ 24 h 256"/>
              <a:gd name="T2" fmla="*/ 9 w 255"/>
              <a:gd name="T3" fmla="*/ 0 h 256"/>
              <a:gd name="T4" fmla="*/ 9 w 255"/>
              <a:gd name="T5" fmla="*/ 0 h 256"/>
              <a:gd name="T6" fmla="*/ 5 w 255"/>
              <a:gd name="T7" fmla="*/ 0 h 256"/>
              <a:gd name="T8" fmla="*/ 1 w 255"/>
              <a:gd name="T9" fmla="*/ 1 h 256"/>
              <a:gd name="T10" fmla="*/ 0 w 255"/>
              <a:gd name="T11" fmla="*/ 5 h 256"/>
              <a:gd name="T12" fmla="*/ 0 w 255"/>
              <a:gd name="T13" fmla="*/ 10 h 256"/>
              <a:gd name="T14" fmla="*/ 24 w 255"/>
              <a:gd name="T15" fmla="*/ 168 h 256"/>
              <a:gd name="T16" fmla="*/ 24 w 255"/>
              <a:gd name="T17" fmla="*/ 168 h 256"/>
              <a:gd name="T18" fmla="*/ 25 w 255"/>
              <a:gd name="T19" fmla="*/ 172 h 256"/>
              <a:gd name="T20" fmla="*/ 27 w 255"/>
              <a:gd name="T21" fmla="*/ 177 h 256"/>
              <a:gd name="T22" fmla="*/ 27 w 255"/>
              <a:gd name="T23" fmla="*/ 177 h 256"/>
              <a:gd name="T24" fmla="*/ 32 w 255"/>
              <a:gd name="T25" fmla="*/ 180 h 256"/>
              <a:gd name="T26" fmla="*/ 37 w 255"/>
              <a:gd name="T27" fmla="*/ 183 h 256"/>
              <a:gd name="T28" fmla="*/ 77 w 255"/>
              <a:gd name="T29" fmla="*/ 143 h 256"/>
              <a:gd name="T30" fmla="*/ 190 w 255"/>
              <a:gd name="T31" fmla="*/ 256 h 256"/>
              <a:gd name="T32" fmla="*/ 255 w 255"/>
              <a:gd name="T33" fmla="*/ 190 h 256"/>
              <a:gd name="T34" fmla="*/ 143 w 255"/>
              <a:gd name="T35" fmla="*/ 77 h 256"/>
              <a:gd name="T36" fmla="*/ 181 w 255"/>
              <a:gd name="T37" fmla="*/ 38 h 256"/>
              <a:gd name="T38" fmla="*/ 181 w 255"/>
              <a:gd name="T39" fmla="*/ 38 h 256"/>
              <a:gd name="T40" fmla="*/ 180 w 255"/>
              <a:gd name="T41" fmla="*/ 32 h 256"/>
              <a:gd name="T42" fmla="*/ 177 w 255"/>
              <a:gd name="T43" fmla="*/ 29 h 256"/>
              <a:gd name="T44" fmla="*/ 173 w 255"/>
              <a:gd name="T45" fmla="*/ 25 h 256"/>
              <a:gd name="T46" fmla="*/ 168 w 255"/>
              <a:gd name="T47" fmla="*/ 24 h 256"/>
              <a:gd name="T48" fmla="*/ 168 w 255"/>
              <a:gd name="T49" fmla="*/ 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6">
                <a:moveTo>
                  <a:pt x="168" y="24"/>
                </a:moveTo>
                <a:lnTo>
                  <a:pt x="9" y="0"/>
                </a:lnTo>
                <a:lnTo>
                  <a:pt x="9" y="0"/>
                </a:lnTo>
                <a:lnTo>
                  <a:pt x="5" y="0"/>
                </a:lnTo>
                <a:lnTo>
                  <a:pt x="1" y="1"/>
                </a:lnTo>
                <a:lnTo>
                  <a:pt x="0" y="5"/>
                </a:lnTo>
                <a:lnTo>
                  <a:pt x="0" y="10"/>
                </a:lnTo>
                <a:lnTo>
                  <a:pt x="24" y="168"/>
                </a:lnTo>
                <a:lnTo>
                  <a:pt x="24" y="168"/>
                </a:lnTo>
                <a:lnTo>
                  <a:pt x="25" y="172"/>
                </a:lnTo>
                <a:lnTo>
                  <a:pt x="27" y="177"/>
                </a:lnTo>
                <a:lnTo>
                  <a:pt x="27" y="177"/>
                </a:lnTo>
                <a:lnTo>
                  <a:pt x="32" y="180"/>
                </a:lnTo>
                <a:lnTo>
                  <a:pt x="37" y="183"/>
                </a:lnTo>
                <a:lnTo>
                  <a:pt x="77" y="143"/>
                </a:lnTo>
                <a:lnTo>
                  <a:pt x="190" y="256"/>
                </a:lnTo>
                <a:lnTo>
                  <a:pt x="255" y="190"/>
                </a:lnTo>
                <a:lnTo>
                  <a:pt x="143" y="77"/>
                </a:lnTo>
                <a:lnTo>
                  <a:pt x="181" y="38"/>
                </a:lnTo>
                <a:lnTo>
                  <a:pt x="181" y="38"/>
                </a:lnTo>
                <a:lnTo>
                  <a:pt x="180" y="32"/>
                </a:lnTo>
                <a:lnTo>
                  <a:pt x="177" y="29"/>
                </a:lnTo>
                <a:lnTo>
                  <a:pt x="173" y="25"/>
                </a:lnTo>
                <a:lnTo>
                  <a:pt x="168" y="24"/>
                </a:lnTo>
                <a:lnTo>
                  <a:pt x="168" y="24"/>
                </a:lnTo>
                <a:close/>
              </a:path>
            </a:pathLst>
          </a:custGeom>
          <a:solidFill>
            <a:schemeClr val="bg1"/>
          </a:solidFill>
          <a:ln>
            <a:noFill/>
          </a:ln>
        </p:spPr>
        <p:txBody>
          <a:bodyPr anchor="ctr"/>
          <a:lstStyle/>
          <a:p>
            <a:pPr algn="ctr"/>
            <a:endParaRPr/>
          </a:p>
        </p:txBody>
      </p:sp>
      <p:cxnSp>
        <p:nvCxnSpPr>
          <p:cNvPr id="17" name="千图设计师MC：ID 29795607库_直接连接符 26"/>
          <p:cNvCxnSpPr/>
          <p:nvPr>
            <p:custDataLst>
              <p:tags r:id="rId14"/>
            </p:custDataLst>
          </p:nvPr>
        </p:nvCxnSpPr>
        <p:spPr>
          <a:xfrm>
            <a:off x="6204235" y="2994108"/>
            <a:ext cx="1631011" cy="123036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千图设计师MC：ID 29795607库_直接连接符 27"/>
          <p:cNvCxnSpPr/>
          <p:nvPr>
            <p:custDataLst>
              <p:tags r:id="rId15"/>
            </p:custDataLst>
          </p:nvPr>
        </p:nvCxnSpPr>
        <p:spPr>
          <a:xfrm>
            <a:off x="7835245" y="4227391"/>
            <a:ext cx="2419747"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千图设计师MC：ID 29795607库_组合 6"/>
          <p:cNvGrpSpPr/>
          <p:nvPr>
            <p:custDataLst>
              <p:tags r:id="rId16"/>
            </p:custDataLst>
          </p:nvPr>
        </p:nvGrpSpPr>
        <p:grpSpPr>
          <a:xfrm>
            <a:off x="7715101" y="1448778"/>
            <a:ext cx="3211635" cy="908519"/>
            <a:chOff x="7715100" y="1448779"/>
            <a:chExt cx="3211635" cy="908519"/>
          </a:xfrm>
        </p:grpSpPr>
        <p:sp>
          <p:nvSpPr>
            <p:cNvPr id="29" name="Rectangle 28"/>
            <p:cNvSpPr/>
            <p:nvPr/>
          </p:nvSpPr>
          <p:spPr>
            <a:xfrm>
              <a:off x="7715100" y="1448779"/>
              <a:ext cx="1473480" cy="338554"/>
            </a:xfrm>
            <a:prstGeom prst="rect">
              <a:avLst/>
            </a:prstGeom>
          </p:spPr>
          <p:txBody>
            <a:bodyPr wrap="none" anchor="ctr" anchorCtr="0">
              <a:normAutofit/>
            </a:bodyPr>
            <a:lstStyle/>
            <a:p>
              <a:pPr>
                <a:buClr>
                  <a:srgbClr val="E24848"/>
                </a:buClr>
              </a:pPr>
              <a:r>
                <a:rPr lang="zh-CN" altLang="en-US" sz="1600" b="1" dirty="0">
                  <a:solidFill>
                    <a:schemeClr val="bg1"/>
                  </a:solidFill>
                </a:rPr>
                <a:t>输入标题文本 </a:t>
              </a:r>
            </a:p>
          </p:txBody>
        </p:sp>
        <p:sp>
          <p:nvSpPr>
            <p:cNvPr id="30" name="Rectangle 29"/>
            <p:cNvSpPr/>
            <p:nvPr/>
          </p:nvSpPr>
          <p:spPr>
            <a:xfrm>
              <a:off x="7715101" y="1787334"/>
              <a:ext cx="3211634" cy="569964"/>
            </a:xfrm>
            <a:prstGeom prst="rect">
              <a:avLst/>
            </a:prstGeom>
          </p:spPr>
          <p:txBody>
            <a:bodyPr wrap="square" anchor="ctr" anchorCtr="0">
              <a:normAutofit/>
            </a:bodyPr>
            <a:lstStyle/>
            <a:p>
              <a:pPr>
                <a:lnSpc>
                  <a:spcPct val="120000"/>
                </a:lnSpc>
                <a:buClr>
                  <a:srgbClr val="E24848"/>
                </a:buClr>
                <a:defRPr/>
              </a:pPr>
              <a:r>
                <a:rPr lang="zh-CN" altLang="en-US" sz="1100" noProof="1">
                  <a:solidFill>
                    <a:sysClr val="windowText" lastClr="000000"/>
                  </a:solidFill>
                </a:rPr>
                <a:t>请替换文字内容复制你的内容到此</a:t>
              </a:r>
              <a:br>
                <a:rPr lang="zh-CN" altLang="en-US" sz="1100" noProof="1">
                  <a:solidFill>
                    <a:sysClr val="windowText" lastClr="000000"/>
                  </a:solidFill>
                </a:rPr>
              </a:br>
              <a:endParaRPr lang="zh-CN" altLang="en-US" sz="1100" noProof="1">
                <a:solidFill>
                  <a:sysClr val="windowText" lastClr="000000"/>
                </a:solidFill>
              </a:endParaRPr>
            </a:p>
          </p:txBody>
        </p:sp>
      </p:grpSp>
      <p:grpSp>
        <p:nvGrpSpPr>
          <p:cNvPr id="20" name="千图设计师MC：ID 29795607库_组合 1"/>
          <p:cNvGrpSpPr/>
          <p:nvPr>
            <p:custDataLst>
              <p:tags r:id="rId17"/>
            </p:custDataLst>
          </p:nvPr>
        </p:nvGrpSpPr>
        <p:grpSpPr>
          <a:xfrm>
            <a:off x="731405" y="2456894"/>
            <a:ext cx="3211635" cy="795863"/>
            <a:chOff x="731404" y="2456892"/>
            <a:chExt cx="3211635" cy="795863"/>
          </a:xfrm>
        </p:grpSpPr>
        <p:sp>
          <p:nvSpPr>
            <p:cNvPr id="27" name="Rectangle 30"/>
            <p:cNvSpPr/>
            <p:nvPr/>
          </p:nvSpPr>
          <p:spPr>
            <a:xfrm>
              <a:off x="731404" y="2456892"/>
              <a:ext cx="3211634" cy="246221"/>
            </a:xfrm>
            <a:prstGeom prst="rect">
              <a:avLst/>
            </a:prstGeom>
          </p:spPr>
          <p:txBody>
            <a:bodyPr wrap="none" lIns="144000" tIns="0" rIns="0" bIns="0" anchor="ctr" anchorCtr="0">
              <a:normAutofit/>
            </a:bodyPr>
            <a:lstStyle/>
            <a:p>
              <a:pPr>
                <a:buClr>
                  <a:srgbClr val="E24848"/>
                </a:buClr>
              </a:pPr>
              <a:r>
                <a:rPr lang="zh-CN" altLang="en-US" sz="1600" b="1" dirty="0">
                  <a:solidFill>
                    <a:schemeClr val="bg1"/>
                  </a:solidFill>
                </a:rPr>
                <a:t>输入标题文本 </a:t>
              </a:r>
            </a:p>
          </p:txBody>
        </p:sp>
        <p:sp>
          <p:nvSpPr>
            <p:cNvPr id="28" name="Rectangle 31"/>
            <p:cNvSpPr/>
            <p:nvPr/>
          </p:nvSpPr>
          <p:spPr>
            <a:xfrm>
              <a:off x="731405" y="2744924"/>
              <a:ext cx="3211634" cy="507831"/>
            </a:xfrm>
            <a:prstGeom prst="rect">
              <a:avLst/>
            </a:prstGeom>
          </p:spPr>
          <p:txBody>
            <a:bodyPr wrap="square" lIns="144000" tIns="0" rIns="0" bIns="0" anchor="ctr" anchorCtr="0">
              <a:normAutofit/>
            </a:bodyPr>
            <a:lstStyle/>
            <a:p>
              <a:pPr>
                <a:lnSpc>
                  <a:spcPct val="120000"/>
                </a:lnSpc>
                <a:buClr>
                  <a:srgbClr val="E24848"/>
                </a:buClr>
                <a:defRPr/>
              </a:pPr>
              <a:r>
                <a:rPr lang="zh-CN" altLang="en-US" sz="1100" noProof="1">
                  <a:solidFill>
                    <a:sysClr val="windowText" lastClr="000000"/>
                  </a:solidFill>
                </a:rPr>
                <a:t>请替换文字内容复制你的内容到此</a:t>
              </a:r>
              <a:br>
                <a:rPr lang="zh-CN" altLang="en-US" sz="1100" noProof="1">
                  <a:solidFill>
                    <a:sysClr val="windowText" lastClr="000000"/>
                  </a:solidFill>
                </a:rPr>
              </a:br>
              <a:r>
                <a:rPr lang="zh-CN" altLang="en-US" sz="1100" noProof="1">
                  <a:solidFill>
                    <a:sysClr val="windowText" lastClr="000000"/>
                  </a:solidFill>
                </a:rPr>
                <a:t> </a:t>
              </a:r>
            </a:p>
          </p:txBody>
        </p:sp>
      </p:grpSp>
      <p:sp>
        <p:nvSpPr>
          <p:cNvPr id="21" name="千图设计师MC：ID 29795607库_矩形 32"/>
          <p:cNvSpPr/>
          <p:nvPr>
            <p:custDataLst>
              <p:tags r:id="rId18"/>
            </p:custDataLst>
          </p:nvPr>
        </p:nvSpPr>
        <p:spPr>
          <a:xfrm rot="16200000">
            <a:off x="5309210" y="5317444"/>
            <a:ext cx="1473480" cy="338554"/>
          </a:xfrm>
          <a:prstGeom prst="rect">
            <a:avLst/>
          </a:prstGeom>
        </p:spPr>
        <p:txBody>
          <a:bodyPr wrap="none">
            <a:normAutofit/>
          </a:bodyPr>
          <a:lstStyle/>
          <a:p>
            <a:pPr algn="r">
              <a:buClr>
                <a:srgbClr val="E24848"/>
              </a:buClr>
            </a:pPr>
            <a:r>
              <a:rPr lang="zh-CN" altLang="en-US" sz="1600" b="1" dirty="0">
                <a:solidFill>
                  <a:schemeClr val="bg1"/>
                </a:solidFill>
              </a:rPr>
              <a:t>输入标题文本 </a:t>
            </a:r>
          </a:p>
        </p:txBody>
      </p:sp>
      <p:sp>
        <p:nvSpPr>
          <p:cNvPr id="22" name="千图设计师MC：ID 29795607库_矩形 33"/>
          <p:cNvSpPr/>
          <p:nvPr>
            <p:custDataLst>
              <p:tags r:id="rId19"/>
            </p:custDataLst>
          </p:nvPr>
        </p:nvSpPr>
        <p:spPr>
          <a:xfrm>
            <a:off x="2650895" y="4823732"/>
            <a:ext cx="3211635" cy="507831"/>
          </a:xfrm>
          <a:prstGeom prst="rect">
            <a:avLst/>
          </a:prstGeom>
        </p:spPr>
        <p:txBody>
          <a:bodyPr wrap="square" lIns="0" tIns="0" rIns="144000" bIns="0" anchor="ctr" anchorCtr="0">
            <a:normAutofit/>
          </a:bodyPr>
          <a:lstStyle/>
          <a:p>
            <a:pPr algn="r">
              <a:lnSpc>
                <a:spcPct val="120000"/>
              </a:lnSpc>
              <a:buClr>
                <a:srgbClr val="E24848"/>
              </a:buClr>
              <a:defRPr/>
            </a:pPr>
            <a:r>
              <a:rPr lang="zh-CN" altLang="en-US" sz="1100" noProof="1">
                <a:solidFill>
                  <a:sysClr val="windowText" lastClr="000000"/>
                </a:solidFill>
              </a:rPr>
              <a:t>请替换文字内容复制你的内容到此 </a:t>
            </a:r>
            <a:br>
              <a:rPr lang="zh-CN" altLang="en-US" sz="1100" noProof="1">
                <a:solidFill>
                  <a:sysClr val="windowText" lastClr="000000"/>
                </a:solidFill>
              </a:rPr>
            </a:br>
            <a:endParaRPr lang="zh-CN" altLang="en-US" sz="1100" noProof="1">
              <a:solidFill>
                <a:sysClr val="windowText" lastClr="000000"/>
              </a:solidFill>
            </a:endParaRPr>
          </a:p>
        </p:txBody>
      </p:sp>
      <p:grpSp>
        <p:nvGrpSpPr>
          <p:cNvPr id="23" name="千图设计师MC：ID 29795607库_组合 5"/>
          <p:cNvGrpSpPr/>
          <p:nvPr>
            <p:custDataLst>
              <p:tags r:id="rId20"/>
            </p:custDataLst>
          </p:nvPr>
        </p:nvGrpSpPr>
        <p:grpSpPr>
          <a:xfrm>
            <a:off x="7902473" y="3901248"/>
            <a:ext cx="2478003" cy="1013300"/>
            <a:chOff x="7902471" y="3901247"/>
            <a:chExt cx="2478003" cy="1013300"/>
          </a:xfrm>
        </p:grpSpPr>
        <p:sp>
          <p:nvSpPr>
            <p:cNvPr id="25" name="Rectangle 34"/>
            <p:cNvSpPr/>
            <p:nvPr/>
          </p:nvSpPr>
          <p:spPr>
            <a:xfrm>
              <a:off x="7902471" y="3901247"/>
              <a:ext cx="1473480" cy="338554"/>
            </a:xfrm>
            <a:prstGeom prst="rect">
              <a:avLst/>
            </a:prstGeom>
            <a:solidFill>
              <a:schemeClr val="accent1">
                <a:lumMod val="75000"/>
              </a:schemeClr>
            </a:solidFill>
          </p:spPr>
          <p:txBody>
            <a:bodyPr wrap="none">
              <a:normAutofit/>
            </a:bodyPr>
            <a:lstStyle/>
            <a:p>
              <a:pPr>
                <a:buClr>
                  <a:srgbClr val="E24848"/>
                </a:buClr>
              </a:pPr>
              <a:r>
                <a:rPr lang="zh-CN" altLang="en-US" sz="1600" b="1" dirty="0">
                  <a:solidFill>
                    <a:schemeClr val="bg1"/>
                  </a:solidFill>
                </a:rPr>
                <a:t>输入标题文本 </a:t>
              </a:r>
            </a:p>
          </p:txBody>
        </p:sp>
        <p:sp>
          <p:nvSpPr>
            <p:cNvPr id="26" name="Rectangle 35"/>
            <p:cNvSpPr/>
            <p:nvPr/>
          </p:nvSpPr>
          <p:spPr>
            <a:xfrm>
              <a:off x="7902471" y="4314383"/>
              <a:ext cx="2478003" cy="600164"/>
            </a:xfrm>
            <a:prstGeom prst="rect">
              <a:avLst/>
            </a:prstGeom>
          </p:spPr>
          <p:txBody>
            <a:bodyPr wrap="square" anchor="ctr">
              <a:normAutofit/>
            </a:bodyPr>
            <a:lstStyle/>
            <a:p>
              <a:pPr>
                <a:lnSpc>
                  <a:spcPct val="120000"/>
                </a:lnSpc>
                <a:buClr>
                  <a:srgbClr val="E24848"/>
                </a:buClr>
                <a:defRPr/>
              </a:pPr>
              <a:r>
                <a:rPr lang="zh-CN" altLang="en-US" sz="1100" noProof="1">
                  <a:solidFill>
                    <a:sysClr val="windowText" lastClr="000000"/>
                  </a:solidFill>
                </a:rPr>
                <a:t>请替换文字内容复制你的内容到此 </a:t>
              </a:r>
              <a:br>
                <a:rPr lang="zh-CN" altLang="en-US" sz="1100" noProof="1">
                  <a:solidFill>
                    <a:sysClr val="windowText" lastClr="000000"/>
                  </a:solidFill>
                </a:rPr>
              </a:br>
              <a:endParaRPr lang="zh-CN" altLang="en-US" sz="1100" noProof="1">
                <a:solidFill>
                  <a:sysClr val="windowText" lastClr="000000"/>
                </a:solidFill>
              </a:endParaRPr>
            </a:p>
          </p:txBody>
        </p:sp>
      </p:grpSp>
      <p:sp>
        <p:nvSpPr>
          <p:cNvPr id="24" name="千图设计师MC：ID 29795607库_Freeform: Shape 36"/>
          <p:cNvSpPr/>
          <p:nvPr>
            <p:custDataLst>
              <p:tags r:id="rId21"/>
            </p:custDataLst>
          </p:nvPr>
        </p:nvSpPr>
        <p:spPr bwMode="auto">
          <a:xfrm>
            <a:off x="7888494" y="3215040"/>
            <a:ext cx="628649" cy="614491"/>
          </a:xfrm>
          <a:custGeom>
            <a:avLst/>
            <a:gdLst>
              <a:gd name="T0" fmla="*/ 226 w 444"/>
              <a:gd name="T1" fmla="*/ 0 h 434"/>
              <a:gd name="T2" fmla="*/ 349 w 444"/>
              <a:gd name="T3" fmla="*/ 20 h 434"/>
              <a:gd name="T4" fmla="*/ 432 w 444"/>
              <a:gd name="T5" fmla="*/ 40 h 434"/>
              <a:gd name="T6" fmla="*/ 444 w 444"/>
              <a:gd name="T7" fmla="*/ 52 h 434"/>
              <a:gd name="T8" fmla="*/ 441 w 444"/>
              <a:gd name="T9" fmla="*/ 107 h 434"/>
              <a:gd name="T10" fmla="*/ 431 w 444"/>
              <a:gd name="T11" fmla="*/ 144 h 434"/>
              <a:gd name="T12" fmla="*/ 420 w 444"/>
              <a:gd name="T13" fmla="*/ 166 h 434"/>
              <a:gd name="T14" fmla="*/ 392 w 444"/>
              <a:gd name="T15" fmla="*/ 197 h 434"/>
              <a:gd name="T16" fmla="*/ 351 w 444"/>
              <a:gd name="T17" fmla="*/ 221 h 434"/>
              <a:gd name="T18" fmla="*/ 375 w 444"/>
              <a:gd name="T19" fmla="*/ 253 h 434"/>
              <a:gd name="T20" fmla="*/ 327 w 444"/>
              <a:gd name="T21" fmla="*/ 251 h 434"/>
              <a:gd name="T22" fmla="*/ 320 w 444"/>
              <a:gd name="T23" fmla="*/ 245 h 434"/>
              <a:gd name="T24" fmla="*/ 285 w 444"/>
              <a:gd name="T25" fmla="*/ 265 h 434"/>
              <a:gd name="T26" fmla="*/ 262 w 444"/>
              <a:gd name="T27" fmla="*/ 309 h 434"/>
              <a:gd name="T28" fmla="*/ 264 w 444"/>
              <a:gd name="T29" fmla="*/ 339 h 434"/>
              <a:gd name="T30" fmla="*/ 275 w 444"/>
              <a:gd name="T31" fmla="*/ 368 h 434"/>
              <a:gd name="T32" fmla="*/ 323 w 444"/>
              <a:gd name="T33" fmla="*/ 381 h 434"/>
              <a:gd name="T34" fmla="*/ 131 w 444"/>
              <a:gd name="T35" fmla="*/ 381 h 434"/>
              <a:gd name="T36" fmla="*/ 218 w 444"/>
              <a:gd name="T37" fmla="*/ 381 h 434"/>
              <a:gd name="T38" fmla="*/ 184 w 444"/>
              <a:gd name="T39" fmla="*/ 362 h 434"/>
              <a:gd name="T40" fmla="*/ 191 w 444"/>
              <a:gd name="T41" fmla="*/ 343 h 434"/>
              <a:gd name="T42" fmla="*/ 193 w 444"/>
              <a:gd name="T43" fmla="*/ 309 h 434"/>
              <a:gd name="T44" fmla="*/ 174 w 444"/>
              <a:gd name="T45" fmla="*/ 271 h 434"/>
              <a:gd name="T46" fmla="*/ 127 w 444"/>
              <a:gd name="T47" fmla="*/ 245 h 434"/>
              <a:gd name="T48" fmla="*/ 117 w 444"/>
              <a:gd name="T49" fmla="*/ 251 h 434"/>
              <a:gd name="T50" fmla="*/ 69 w 444"/>
              <a:gd name="T51" fmla="*/ 253 h 434"/>
              <a:gd name="T52" fmla="*/ 93 w 444"/>
              <a:gd name="T53" fmla="*/ 221 h 434"/>
              <a:gd name="T54" fmla="*/ 64 w 444"/>
              <a:gd name="T55" fmla="*/ 206 h 434"/>
              <a:gd name="T56" fmla="*/ 33 w 444"/>
              <a:gd name="T57" fmla="*/ 177 h 434"/>
              <a:gd name="T58" fmla="*/ 13 w 444"/>
              <a:gd name="T59" fmla="*/ 144 h 434"/>
              <a:gd name="T60" fmla="*/ 5 w 444"/>
              <a:gd name="T61" fmla="*/ 119 h 434"/>
              <a:gd name="T62" fmla="*/ 0 w 444"/>
              <a:gd name="T63" fmla="*/ 73 h 434"/>
              <a:gd name="T64" fmla="*/ 12 w 444"/>
              <a:gd name="T65" fmla="*/ 40 h 434"/>
              <a:gd name="T66" fmla="*/ 104 w 444"/>
              <a:gd name="T67" fmla="*/ 40 h 434"/>
              <a:gd name="T68" fmla="*/ 88 w 444"/>
              <a:gd name="T69" fmla="*/ 0 h 434"/>
              <a:gd name="T70" fmla="*/ 153 w 444"/>
              <a:gd name="T71" fmla="*/ 68 h 434"/>
              <a:gd name="T72" fmla="*/ 143 w 444"/>
              <a:gd name="T73" fmla="*/ 187 h 434"/>
              <a:gd name="T74" fmla="*/ 150 w 444"/>
              <a:gd name="T75" fmla="*/ 203 h 434"/>
              <a:gd name="T76" fmla="*/ 167 w 444"/>
              <a:gd name="T77" fmla="*/ 217 h 434"/>
              <a:gd name="T78" fmla="*/ 188 w 444"/>
              <a:gd name="T79" fmla="*/ 25 h 434"/>
              <a:gd name="T80" fmla="*/ 153 w 444"/>
              <a:gd name="T81" fmla="*/ 25 h 434"/>
              <a:gd name="T82" fmla="*/ 334 w 444"/>
              <a:gd name="T83" fmla="*/ 113 h 434"/>
              <a:gd name="T84" fmla="*/ 341 w 444"/>
              <a:gd name="T85" fmla="*/ 176 h 434"/>
              <a:gd name="T86" fmla="*/ 342 w 444"/>
              <a:gd name="T87" fmla="*/ 197 h 434"/>
              <a:gd name="T88" fmla="*/ 376 w 444"/>
              <a:gd name="T89" fmla="*/ 177 h 434"/>
              <a:gd name="T90" fmla="*/ 399 w 444"/>
              <a:gd name="T91" fmla="*/ 151 h 434"/>
              <a:gd name="T92" fmla="*/ 409 w 444"/>
              <a:gd name="T93" fmla="*/ 133 h 434"/>
              <a:gd name="T94" fmla="*/ 420 w 444"/>
              <a:gd name="T95" fmla="*/ 82 h 434"/>
              <a:gd name="T96" fmla="*/ 355 w 444"/>
              <a:gd name="T97" fmla="*/ 100 h 434"/>
              <a:gd name="T98" fmla="*/ 104 w 444"/>
              <a:gd name="T99" fmla="*/ 198 h 434"/>
              <a:gd name="T100" fmla="*/ 105 w 444"/>
              <a:gd name="T101" fmla="*/ 177 h 434"/>
              <a:gd name="T102" fmla="*/ 113 w 444"/>
              <a:gd name="T103" fmla="*/ 113 h 434"/>
              <a:gd name="T104" fmla="*/ 89 w 444"/>
              <a:gd name="T105" fmla="*/ 66 h 434"/>
              <a:gd name="T106" fmla="*/ 24 w 444"/>
              <a:gd name="T107" fmla="*/ 82 h 434"/>
              <a:gd name="T108" fmla="*/ 36 w 444"/>
              <a:gd name="T109" fmla="*/ 133 h 434"/>
              <a:gd name="T110" fmla="*/ 45 w 444"/>
              <a:gd name="T111" fmla="*/ 152 h 434"/>
              <a:gd name="T112" fmla="*/ 69 w 444"/>
              <a:gd name="T113" fmla="*/ 178 h 434"/>
              <a:gd name="T114" fmla="*/ 104 w 444"/>
              <a:gd name="T115" fmla="*/ 19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434">
                <a:moveTo>
                  <a:pt x="88" y="0"/>
                </a:moveTo>
                <a:lnTo>
                  <a:pt x="221" y="0"/>
                </a:lnTo>
                <a:lnTo>
                  <a:pt x="226" y="0"/>
                </a:lnTo>
                <a:lnTo>
                  <a:pt x="359" y="0"/>
                </a:lnTo>
                <a:lnTo>
                  <a:pt x="359" y="0"/>
                </a:lnTo>
                <a:lnTo>
                  <a:pt x="349" y="20"/>
                </a:lnTo>
                <a:lnTo>
                  <a:pt x="342" y="40"/>
                </a:lnTo>
                <a:lnTo>
                  <a:pt x="344" y="40"/>
                </a:lnTo>
                <a:lnTo>
                  <a:pt x="432" y="40"/>
                </a:lnTo>
                <a:lnTo>
                  <a:pt x="444" y="40"/>
                </a:lnTo>
                <a:lnTo>
                  <a:pt x="444" y="52"/>
                </a:lnTo>
                <a:lnTo>
                  <a:pt x="444" y="52"/>
                </a:lnTo>
                <a:lnTo>
                  <a:pt x="444" y="73"/>
                </a:lnTo>
                <a:lnTo>
                  <a:pt x="443" y="95"/>
                </a:lnTo>
                <a:lnTo>
                  <a:pt x="441" y="107"/>
                </a:lnTo>
                <a:lnTo>
                  <a:pt x="439" y="119"/>
                </a:lnTo>
                <a:lnTo>
                  <a:pt x="436" y="131"/>
                </a:lnTo>
                <a:lnTo>
                  <a:pt x="431" y="144"/>
                </a:lnTo>
                <a:lnTo>
                  <a:pt x="431" y="144"/>
                </a:lnTo>
                <a:lnTo>
                  <a:pt x="426" y="155"/>
                </a:lnTo>
                <a:lnTo>
                  <a:pt x="420" y="166"/>
                </a:lnTo>
                <a:lnTo>
                  <a:pt x="411" y="177"/>
                </a:lnTo>
                <a:lnTo>
                  <a:pt x="403" y="187"/>
                </a:lnTo>
                <a:lnTo>
                  <a:pt x="392" y="197"/>
                </a:lnTo>
                <a:lnTo>
                  <a:pt x="381" y="206"/>
                </a:lnTo>
                <a:lnTo>
                  <a:pt x="367" y="214"/>
                </a:lnTo>
                <a:lnTo>
                  <a:pt x="351" y="221"/>
                </a:lnTo>
                <a:lnTo>
                  <a:pt x="351" y="233"/>
                </a:lnTo>
                <a:lnTo>
                  <a:pt x="368" y="227"/>
                </a:lnTo>
                <a:lnTo>
                  <a:pt x="375" y="253"/>
                </a:lnTo>
                <a:lnTo>
                  <a:pt x="343" y="262"/>
                </a:lnTo>
                <a:lnTo>
                  <a:pt x="327" y="267"/>
                </a:lnTo>
                <a:lnTo>
                  <a:pt x="327" y="251"/>
                </a:lnTo>
                <a:lnTo>
                  <a:pt x="327" y="238"/>
                </a:lnTo>
                <a:lnTo>
                  <a:pt x="327" y="238"/>
                </a:lnTo>
                <a:lnTo>
                  <a:pt x="320" y="245"/>
                </a:lnTo>
                <a:lnTo>
                  <a:pt x="310" y="253"/>
                </a:lnTo>
                <a:lnTo>
                  <a:pt x="298" y="259"/>
                </a:lnTo>
                <a:lnTo>
                  <a:pt x="285" y="265"/>
                </a:lnTo>
                <a:lnTo>
                  <a:pt x="285" y="309"/>
                </a:lnTo>
                <a:lnTo>
                  <a:pt x="262" y="309"/>
                </a:lnTo>
                <a:lnTo>
                  <a:pt x="262" y="309"/>
                </a:lnTo>
                <a:lnTo>
                  <a:pt x="262" y="318"/>
                </a:lnTo>
                <a:lnTo>
                  <a:pt x="262" y="329"/>
                </a:lnTo>
                <a:lnTo>
                  <a:pt x="264" y="339"/>
                </a:lnTo>
                <a:lnTo>
                  <a:pt x="267" y="349"/>
                </a:lnTo>
                <a:lnTo>
                  <a:pt x="270" y="358"/>
                </a:lnTo>
                <a:lnTo>
                  <a:pt x="275" y="368"/>
                </a:lnTo>
                <a:lnTo>
                  <a:pt x="281" y="375"/>
                </a:lnTo>
                <a:lnTo>
                  <a:pt x="286" y="381"/>
                </a:lnTo>
                <a:lnTo>
                  <a:pt x="323" y="381"/>
                </a:lnTo>
                <a:lnTo>
                  <a:pt x="343" y="434"/>
                </a:lnTo>
                <a:lnTo>
                  <a:pt x="115" y="434"/>
                </a:lnTo>
                <a:lnTo>
                  <a:pt x="131" y="381"/>
                </a:lnTo>
                <a:lnTo>
                  <a:pt x="157" y="381"/>
                </a:lnTo>
                <a:lnTo>
                  <a:pt x="169" y="381"/>
                </a:lnTo>
                <a:lnTo>
                  <a:pt x="218" y="381"/>
                </a:lnTo>
                <a:lnTo>
                  <a:pt x="218" y="371"/>
                </a:lnTo>
                <a:lnTo>
                  <a:pt x="184" y="362"/>
                </a:lnTo>
                <a:lnTo>
                  <a:pt x="184" y="362"/>
                </a:lnTo>
                <a:lnTo>
                  <a:pt x="187" y="356"/>
                </a:lnTo>
                <a:lnTo>
                  <a:pt x="190" y="350"/>
                </a:lnTo>
                <a:lnTo>
                  <a:pt x="191" y="343"/>
                </a:lnTo>
                <a:lnTo>
                  <a:pt x="193" y="337"/>
                </a:lnTo>
                <a:lnTo>
                  <a:pt x="193" y="323"/>
                </a:lnTo>
                <a:lnTo>
                  <a:pt x="193" y="309"/>
                </a:lnTo>
                <a:lnTo>
                  <a:pt x="174" y="309"/>
                </a:lnTo>
                <a:lnTo>
                  <a:pt x="174" y="271"/>
                </a:lnTo>
                <a:lnTo>
                  <a:pt x="174" y="271"/>
                </a:lnTo>
                <a:lnTo>
                  <a:pt x="154" y="262"/>
                </a:lnTo>
                <a:lnTo>
                  <a:pt x="138" y="254"/>
                </a:lnTo>
                <a:lnTo>
                  <a:pt x="127" y="245"/>
                </a:lnTo>
                <a:lnTo>
                  <a:pt x="121" y="240"/>
                </a:lnTo>
                <a:lnTo>
                  <a:pt x="117" y="236"/>
                </a:lnTo>
                <a:lnTo>
                  <a:pt x="117" y="251"/>
                </a:lnTo>
                <a:lnTo>
                  <a:pt x="117" y="267"/>
                </a:lnTo>
                <a:lnTo>
                  <a:pt x="101" y="262"/>
                </a:lnTo>
                <a:lnTo>
                  <a:pt x="69" y="253"/>
                </a:lnTo>
                <a:lnTo>
                  <a:pt x="76" y="227"/>
                </a:lnTo>
                <a:lnTo>
                  <a:pt x="93" y="233"/>
                </a:lnTo>
                <a:lnTo>
                  <a:pt x="93" y="221"/>
                </a:lnTo>
                <a:lnTo>
                  <a:pt x="93" y="221"/>
                </a:lnTo>
                <a:lnTo>
                  <a:pt x="78" y="214"/>
                </a:lnTo>
                <a:lnTo>
                  <a:pt x="64" y="206"/>
                </a:lnTo>
                <a:lnTo>
                  <a:pt x="52" y="197"/>
                </a:lnTo>
                <a:lnTo>
                  <a:pt x="41" y="187"/>
                </a:lnTo>
                <a:lnTo>
                  <a:pt x="33" y="177"/>
                </a:lnTo>
                <a:lnTo>
                  <a:pt x="25" y="166"/>
                </a:lnTo>
                <a:lnTo>
                  <a:pt x="18" y="155"/>
                </a:lnTo>
                <a:lnTo>
                  <a:pt x="13" y="144"/>
                </a:lnTo>
                <a:lnTo>
                  <a:pt x="13" y="144"/>
                </a:lnTo>
                <a:lnTo>
                  <a:pt x="8" y="131"/>
                </a:lnTo>
                <a:lnTo>
                  <a:pt x="5" y="119"/>
                </a:lnTo>
                <a:lnTo>
                  <a:pt x="3" y="107"/>
                </a:lnTo>
                <a:lnTo>
                  <a:pt x="1" y="95"/>
                </a:lnTo>
                <a:lnTo>
                  <a:pt x="0" y="73"/>
                </a:lnTo>
                <a:lnTo>
                  <a:pt x="0" y="52"/>
                </a:lnTo>
                <a:lnTo>
                  <a:pt x="0" y="40"/>
                </a:lnTo>
                <a:lnTo>
                  <a:pt x="12" y="40"/>
                </a:lnTo>
                <a:lnTo>
                  <a:pt x="100" y="40"/>
                </a:lnTo>
                <a:lnTo>
                  <a:pt x="104" y="40"/>
                </a:lnTo>
                <a:lnTo>
                  <a:pt x="104" y="40"/>
                </a:lnTo>
                <a:lnTo>
                  <a:pt x="98" y="20"/>
                </a:lnTo>
                <a:lnTo>
                  <a:pt x="88" y="0"/>
                </a:lnTo>
                <a:lnTo>
                  <a:pt x="88" y="0"/>
                </a:lnTo>
                <a:close/>
                <a:moveTo>
                  <a:pt x="153" y="25"/>
                </a:moveTo>
                <a:lnTo>
                  <a:pt x="153" y="25"/>
                </a:lnTo>
                <a:lnTo>
                  <a:pt x="153" y="68"/>
                </a:lnTo>
                <a:lnTo>
                  <a:pt x="152" y="109"/>
                </a:lnTo>
                <a:lnTo>
                  <a:pt x="149" y="148"/>
                </a:lnTo>
                <a:lnTo>
                  <a:pt x="143" y="187"/>
                </a:lnTo>
                <a:lnTo>
                  <a:pt x="143" y="187"/>
                </a:lnTo>
                <a:lnTo>
                  <a:pt x="146" y="196"/>
                </a:lnTo>
                <a:lnTo>
                  <a:pt x="150" y="203"/>
                </a:lnTo>
                <a:lnTo>
                  <a:pt x="154" y="208"/>
                </a:lnTo>
                <a:lnTo>
                  <a:pt x="160" y="213"/>
                </a:lnTo>
                <a:lnTo>
                  <a:pt x="167" y="217"/>
                </a:lnTo>
                <a:lnTo>
                  <a:pt x="173" y="219"/>
                </a:lnTo>
                <a:lnTo>
                  <a:pt x="187" y="224"/>
                </a:lnTo>
                <a:lnTo>
                  <a:pt x="188" y="25"/>
                </a:lnTo>
                <a:lnTo>
                  <a:pt x="188" y="25"/>
                </a:lnTo>
                <a:lnTo>
                  <a:pt x="153" y="25"/>
                </a:lnTo>
                <a:lnTo>
                  <a:pt x="153" y="25"/>
                </a:lnTo>
                <a:close/>
                <a:moveTo>
                  <a:pt x="333" y="100"/>
                </a:moveTo>
                <a:lnTo>
                  <a:pt x="333" y="100"/>
                </a:lnTo>
                <a:lnTo>
                  <a:pt x="334" y="113"/>
                </a:lnTo>
                <a:lnTo>
                  <a:pt x="334" y="127"/>
                </a:lnTo>
                <a:lnTo>
                  <a:pt x="337" y="152"/>
                </a:lnTo>
                <a:lnTo>
                  <a:pt x="341" y="176"/>
                </a:lnTo>
                <a:lnTo>
                  <a:pt x="342" y="186"/>
                </a:lnTo>
                <a:lnTo>
                  <a:pt x="342" y="197"/>
                </a:lnTo>
                <a:lnTo>
                  <a:pt x="342" y="197"/>
                </a:lnTo>
                <a:lnTo>
                  <a:pt x="354" y="191"/>
                </a:lnTo>
                <a:lnTo>
                  <a:pt x="366" y="184"/>
                </a:lnTo>
                <a:lnTo>
                  <a:pt x="376" y="177"/>
                </a:lnTo>
                <a:lnTo>
                  <a:pt x="385" y="169"/>
                </a:lnTo>
                <a:lnTo>
                  <a:pt x="392" y="161"/>
                </a:lnTo>
                <a:lnTo>
                  <a:pt x="399" y="151"/>
                </a:lnTo>
                <a:lnTo>
                  <a:pt x="404" y="143"/>
                </a:lnTo>
                <a:lnTo>
                  <a:pt x="409" y="133"/>
                </a:lnTo>
                <a:lnTo>
                  <a:pt x="409" y="133"/>
                </a:lnTo>
                <a:lnTo>
                  <a:pt x="414" y="117"/>
                </a:lnTo>
                <a:lnTo>
                  <a:pt x="418" y="99"/>
                </a:lnTo>
                <a:lnTo>
                  <a:pt x="420" y="82"/>
                </a:lnTo>
                <a:lnTo>
                  <a:pt x="420" y="66"/>
                </a:lnTo>
                <a:lnTo>
                  <a:pt x="355" y="66"/>
                </a:lnTo>
                <a:lnTo>
                  <a:pt x="355" y="100"/>
                </a:lnTo>
                <a:lnTo>
                  <a:pt x="333" y="100"/>
                </a:lnTo>
                <a:lnTo>
                  <a:pt x="333" y="100"/>
                </a:lnTo>
                <a:close/>
                <a:moveTo>
                  <a:pt x="104" y="198"/>
                </a:moveTo>
                <a:lnTo>
                  <a:pt x="104" y="198"/>
                </a:lnTo>
                <a:lnTo>
                  <a:pt x="104" y="187"/>
                </a:lnTo>
                <a:lnTo>
                  <a:pt x="105" y="177"/>
                </a:lnTo>
                <a:lnTo>
                  <a:pt x="109" y="152"/>
                </a:lnTo>
                <a:lnTo>
                  <a:pt x="112" y="127"/>
                </a:lnTo>
                <a:lnTo>
                  <a:pt x="113" y="113"/>
                </a:lnTo>
                <a:lnTo>
                  <a:pt x="113" y="100"/>
                </a:lnTo>
                <a:lnTo>
                  <a:pt x="89" y="100"/>
                </a:lnTo>
                <a:lnTo>
                  <a:pt x="89" y="66"/>
                </a:lnTo>
                <a:lnTo>
                  <a:pt x="24" y="66"/>
                </a:lnTo>
                <a:lnTo>
                  <a:pt x="24" y="66"/>
                </a:lnTo>
                <a:lnTo>
                  <a:pt x="24" y="82"/>
                </a:lnTo>
                <a:lnTo>
                  <a:pt x="26" y="99"/>
                </a:lnTo>
                <a:lnTo>
                  <a:pt x="30" y="117"/>
                </a:lnTo>
                <a:lnTo>
                  <a:pt x="36" y="133"/>
                </a:lnTo>
                <a:lnTo>
                  <a:pt x="36" y="133"/>
                </a:lnTo>
                <a:lnTo>
                  <a:pt x="40" y="143"/>
                </a:lnTo>
                <a:lnTo>
                  <a:pt x="45" y="152"/>
                </a:lnTo>
                <a:lnTo>
                  <a:pt x="52" y="161"/>
                </a:lnTo>
                <a:lnTo>
                  <a:pt x="59" y="169"/>
                </a:lnTo>
                <a:lnTo>
                  <a:pt x="69" y="178"/>
                </a:lnTo>
                <a:lnTo>
                  <a:pt x="79" y="185"/>
                </a:lnTo>
                <a:lnTo>
                  <a:pt x="91" y="191"/>
                </a:lnTo>
                <a:lnTo>
                  <a:pt x="104" y="198"/>
                </a:lnTo>
                <a:lnTo>
                  <a:pt x="104" y="198"/>
                </a:lnTo>
                <a:close/>
              </a:path>
            </a:pathLst>
          </a:custGeom>
          <a:solidFill>
            <a:schemeClr val="accent1">
              <a:lumMod val="75000"/>
            </a:schemeClr>
          </a:solidFill>
          <a:ln>
            <a:noFill/>
          </a:ln>
        </p:spPr>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01"/>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75"/>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22"/>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2"/>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349"/>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31"/>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ppt_x</p:attrName>
                                        </p:attrNameLst>
                                      </p:cBhvr>
                                      <p:tavLst>
                                        <p:tav tm="0">
                                          <p:val>
                                            <p:fltVal val="0.5"/>
                                          </p:val>
                                        </p:tav>
                                        <p:tav tm="100000">
                                          <p:val>
                                            <p:strVal val="#ppt_x"/>
                                          </p:val>
                                        </p:tav>
                                      </p:tavLst>
                                    </p:anim>
                                    <p:anim calcmode="lin" valueType="num">
                                      <p:cBhvr>
                                        <p:cTn id="40" dur="500" fill="hold"/>
                                        <p:tgtEl>
                                          <p:spTgt spid="9"/>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291"/>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ppt_x</p:attrName>
                                        </p:attrNameLst>
                                      </p:cBhvr>
                                      <p:tavLst>
                                        <p:tav tm="0">
                                          <p:val>
                                            <p:fltVal val="0.5"/>
                                          </p:val>
                                        </p:tav>
                                        <p:tav tm="100000">
                                          <p:val>
                                            <p:strVal val="#ppt_x"/>
                                          </p:val>
                                        </p:tav>
                                      </p:tavLst>
                                    </p:anim>
                                    <p:anim calcmode="lin" valueType="num">
                                      <p:cBhvr>
                                        <p:cTn id="52" dur="500" fill="hold"/>
                                        <p:tgtEl>
                                          <p:spTgt spid="11"/>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335"/>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ppt_x</p:attrName>
                                        </p:attrNameLst>
                                      </p:cBhvr>
                                      <p:tavLst>
                                        <p:tav tm="0">
                                          <p:val>
                                            <p:fltVal val="0.5"/>
                                          </p:val>
                                        </p:tav>
                                        <p:tav tm="100000">
                                          <p:val>
                                            <p:strVal val="#ppt_x"/>
                                          </p:val>
                                        </p:tav>
                                      </p:tavLst>
                                    </p:anim>
                                    <p:anim calcmode="lin" valueType="num">
                                      <p:cBhvr>
                                        <p:cTn id="58" dur="500" fill="hold"/>
                                        <p:tgtEl>
                                          <p:spTgt spid="12"/>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158"/>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ppt_x</p:attrName>
                                        </p:attrNameLst>
                                      </p:cBhvr>
                                      <p:tavLst>
                                        <p:tav tm="0">
                                          <p:val>
                                            <p:fltVal val="0.5"/>
                                          </p:val>
                                        </p:tav>
                                        <p:tav tm="100000">
                                          <p:val>
                                            <p:strVal val="#ppt_x"/>
                                          </p:val>
                                        </p:tav>
                                      </p:tavLst>
                                    </p:anim>
                                    <p:anim calcmode="lin" valueType="num">
                                      <p:cBhvr>
                                        <p:cTn id="64" dur="500" fill="hold"/>
                                        <p:tgtEl>
                                          <p:spTgt spid="13"/>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182"/>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ppt_x</p:attrName>
                                        </p:attrNameLst>
                                      </p:cBhvr>
                                      <p:tavLst>
                                        <p:tav tm="0">
                                          <p:val>
                                            <p:fltVal val="0.5"/>
                                          </p:val>
                                        </p:tav>
                                        <p:tav tm="100000">
                                          <p:val>
                                            <p:strVal val="#ppt_x"/>
                                          </p:val>
                                        </p:tav>
                                      </p:tavLst>
                                    </p:anim>
                                    <p:anim calcmode="lin" valueType="num">
                                      <p:cBhvr>
                                        <p:cTn id="70" dur="500" fill="hold"/>
                                        <p:tgtEl>
                                          <p:spTgt spid="14"/>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74"/>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ppt_x</p:attrName>
                                        </p:attrNameLst>
                                      </p:cBhvr>
                                      <p:tavLst>
                                        <p:tav tm="0">
                                          <p:val>
                                            <p:fltVal val="0.5"/>
                                          </p:val>
                                        </p:tav>
                                        <p:tav tm="100000">
                                          <p:val>
                                            <p:strVal val="#ppt_x"/>
                                          </p:val>
                                        </p:tav>
                                      </p:tavLst>
                                    </p:anim>
                                    <p:anim calcmode="lin" valueType="num">
                                      <p:cBhvr>
                                        <p:cTn id="76" dur="500" fill="hold"/>
                                        <p:tgtEl>
                                          <p:spTgt spid="15"/>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14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ppt_x</p:attrName>
                                        </p:attrNameLst>
                                      </p:cBhvr>
                                      <p:tavLst>
                                        <p:tav tm="0">
                                          <p:val>
                                            <p:fltVal val="0.5"/>
                                          </p:val>
                                        </p:tav>
                                        <p:tav tm="100000">
                                          <p:val>
                                            <p:strVal val="#ppt_x"/>
                                          </p:val>
                                        </p:tav>
                                      </p:tavLst>
                                    </p:anim>
                                    <p:anim calcmode="lin" valueType="num">
                                      <p:cBhvr>
                                        <p:cTn id="82" dur="500" fill="hold"/>
                                        <p:tgtEl>
                                          <p:spTgt spid="16"/>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8"/>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ppt_x</p:attrName>
                                        </p:attrNameLst>
                                      </p:cBhvr>
                                      <p:tavLst>
                                        <p:tav tm="0">
                                          <p:val>
                                            <p:fltVal val="0.5"/>
                                          </p:val>
                                        </p:tav>
                                        <p:tav tm="100000">
                                          <p:val>
                                            <p:strVal val="#ppt_x"/>
                                          </p:val>
                                        </p:tav>
                                      </p:tavLst>
                                    </p:anim>
                                    <p:anim calcmode="lin" valueType="num">
                                      <p:cBhvr>
                                        <p:cTn id="88" dur="500" fill="hold"/>
                                        <p:tgtEl>
                                          <p:spTgt spid="17"/>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16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 calcmode="lin" valueType="num">
                                      <p:cBhvr>
                                        <p:cTn id="93" dur="500" fill="hold"/>
                                        <p:tgtEl>
                                          <p:spTgt spid="18"/>
                                        </p:tgtEl>
                                        <p:attrNameLst>
                                          <p:attrName>ppt_x</p:attrName>
                                        </p:attrNameLst>
                                      </p:cBhvr>
                                      <p:tavLst>
                                        <p:tav tm="0">
                                          <p:val>
                                            <p:fltVal val="0.5"/>
                                          </p:val>
                                        </p:tav>
                                        <p:tav tm="100000">
                                          <p:val>
                                            <p:strVal val="#ppt_x"/>
                                          </p:val>
                                        </p:tav>
                                      </p:tavLst>
                                    </p:anim>
                                    <p:anim calcmode="lin" valueType="num">
                                      <p:cBhvr>
                                        <p:cTn id="94" dur="500" fill="hold"/>
                                        <p:tgtEl>
                                          <p:spTgt spid="18"/>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76"/>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 calcmode="lin" valueType="num">
                                      <p:cBhvr>
                                        <p:cTn id="99" dur="500" fill="hold"/>
                                        <p:tgtEl>
                                          <p:spTgt spid="19"/>
                                        </p:tgtEl>
                                        <p:attrNameLst>
                                          <p:attrName>ppt_x</p:attrName>
                                        </p:attrNameLst>
                                      </p:cBhvr>
                                      <p:tavLst>
                                        <p:tav tm="0">
                                          <p:val>
                                            <p:fltVal val="0.5"/>
                                          </p:val>
                                        </p:tav>
                                        <p:tav tm="100000">
                                          <p:val>
                                            <p:strVal val="#ppt_x"/>
                                          </p:val>
                                        </p:tav>
                                      </p:tavLst>
                                    </p:anim>
                                    <p:anim calcmode="lin" valueType="num">
                                      <p:cBhvr>
                                        <p:cTn id="100" dur="500" fill="hold"/>
                                        <p:tgtEl>
                                          <p:spTgt spid="19"/>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346"/>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 calcmode="lin" valueType="num">
                                      <p:cBhvr>
                                        <p:cTn id="105" dur="500" fill="hold"/>
                                        <p:tgtEl>
                                          <p:spTgt spid="20"/>
                                        </p:tgtEl>
                                        <p:attrNameLst>
                                          <p:attrName>ppt_x</p:attrName>
                                        </p:attrNameLst>
                                      </p:cBhvr>
                                      <p:tavLst>
                                        <p:tav tm="0">
                                          <p:val>
                                            <p:fltVal val="0.5"/>
                                          </p:val>
                                        </p:tav>
                                        <p:tav tm="100000">
                                          <p:val>
                                            <p:strVal val="#ppt_x"/>
                                          </p:val>
                                        </p:tav>
                                      </p:tavLst>
                                    </p:anim>
                                    <p:anim calcmode="lin" valueType="num">
                                      <p:cBhvr>
                                        <p:cTn id="106" dur="500" fill="hold"/>
                                        <p:tgtEl>
                                          <p:spTgt spid="20"/>
                                        </p:tgtEl>
                                        <p:attrNameLst>
                                          <p:attrName>ppt_y</p:attrName>
                                        </p:attrNameLst>
                                      </p:cBhvr>
                                      <p:tavLst>
                                        <p:tav tm="0">
                                          <p:val>
                                            <p:fltVal val="0.5"/>
                                          </p:val>
                                        </p:tav>
                                        <p:tav tm="100000">
                                          <p:val>
                                            <p:strVal val="#ppt_y"/>
                                          </p:val>
                                        </p:tav>
                                      </p:tavLst>
                                    </p:anim>
                                  </p:childTnLst>
                                </p:cTn>
                              </p:par>
                              <p:par>
                                <p:cTn id="107" presetID="23" presetClass="entr" presetSubtype="528" fill="hold" grpId="0" nodeType="withEffect">
                                  <p:stCondLst>
                                    <p:cond delay="214"/>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 calcmode="lin" valueType="num">
                                      <p:cBhvr>
                                        <p:cTn id="111" dur="500" fill="hold"/>
                                        <p:tgtEl>
                                          <p:spTgt spid="21"/>
                                        </p:tgtEl>
                                        <p:attrNameLst>
                                          <p:attrName>ppt_x</p:attrName>
                                        </p:attrNameLst>
                                      </p:cBhvr>
                                      <p:tavLst>
                                        <p:tav tm="0">
                                          <p:val>
                                            <p:fltVal val="0.5"/>
                                          </p:val>
                                        </p:tav>
                                        <p:tav tm="100000">
                                          <p:val>
                                            <p:strVal val="#ppt_x"/>
                                          </p:val>
                                        </p:tav>
                                      </p:tavLst>
                                    </p:anim>
                                    <p:anim calcmode="lin" valueType="num">
                                      <p:cBhvr>
                                        <p:cTn id="112" dur="500" fill="hold"/>
                                        <p:tgtEl>
                                          <p:spTgt spid="21"/>
                                        </p:tgtEl>
                                        <p:attrNameLst>
                                          <p:attrName>ppt_y</p:attrName>
                                        </p:attrNameLst>
                                      </p:cBhvr>
                                      <p:tavLst>
                                        <p:tav tm="0">
                                          <p:val>
                                            <p:fltVal val="0.5"/>
                                          </p:val>
                                        </p:tav>
                                        <p:tav tm="100000">
                                          <p:val>
                                            <p:strVal val="#ppt_y"/>
                                          </p:val>
                                        </p:tav>
                                      </p:tavLst>
                                    </p:anim>
                                  </p:childTnLst>
                                </p:cTn>
                              </p:par>
                              <p:par>
                                <p:cTn id="113" presetID="23" presetClass="entr" presetSubtype="528" fill="hold" grpId="0" nodeType="withEffect">
                                  <p:stCondLst>
                                    <p:cond delay="333"/>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 calcmode="lin" valueType="num">
                                      <p:cBhvr>
                                        <p:cTn id="117" dur="500" fill="hold"/>
                                        <p:tgtEl>
                                          <p:spTgt spid="22"/>
                                        </p:tgtEl>
                                        <p:attrNameLst>
                                          <p:attrName>ppt_x</p:attrName>
                                        </p:attrNameLst>
                                      </p:cBhvr>
                                      <p:tavLst>
                                        <p:tav tm="0">
                                          <p:val>
                                            <p:fltVal val="0.5"/>
                                          </p:val>
                                        </p:tav>
                                        <p:tav tm="100000">
                                          <p:val>
                                            <p:strVal val="#ppt_x"/>
                                          </p:val>
                                        </p:tav>
                                      </p:tavLst>
                                    </p:anim>
                                    <p:anim calcmode="lin" valueType="num">
                                      <p:cBhvr>
                                        <p:cTn id="118" dur="500" fill="hold"/>
                                        <p:tgtEl>
                                          <p:spTgt spid="22"/>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161"/>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 calcmode="lin" valueType="num">
                                      <p:cBhvr>
                                        <p:cTn id="123" dur="500" fill="hold"/>
                                        <p:tgtEl>
                                          <p:spTgt spid="23"/>
                                        </p:tgtEl>
                                        <p:attrNameLst>
                                          <p:attrName>ppt_x</p:attrName>
                                        </p:attrNameLst>
                                      </p:cBhvr>
                                      <p:tavLst>
                                        <p:tav tm="0">
                                          <p:val>
                                            <p:fltVal val="0.5"/>
                                          </p:val>
                                        </p:tav>
                                        <p:tav tm="100000">
                                          <p:val>
                                            <p:strVal val="#ppt_x"/>
                                          </p:val>
                                        </p:tav>
                                      </p:tavLst>
                                    </p:anim>
                                    <p:anim calcmode="lin" valueType="num">
                                      <p:cBhvr>
                                        <p:cTn id="124" dur="500" fill="hold"/>
                                        <p:tgtEl>
                                          <p:spTgt spid="23"/>
                                        </p:tgtEl>
                                        <p:attrNameLst>
                                          <p:attrName>ppt_y</p:attrName>
                                        </p:attrNameLst>
                                      </p:cBhvr>
                                      <p:tavLst>
                                        <p:tav tm="0">
                                          <p:val>
                                            <p:fltVal val="0.5"/>
                                          </p:val>
                                        </p:tav>
                                        <p:tav tm="100000">
                                          <p:val>
                                            <p:strVal val="#ppt_y"/>
                                          </p:val>
                                        </p:tav>
                                      </p:tavLst>
                                    </p:anim>
                                  </p:childTnLst>
                                </p:cTn>
                              </p:par>
                              <p:par>
                                <p:cTn id="125" presetID="23" presetClass="entr" presetSubtype="528" fill="hold" grpId="0" nodeType="withEffect">
                                  <p:stCondLst>
                                    <p:cond delay="248"/>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 calcmode="lin" valueType="num">
                                      <p:cBhvr>
                                        <p:cTn id="129" dur="500" fill="hold"/>
                                        <p:tgtEl>
                                          <p:spTgt spid="24"/>
                                        </p:tgtEl>
                                        <p:attrNameLst>
                                          <p:attrName>ppt_x</p:attrName>
                                        </p:attrNameLst>
                                      </p:cBhvr>
                                      <p:tavLst>
                                        <p:tav tm="0">
                                          <p:val>
                                            <p:fltVal val="0.5"/>
                                          </p:val>
                                        </p:tav>
                                        <p:tav tm="100000">
                                          <p:val>
                                            <p:strVal val="#ppt_x"/>
                                          </p:val>
                                        </p:tav>
                                      </p:tavLst>
                                    </p:anim>
                                    <p:anim calcmode="lin" valueType="num">
                                      <p:cBhvr>
                                        <p:cTn id="130"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21" grpId="0"/>
      <p:bldP spid="22"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24"/>
            <a:ext cx="12192000" cy="471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p:cNvSpPr/>
          <p:nvPr/>
        </p:nvSpPr>
        <p:spPr>
          <a:xfrm>
            <a:off x="1195387" y="2187061"/>
            <a:ext cx="9801225" cy="3110652"/>
          </a:xfrm>
          <a:prstGeom prst="rect">
            <a:avLst/>
          </a:prstGeom>
          <a:solidFill>
            <a:srgbClr val="F33B48">
              <a:lumMod val="75000"/>
            </a:srgbClr>
          </a:solidFill>
          <a:ln w="12700" cap="flat" cmpd="sng" algn="ctr">
            <a:noFill/>
            <a:prstDash val="solid"/>
            <a:miter lim="800000"/>
          </a:ln>
          <a:effectLst>
            <a:outerShdw blurRad="203200" dist="63500" dir="5400000" algn="t" rotWithShape="0">
              <a:prstClr val="black">
                <a:alpha val="7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方正细谭黑简体" panose="02000000000000000000" pitchFamily="2" charset="-122"/>
              <a:ea typeface="方正细谭黑简体" panose="02000000000000000000" pitchFamily="2" charset="-122"/>
            </a:endParaRPr>
          </a:p>
        </p:txBody>
      </p:sp>
      <p:sp>
        <p:nvSpPr>
          <p:cNvPr id="17" name="文本框 3"/>
          <p:cNvSpPr txBox="1"/>
          <p:nvPr/>
        </p:nvSpPr>
        <p:spPr>
          <a:xfrm>
            <a:off x="1195386" y="2402194"/>
            <a:ext cx="9801225" cy="1200329"/>
          </a:xfrm>
          <a:prstGeom prst="rect">
            <a:avLst/>
          </a:prstGeom>
          <a:noFill/>
        </p:spPr>
        <p:txBody>
          <a:bodyPr wrap="square" rtlCol="0">
            <a:spAutoFit/>
            <a:scene3d>
              <a:camera prst="orthographicFront"/>
              <a:lightRig rig="threePt" dir="t"/>
            </a:scene3d>
            <a:sp3d contourW="12700"/>
          </a:bodyPr>
          <a:lstStyle/>
          <a:p>
            <a:pPr algn="dist"/>
            <a:r>
              <a:rPr lang="en-US" altLang="zh-CN"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rPr>
              <a:t>CONTENTS</a:t>
            </a:r>
            <a:endParaRPr lang="zh-CN" altLang="en-US"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endParaRPr>
          </a:p>
        </p:txBody>
      </p:sp>
      <p:grpSp>
        <p:nvGrpSpPr>
          <p:cNvPr id="18" name="组合 17"/>
          <p:cNvGrpSpPr/>
          <p:nvPr/>
        </p:nvGrpSpPr>
        <p:grpSpPr>
          <a:xfrm>
            <a:off x="2715240" y="3790497"/>
            <a:ext cx="6761519" cy="923330"/>
            <a:chOff x="2396573" y="3790497"/>
            <a:chExt cx="6761519" cy="923330"/>
          </a:xfrm>
        </p:grpSpPr>
        <p:sp>
          <p:nvSpPr>
            <p:cNvPr id="19" name="文本框 4"/>
            <p:cNvSpPr txBox="1"/>
            <p:nvPr/>
          </p:nvSpPr>
          <p:spPr>
            <a:xfrm>
              <a:off x="2396573" y="3790497"/>
              <a:ext cx="3722817" cy="923330"/>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rPr>
                <a:t>PART 03</a:t>
              </a:r>
              <a:endParaRPr kumimoji="0" lang="zh-CN" altLang="en-US"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endParaRPr>
            </a:p>
          </p:txBody>
        </p:sp>
        <p:sp>
          <p:nvSpPr>
            <p:cNvPr id="20" name="文本框 5"/>
            <p:cNvSpPr txBox="1"/>
            <p:nvPr/>
          </p:nvSpPr>
          <p:spPr>
            <a:xfrm>
              <a:off x="5471462" y="3811842"/>
              <a:ext cx="3686630" cy="830997"/>
            </a:xfrm>
            <a:prstGeom prst="rect">
              <a:avLst/>
            </a:prstGeom>
            <a:noFill/>
          </p:spPr>
          <p:txBody>
            <a:bodyPr wrap="square" rtlCol="0">
              <a:spAutoFit/>
              <a:scene3d>
                <a:camera prst="orthographicFront"/>
                <a:lightRig rig="threePt" dir="t"/>
              </a:scene3d>
              <a:sp3d contourW="12700"/>
            </a:bodyPr>
            <a:lstStyle/>
            <a:p>
              <a:pPr lvl="0"/>
              <a:r>
                <a:rPr lang="zh-CN" altLang="en-US" sz="4800" b="1" kern="0" dirty="0">
                  <a:solidFill>
                    <a:srgbClr val="FFFFFF"/>
                  </a:solidFill>
                  <a:latin typeface="方正细谭黑简体" panose="02000000000000000000" pitchFamily="2" charset="-122"/>
                  <a:ea typeface="方正细谭黑简体" panose="02000000000000000000" pitchFamily="2" charset="-122"/>
                  <a:cs typeface="Aharoni" panose="02010803020104030203" pitchFamily="2" charset="-79"/>
                </a:rPr>
                <a:t>胜任能力</a:t>
              </a:r>
            </a:p>
          </p:txBody>
        </p:sp>
        <p:cxnSp>
          <p:nvCxnSpPr>
            <p:cNvPr id="21" name="直接连接符 20"/>
            <p:cNvCxnSpPr/>
            <p:nvPr/>
          </p:nvCxnSpPr>
          <p:spPr>
            <a:xfrm>
              <a:off x="5316765" y="3911269"/>
              <a:ext cx="0" cy="606455"/>
            </a:xfrm>
            <a:prstGeom prst="line">
              <a:avLst/>
            </a:prstGeom>
            <a:noFill/>
            <a:ln w="25400" cap="flat" cmpd="sng" algn="ctr">
              <a:solidFill>
                <a:srgbClr val="FFFFFF">
                  <a:alpha val="50000"/>
                </a:srgbClr>
              </a:solidFill>
              <a:prstDash val="solid"/>
              <a:miter lim="800000"/>
            </a:ln>
            <a:effectLst/>
          </p:spPr>
        </p:cxn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千图设计师MC：ID 29795607库_椭圆 100"/>
          <p:cNvSpPr/>
          <p:nvPr>
            <p:custDataLst>
              <p:tags r:id="rId1"/>
            </p:custDataLst>
          </p:nvPr>
        </p:nvSpPr>
        <p:spPr>
          <a:xfrm>
            <a:off x="6303797" y="2027192"/>
            <a:ext cx="850613" cy="850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千图设计师MC：ID 29795607库_椭圆 109"/>
          <p:cNvSpPr/>
          <p:nvPr>
            <p:custDataLst>
              <p:tags r:id="rId2"/>
            </p:custDataLst>
          </p:nvPr>
        </p:nvSpPr>
        <p:spPr>
          <a:xfrm>
            <a:off x="6303797" y="3250728"/>
            <a:ext cx="850613" cy="850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千图设计师MC：ID 29795607库_椭圆 110"/>
          <p:cNvSpPr/>
          <p:nvPr>
            <p:custDataLst>
              <p:tags r:id="rId3"/>
            </p:custDataLst>
          </p:nvPr>
        </p:nvSpPr>
        <p:spPr>
          <a:xfrm>
            <a:off x="6309155" y="4506240"/>
            <a:ext cx="850613" cy="850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千图设计师MC：ID 29795607库_Freeform: Shape 111"/>
          <p:cNvSpPr/>
          <p:nvPr>
            <p:custDataLst>
              <p:tags r:id="rId4"/>
            </p:custDataLst>
          </p:nvPr>
        </p:nvSpPr>
        <p:spPr>
          <a:xfrm>
            <a:off x="6569516" y="3532918"/>
            <a:ext cx="292389" cy="259905"/>
          </a:xfrm>
          <a:custGeom>
            <a:avLst/>
            <a:gdLst/>
            <a:ahLst/>
            <a:cxnLst>
              <a:cxn ang="0">
                <a:pos x="wd2" y="hd2"/>
              </a:cxn>
              <a:cxn ang="5400000">
                <a:pos x="wd2" y="hd2"/>
              </a:cxn>
              <a:cxn ang="10800000">
                <a:pos x="wd2" y="hd2"/>
              </a:cxn>
              <a:cxn ang="16200000">
                <a:pos x="wd2" y="hd2"/>
              </a:cxn>
            </a:cxnLst>
            <a:rect l="0" t="0" r="r" b="b"/>
            <a:pathLst>
              <a:path w="21600" h="21600" extrusionOk="0">
                <a:moveTo>
                  <a:pt x="21504" y="6075"/>
                </a:moveTo>
                <a:lnTo>
                  <a:pt x="19439" y="0"/>
                </a:lnTo>
                <a:lnTo>
                  <a:pt x="14503" y="0"/>
                </a:lnTo>
                <a:lnTo>
                  <a:pt x="15451" y="7077"/>
                </a:lnTo>
                <a:cubicBezTo>
                  <a:pt x="15636" y="8413"/>
                  <a:pt x="16936" y="9450"/>
                  <a:pt x="18515" y="9450"/>
                </a:cubicBezTo>
                <a:cubicBezTo>
                  <a:pt x="20219" y="9450"/>
                  <a:pt x="21600" y="8240"/>
                  <a:pt x="21600" y="6750"/>
                </a:cubicBezTo>
                <a:cubicBezTo>
                  <a:pt x="21600" y="6515"/>
                  <a:pt x="21566" y="6291"/>
                  <a:pt x="21504" y="6075"/>
                </a:cubicBezTo>
                <a:close/>
                <a:moveTo>
                  <a:pt x="16800" y="10862"/>
                </a:moveTo>
                <a:lnTo>
                  <a:pt x="16800" y="16200"/>
                </a:lnTo>
                <a:lnTo>
                  <a:pt x="4800" y="16200"/>
                </a:lnTo>
                <a:lnTo>
                  <a:pt x="4800" y="10870"/>
                </a:lnTo>
                <a:cubicBezTo>
                  <a:pt x="4274" y="11083"/>
                  <a:pt x="3696" y="11205"/>
                  <a:pt x="3085" y="11205"/>
                </a:cubicBezTo>
                <a:cubicBezTo>
                  <a:pt x="2851" y="11205"/>
                  <a:pt x="2624" y="11174"/>
                  <a:pt x="2400" y="11139"/>
                </a:cubicBezTo>
                <a:lnTo>
                  <a:pt x="2400" y="19710"/>
                </a:lnTo>
                <a:cubicBezTo>
                  <a:pt x="2400" y="20749"/>
                  <a:pt x="3155" y="21600"/>
                  <a:pt x="4078" y="21600"/>
                </a:cubicBezTo>
                <a:lnTo>
                  <a:pt x="17520" y="21600"/>
                </a:lnTo>
                <a:cubicBezTo>
                  <a:pt x="18444" y="21600"/>
                  <a:pt x="19200" y="20748"/>
                  <a:pt x="19200" y="19710"/>
                </a:cubicBezTo>
                <a:lnTo>
                  <a:pt x="19200" y="11140"/>
                </a:lnTo>
                <a:cubicBezTo>
                  <a:pt x="18974" y="11174"/>
                  <a:pt x="18749" y="11206"/>
                  <a:pt x="18515" y="11206"/>
                </a:cubicBezTo>
                <a:cubicBezTo>
                  <a:pt x="17907" y="11205"/>
                  <a:pt x="17327" y="11081"/>
                  <a:pt x="16800" y="10862"/>
                </a:cubicBezTo>
                <a:close/>
                <a:moveTo>
                  <a:pt x="10800" y="9450"/>
                </a:moveTo>
                <a:cubicBezTo>
                  <a:pt x="12504" y="9450"/>
                  <a:pt x="13885" y="8240"/>
                  <a:pt x="13885" y="6750"/>
                </a:cubicBezTo>
                <a:cubicBezTo>
                  <a:pt x="13885" y="6695"/>
                  <a:pt x="13882" y="6639"/>
                  <a:pt x="13879" y="6587"/>
                </a:cubicBezTo>
                <a:lnTo>
                  <a:pt x="13268" y="0"/>
                </a:lnTo>
                <a:lnTo>
                  <a:pt x="8332" y="0"/>
                </a:lnTo>
                <a:lnTo>
                  <a:pt x="7720" y="6581"/>
                </a:lnTo>
                <a:cubicBezTo>
                  <a:pt x="7717" y="6637"/>
                  <a:pt x="7715" y="6692"/>
                  <a:pt x="7715" y="6750"/>
                </a:cubicBezTo>
                <a:cubicBezTo>
                  <a:pt x="7715" y="8240"/>
                  <a:pt x="9096" y="9450"/>
                  <a:pt x="10800" y="9450"/>
                </a:cubicBezTo>
                <a:close/>
                <a:moveTo>
                  <a:pt x="6148" y="7087"/>
                </a:moveTo>
                <a:lnTo>
                  <a:pt x="7097" y="0"/>
                </a:lnTo>
                <a:lnTo>
                  <a:pt x="2160" y="0"/>
                </a:lnTo>
                <a:lnTo>
                  <a:pt x="97" y="6075"/>
                </a:lnTo>
                <a:cubicBezTo>
                  <a:pt x="34" y="6291"/>
                  <a:pt x="0" y="6515"/>
                  <a:pt x="0" y="6750"/>
                </a:cubicBezTo>
                <a:cubicBezTo>
                  <a:pt x="0" y="8240"/>
                  <a:pt x="1380" y="9450"/>
                  <a:pt x="3085" y="9450"/>
                </a:cubicBezTo>
                <a:cubicBezTo>
                  <a:pt x="4657" y="9450"/>
                  <a:pt x="5957" y="8418"/>
                  <a:pt x="6148" y="7087"/>
                </a:cubicBezTo>
                <a:close/>
              </a:path>
            </a:pathLst>
          </a:custGeom>
          <a:solidFill>
            <a:srgbClr val="FFFFFF"/>
          </a:solidFill>
          <a:ln w="12700" cap="flat">
            <a:noFill/>
            <a:miter lim="400000"/>
          </a:ln>
          <a:effectLst/>
        </p:spPr>
        <p:txBody>
          <a:bodyPr anchor="ctr"/>
          <a:lstStyle/>
          <a:p>
            <a:pPr algn="ctr"/>
            <a:endParaRPr/>
          </a:p>
        </p:txBody>
      </p:sp>
      <p:sp>
        <p:nvSpPr>
          <p:cNvPr id="25" name="千图设计师MC：ID 29795607库_Freeform: Shape 112"/>
          <p:cNvSpPr/>
          <p:nvPr>
            <p:custDataLst>
              <p:tags r:id="rId5"/>
            </p:custDataLst>
          </p:nvPr>
        </p:nvSpPr>
        <p:spPr>
          <a:xfrm>
            <a:off x="6554903" y="2307867"/>
            <a:ext cx="321613" cy="257288"/>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anchor="ctr"/>
          <a:lstStyle/>
          <a:p>
            <a:pPr algn="ctr"/>
            <a:endParaRPr/>
          </a:p>
        </p:txBody>
      </p:sp>
      <p:sp>
        <p:nvSpPr>
          <p:cNvPr id="26" name="千图设计师MC：ID 29795607库_Freeform: Shape 113"/>
          <p:cNvSpPr/>
          <p:nvPr>
            <p:custDataLst>
              <p:tags r:id="rId6"/>
            </p:custDataLst>
          </p:nvPr>
        </p:nvSpPr>
        <p:spPr>
          <a:xfrm>
            <a:off x="6600432" y="4793509"/>
            <a:ext cx="276084" cy="276073"/>
          </a:xfrm>
          <a:custGeom>
            <a:avLst/>
            <a:gdLst/>
            <a:ahLst/>
            <a:cxnLst>
              <a:cxn ang="0">
                <a:pos x="wd2" y="hd2"/>
              </a:cxn>
              <a:cxn ang="5400000">
                <a:pos x="wd2" y="hd2"/>
              </a:cxn>
              <a:cxn ang="10800000">
                <a:pos x="wd2" y="hd2"/>
              </a:cxn>
              <a:cxn ang="16200000">
                <a:pos x="wd2" y="hd2"/>
              </a:cxn>
            </a:cxnLst>
            <a:rect l="0" t="0" r="r" b="b"/>
            <a:pathLst>
              <a:path w="21600" h="21600" extrusionOk="0">
                <a:moveTo>
                  <a:pt x="14895" y="15576"/>
                </a:moveTo>
                <a:cubicBezTo>
                  <a:pt x="12143" y="16865"/>
                  <a:pt x="9843" y="18851"/>
                  <a:pt x="8177" y="21277"/>
                </a:cubicBezTo>
                <a:cubicBezTo>
                  <a:pt x="9016" y="21487"/>
                  <a:pt x="9894" y="21600"/>
                  <a:pt x="10799" y="21600"/>
                </a:cubicBezTo>
                <a:cubicBezTo>
                  <a:pt x="12428" y="21600"/>
                  <a:pt x="13971" y="21237"/>
                  <a:pt x="15356" y="20591"/>
                </a:cubicBezTo>
                <a:cubicBezTo>
                  <a:pt x="15579" y="19502"/>
                  <a:pt x="15697" y="18376"/>
                  <a:pt x="15697" y="17223"/>
                </a:cubicBezTo>
                <a:cubicBezTo>
                  <a:pt x="15697" y="16807"/>
                  <a:pt x="15678" y="16393"/>
                  <a:pt x="15646" y="15985"/>
                </a:cubicBezTo>
                <a:cubicBezTo>
                  <a:pt x="15369" y="15896"/>
                  <a:pt x="15114" y="15759"/>
                  <a:pt x="14895" y="15576"/>
                </a:cubicBezTo>
                <a:close/>
                <a:moveTo>
                  <a:pt x="18049" y="2795"/>
                </a:moveTo>
                <a:cubicBezTo>
                  <a:pt x="16317" y="2963"/>
                  <a:pt x="14665" y="3399"/>
                  <a:pt x="13127" y="4049"/>
                </a:cubicBezTo>
                <a:cubicBezTo>
                  <a:pt x="13134" y="4126"/>
                  <a:pt x="13139" y="4202"/>
                  <a:pt x="13139" y="4280"/>
                </a:cubicBezTo>
                <a:cubicBezTo>
                  <a:pt x="13139" y="4643"/>
                  <a:pt x="13052" y="4984"/>
                  <a:pt x="12903" y="5288"/>
                </a:cubicBezTo>
                <a:cubicBezTo>
                  <a:pt x="14442" y="7095"/>
                  <a:pt x="15635" y="9197"/>
                  <a:pt x="16388" y="11500"/>
                </a:cubicBezTo>
                <a:cubicBezTo>
                  <a:pt x="17324" y="11518"/>
                  <a:pt x="18122" y="12089"/>
                  <a:pt x="18466" y="12902"/>
                </a:cubicBezTo>
                <a:cubicBezTo>
                  <a:pt x="19506" y="12797"/>
                  <a:pt x="20518" y="12597"/>
                  <a:pt x="21492" y="12311"/>
                </a:cubicBezTo>
                <a:cubicBezTo>
                  <a:pt x="21563" y="11818"/>
                  <a:pt x="21600" y="11313"/>
                  <a:pt x="21600" y="10800"/>
                </a:cubicBezTo>
                <a:cubicBezTo>
                  <a:pt x="21599" y="7626"/>
                  <a:pt x="20230" y="4770"/>
                  <a:pt x="18049" y="2795"/>
                </a:cubicBezTo>
                <a:close/>
                <a:moveTo>
                  <a:pt x="13739" y="14350"/>
                </a:moveTo>
                <a:cubicBezTo>
                  <a:pt x="11072" y="13907"/>
                  <a:pt x="8601" y="12889"/>
                  <a:pt x="6449" y="11434"/>
                </a:cubicBezTo>
                <a:cubicBezTo>
                  <a:pt x="6099" y="11648"/>
                  <a:pt x="5689" y="11773"/>
                  <a:pt x="5251" y="11773"/>
                </a:cubicBezTo>
                <a:cubicBezTo>
                  <a:pt x="5087" y="11773"/>
                  <a:pt x="4931" y="11756"/>
                  <a:pt x="4779" y="11725"/>
                </a:cubicBezTo>
                <a:cubicBezTo>
                  <a:pt x="3749" y="13676"/>
                  <a:pt x="3091" y="15853"/>
                  <a:pt x="2902" y="18163"/>
                </a:cubicBezTo>
                <a:cubicBezTo>
                  <a:pt x="3930" y="19266"/>
                  <a:pt x="5183" y="20154"/>
                  <a:pt x="6593" y="20751"/>
                </a:cubicBezTo>
                <a:cubicBezTo>
                  <a:pt x="8345" y="18059"/>
                  <a:pt x="10791" y="15834"/>
                  <a:pt x="13739" y="14350"/>
                </a:cubicBezTo>
                <a:close/>
                <a:moveTo>
                  <a:pt x="17257" y="15907"/>
                </a:moveTo>
                <a:cubicBezTo>
                  <a:pt x="17287" y="16343"/>
                  <a:pt x="17305" y="16781"/>
                  <a:pt x="17305" y="17223"/>
                </a:cubicBezTo>
                <a:cubicBezTo>
                  <a:pt x="17305" y="18003"/>
                  <a:pt x="17255" y="18771"/>
                  <a:pt x="17162" y="19525"/>
                </a:cubicBezTo>
                <a:cubicBezTo>
                  <a:pt x="18993" y="18189"/>
                  <a:pt x="20388" y="16288"/>
                  <a:pt x="21091" y="14080"/>
                </a:cubicBezTo>
                <a:cubicBezTo>
                  <a:pt x="20257" y="14282"/>
                  <a:pt x="19403" y="14426"/>
                  <a:pt x="18530" y="14508"/>
                </a:cubicBezTo>
                <a:cubicBezTo>
                  <a:pt x="18327" y="15139"/>
                  <a:pt x="17859" y="15646"/>
                  <a:pt x="17257" y="15907"/>
                </a:cubicBezTo>
                <a:close/>
                <a:moveTo>
                  <a:pt x="14276" y="12805"/>
                </a:moveTo>
                <a:cubicBezTo>
                  <a:pt x="14419" y="12507"/>
                  <a:pt x="14622" y="12243"/>
                  <a:pt x="14874" y="12035"/>
                </a:cubicBezTo>
                <a:cubicBezTo>
                  <a:pt x="14195" y="9949"/>
                  <a:pt x="13121" y="8039"/>
                  <a:pt x="11737" y="6396"/>
                </a:cubicBezTo>
                <a:cubicBezTo>
                  <a:pt x="11463" y="6514"/>
                  <a:pt x="11160" y="6577"/>
                  <a:pt x="10841" y="6577"/>
                </a:cubicBezTo>
                <a:cubicBezTo>
                  <a:pt x="10342" y="6577"/>
                  <a:pt x="9882" y="6417"/>
                  <a:pt x="9506" y="6149"/>
                </a:cubicBezTo>
                <a:cubicBezTo>
                  <a:pt x="8672" y="6781"/>
                  <a:pt x="7901" y="7491"/>
                  <a:pt x="7200" y="8265"/>
                </a:cubicBezTo>
                <a:cubicBezTo>
                  <a:pt x="7421" y="8616"/>
                  <a:pt x="7549" y="9031"/>
                  <a:pt x="7549" y="9475"/>
                </a:cubicBezTo>
                <a:cubicBezTo>
                  <a:pt x="7549" y="9714"/>
                  <a:pt x="7512" y="9945"/>
                  <a:pt x="7444" y="10163"/>
                </a:cubicBezTo>
                <a:cubicBezTo>
                  <a:pt x="9459" y="11509"/>
                  <a:pt x="11779" y="12434"/>
                  <a:pt x="14276" y="12805"/>
                </a:cubicBezTo>
                <a:close/>
                <a:moveTo>
                  <a:pt x="10842" y="1983"/>
                </a:moveTo>
                <a:cubicBezTo>
                  <a:pt x="11448" y="1983"/>
                  <a:pt x="11998" y="2218"/>
                  <a:pt x="12410" y="2604"/>
                </a:cubicBezTo>
                <a:cubicBezTo>
                  <a:pt x="13609" y="2088"/>
                  <a:pt x="14870" y="1691"/>
                  <a:pt x="16184" y="1439"/>
                </a:cubicBezTo>
                <a:cubicBezTo>
                  <a:pt x="14598" y="525"/>
                  <a:pt x="12760" y="0"/>
                  <a:pt x="10799" y="0"/>
                </a:cubicBezTo>
                <a:cubicBezTo>
                  <a:pt x="9463" y="0"/>
                  <a:pt x="8183" y="245"/>
                  <a:pt x="7001" y="690"/>
                </a:cubicBezTo>
                <a:cubicBezTo>
                  <a:pt x="7938" y="1154"/>
                  <a:pt x="8833" y="1694"/>
                  <a:pt x="9673" y="2304"/>
                </a:cubicBezTo>
                <a:cubicBezTo>
                  <a:pt x="10017" y="2100"/>
                  <a:pt x="10415" y="1983"/>
                  <a:pt x="10842" y="1983"/>
                </a:cubicBezTo>
                <a:close/>
                <a:moveTo>
                  <a:pt x="2953" y="9475"/>
                </a:moveTo>
                <a:cubicBezTo>
                  <a:pt x="2953" y="9153"/>
                  <a:pt x="3021" y="8845"/>
                  <a:pt x="3140" y="8568"/>
                </a:cubicBezTo>
                <a:cubicBezTo>
                  <a:pt x="2402" y="7756"/>
                  <a:pt x="1735" y="6882"/>
                  <a:pt x="1150" y="5952"/>
                </a:cubicBezTo>
                <a:cubicBezTo>
                  <a:pt x="417" y="7409"/>
                  <a:pt x="0" y="9057"/>
                  <a:pt x="0" y="10801"/>
                </a:cubicBezTo>
                <a:cubicBezTo>
                  <a:pt x="0" y="12819"/>
                  <a:pt x="556" y="14708"/>
                  <a:pt x="1520" y="16324"/>
                </a:cubicBezTo>
                <a:cubicBezTo>
                  <a:pt x="1865" y="14382"/>
                  <a:pt x="2519" y="12546"/>
                  <a:pt x="3421" y="10863"/>
                </a:cubicBezTo>
                <a:cubicBezTo>
                  <a:pt x="3128" y="10478"/>
                  <a:pt x="2953" y="9996"/>
                  <a:pt x="2953" y="9475"/>
                </a:cubicBezTo>
                <a:close/>
                <a:moveTo>
                  <a:pt x="5252" y="7178"/>
                </a:moveTo>
                <a:cubicBezTo>
                  <a:pt x="5486" y="7178"/>
                  <a:pt x="5714" y="7212"/>
                  <a:pt x="5928" y="7279"/>
                </a:cubicBezTo>
                <a:cubicBezTo>
                  <a:pt x="6738" y="6372"/>
                  <a:pt x="7636" y="5546"/>
                  <a:pt x="8608" y="4814"/>
                </a:cubicBezTo>
                <a:cubicBezTo>
                  <a:pt x="8567" y="4643"/>
                  <a:pt x="8545" y="4463"/>
                  <a:pt x="8545" y="4280"/>
                </a:cubicBezTo>
                <a:cubicBezTo>
                  <a:pt x="8545" y="4025"/>
                  <a:pt x="8587" y="3780"/>
                  <a:pt x="8664" y="3551"/>
                </a:cubicBezTo>
                <a:cubicBezTo>
                  <a:pt x="7574" y="2771"/>
                  <a:pt x="6390" y="2115"/>
                  <a:pt x="5130" y="1609"/>
                </a:cubicBezTo>
                <a:cubicBezTo>
                  <a:pt x="3950" y="2339"/>
                  <a:pt x="2920" y="3289"/>
                  <a:pt x="2099" y="4404"/>
                </a:cubicBezTo>
                <a:cubicBezTo>
                  <a:pt x="2708" y="5484"/>
                  <a:pt x="3432" y="6490"/>
                  <a:pt x="4256" y="7406"/>
                </a:cubicBezTo>
                <a:cubicBezTo>
                  <a:pt x="4557" y="7261"/>
                  <a:pt x="4893" y="7178"/>
                  <a:pt x="5252" y="7178"/>
                </a:cubicBezTo>
                <a:close/>
              </a:path>
            </a:pathLst>
          </a:custGeom>
          <a:solidFill>
            <a:srgbClr val="FFFFFF"/>
          </a:solidFill>
          <a:ln w="12700" cap="flat">
            <a:noFill/>
            <a:miter lim="400000"/>
          </a:ln>
          <a:effectLst/>
        </p:spPr>
        <p:txBody>
          <a:bodyPr anchor="ctr"/>
          <a:lstStyle/>
          <a:p>
            <a:pPr algn="ctr"/>
            <a:endParaRPr/>
          </a:p>
        </p:txBody>
      </p:sp>
      <p:grpSp>
        <p:nvGrpSpPr>
          <p:cNvPr id="28" name="千图设计师MC：ID 29795607库_组合 1"/>
          <p:cNvGrpSpPr/>
          <p:nvPr>
            <p:custDataLst>
              <p:tags r:id="rId7"/>
            </p:custDataLst>
          </p:nvPr>
        </p:nvGrpSpPr>
        <p:grpSpPr>
          <a:xfrm>
            <a:off x="7255579" y="2162521"/>
            <a:ext cx="3908758" cy="1037306"/>
            <a:chOff x="6723746" y="1959705"/>
            <a:chExt cx="3908758" cy="1037306"/>
          </a:xfrm>
        </p:grpSpPr>
        <p:sp>
          <p:nvSpPr>
            <p:cNvPr id="35" name="TextBox 122"/>
            <p:cNvSpPr txBox="1"/>
            <p:nvPr/>
          </p:nvSpPr>
          <p:spPr>
            <a:xfrm>
              <a:off x="6723746" y="1959705"/>
              <a:ext cx="3908758" cy="332239"/>
            </a:xfrm>
            <a:prstGeom prst="rect">
              <a:avLst/>
            </a:prstGeom>
            <a:ln>
              <a:noFill/>
            </a:ln>
          </p:spPr>
          <p:txBody>
            <a:bodyPr vert="horz" wrap="none" lIns="91440" tIns="45720" rIns="91440" bIns="45720" anchor="ctr">
              <a:normAutofit fontScale="92500" lnSpcReduction="10000"/>
            </a:bodyPr>
            <a:lstStyle/>
            <a:p>
              <a:pPr marL="0" indent="0">
                <a:spcBef>
                  <a:spcPct val="0"/>
                </a:spcBef>
                <a:buNone/>
              </a:pPr>
              <a:r>
                <a:rPr lang="zh-CN" altLang="en-US" b="1" dirty="0">
                  <a:solidFill>
                    <a:schemeClr val="accent1"/>
                  </a:solidFill>
                </a:rPr>
                <a:t>输入标题文本</a:t>
              </a:r>
            </a:p>
          </p:txBody>
        </p:sp>
        <p:sp>
          <p:nvSpPr>
            <p:cNvPr id="36" name="TextBox 125"/>
            <p:cNvSpPr txBox="1"/>
            <p:nvPr/>
          </p:nvSpPr>
          <p:spPr>
            <a:xfrm>
              <a:off x="6723746" y="2291945"/>
              <a:ext cx="3908758" cy="705066"/>
            </a:xfrm>
            <a:prstGeom prst="rect">
              <a:avLst/>
            </a:prstGeom>
            <a:ln>
              <a:noFill/>
            </a:ln>
          </p:spPr>
          <p:txBody>
            <a:bodyPr vert="horz" wrap="square" lIns="91440" tIns="45720" rIns="91440" bIns="45720" anchor="t" anchorCtr="0">
              <a:normAutofit/>
            </a:bodyPr>
            <a:lstStyle/>
            <a:p>
              <a:pPr marL="0" indent="0">
                <a:lnSpc>
                  <a:spcPct val="120000"/>
                </a:lnSpc>
                <a:spcBef>
                  <a:spcPct val="0"/>
                </a:spcBef>
                <a:buNone/>
              </a:pPr>
              <a:r>
                <a:rPr lang="zh-CN" altLang="en-US" sz="1100" dirty="0">
                  <a:solidFill>
                    <a:srgbClr val="000000"/>
                  </a:solidFill>
                </a:rPr>
                <a:t>请替换文字内容复制你的内容到此</a:t>
              </a:r>
            </a:p>
          </p:txBody>
        </p:sp>
      </p:grpSp>
      <p:grpSp>
        <p:nvGrpSpPr>
          <p:cNvPr id="29" name="千图设计师MC：ID 29795607库_组合 126"/>
          <p:cNvGrpSpPr/>
          <p:nvPr>
            <p:custDataLst>
              <p:tags r:id="rId8"/>
            </p:custDataLst>
          </p:nvPr>
        </p:nvGrpSpPr>
        <p:grpSpPr>
          <a:xfrm>
            <a:off x="7255579" y="3420531"/>
            <a:ext cx="3908758" cy="1037306"/>
            <a:chOff x="6723746" y="1959705"/>
            <a:chExt cx="3908758" cy="1037306"/>
          </a:xfrm>
        </p:grpSpPr>
        <p:sp>
          <p:nvSpPr>
            <p:cNvPr id="33" name="TextBox 127"/>
            <p:cNvSpPr txBox="1"/>
            <p:nvPr/>
          </p:nvSpPr>
          <p:spPr>
            <a:xfrm>
              <a:off x="6723746" y="1959705"/>
              <a:ext cx="3908758" cy="332239"/>
            </a:xfrm>
            <a:prstGeom prst="rect">
              <a:avLst/>
            </a:prstGeom>
            <a:ln>
              <a:noFill/>
            </a:ln>
          </p:spPr>
          <p:txBody>
            <a:bodyPr vert="horz" wrap="none" lIns="91440" tIns="45720" rIns="91440" bIns="45720" anchor="ctr">
              <a:normAutofit fontScale="92500" lnSpcReduction="10000"/>
            </a:bodyPr>
            <a:lstStyle/>
            <a:p>
              <a:pPr marL="0" indent="0">
                <a:spcBef>
                  <a:spcPct val="0"/>
                </a:spcBef>
                <a:buNone/>
              </a:pPr>
              <a:r>
                <a:rPr lang="zh-CN" altLang="en-US" b="1" dirty="0">
                  <a:solidFill>
                    <a:schemeClr val="accent2"/>
                  </a:solidFill>
                </a:rPr>
                <a:t>输入标题文本</a:t>
              </a:r>
            </a:p>
          </p:txBody>
        </p:sp>
        <p:sp>
          <p:nvSpPr>
            <p:cNvPr id="34" name="TextBox 128"/>
            <p:cNvSpPr txBox="1"/>
            <p:nvPr/>
          </p:nvSpPr>
          <p:spPr>
            <a:xfrm>
              <a:off x="6723746" y="2291945"/>
              <a:ext cx="3908758" cy="705066"/>
            </a:xfrm>
            <a:prstGeom prst="rect">
              <a:avLst/>
            </a:prstGeom>
            <a:ln>
              <a:noFill/>
            </a:ln>
          </p:spPr>
          <p:txBody>
            <a:bodyPr vert="horz" wrap="square" lIns="91440" tIns="45720" rIns="91440" bIns="45720" anchor="t" anchorCtr="0">
              <a:normAutofit/>
            </a:bodyPr>
            <a:lstStyle/>
            <a:p>
              <a:pPr marL="0" indent="0">
                <a:lnSpc>
                  <a:spcPct val="120000"/>
                </a:lnSpc>
                <a:spcBef>
                  <a:spcPct val="0"/>
                </a:spcBef>
                <a:buNone/>
              </a:pPr>
              <a:r>
                <a:rPr lang="zh-CN" altLang="en-US" sz="1100" dirty="0">
                  <a:solidFill>
                    <a:srgbClr val="000000"/>
                  </a:solidFill>
                </a:rPr>
                <a:t>请替换文字内容复制你的内容到此</a:t>
              </a:r>
            </a:p>
          </p:txBody>
        </p:sp>
      </p:grpSp>
      <p:grpSp>
        <p:nvGrpSpPr>
          <p:cNvPr id="30" name="千图设计师MC：ID 29795607库_组合 129"/>
          <p:cNvGrpSpPr/>
          <p:nvPr>
            <p:custDataLst>
              <p:tags r:id="rId9"/>
            </p:custDataLst>
          </p:nvPr>
        </p:nvGrpSpPr>
        <p:grpSpPr>
          <a:xfrm>
            <a:off x="7255579" y="4653396"/>
            <a:ext cx="3908758" cy="1037306"/>
            <a:chOff x="6723746" y="1959705"/>
            <a:chExt cx="3908758" cy="1037306"/>
          </a:xfrm>
        </p:grpSpPr>
        <p:sp>
          <p:nvSpPr>
            <p:cNvPr id="31" name="TextBox 130"/>
            <p:cNvSpPr txBox="1"/>
            <p:nvPr/>
          </p:nvSpPr>
          <p:spPr>
            <a:xfrm>
              <a:off x="6723746" y="1959705"/>
              <a:ext cx="3908758" cy="332239"/>
            </a:xfrm>
            <a:prstGeom prst="rect">
              <a:avLst/>
            </a:prstGeom>
            <a:ln>
              <a:noFill/>
            </a:ln>
          </p:spPr>
          <p:txBody>
            <a:bodyPr vert="horz" wrap="none" lIns="91440" tIns="45720" rIns="91440" bIns="45720" anchor="ctr">
              <a:normAutofit fontScale="92500" lnSpcReduction="10000"/>
            </a:bodyPr>
            <a:lstStyle/>
            <a:p>
              <a:pPr marL="0" indent="0">
                <a:spcBef>
                  <a:spcPct val="0"/>
                </a:spcBef>
                <a:buNone/>
              </a:pPr>
              <a:r>
                <a:rPr lang="zh-CN" altLang="en-US" b="1" dirty="0">
                  <a:solidFill>
                    <a:schemeClr val="accent3"/>
                  </a:solidFill>
                </a:rPr>
                <a:t>输入标题文本</a:t>
              </a:r>
            </a:p>
          </p:txBody>
        </p:sp>
        <p:sp>
          <p:nvSpPr>
            <p:cNvPr id="32" name="TextBox 131"/>
            <p:cNvSpPr txBox="1"/>
            <p:nvPr/>
          </p:nvSpPr>
          <p:spPr>
            <a:xfrm>
              <a:off x="6723746" y="2291945"/>
              <a:ext cx="3908758" cy="705066"/>
            </a:xfrm>
            <a:prstGeom prst="rect">
              <a:avLst/>
            </a:prstGeom>
            <a:ln>
              <a:noFill/>
            </a:ln>
          </p:spPr>
          <p:txBody>
            <a:bodyPr vert="horz" wrap="square" lIns="91440" tIns="45720" rIns="91440" bIns="45720" anchor="t" anchorCtr="0">
              <a:normAutofit/>
            </a:bodyPr>
            <a:lstStyle/>
            <a:p>
              <a:pPr marL="0" indent="0">
                <a:lnSpc>
                  <a:spcPct val="120000"/>
                </a:lnSpc>
                <a:spcBef>
                  <a:spcPct val="0"/>
                </a:spcBef>
                <a:buNone/>
              </a:pPr>
              <a:r>
                <a:rPr lang="zh-CN" altLang="en-US" sz="1100" dirty="0">
                  <a:solidFill>
                    <a:srgbClr val="000000"/>
                  </a:solidFill>
                </a:rPr>
                <a:t>请替换文字内容复制你的内容到此</a:t>
              </a:r>
            </a:p>
          </p:txBody>
        </p:sp>
      </p:grpSp>
      <p:pic>
        <p:nvPicPr>
          <p:cNvPr id="127" name="图片 126"/>
          <p:cNvPicPr>
            <a:picLocks noChangeAspect="1"/>
          </p:cNvPicPr>
          <p:nvPr/>
        </p:nvPicPr>
        <p:blipFill>
          <a:blip r:embed="rId12" cstate="screen"/>
          <a:stretch>
            <a:fillRect/>
          </a:stretch>
        </p:blipFill>
        <p:spPr>
          <a:xfrm>
            <a:off x="943608" y="1233802"/>
            <a:ext cx="4479730" cy="4630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6167501" y="1249833"/>
            <a:ext cx="5642904" cy="1160383"/>
            <a:chOff x="5829959" y="1480750"/>
            <a:chExt cx="5642904" cy="1160381"/>
          </a:xfrm>
        </p:grpSpPr>
        <p:sp>
          <p:nvSpPr>
            <p:cNvPr id="34" name="TextBox 1"/>
            <p:cNvSpPr txBox="1"/>
            <p:nvPr/>
          </p:nvSpPr>
          <p:spPr>
            <a:xfrm>
              <a:off x="5829959" y="1480750"/>
              <a:ext cx="5642904" cy="496896"/>
            </a:xfrm>
            <a:prstGeom prst="rect">
              <a:avLst/>
            </a:prstGeom>
            <a:noFill/>
          </p:spPr>
          <p:txBody>
            <a:bodyPr wrap="square" lIns="0" tIns="0" rIns="0" bIns="0" anchor="b" anchorCtr="0">
              <a:normAutofit lnSpcReduction="10000"/>
            </a:bodyPr>
            <a:lstStyle/>
            <a:p>
              <a:r>
                <a:rPr lang="zh-CN" altLang="en-US" dirty="0"/>
                <a:t/>
              </a:r>
              <a:br>
                <a:rPr lang="zh-CN" altLang="en-US" dirty="0"/>
              </a:br>
              <a:r>
                <a:rPr lang="zh-CN" altLang="en-US" dirty="0"/>
                <a:t>输入标题文本</a:t>
              </a:r>
            </a:p>
          </p:txBody>
        </p:sp>
        <p:sp>
          <p:nvSpPr>
            <p:cNvPr id="35" name="TextBox 2"/>
            <p:cNvSpPr txBox="1"/>
            <p:nvPr/>
          </p:nvSpPr>
          <p:spPr>
            <a:xfrm>
              <a:off x="5829959" y="2111691"/>
              <a:ext cx="5637239" cy="529440"/>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r>
                <a:rPr lang="zh-CN" altLang="en-US" sz="1000" dirty="0"/>
                <a:t>如需更改请在（设置形状格式）菜单下（文本选项）中调整</a:t>
              </a:r>
            </a:p>
          </p:txBody>
        </p:sp>
      </p:grpSp>
      <p:grpSp>
        <p:nvGrpSpPr>
          <p:cNvPr id="16" name="千图设计师MC：ID 29795607库_组合 26"/>
          <p:cNvGrpSpPr/>
          <p:nvPr>
            <p:custDataLst>
              <p:tags r:id="rId2"/>
            </p:custDataLst>
          </p:nvPr>
        </p:nvGrpSpPr>
        <p:grpSpPr>
          <a:xfrm>
            <a:off x="6151273" y="3025775"/>
            <a:ext cx="511720" cy="511720"/>
            <a:chOff x="6139511" y="3900475"/>
            <a:chExt cx="648586" cy="648586"/>
          </a:xfrm>
        </p:grpSpPr>
        <p:sp>
          <p:nvSpPr>
            <p:cNvPr id="32" name="Oval 27"/>
            <p:cNvSpPr/>
            <p:nvPr/>
          </p:nvSpPr>
          <p:spPr>
            <a:xfrm>
              <a:off x="6139511" y="3900475"/>
              <a:ext cx="648586" cy="6485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28"/>
            <p:cNvSpPr/>
            <p:nvPr/>
          </p:nvSpPr>
          <p:spPr bwMode="auto">
            <a:xfrm>
              <a:off x="6317426" y="4027892"/>
              <a:ext cx="351270" cy="351270"/>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grpSp>
      <p:grpSp>
        <p:nvGrpSpPr>
          <p:cNvPr id="17" name="千图设计师MC：ID 29795607库_组合 36"/>
          <p:cNvGrpSpPr/>
          <p:nvPr>
            <p:custDataLst>
              <p:tags r:id="rId3"/>
            </p:custDataLst>
          </p:nvPr>
        </p:nvGrpSpPr>
        <p:grpSpPr>
          <a:xfrm>
            <a:off x="6151273" y="5339768"/>
            <a:ext cx="511720" cy="511720"/>
            <a:chOff x="8885369" y="3900475"/>
            <a:chExt cx="648586" cy="648586"/>
          </a:xfrm>
        </p:grpSpPr>
        <p:sp>
          <p:nvSpPr>
            <p:cNvPr id="30" name="Oval 37"/>
            <p:cNvSpPr/>
            <p:nvPr/>
          </p:nvSpPr>
          <p:spPr>
            <a:xfrm>
              <a:off x="8885369" y="3900475"/>
              <a:ext cx="648586" cy="648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Freeform: Shape 38"/>
            <p:cNvSpPr/>
            <p:nvPr/>
          </p:nvSpPr>
          <p:spPr bwMode="auto">
            <a:xfrm>
              <a:off x="9030855" y="4049133"/>
              <a:ext cx="351270" cy="351270"/>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grpSp>
      <p:grpSp>
        <p:nvGrpSpPr>
          <p:cNvPr id="18" name="千图设计师MC：ID 29795607库_组合 40"/>
          <p:cNvGrpSpPr/>
          <p:nvPr>
            <p:custDataLst>
              <p:tags r:id="rId4"/>
            </p:custDataLst>
          </p:nvPr>
        </p:nvGrpSpPr>
        <p:grpSpPr>
          <a:xfrm>
            <a:off x="6151273" y="4182980"/>
            <a:ext cx="511720" cy="511720"/>
            <a:chOff x="6139511" y="4879269"/>
            <a:chExt cx="648586" cy="648586"/>
          </a:xfrm>
        </p:grpSpPr>
        <p:sp>
          <p:nvSpPr>
            <p:cNvPr id="28" name="Oval 41"/>
            <p:cNvSpPr/>
            <p:nvPr/>
          </p:nvSpPr>
          <p:spPr>
            <a:xfrm>
              <a:off x="6139511" y="4879269"/>
              <a:ext cx="648586" cy="6485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reeform: Shape 42"/>
            <p:cNvSpPr/>
            <p:nvPr/>
          </p:nvSpPr>
          <p:spPr bwMode="auto">
            <a:xfrm>
              <a:off x="6288169" y="5027927"/>
              <a:ext cx="351270" cy="35127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grpSp>
      <p:grpSp>
        <p:nvGrpSpPr>
          <p:cNvPr id="19" name="千图设计师MC：ID 29795607库_组合 43"/>
          <p:cNvGrpSpPr/>
          <p:nvPr>
            <p:custDataLst>
              <p:tags r:id="rId5"/>
            </p:custDataLst>
          </p:nvPr>
        </p:nvGrpSpPr>
        <p:grpSpPr>
          <a:xfrm>
            <a:off x="6657997" y="2803207"/>
            <a:ext cx="4363839" cy="804259"/>
            <a:chOff x="6545227" y="1653809"/>
            <a:chExt cx="4932548" cy="804259"/>
          </a:xfrm>
        </p:grpSpPr>
        <p:sp>
          <p:nvSpPr>
            <p:cNvPr id="26" name="Rectangle 44"/>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27" name="Rectangle 46"/>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1"/>
                  </a:solidFill>
                </a:rPr>
                <a:t>输入标题文本</a:t>
              </a:r>
            </a:p>
          </p:txBody>
        </p:sp>
      </p:grpSp>
      <p:grpSp>
        <p:nvGrpSpPr>
          <p:cNvPr id="20" name="千图设计师MC：ID 29795607库_组合 51"/>
          <p:cNvGrpSpPr/>
          <p:nvPr>
            <p:custDataLst>
              <p:tags r:id="rId6"/>
            </p:custDataLst>
          </p:nvPr>
        </p:nvGrpSpPr>
        <p:grpSpPr>
          <a:xfrm>
            <a:off x="6657997" y="3968583"/>
            <a:ext cx="4363839" cy="804259"/>
            <a:chOff x="6545227" y="1653809"/>
            <a:chExt cx="4932548" cy="804259"/>
          </a:xfrm>
        </p:grpSpPr>
        <p:sp>
          <p:nvSpPr>
            <p:cNvPr id="24" name="Rectangle 52"/>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25" name="Rectangle 53"/>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3"/>
                  </a:solidFill>
                </a:rPr>
                <a:t>输入标题文本</a:t>
              </a:r>
            </a:p>
          </p:txBody>
        </p:sp>
      </p:grpSp>
      <p:grpSp>
        <p:nvGrpSpPr>
          <p:cNvPr id="21" name="千图设计师MC：ID 29795607库_组合 54"/>
          <p:cNvGrpSpPr/>
          <p:nvPr>
            <p:custDataLst>
              <p:tags r:id="rId7"/>
            </p:custDataLst>
          </p:nvPr>
        </p:nvGrpSpPr>
        <p:grpSpPr>
          <a:xfrm>
            <a:off x="6657990" y="5133959"/>
            <a:ext cx="4363837" cy="804259"/>
            <a:chOff x="6545227" y="1653809"/>
            <a:chExt cx="4932548" cy="804259"/>
          </a:xfrm>
        </p:grpSpPr>
        <p:sp>
          <p:nvSpPr>
            <p:cNvPr id="22" name="Rectangle 55"/>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23" name="Rectangle 56"/>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2"/>
                  </a:solidFill>
                </a:rPr>
                <a:t>输入标题文本</a:t>
              </a:r>
            </a:p>
          </p:txBody>
        </p:sp>
      </p:grpSp>
      <p:pic>
        <p:nvPicPr>
          <p:cNvPr id="2" name="图片 1"/>
          <p:cNvPicPr>
            <a:picLocks noChangeAspect="1"/>
          </p:cNvPicPr>
          <p:nvPr/>
        </p:nvPicPr>
        <p:blipFill>
          <a:blip r:embed="rId10" cstate="screen"/>
          <a:stretch>
            <a:fillRect/>
          </a:stretch>
        </p:blipFill>
        <p:spPr>
          <a:xfrm>
            <a:off x="-40846" y="1880775"/>
            <a:ext cx="5156070" cy="3853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bwMode="auto">
          <a:xfrm>
            <a:off x="6546721" y="1904866"/>
            <a:ext cx="5184111" cy="731837"/>
            <a:chOff x="6455948" y="1980034"/>
            <a:chExt cx="4790086" cy="731425"/>
          </a:xfrm>
        </p:grpSpPr>
        <p:grpSp>
          <p:nvGrpSpPr>
            <p:cNvPr id="79" name="组合 13"/>
            <p:cNvGrpSpPr/>
            <p:nvPr/>
          </p:nvGrpSpPr>
          <p:grpSpPr bwMode="auto">
            <a:xfrm>
              <a:off x="6455948" y="1980034"/>
              <a:ext cx="731425" cy="731425"/>
              <a:chOff x="6467194" y="2234677"/>
              <a:chExt cx="731425" cy="731425"/>
            </a:xfrm>
          </p:grpSpPr>
          <p:sp>
            <p:nvSpPr>
              <p:cNvPr id="81" name="Rectangle 73"/>
              <p:cNvSpPr/>
              <p:nvPr/>
            </p:nvSpPr>
            <p:spPr>
              <a:xfrm>
                <a:off x="6467194" y="2234677"/>
                <a:ext cx="731928" cy="731425"/>
              </a:xfrm>
              <a:prstGeom prst="rect">
                <a:avLst/>
              </a:prstGeom>
              <a:solidFill>
                <a:srgbClr val="E90B46"/>
              </a:solidFill>
              <a:ln w="9525" cap="flat" cmpd="sng" algn="ctr">
                <a:noFill/>
                <a:prstDash val="solid"/>
              </a:ln>
              <a:effectLst/>
            </p:spPr>
            <p:txBody>
              <a:bodyPr lIns="45714" tIns="22857" rIns="45714" bIns="22857" anchor="ctr"/>
              <a:lstStyle/>
              <a:p>
                <a:pPr algn="ct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sp>
            <p:nvSpPr>
              <p:cNvPr id="82" name="Freeform 29"/>
              <p:cNvSpPr/>
              <p:nvPr/>
            </p:nvSpPr>
            <p:spPr bwMode="auto">
              <a:xfrm>
                <a:off x="6689472" y="2485361"/>
                <a:ext cx="265145" cy="204672"/>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ysClr val="window" lastClr="FFFFFF"/>
              </a:solidFill>
              <a:ln w="9525">
                <a:noFill/>
                <a:round/>
              </a:ln>
            </p:spPr>
            <p:txBody>
              <a:bodyPr lIns="45714" tIns="22857" rIns="45714" bIns="22857"/>
              <a:lstStyle/>
              <a:p>
                <a:pP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grpSp>
        <p:sp>
          <p:nvSpPr>
            <p:cNvPr id="80" name="TextBox 35"/>
            <p:cNvSpPr txBox="1">
              <a:spLocks noChangeArrowheads="1"/>
            </p:cNvSpPr>
            <p:nvPr/>
          </p:nvSpPr>
          <p:spPr bwMode="auto">
            <a:xfrm>
              <a:off x="7519566" y="2087497"/>
              <a:ext cx="3726468" cy="5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83" name="组合 82"/>
          <p:cNvGrpSpPr/>
          <p:nvPr/>
        </p:nvGrpSpPr>
        <p:grpSpPr bwMode="auto">
          <a:xfrm>
            <a:off x="6546722" y="3017702"/>
            <a:ext cx="5040094" cy="731838"/>
            <a:chOff x="6455948" y="3092416"/>
            <a:chExt cx="4790086" cy="731425"/>
          </a:xfrm>
        </p:grpSpPr>
        <p:grpSp>
          <p:nvGrpSpPr>
            <p:cNvPr id="84" name="组合 18"/>
            <p:cNvGrpSpPr/>
            <p:nvPr/>
          </p:nvGrpSpPr>
          <p:grpSpPr bwMode="auto">
            <a:xfrm>
              <a:off x="6455948" y="3092416"/>
              <a:ext cx="731425" cy="731425"/>
              <a:chOff x="6467194" y="3347059"/>
              <a:chExt cx="731425" cy="731425"/>
            </a:xfrm>
          </p:grpSpPr>
          <p:sp>
            <p:nvSpPr>
              <p:cNvPr id="86" name="Rectangle 78"/>
              <p:cNvSpPr/>
              <p:nvPr/>
            </p:nvSpPr>
            <p:spPr>
              <a:xfrm>
                <a:off x="6467194" y="3347059"/>
                <a:ext cx="731928" cy="731425"/>
              </a:xfrm>
              <a:prstGeom prst="rect">
                <a:avLst/>
              </a:prstGeom>
              <a:noFill/>
              <a:ln w="9525" cap="flat" cmpd="sng" algn="ctr">
                <a:solidFill>
                  <a:srgbClr val="FF0000"/>
                </a:solidFill>
                <a:prstDash val="solid"/>
              </a:ln>
              <a:effectLst/>
            </p:spPr>
            <p:txBody>
              <a:bodyPr lIns="45714" tIns="22857" rIns="45714" bIns="22857" anchor="ctr"/>
              <a:lstStyle/>
              <a:p>
                <a:pPr algn="ct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sp>
            <p:nvSpPr>
              <p:cNvPr id="87" name="Freeform 29"/>
              <p:cNvSpPr/>
              <p:nvPr/>
            </p:nvSpPr>
            <p:spPr bwMode="auto">
              <a:xfrm>
                <a:off x="6689472" y="3615196"/>
                <a:ext cx="265145" cy="204671"/>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C00000"/>
              </a:solidFill>
              <a:ln w="9525">
                <a:noFill/>
                <a:round/>
              </a:ln>
            </p:spPr>
            <p:txBody>
              <a:bodyPr lIns="45714" tIns="22857" rIns="45714" bIns="22857"/>
              <a:lstStyle/>
              <a:p>
                <a:pP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grpSp>
        <p:sp>
          <p:nvSpPr>
            <p:cNvPr id="85" name="TextBox 35"/>
            <p:cNvSpPr txBox="1">
              <a:spLocks noChangeArrowheads="1"/>
            </p:cNvSpPr>
            <p:nvPr/>
          </p:nvSpPr>
          <p:spPr bwMode="auto">
            <a:xfrm>
              <a:off x="7519566" y="3196518"/>
              <a:ext cx="3726468" cy="5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88" name="组合 87"/>
          <p:cNvGrpSpPr/>
          <p:nvPr/>
        </p:nvGrpSpPr>
        <p:grpSpPr bwMode="auto">
          <a:xfrm>
            <a:off x="6546721" y="4114666"/>
            <a:ext cx="5040095" cy="731837"/>
            <a:chOff x="6455948" y="4189547"/>
            <a:chExt cx="4790086" cy="731425"/>
          </a:xfrm>
        </p:grpSpPr>
        <p:grpSp>
          <p:nvGrpSpPr>
            <p:cNvPr id="89" name="组合 23"/>
            <p:cNvGrpSpPr/>
            <p:nvPr/>
          </p:nvGrpSpPr>
          <p:grpSpPr bwMode="auto">
            <a:xfrm>
              <a:off x="6455948" y="4189547"/>
              <a:ext cx="731425" cy="731425"/>
              <a:chOff x="6467194" y="4444190"/>
              <a:chExt cx="731425" cy="731425"/>
            </a:xfrm>
          </p:grpSpPr>
          <p:sp>
            <p:nvSpPr>
              <p:cNvPr id="91" name="Rectangle 83"/>
              <p:cNvSpPr/>
              <p:nvPr/>
            </p:nvSpPr>
            <p:spPr>
              <a:xfrm>
                <a:off x="6467194" y="4444190"/>
                <a:ext cx="731928" cy="731425"/>
              </a:xfrm>
              <a:prstGeom prst="rect">
                <a:avLst/>
              </a:prstGeom>
              <a:solidFill>
                <a:srgbClr val="E90B46"/>
              </a:solidFill>
              <a:ln w="9525" cap="flat" cmpd="sng" algn="ctr">
                <a:noFill/>
                <a:prstDash val="solid"/>
              </a:ln>
              <a:effectLst/>
            </p:spPr>
            <p:txBody>
              <a:bodyPr lIns="45714" tIns="22857" rIns="45714" bIns="22857" anchor="ctr"/>
              <a:lstStyle/>
              <a:p>
                <a:pPr algn="ct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sp>
            <p:nvSpPr>
              <p:cNvPr id="92" name="Freeform 29"/>
              <p:cNvSpPr/>
              <p:nvPr/>
            </p:nvSpPr>
            <p:spPr bwMode="auto">
              <a:xfrm>
                <a:off x="6689472" y="4693287"/>
                <a:ext cx="265145" cy="204673"/>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ysClr val="window" lastClr="FFFFFF"/>
              </a:solidFill>
              <a:ln w="9525">
                <a:noFill/>
                <a:round/>
              </a:ln>
            </p:spPr>
            <p:txBody>
              <a:bodyPr lIns="45714" tIns="22857" rIns="45714" bIns="22857"/>
              <a:lstStyle/>
              <a:p>
                <a:pP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grpSp>
        <p:sp>
          <p:nvSpPr>
            <p:cNvPr id="90" name="TextBox 35"/>
            <p:cNvSpPr txBox="1">
              <a:spLocks noChangeArrowheads="1"/>
            </p:cNvSpPr>
            <p:nvPr/>
          </p:nvSpPr>
          <p:spPr bwMode="auto">
            <a:xfrm>
              <a:off x="7519566" y="4279638"/>
              <a:ext cx="3726468" cy="5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93" name="组合 92"/>
          <p:cNvGrpSpPr/>
          <p:nvPr/>
        </p:nvGrpSpPr>
        <p:grpSpPr bwMode="auto">
          <a:xfrm>
            <a:off x="6546722" y="5227502"/>
            <a:ext cx="5184110" cy="731838"/>
            <a:chOff x="6455948" y="5301929"/>
            <a:chExt cx="4790086" cy="731425"/>
          </a:xfrm>
        </p:grpSpPr>
        <p:grpSp>
          <p:nvGrpSpPr>
            <p:cNvPr id="94" name="组合 28"/>
            <p:cNvGrpSpPr/>
            <p:nvPr/>
          </p:nvGrpSpPr>
          <p:grpSpPr bwMode="auto">
            <a:xfrm>
              <a:off x="6455948" y="5301929"/>
              <a:ext cx="731425" cy="731425"/>
              <a:chOff x="6467194" y="5556572"/>
              <a:chExt cx="731425" cy="731425"/>
            </a:xfrm>
          </p:grpSpPr>
          <p:sp>
            <p:nvSpPr>
              <p:cNvPr id="96" name="Rectangle 87"/>
              <p:cNvSpPr/>
              <p:nvPr/>
            </p:nvSpPr>
            <p:spPr>
              <a:xfrm>
                <a:off x="6467194" y="5556572"/>
                <a:ext cx="731928" cy="731425"/>
              </a:xfrm>
              <a:prstGeom prst="rect">
                <a:avLst/>
              </a:prstGeom>
              <a:noFill/>
              <a:ln w="9525" cap="flat" cmpd="sng" algn="ctr">
                <a:solidFill>
                  <a:srgbClr val="FF0000"/>
                </a:solidFill>
                <a:prstDash val="solid"/>
              </a:ln>
              <a:effectLst/>
            </p:spPr>
            <p:txBody>
              <a:bodyPr lIns="45714" tIns="22857" rIns="45714" bIns="22857" anchor="ctr"/>
              <a:lstStyle/>
              <a:p>
                <a:pPr algn="ct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sp>
            <p:nvSpPr>
              <p:cNvPr id="97" name="Freeform 29"/>
              <p:cNvSpPr/>
              <p:nvPr/>
            </p:nvSpPr>
            <p:spPr bwMode="auto">
              <a:xfrm>
                <a:off x="6689472" y="5812016"/>
                <a:ext cx="265145" cy="204671"/>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rgbClr val="C00000"/>
              </a:solidFill>
              <a:ln w="9525">
                <a:noFill/>
                <a:round/>
              </a:ln>
            </p:spPr>
            <p:txBody>
              <a:bodyPr lIns="45714" tIns="22857" rIns="45714" bIns="22857"/>
              <a:lstStyle/>
              <a:p>
                <a:pPr defTabSz="544195" eaLnBrk="1" fontAlgn="auto" hangingPunct="1">
                  <a:spcBef>
                    <a:spcPts val="0"/>
                  </a:spcBef>
                  <a:spcAft>
                    <a:spcPts val="0"/>
                  </a:spcAft>
                  <a:defRPr/>
                </a:pPr>
                <a:endParaRPr lang="en-US" sz="2150" kern="0">
                  <a:solidFill>
                    <a:schemeClr val="tx1">
                      <a:lumMod val="75000"/>
                      <a:lumOff val="25000"/>
                    </a:schemeClr>
                  </a:solidFill>
                  <a:latin typeface="+mn-lt"/>
                  <a:ea typeface="+mn-ea"/>
                </a:endParaRPr>
              </a:p>
            </p:txBody>
          </p:sp>
        </p:grpSp>
        <p:sp>
          <p:nvSpPr>
            <p:cNvPr id="95" name="TextBox 35"/>
            <p:cNvSpPr txBox="1">
              <a:spLocks noChangeArrowheads="1"/>
            </p:cNvSpPr>
            <p:nvPr/>
          </p:nvSpPr>
          <p:spPr bwMode="auto">
            <a:xfrm>
              <a:off x="7519566" y="5406031"/>
              <a:ext cx="3726468" cy="5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mn-ea"/>
                </a:rPr>
                <a:t>这里可以添加主要内容这里可以添加主要内容这里可以添加主要内容这里可以添加主要内容</a:t>
              </a:r>
            </a:p>
          </p:txBody>
        </p:sp>
      </p:grpSp>
      <p:pic>
        <p:nvPicPr>
          <p:cNvPr id="3" name="图片 2"/>
          <p:cNvPicPr>
            <a:picLocks noChangeAspect="1"/>
          </p:cNvPicPr>
          <p:nvPr/>
        </p:nvPicPr>
        <p:blipFill rotWithShape="1">
          <a:blip r:embed="rId3" cstate="screen"/>
          <a:srcRect t="11085" b="21641"/>
          <a:stretch>
            <a:fillRect/>
          </a:stretch>
        </p:blipFill>
        <p:spPr>
          <a:xfrm>
            <a:off x="825316" y="1569901"/>
            <a:ext cx="4561490" cy="4603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up)">
                                      <p:cBhvr>
                                        <p:cTn id="11" dur="500"/>
                                        <p:tgtEl>
                                          <p:spTgt spid="8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up)">
                                      <p:cBhvr>
                                        <p:cTn id="15" dur="500"/>
                                        <p:tgtEl>
                                          <p:spTgt spid="8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up)">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千图设计师MC：ID 29795607库_组合 26"/>
          <p:cNvGrpSpPr/>
          <p:nvPr>
            <p:custDataLst>
              <p:tags r:id="rId1"/>
            </p:custDataLst>
          </p:nvPr>
        </p:nvGrpSpPr>
        <p:grpSpPr>
          <a:xfrm>
            <a:off x="4904960" y="2962155"/>
            <a:ext cx="2576168" cy="2576168"/>
            <a:chOff x="4904960" y="2962155"/>
            <a:chExt cx="2576168" cy="2576168"/>
          </a:xfrm>
        </p:grpSpPr>
        <p:sp>
          <p:nvSpPr>
            <p:cNvPr id="24" name="Oval 1"/>
            <p:cNvSpPr/>
            <p:nvPr/>
          </p:nvSpPr>
          <p:spPr>
            <a:xfrm>
              <a:off x="4904960" y="2962155"/>
              <a:ext cx="2576168" cy="2576168"/>
            </a:xfrm>
            <a:prstGeom prst="ellipse">
              <a:avLst/>
            </a:prstGeom>
            <a:noFill/>
            <a:ln w="285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2"/>
            <p:cNvSpPr/>
            <p:nvPr/>
          </p:nvSpPr>
          <p:spPr>
            <a:xfrm>
              <a:off x="6113303" y="4089399"/>
              <a:ext cx="201724" cy="201724"/>
            </a:xfrm>
            <a:prstGeom prst="ellipse">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6" name="Straight Connector 15"/>
            <p:cNvCxnSpPr>
              <a:stCxn id="33" idx="4"/>
              <a:endCxn id="25" idx="0"/>
            </p:cNvCxnSpPr>
            <p:nvPr/>
          </p:nvCxnSpPr>
          <p:spPr>
            <a:xfrm>
              <a:off x="6214113" y="3701491"/>
              <a:ext cx="53" cy="387909"/>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16"/>
            <p:cNvCxnSpPr>
              <a:stCxn id="36" idx="7"/>
              <a:endCxn id="25" idx="3"/>
            </p:cNvCxnSpPr>
            <p:nvPr/>
          </p:nvCxnSpPr>
          <p:spPr>
            <a:xfrm flipV="1">
              <a:off x="5712363" y="4261581"/>
              <a:ext cx="430483" cy="355118"/>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17"/>
            <p:cNvCxnSpPr>
              <a:stCxn id="30" idx="1"/>
              <a:endCxn id="25" idx="5"/>
            </p:cNvCxnSpPr>
            <p:nvPr/>
          </p:nvCxnSpPr>
          <p:spPr>
            <a:xfrm flipH="1" flipV="1">
              <a:off x="6285486" y="4261581"/>
              <a:ext cx="430813" cy="355118"/>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千图设计师MC：ID 29795607库_组合 23"/>
          <p:cNvGrpSpPr/>
          <p:nvPr>
            <p:custDataLst>
              <p:tags r:id="rId2"/>
            </p:custDataLst>
          </p:nvPr>
        </p:nvGrpSpPr>
        <p:grpSpPr>
          <a:xfrm>
            <a:off x="6481343" y="4381745"/>
            <a:ext cx="1604377" cy="1604373"/>
            <a:chOff x="6481343" y="4381745"/>
            <a:chExt cx="1604377" cy="1604373"/>
          </a:xfrm>
        </p:grpSpPr>
        <p:sp>
          <p:nvSpPr>
            <p:cNvPr id="30" name="Oval 3"/>
            <p:cNvSpPr/>
            <p:nvPr/>
          </p:nvSpPr>
          <p:spPr>
            <a:xfrm>
              <a:off x="6481343" y="4381745"/>
              <a:ext cx="1604377" cy="160437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buClr>
                  <a:prstClr val="white"/>
                </a:buClr>
                <a:defRPr/>
              </a:pPr>
              <a:r>
                <a:rPr lang="zh-CN" altLang="en-US" sz="1400" b="1">
                  <a:solidFill>
                    <a:schemeClr val="bg1"/>
                  </a:solidFill>
                </a:rPr>
                <a:t>标题文本</a:t>
              </a:r>
              <a:br>
                <a:rPr lang="zh-CN" altLang="en-US" sz="1400" b="1">
                  <a:solidFill>
                    <a:schemeClr val="bg1"/>
                  </a:solidFill>
                </a:rPr>
              </a:br>
              <a:r>
                <a:rPr lang="zh-CN" altLang="en-US" sz="1400" b="1">
                  <a:solidFill>
                    <a:schemeClr val="bg1"/>
                  </a:solidFill>
                </a:rPr>
                <a:t>预设</a:t>
              </a:r>
            </a:p>
          </p:txBody>
        </p:sp>
        <p:sp>
          <p:nvSpPr>
            <p:cNvPr id="31" name="Freeform: Shape 29"/>
            <p:cNvSpPr/>
            <p:nvPr/>
          </p:nvSpPr>
          <p:spPr bwMode="auto">
            <a:xfrm>
              <a:off x="7052999" y="4610337"/>
              <a:ext cx="490133" cy="49013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grpSp>
      <p:grpSp>
        <p:nvGrpSpPr>
          <p:cNvPr id="32" name="千图设计师MC：ID 29795607库_组合 1"/>
          <p:cNvGrpSpPr/>
          <p:nvPr>
            <p:custDataLst>
              <p:tags r:id="rId3"/>
            </p:custDataLst>
          </p:nvPr>
        </p:nvGrpSpPr>
        <p:grpSpPr>
          <a:xfrm>
            <a:off x="5411924" y="2097118"/>
            <a:ext cx="1604377" cy="1604373"/>
            <a:chOff x="5411924" y="2097118"/>
            <a:chExt cx="1604377" cy="1604373"/>
          </a:xfrm>
        </p:grpSpPr>
        <p:sp>
          <p:nvSpPr>
            <p:cNvPr id="33" name="Oval 5"/>
            <p:cNvSpPr/>
            <p:nvPr/>
          </p:nvSpPr>
          <p:spPr>
            <a:xfrm>
              <a:off x="5411924" y="2097118"/>
              <a:ext cx="1604377" cy="1604373"/>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buClr>
                  <a:prstClr val="white"/>
                </a:buClr>
                <a:defRPr/>
              </a:pPr>
              <a:r>
                <a:rPr lang="zh-CN" altLang="en-US" sz="1400" b="1">
                  <a:solidFill>
                    <a:schemeClr val="bg1"/>
                  </a:solidFill>
                </a:rPr>
                <a:t>标题文本</a:t>
              </a:r>
              <a:br>
                <a:rPr lang="zh-CN" altLang="en-US" sz="1400" b="1">
                  <a:solidFill>
                    <a:schemeClr val="bg1"/>
                  </a:solidFill>
                </a:rPr>
              </a:br>
              <a:r>
                <a:rPr lang="zh-CN" altLang="en-US" sz="1400" b="1">
                  <a:solidFill>
                    <a:schemeClr val="bg1"/>
                  </a:solidFill>
                </a:rPr>
                <a:t>预设</a:t>
              </a:r>
            </a:p>
          </p:txBody>
        </p:sp>
        <p:sp>
          <p:nvSpPr>
            <p:cNvPr id="34" name="Freeform: Shape 30"/>
            <p:cNvSpPr/>
            <p:nvPr/>
          </p:nvSpPr>
          <p:spPr bwMode="auto">
            <a:xfrm>
              <a:off x="5977929" y="2408228"/>
              <a:ext cx="490133" cy="49013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grpSp>
      <p:grpSp>
        <p:nvGrpSpPr>
          <p:cNvPr id="35" name="千图设计师MC：ID 29795607库_组合 25"/>
          <p:cNvGrpSpPr/>
          <p:nvPr>
            <p:custDataLst>
              <p:tags r:id="rId4"/>
            </p:custDataLst>
          </p:nvPr>
        </p:nvGrpSpPr>
        <p:grpSpPr>
          <a:xfrm>
            <a:off x="4342942" y="4381745"/>
            <a:ext cx="1604377" cy="1604373"/>
            <a:chOff x="4342942" y="4381745"/>
            <a:chExt cx="1604377" cy="1604373"/>
          </a:xfrm>
        </p:grpSpPr>
        <p:sp>
          <p:nvSpPr>
            <p:cNvPr id="36" name="Oval 4"/>
            <p:cNvSpPr/>
            <p:nvPr/>
          </p:nvSpPr>
          <p:spPr>
            <a:xfrm>
              <a:off x="4342942" y="4381745"/>
              <a:ext cx="1604377" cy="160437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b" anchorCtr="1">
              <a:normAutofit/>
            </a:bodyPr>
            <a:lstStyle/>
            <a:p>
              <a:pPr algn="ctr">
                <a:buClr>
                  <a:prstClr val="white"/>
                </a:buClr>
                <a:defRPr/>
              </a:pPr>
              <a:r>
                <a:rPr lang="zh-CN" altLang="en-US" sz="1400" b="1">
                  <a:solidFill>
                    <a:schemeClr val="bg1"/>
                  </a:solidFill>
                </a:rPr>
                <a:t>标题文本</a:t>
              </a:r>
              <a:br>
                <a:rPr lang="zh-CN" altLang="en-US" sz="1400" b="1">
                  <a:solidFill>
                    <a:schemeClr val="bg1"/>
                  </a:solidFill>
                </a:rPr>
              </a:br>
              <a:r>
                <a:rPr lang="zh-CN" altLang="en-US" sz="1400" b="1">
                  <a:solidFill>
                    <a:schemeClr val="bg1"/>
                  </a:solidFill>
                </a:rPr>
                <a:t>预设</a:t>
              </a:r>
            </a:p>
          </p:txBody>
        </p:sp>
        <p:sp>
          <p:nvSpPr>
            <p:cNvPr id="37" name="Freeform: Shape 31"/>
            <p:cNvSpPr/>
            <p:nvPr/>
          </p:nvSpPr>
          <p:spPr bwMode="auto">
            <a:xfrm>
              <a:off x="4895800" y="4620840"/>
              <a:ext cx="490133" cy="49013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grpSp>
      <p:grpSp>
        <p:nvGrpSpPr>
          <p:cNvPr id="38" name="千图设计师MC：ID 29795607库_组合 25"/>
          <p:cNvGrpSpPr/>
          <p:nvPr>
            <p:custDataLst>
              <p:tags r:id="rId5"/>
            </p:custDataLst>
          </p:nvPr>
        </p:nvGrpSpPr>
        <p:grpSpPr>
          <a:xfrm>
            <a:off x="1407049" y="4793734"/>
            <a:ext cx="2935893" cy="1006991"/>
            <a:chOff x="8328246" y="2276873"/>
            <a:chExt cx="2198694" cy="1006991"/>
          </a:xfrm>
        </p:grpSpPr>
        <p:sp>
          <p:nvSpPr>
            <p:cNvPr id="39" name="TextBox 26"/>
            <p:cNvSpPr txBox="1"/>
            <p:nvPr/>
          </p:nvSpPr>
          <p:spPr>
            <a:xfrm>
              <a:off x="8328247" y="2276873"/>
              <a:ext cx="2198693" cy="388226"/>
            </a:xfrm>
            <a:prstGeom prst="rect">
              <a:avLst/>
            </a:prstGeom>
            <a:noFill/>
          </p:spPr>
          <p:txBody>
            <a:bodyPr wrap="none" lIns="0" tIns="0" rIns="288000" bIns="0" anchor="b" anchorCtr="0">
              <a:normAutofit/>
            </a:bodyPr>
            <a:lstStyle/>
            <a:p>
              <a:pPr algn="r"/>
              <a:r>
                <a:rPr lang="zh-CN" altLang="en-US" sz="1600" b="1" dirty="0">
                  <a:solidFill>
                    <a:schemeClr val="accent3">
                      <a:lumMod val="100000"/>
                    </a:schemeClr>
                  </a:solidFill>
                </a:rPr>
                <a:t>输入标题文本</a:t>
              </a:r>
            </a:p>
          </p:txBody>
        </p:sp>
        <p:sp>
          <p:nvSpPr>
            <p:cNvPr id="40" name="TextBox 33"/>
            <p:cNvSpPr txBox="1"/>
            <p:nvPr/>
          </p:nvSpPr>
          <p:spPr>
            <a:xfrm>
              <a:off x="8328246" y="2665098"/>
              <a:ext cx="2198693" cy="618766"/>
            </a:xfrm>
            <a:prstGeom prst="rect">
              <a:avLst/>
            </a:prstGeom>
          </p:spPr>
          <p:txBody>
            <a:bodyPr vert="horz" wrap="square" lIns="0" tIns="0" rIns="288000" bIns="0" anchor="ctr">
              <a:normAutofit/>
            </a:bodyPr>
            <a:lstStyle/>
            <a:p>
              <a:pPr algn="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endParaRPr lang="zh-CN" altLang="en-US" sz="1050" dirty="0">
                <a:solidFill>
                  <a:schemeClr val="dk1">
                    <a:lumMod val="100000"/>
                  </a:schemeClr>
                </a:solidFill>
              </a:endParaRPr>
            </a:p>
          </p:txBody>
        </p:sp>
      </p:grpSp>
      <p:grpSp>
        <p:nvGrpSpPr>
          <p:cNvPr id="41" name="千图设计师MC：ID 29795607库_组合 34"/>
          <p:cNvGrpSpPr/>
          <p:nvPr>
            <p:custDataLst>
              <p:tags r:id="rId6"/>
            </p:custDataLst>
          </p:nvPr>
        </p:nvGrpSpPr>
        <p:grpSpPr>
          <a:xfrm>
            <a:off x="8085720" y="4793734"/>
            <a:ext cx="2823587" cy="1006991"/>
            <a:chOff x="1197898" y="2503545"/>
            <a:chExt cx="2198693" cy="1006991"/>
          </a:xfrm>
        </p:grpSpPr>
        <p:sp>
          <p:nvSpPr>
            <p:cNvPr id="42" name="TextBox 35"/>
            <p:cNvSpPr txBox="1"/>
            <p:nvPr/>
          </p:nvSpPr>
          <p:spPr>
            <a:xfrm>
              <a:off x="1197898" y="2503545"/>
              <a:ext cx="2198693" cy="388226"/>
            </a:xfrm>
            <a:prstGeom prst="rect">
              <a:avLst/>
            </a:prstGeom>
            <a:noFill/>
          </p:spPr>
          <p:txBody>
            <a:bodyPr wrap="none" lIns="288000" tIns="0" rIns="0" bIns="0" anchor="b" anchorCtr="0">
              <a:normAutofit/>
            </a:bodyPr>
            <a:lstStyle/>
            <a:p>
              <a:r>
                <a:rPr lang="zh-CN" altLang="en-US" sz="1600" b="1" dirty="0">
                  <a:solidFill>
                    <a:schemeClr val="accent2">
                      <a:lumMod val="100000"/>
                    </a:schemeClr>
                  </a:solidFill>
                </a:rPr>
                <a:t>输入标题文本</a:t>
              </a:r>
            </a:p>
          </p:txBody>
        </p:sp>
        <p:sp>
          <p:nvSpPr>
            <p:cNvPr id="43" name="TextBox 36"/>
            <p:cNvSpPr txBox="1"/>
            <p:nvPr/>
          </p:nvSpPr>
          <p:spPr>
            <a:xfrm>
              <a:off x="1197898" y="2891770"/>
              <a:ext cx="2198693" cy="618766"/>
            </a:xfrm>
            <a:prstGeom prst="rect">
              <a:avLst/>
            </a:prstGeom>
          </p:spPr>
          <p:txBody>
            <a:bodyPr vert="horz" wrap="square" lIns="288000" tIns="0" rIns="0" bIns="0" anchor="ctr" anchorCtr="0">
              <a:normAutofit/>
            </a:bodyPr>
            <a:lstStyle/>
            <a:p>
              <a:pPr algn="l">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endParaRPr lang="zh-CN" altLang="en-US" sz="1050" dirty="0">
                <a:solidFill>
                  <a:schemeClr val="dk1">
                    <a:lumMod val="100000"/>
                  </a:schemeClr>
                </a:solidFill>
              </a:endParaRPr>
            </a:p>
          </p:txBody>
        </p:sp>
      </p:grpSp>
      <p:grpSp>
        <p:nvGrpSpPr>
          <p:cNvPr id="44" name="千图设计师MC：ID 29795607库_组合 37"/>
          <p:cNvGrpSpPr/>
          <p:nvPr>
            <p:custDataLst>
              <p:tags r:id="rId7"/>
            </p:custDataLst>
          </p:nvPr>
        </p:nvGrpSpPr>
        <p:grpSpPr>
          <a:xfrm>
            <a:off x="5112027" y="1090127"/>
            <a:ext cx="2204170" cy="1006991"/>
            <a:chOff x="4685471" y="1120457"/>
            <a:chExt cx="2823587" cy="1006991"/>
          </a:xfrm>
        </p:grpSpPr>
        <p:sp>
          <p:nvSpPr>
            <p:cNvPr id="45" name="TextBox 38"/>
            <p:cNvSpPr txBox="1"/>
            <p:nvPr/>
          </p:nvSpPr>
          <p:spPr>
            <a:xfrm>
              <a:off x="4685471" y="1120457"/>
              <a:ext cx="2823587" cy="388226"/>
            </a:xfrm>
            <a:prstGeom prst="rect">
              <a:avLst/>
            </a:prstGeom>
            <a:noFill/>
          </p:spPr>
          <p:txBody>
            <a:bodyPr wrap="none" lIns="0" tIns="0" rIns="0" bIns="0" anchor="b" anchorCtr="1">
              <a:normAutofit/>
            </a:bodyPr>
            <a:lstStyle/>
            <a:p>
              <a:pPr algn="ctr"/>
              <a:r>
                <a:rPr lang="zh-CN" altLang="en-US" sz="1600" b="1" dirty="0">
                  <a:solidFill>
                    <a:schemeClr val="accent1">
                      <a:lumMod val="100000"/>
                    </a:schemeClr>
                  </a:solidFill>
                </a:rPr>
                <a:t>输入标题文本</a:t>
              </a:r>
            </a:p>
          </p:txBody>
        </p:sp>
        <p:sp>
          <p:nvSpPr>
            <p:cNvPr id="46" name="TextBox 39"/>
            <p:cNvSpPr txBox="1"/>
            <p:nvPr/>
          </p:nvSpPr>
          <p:spPr>
            <a:xfrm>
              <a:off x="4685471" y="1508682"/>
              <a:ext cx="2823587" cy="618766"/>
            </a:xfrm>
            <a:prstGeom prst="rect">
              <a:avLst/>
            </a:prstGeom>
          </p:spPr>
          <p:txBody>
            <a:bodyPr vert="horz" wrap="square" lIns="0" tIns="0" rIns="0" bIns="0" anchor="ctr"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endParaRPr lang="zh-CN" altLang="en-US" sz="1050" dirty="0">
                <a:solidFill>
                  <a:schemeClr val="dk1">
                    <a:lumMod val="10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 calcmode="lin" valueType="num">
                                      <p:cBhvr>
                                        <p:cTn id="14" dur="500" fill="hold"/>
                                        <p:tgtEl>
                                          <p:spTgt spid="32"/>
                                        </p:tgtEl>
                                      </p:cBhvr>
                                      <p:tavLst>
                                        <p:tav tm="0">
                                          <p:val>
                                            <p:fltVal val="360"/>
                                          </p:val>
                                        </p:tav>
                                        <p:tav tm="100000">
                                          <p:val>
                                            <p:fltVal val="0"/>
                                          </p:val>
                                        </p:tav>
                                      </p:tavLst>
                                    </p:anim>
                                    <p:animEffect transition="in" filter="fade">
                                      <p:cBhvr>
                                        <p:cTn id="15" dur="500"/>
                                        <p:tgtEl>
                                          <p:spTgt spid="32"/>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cBhvr>
                                      <p:tavLst>
                                        <p:tav tm="0">
                                          <p:val>
                                            <p:fltVal val="360"/>
                                          </p:val>
                                        </p:tav>
                                        <p:tav tm="100000">
                                          <p:val>
                                            <p:fltVal val="0"/>
                                          </p:val>
                                        </p:tav>
                                      </p:tavLst>
                                    </p:anim>
                                    <p:animEffect transition="in" filter="fade">
                                      <p:cBhvr>
                                        <p:cTn id="22" dur="500"/>
                                        <p:tgtEl>
                                          <p:spTgt spid="35"/>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 calcmode="lin" valueType="num">
                                      <p:cBhvr>
                                        <p:cTn id="28" dur="500" fill="hold"/>
                                        <p:tgtEl>
                                          <p:spTgt spid="29"/>
                                        </p:tgtEl>
                                      </p:cBhvr>
                                      <p:tavLst>
                                        <p:tav tm="0">
                                          <p:val>
                                            <p:fltVal val="360"/>
                                          </p:val>
                                        </p:tav>
                                        <p:tav tm="100000">
                                          <p:val>
                                            <p:fltVal val="0"/>
                                          </p:val>
                                        </p:tav>
                                      </p:tavLst>
                                    </p:anim>
                                    <p:animEffect transition="in" filter="fade">
                                      <p:cBhvr>
                                        <p:cTn id="29" dur="500"/>
                                        <p:tgtEl>
                                          <p:spTgt spid="29"/>
                                        </p:tgtEl>
                                      </p:cBhvr>
                                    </p:animEffect>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1+#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24"/>
            <a:ext cx="12192000" cy="471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p:cNvSpPr/>
          <p:nvPr/>
        </p:nvSpPr>
        <p:spPr>
          <a:xfrm>
            <a:off x="1195387" y="2187061"/>
            <a:ext cx="9801225" cy="3110652"/>
          </a:xfrm>
          <a:prstGeom prst="rect">
            <a:avLst/>
          </a:prstGeom>
          <a:solidFill>
            <a:srgbClr val="F33B48">
              <a:lumMod val="75000"/>
            </a:srgbClr>
          </a:solidFill>
          <a:ln w="12700" cap="flat" cmpd="sng" algn="ctr">
            <a:noFill/>
            <a:prstDash val="solid"/>
            <a:miter lim="800000"/>
          </a:ln>
          <a:effectLst>
            <a:outerShdw blurRad="203200" dist="63500" dir="5400000" algn="t" rotWithShape="0">
              <a:prstClr val="black">
                <a:alpha val="7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方正细谭黑简体" panose="02000000000000000000" pitchFamily="2" charset="-122"/>
              <a:ea typeface="方正细谭黑简体" panose="02000000000000000000" pitchFamily="2" charset="-122"/>
            </a:endParaRPr>
          </a:p>
        </p:txBody>
      </p:sp>
      <p:sp>
        <p:nvSpPr>
          <p:cNvPr id="17" name="文本框 3"/>
          <p:cNvSpPr txBox="1"/>
          <p:nvPr/>
        </p:nvSpPr>
        <p:spPr>
          <a:xfrm>
            <a:off x="1195386" y="2402194"/>
            <a:ext cx="9801225" cy="1200329"/>
          </a:xfrm>
          <a:prstGeom prst="rect">
            <a:avLst/>
          </a:prstGeom>
          <a:noFill/>
        </p:spPr>
        <p:txBody>
          <a:bodyPr wrap="square" rtlCol="0">
            <a:spAutoFit/>
            <a:scene3d>
              <a:camera prst="orthographicFront"/>
              <a:lightRig rig="threePt" dir="t"/>
            </a:scene3d>
            <a:sp3d contourW="12700"/>
          </a:bodyPr>
          <a:lstStyle/>
          <a:p>
            <a:pPr algn="dist"/>
            <a:r>
              <a:rPr lang="en-US" altLang="zh-CN"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rPr>
              <a:t>CONTENTS</a:t>
            </a:r>
            <a:endParaRPr lang="zh-CN" altLang="en-US"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endParaRPr>
          </a:p>
        </p:txBody>
      </p:sp>
      <p:grpSp>
        <p:nvGrpSpPr>
          <p:cNvPr id="18" name="组合 17"/>
          <p:cNvGrpSpPr/>
          <p:nvPr/>
        </p:nvGrpSpPr>
        <p:grpSpPr>
          <a:xfrm>
            <a:off x="2715240" y="3779184"/>
            <a:ext cx="6761519" cy="934643"/>
            <a:chOff x="2396573" y="3779184"/>
            <a:chExt cx="6761519" cy="934643"/>
          </a:xfrm>
        </p:grpSpPr>
        <p:sp>
          <p:nvSpPr>
            <p:cNvPr id="19" name="文本框 4"/>
            <p:cNvSpPr txBox="1"/>
            <p:nvPr/>
          </p:nvSpPr>
          <p:spPr>
            <a:xfrm>
              <a:off x="2396573" y="3790497"/>
              <a:ext cx="3722817" cy="923330"/>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rPr>
                <a:t>PART 04</a:t>
              </a:r>
              <a:endParaRPr kumimoji="0" lang="zh-CN" altLang="en-US"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endParaRPr>
            </a:p>
          </p:txBody>
        </p:sp>
        <p:sp>
          <p:nvSpPr>
            <p:cNvPr id="20" name="文本框 5"/>
            <p:cNvSpPr txBox="1"/>
            <p:nvPr/>
          </p:nvSpPr>
          <p:spPr>
            <a:xfrm>
              <a:off x="5471462" y="3779184"/>
              <a:ext cx="3686630" cy="830997"/>
            </a:xfrm>
            <a:prstGeom prst="rect">
              <a:avLst/>
            </a:prstGeom>
            <a:noFill/>
          </p:spPr>
          <p:txBody>
            <a:bodyPr wrap="square" rtlCol="0">
              <a:spAutoFit/>
              <a:scene3d>
                <a:camera prst="orthographicFront"/>
                <a:lightRig rig="threePt" dir="t"/>
              </a:scene3d>
              <a:sp3d contourW="12700"/>
            </a:bodyPr>
            <a:lstStyle/>
            <a:p>
              <a:pPr lvl="0"/>
              <a:r>
                <a:rPr lang="zh-CN" altLang="en-US" sz="4800" b="1" kern="0" dirty="0">
                  <a:solidFill>
                    <a:srgbClr val="FFFFFF"/>
                  </a:solidFill>
                  <a:latin typeface="方正细谭黑简体" panose="02000000000000000000" pitchFamily="2" charset="-122"/>
                  <a:ea typeface="方正细谭黑简体" panose="02000000000000000000" pitchFamily="2" charset="-122"/>
                  <a:cs typeface="Aharoni" panose="02010803020104030203" pitchFamily="2" charset="-79"/>
                </a:rPr>
                <a:t>未来规划</a:t>
              </a:r>
            </a:p>
          </p:txBody>
        </p:sp>
        <p:cxnSp>
          <p:nvCxnSpPr>
            <p:cNvPr id="21" name="直接连接符 20"/>
            <p:cNvCxnSpPr/>
            <p:nvPr/>
          </p:nvCxnSpPr>
          <p:spPr>
            <a:xfrm>
              <a:off x="5316765" y="3911269"/>
              <a:ext cx="0" cy="606455"/>
            </a:xfrm>
            <a:prstGeom prst="line">
              <a:avLst/>
            </a:prstGeom>
            <a:noFill/>
            <a:ln w="25400" cap="flat" cmpd="sng" algn="ctr">
              <a:solidFill>
                <a:srgbClr val="FFFFFF">
                  <a:alpha val="50000"/>
                </a:srgbClr>
              </a:solidFill>
              <a:prstDash val="solid"/>
              <a:miter lim="800000"/>
            </a:ln>
            <a:effectLst/>
          </p:spPr>
        </p:cxn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6894284" y="2860404"/>
            <a:ext cx="4441374" cy="1137192"/>
            <a:chOff x="6894284" y="2860404"/>
            <a:chExt cx="4441374" cy="1137192"/>
          </a:xfrm>
        </p:grpSpPr>
        <p:sp>
          <p:nvSpPr>
            <p:cNvPr id="52" name="矩形 51"/>
            <p:cNvSpPr/>
            <p:nvPr/>
          </p:nvSpPr>
          <p:spPr>
            <a:xfrm>
              <a:off x="6894285" y="2860404"/>
              <a:ext cx="4441372" cy="1137192"/>
            </a:xfrm>
            <a:prstGeom prst="rect">
              <a:avLst/>
            </a:prstGeom>
            <a:solidFill>
              <a:srgbClr val="F33B48">
                <a:lumMod val="75000"/>
              </a:srgbClr>
            </a:solidFill>
            <a:ln w="12700" cap="flat" cmpd="sng" algn="ctr">
              <a:noFill/>
              <a:prstDash val="solid"/>
              <a:miter lim="800000"/>
            </a:ln>
            <a:effectLst>
              <a:outerShdw blurRad="203200" dist="63500" dir="5400000" algn="t" rotWithShape="0">
                <a:prstClr val="black">
                  <a:alpha val="7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53" name="文本框 3"/>
            <p:cNvSpPr txBox="1"/>
            <p:nvPr/>
          </p:nvSpPr>
          <p:spPr>
            <a:xfrm>
              <a:off x="6894284" y="2934501"/>
              <a:ext cx="4441374"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smtClean="0">
                  <a:ln>
                    <a:noFill/>
                  </a:ln>
                  <a:solidFill>
                    <a:srgbClr val="FFFFFF">
                      <a:alpha val="30000"/>
                    </a:srgbClr>
                  </a:solidFill>
                  <a:effectLst/>
                  <a:uLnTx/>
                  <a:uFillTx/>
                  <a:latin typeface="Aharoni" panose="02010803020104030203" pitchFamily="2" charset="-79"/>
                  <a:cs typeface="Aharoni" panose="02010803020104030203" pitchFamily="2" charset="-79"/>
                </a:rPr>
                <a:t>CONTENTS</a:t>
              </a:r>
              <a:endParaRPr kumimoji="0" lang="zh-CN" altLang="en-US" sz="6000" b="0" i="0" u="none" strike="noStrike" kern="0" cap="none" spc="0" normalizeH="0" baseline="0" noProof="0" dirty="0" smtClean="0">
                <a:ln>
                  <a:noFill/>
                </a:ln>
                <a:solidFill>
                  <a:srgbClr val="FFFFFF">
                    <a:alpha val="30000"/>
                  </a:srgbClr>
                </a:solidFill>
                <a:effectLst/>
                <a:uLnTx/>
                <a:uFillTx/>
                <a:latin typeface="Aharoni" panose="02010803020104030203" pitchFamily="2" charset="-79"/>
                <a:cs typeface="Aharoni" panose="02010803020104030203" pitchFamily="2" charset="-79"/>
              </a:endParaRPr>
            </a:p>
          </p:txBody>
        </p:sp>
        <p:sp>
          <p:nvSpPr>
            <p:cNvPr id="54" name="文本框 4"/>
            <p:cNvSpPr txBox="1"/>
            <p:nvPr/>
          </p:nvSpPr>
          <p:spPr>
            <a:xfrm>
              <a:off x="7721600" y="3066963"/>
              <a:ext cx="278674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smtClean="0">
                  <a:ln>
                    <a:noFill/>
                  </a:ln>
                  <a:solidFill>
                    <a:srgbClr val="FFFFFF"/>
                  </a:solidFill>
                  <a:effectLst>
                    <a:outerShdw blurRad="228600" dist="38100" dir="2700000" algn="tl" rotWithShape="0">
                      <a:prstClr val="black">
                        <a:alpha val="81000"/>
                      </a:prstClr>
                    </a:outerShdw>
                  </a:effectLst>
                  <a:uLnTx/>
                  <a:uFillTx/>
                  <a:latin typeface="Aharoni" panose="02010803020104030203" pitchFamily="2" charset="-79"/>
                  <a:cs typeface="Aharoni" panose="02010803020104030203" pitchFamily="2" charset="-79"/>
                </a:rPr>
                <a:t>目 录</a:t>
              </a:r>
            </a:p>
          </p:txBody>
        </p:sp>
      </p:grpSp>
      <p:grpSp>
        <p:nvGrpSpPr>
          <p:cNvPr id="55" name="组合 54"/>
          <p:cNvGrpSpPr/>
          <p:nvPr/>
        </p:nvGrpSpPr>
        <p:grpSpPr>
          <a:xfrm>
            <a:off x="653141" y="1036453"/>
            <a:ext cx="4818746" cy="762092"/>
            <a:chOff x="653141" y="1036453"/>
            <a:chExt cx="4818746" cy="762092"/>
          </a:xfrm>
        </p:grpSpPr>
        <p:grpSp>
          <p:nvGrpSpPr>
            <p:cNvPr id="56" name="组合 55"/>
            <p:cNvGrpSpPr/>
            <p:nvPr/>
          </p:nvGrpSpPr>
          <p:grpSpPr>
            <a:xfrm>
              <a:off x="653141" y="1036453"/>
              <a:ext cx="1190172" cy="762092"/>
              <a:chOff x="653141" y="1036453"/>
              <a:chExt cx="1190172" cy="762092"/>
            </a:xfrm>
          </p:grpSpPr>
          <p:sp>
            <p:nvSpPr>
              <p:cNvPr id="58" name="矩形: 圆角 5"/>
              <p:cNvSpPr/>
              <p:nvPr/>
            </p:nvSpPr>
            <p:spPr>
              <a:xfrm>
                <a:off x="870856" y="1043802"/>
                <a:ext cx="754743" cy="754743"/>
              </a:xfrm>
              <a:prstGeom prst="roundRect">
                <a:avLst/>
              </a:prstGeom>
              <a:solidFill>
                <a:srgbClr val="F33B48">
                  <a:lumMod val="75000"/>
                </a:srgbClr>
              </a:solidFill>
              <a:ln w="28575" cap="flat" cmpd="sng" algn="ctr">
                <a:solidFill>
                  <a:srgbClr val="FFFFFF"/>
                </a:solidFill>
                <a:prstDash val="solid"/>
                <a:miter lim="800000"/>
              </a:ln>
              <a:effectLst>
                <a:outerShdw blurRad="190500" dist="38100" dir="2700000" algn="tl"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文本框 6"/>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rPr>
                  <a:t>01</a:t>
                </a:r>
                <a:endParaRPr kumimoji="0" lang="zh-CN" altLang="en-US"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endParaRPr>
              </a:p>
            </p:txBody>
          </p:sp>
        </p:grpSp>
        <p:sp>
          <p:nvSpPr>
            <p:cNvPr id="57" name="文本框 8"/>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lvl="0"/>
              <a:r>
                <a:rPr lang="zh-CN" altLang="en-US" sz="2800" b="1" kern="0" dirty="0">
                  <a:solidFill>
                    <a:srgbClr val="FFFFFF"/>
                  </a:solidFill>
                  <a:latin typeface="Aharoni" panose="02010803020104030203" pitchFamily="2" charset="-79"/>
                  <a:cs typeface="Aharoni" panose="02010803020104030203" pitchFamily="2" charset="-79"/>
                </a:rPr>
                <a:t>关于我</a:t>
              </a:r>
            </a:p>
          </p:txBody>
        </p:sp>
      </p:grpSp>
      <p:grpSp>
        <p:nvGrpSpPr>
          <p:cNvPr id="60" name="组合 59"/>
          <p:cNvGrpSpPr/>
          <p:nvPr/>
        </p:nvGrpSpPr>
        <p:grpSpPr>
          <a:xfrm>
            <a:off x="653141" y="2309659"/>
            <a:ext cx="4818746" cy="762092"/>
            <a:chOff x="653141" y="1036453"/>
            <a:chExt cx="4818746" cy="762092"/>
          </a:xfrm>
        </p:grpSpPr>
        <p:grpSp>
          <p:nvGrpSpPr>
            <p:cNvPr id="61" name="组合 60"/>
            <p:cNvGrpSpPr/>
            <p:nvPr/>
          </p:nvGrpSpPr>
          <p:grpSpPr>
            <a:xfrm>
              <a:off x="653141" y="1036453"/>
              <a:ext cx="1190172" cy="762092"/>
              <a:chOff x="653141" y="1036453"/>
              <a:chExt cx="1190172" cy="762092"/>
            </a:xfrm>
          </p:grpSpPr>
          <p:sp>
            <p:nvSpPr>
              <p:cNvPr id="63" name="矩形: 圆角 13"/>
              <p:cNvSpPr/>
              <p:nvPr/>
            </p:nvSpPr>
            <p:spPr>
              <a:xfrm>
                <a:off x="870856" y="1043802"/>
                <a:ext cx="754743" cy="754743"/>
              </a:xfrm>
              <a:prstGeom prst="roundRect">
                <a:avLst/>
              </a:prstGeom>
              <a:solidFill>
                <a:srgbClr val="F33B48">
                  <a:lumMod val="75000"/>
                </a:srgbClr>
              </a:solidFill>
              <a:ln w="28575" cap="flat" cmpd="sng" algn="ctr">
                <a:solidFill>
                  <a:srgbClr val="FFFFFF"/>
                </a:solidFill>
                <a:prstDash val="solid"/>
                <a:miter lim="800000"/>
              </a:ln>
              <a:effectLst>
                <a:outerShdw blurRad="190500" dist="38100" dir="2700000" algn="tl"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文本框 14"/>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rPr>
                  <a:t>02</a:t>
                </a:r>
                <a:endParaRPr kumimoji="0" lang="zh-CN" altLang="en-US"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endParaRPr>
              </a:p>
            </p:txBody>
          </p:sp>
        </p:grpSp>
        <p:sp>
          <p:nvSpPr>
            <p:cNvPr id="62" name="文本框 12"/>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lvl="0"/>
              <a:r>
                <a:rPr lang="zh-CN" altLang="en-US" sz="2800" b="1" kern="0" dirty="0">
                  <a:solidFill>
                    <a:srgbClr val="FFFFFF"/>
                  </a:solidFill>
                  <a:latin typeface="Aharoni" panose="02010803020104030203" pitchFamily="2" charset="-79"/>
                  <a:cs typeface="Aharoni" panose="02010803020104030203" pitchFamily="2" charset="-79"/>
                </a:rPr>
                <a:t>岗位认知</a:t>
              </a:r>
            </a:p>
          </p:txBody>
        </p:sp>
      </p:grpSp>
      <p:grpSp>
        <p:nvGrpSpPr>
          <p:cNvPr id="65" name="组合 64"/>
          <p:cNvGrpSpPr/>
          <p:nvPr/>
        </p:nvGrpSpPr>
        <p:grpSpPr>
          <a:xfrm>
            <a:off x="653141" y="3582865"/>
            <a:ext cx="4818746" cy="762092"/>
            <a:chOff x="653141" y="1036453"/>
            <a:chExt cx="4818746" cy="762092"/>
          </a:xfrm>
        </p:grpSpPr>
        <p:grpSp>
          <p:nvGrpSpPr>
            <p:cNvPr id="66" name="组合 65"/>
            <p:cNvGrpSpPr/>
            <p:nvPr/>
          </p:nvGrpSpPr>
          <p:grpSpPr>
            <a:xfrm>
              <a:off x="653141" y="1036453"/>
              <a:ext cx="1190172" cy="762092"/>
              <a:chOff x="653141" y="1036453"/>
              <a:chExt cx="1190172" cy="762092"/>
            </a:xfrm>
          </p:grpSpPr>
          <p:sp>
            <p:nvSpPr>
              <p:cNvPr id="68" name="矩形: 圆角 18"/>
              <p:cNvSpPr/>
              <p:nvPr/>
            </p:nvSpPr>
            <p:spPr>
              <a:xfrm>
                <a:off x="870856" y="1043802"/>
                <a:ext cx="754743" cy="754743"/>
              </a:xfrm>
              <a:prstGeom prst="roundRect">
                <a:avLst/>
              </a:prstGeom>
              <a:solidFill>
                <a:srgbClr val="F33B48">
                  <a:lumMod val="75000"/>
                </a:srgbClr>
              </a:solidFill>
              <a:ln w="28575" cap="flat" cmpd="sng" algn="ctr">
                <a:solidFill>
                  <a:srgbClr val="FFFFFF"/>
                </a:solidFill>
                <a:prstDash val="solid"/>
                <a:miter lim="800000"/>
              </a:ln>
              <a:effectLst>
                <a:outerShdw blurRad="190500" dist="38100" dir="2700000" algn="tl"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69" name="文本框 19"/>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rPr>
                  <a:t>03</a:t>
                </a:r>
                <a:endParaRPr kumimoji="0" lang="zh-CN" altLang="en-US"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endParaRPr>
              </a:p>
            </p:txBody>
          </p:sp>
        </p:grpSp>
        <p:sp>
          <p:nvSpPr>
            <p:cNvPr id="67" name="文本框 17"/>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lvl="0"/>
              <a:r>
                <a:rPr lang="zh-CN" altLang="en-US" sz="2800" b="1" kern="0" dirty="0">
                  <a:solidFill>
                    <a:srgbClr val="FFFFFF"/>
                  </a:solidFill>
                  <a:latin typeface="Aharoni" panose="02010803020104030203" pitchFamily="2" charset="-79"/>
                  <a:cs typeface="Aharoni" panose="02010803020104030203" pitchFamily="2" charset="-79"/>
                </a:rPr>
                <a:t>胜任能力</a:t>
              </a:r>
            </a:p>
          </p:txBody>
        </p:sp>
      </p:grpSp>
      <p:grpSp>
        <p:nvGrpSpPr>
          <p:cNvPr id="70" name="组合 69"/>
          <p:cNvGrpSpPr/>
          <p:nvPr/>
        </p:nvGrpSpPr>
        <p:grpSpPr>
          <a:xfrm>
            <a:off x="653141" y="4856070"/>
            <a:ext cx="4818746" cy="762092"/>
            <a:chOff x="653141" y="1036453"/>
            <a:chExt cx="4818746" cy="762092"/>
          </a:xfrm>
        </p:grpSpPr>
        <p:grpSp>
          <p:nvGrpSpPr>
            <p:cNvPr id="71" name="组合 70"/>
            <p:cNvGrpSpPr/>
            <p:nvPr/>
          </p:nvGrpSpPr>
          <p:grpSpPr>
            <a:xfrm>
              <a:off x="653141" y="1036453"/>
              <a:ext cx="1190172" cy="762092"/>
              <a:chOff x="653141" y="1036453"/>
              <a:chExt cx="1190172" cy="762092"/>
            </a:xfrm>
          </p:grpSpPr>
          <p:sp>
            <p:nvSpPr>
              <p:cNvPr id="73" name="矩形: 圆角 23"/>
              <p:cNvSpPr/>
              <p:nvPr/>
            </p:nvSpPr>
            <p:spPr>
              <a:xfrm>
                <a:off x="870856" y="1043802"/>
                <a:ext cx="754743" cy="754743"/>
              </a:xfrm>
              <a:prstGeom prst="roundRect">
                <a:avLst/>
              </a:prstGeom>
              <a:solidFill>
                <a:srgbClr val="F33B48">
                  <a:lumMod val="75000"/>
                </a:srgbClr>
              </a:solidFill>
              <a:ln w="28575" cap="flat" cmpd="sng" algn="ctr">
                <a:solidFill>
                  <a:srgbClr val="FFFFFF"/>
                </a:solidFill>
                <a:prstDash val="solid"/>
                <a:miter lim="800000"/>
              </a:ln>
              <a:effectLst>
                <a:outerShdw blurRad="190500" dist="38100" dir="2700000" algn="tl" rotWithShape="0">
                  <a:prstClr val="black">
                    <a:alpha val="5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endParaRPr>
              </a:p>
            </p:txBody>
          </p:sp>
          <p:sp>
            <p:nvSpPr>
              <p:cNvPr id="74" name="文本框 24"/>
              <p:cNvSpPr txBox="1"/>
              <p:nvPr/>
            </p:nvSpPr>
            <p:spPr>
              <a:xfrm>
                <a:off x="653141" y="1036453"/>
                <a:ext cx="1190172" cy="707886"/>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rPr>
                  <a:t>04</a:t>
                </a:r>
                <a:endParaRPr kumimoji="0" lang="zh-CN" altLang="en-US" sz="4000" b="1" i="0" u="none" strike="noStrike" kern="0" cap="none" spc="0" normalizeH="0" baseline="0" noProof="0" dirty="0" smtClean="0">
                  <a:ln>
                    <a:noFill/>
                  </a:ln>
                  <a:solidFill>
                    <a:srgbClr val="FFFFFF"/>
                  </a:solidFill>
                  <a:effectLst/>
                  <a:uLnTx/>
                  <a:uFillTx/>
                  <a:latin typeface="Aharoni" panose="02010803020104030203" pitchFamily="2" charset="-79"/>
                  <a:cs typeface="Aharoni" panose="02010803020104030203" pitchFamily="2" charset="-79"/>
                </a:endParaRPr>
              </a:p>
            </p:txBody>
          </p:sp>
        </p:grpSp>
        <p:sp>
          <p:nvSpPr>
            <p:cNvPr id="72" name="文本框 22"/>
            <p:cNvSpPr txBox="1"/>
            <p:nvPr/>
          </p:nvSpPr>
          <p:spPr>
            <a:xfrm>
              <a:off x="1785257" y="1154314"/>
              <a:ext cx="3686630" cy="523220"/>
            </a:xfrm>
            <a:prstGeom prst="rect">
              <a:avLst/>
            </a:prstGeom>
            <a:noFill/>
          </p:spPr>
          <p:txBody>
            <a:bodyPr wrap="square" rtlCol="0">
              <a:spAutoFit/>
              <a:scene3d>
                <a:camera prst="orthographicFront"/>
                <a:lightRig rig="threePt" dir="t"/>
              </a:scene3d>
              <a:sp3d contourW="12700"/>
            </a:bodyPr>
            <a:lstStyle/>
            <a:p>
              <a:pPr lvl="0"/>
              <a:r>
                <a:rPr lang="zh-CN" altLang="en-US" sz="2800" b="1" kern="0" dirty="0">
                  <a:solidFill>
                    <a:srgbClr val="FFFFFF"/>
                  </a:solidFill>
                  <a:latin typeface="Aharoni" panose="02010803020104030203" pitchFamily="2" charset="-79"/>
                  <a:cs typeface="Aharoni" panose="02010803020104030203" pitchFamily="2" charset="-79"/>
                </a:rPr>
                <a:t>未来规划</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1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41000">
                                          <p:cBhvr additive="base">
                                            <p:cTn id="7" dur="1000" fill="hold"/>
                                            <p:tgtEl>
                                              <p:spTgt spid="55"/>
                                            </p:tgtEl>
                                            <p:attrNameLst>
                                              <p:attrName>ppt_x</p:attrName>
                                            </p:attrNameLst>
                                          </p:cBhvr>
                                          <p:tavLst>
                                            <p:tav tm="0">
                                              <p:val>
                                                <p:strVal val="1+#ppt_w/2"/>
                                              </p:val>
                                            </p:tav>
                                            <p:tav tm="100000">
                                              <p:val>
                                                <p:strVal val="#ppt_x"/>
                                              </p:val>
                                            </p:tav>
                                          </p:tavLst>
                                        </p:anim>
                                        <p:anim calcmode="lin" valueType="num" p14:bounceEnd="41000">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1000">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14:bounceEnd="41000">
                                          <p:cBhvr additive="base">
                                            <p:cTn id="11" dur="1000" fill="hold"/>
                                            <p:tgtEl>
                                              <p:spTgt spid="60"/>
                                            </p:tgtEl>
                                            <p:attrNameLst>
                                              <p:attrName>ppt_x</p:attrName>
                                            </p:attrNameLst>
                                          </p:cBhvr>
                                          <p:tavLst>
                                            <p:tav tm="0">
                                              <p:val>
                                                <p:strVal val="1+#ppt_w/2"/>
                                              </p:val>
                                            </p:tav>
                                            <p:tav tm="100000">
                                              <p:val>
                                                <p:strVal val="#ppt_x"/>
                                              </p:val>
                                            </p:tav>
                                          </p:tavLst>
                                        </p:anim>
                                        <p:anim calcmode="lin" valueType="num" p14:bounceEnd="41000">
                                          <p:cBhvr additive="base">
                                            <p:cTn id="12" dur="10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1000">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14:bounceEnd="41000">
                                          <p:cBhvr additive="base">
                                            <p:cTn id="15" dur="1000" fill="hold"/>
                                            <p:tgtEl>
                                              <p:spTgt spid="65"/>
                                            </p:tgtEl>
                                            <p:attrNameLst>
                                              <p:attrName>ppt_x</p:attrName>
                                            </p:attrNameLst>
                                          </p:cBhvr>
                                          <p:tavLst>
                                            <p:tav tm="0">
                                              <p:val>
                                                <p:strVal val="1+#ppt_w/2"/>
                                              </p:val>
                                            </p:tav>
                                            <p:tav tm="100000">
                                              <p:val>
                                                <p:strVal val="#ppt_x"/>
                                              </p:val>
                                            </p:tav>
                                          </p:tavLst>
                                        </p:anim>
                                        <p:anim calcmode="lin" valueType="num" p14:bounceEnd="41000">
                                          <p:cBhvr additive="base">
                                            <p:cTn id="16" dur="10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1000">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14:bounceEnd="41000">
                                          <p:cBhvr additive="base">
                                            <p:cTn id="19" dur="1000" fill="hold"/>
                                            <p:tgtEl>
                                              <p:spTgt spid="70"/>
                                            </p:tgtEl>
                                            <p:attrNameLst>
                                              <p:attrName>ppt_x</p:attrName>
                                            </p:attrNameLst>
                                          </p:cBhvr>
                                          <p:tavLst>
                                            <p:tav tm="0">
                                              <p:val>
                                                <p:strVal val="1+#ppt_w/2"/>
                                              </p:val>
                                            </p:tav>
                                            <p:tav tm="100000">
                                              <p:val>
                                                <p:strVal val="#ppt_x"/>
                                              </p:val>
                                            </p:tav>
                                          </p:tavLst>
                                        </p:anim>
                                        <p:anim calcmode="lin" valueType="num" p14:bounceEnd="41000">
                                          <p:cBhvr additive="base">
                                            <p:cTn id="20" dur="100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1+#ppt_w/2"/>
                                              </p:val>
                                            </p:tav>
                                            <p:tav tm="100000">
                                              <p:val>
                                                <p:strVal val="#ppt_x"/>
                                              </p:val>
                                            </p:tav>
                                          </p:tavLst>
                                        </p:anim>
                                        <p:anim calcmode="lin" valueType="num">
                                          <p:cBhvr additive="base">
                                            <p:cTn id="12" dur="10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000" fill="hold"/>
                                            <p:tgtEl>
                                              <p:spTgt spid="65"/>
                                            </p:tgtEl>
                                            <p:attrNameLst>
                                              <p:attrName>ppt_x</p:attrName>
                                            </p:attrNameLst>
                                          </p:cBhvr>
                                          <p:tavLst>
                                            <p:tav tm="0">
                                              <p:val>
                                                <p:strVal val="1+#ppt_w/2"/>
                                              </p:val>
                                            </p:tav>
                                            <p:tav tm="100000">
                                              <p:val>
                                                <p:strVal val="#ppt_x"/>
                                              </p:val>
                                            </p:tav>
                                          </p:tavLst>
                                        </p:anim>
                                        <p:anim calcmode="lin" valueType="num">
                                          <p:cBhvr additive="base">
                                            <p:cTn id="16" dur="10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1000" fill="hold"/>
                                            <p:tgtEl>
                                              <p:spTgt spid="70"/>
                                            </p:tgtEl>
                                            <p:attrNameLst>
                                              <p:attrName>ppt_x</p:attrName>
                                            </p:attrNameLst>
                                          </p:cBhvr>
                                          <p:tavLst>
                                            <p:tav tm="0">
                                              <p:val>
                                                <p:strVal val="1+#ppt_w/2"/>
                                              </p:val>
                                            </p:tav>
                                            <p:tav tm="100000">
                                              <p:val>
                                                <p:strVal val="#ppt_x"/>
                                              </p:val>
                                            </p:tav>
                                          </p:tavLst>
                                        </p:anim>
                                        <p:anim calcmode="lin" valueType="num">
                                          <p:cBhvr additive="base">
                                            <p:cTn id="20" dur="100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72455" y="1772817"/>
            <a:ext cx="2577341" cy="3840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文本框 5"/>
          <p:cNvSpPr txBox="1"/>
          <p:nvPr/>
        </p:nvSpPr>
        <p:spPr>
          <a:xfrm>
            <a:off x="874599" y="4685747"/>
            <a:ext cx="2195166" cy="625684"/>
          </a:xfrm>
          <a:prstGeom prst="rect">
            <a:avLst/>
          </a:prstGeom>
          <a:noFill/>
        </p:spPr>
        <p:txBody>
          <a:bodyPr wrap="square" rtlCol="0">
            <a:spAutoFit/>
          </a:bodyPr>
          <a:lstStyle/>
          <a:p>
            <a:pPr>
              <a:lnSpc>
                <a:spcPct val="130000"/>
              </a:lnSpc>
            </a:pPr>
            <a:r>
              <a:rPr lang="zh-CN" altLang="en-US" sz="1335" dirty="0">
                <a:solidFill>
                  <a:srgbClr val="FFFFFF"/>
                </a:solidFill>
                <a:cs typeface="Arial" panose="020B0604020202020204" pitchFamily="34" charset="0"/>
              </a:rPr>
              <a:t>标题数字等都可以通过点击和重新输入进行更改。</a:t>
            </a:r>
          </a:p>
        </p:txBody>
      </p:sp>
      <p:sp>
        <p:nvSpPr>
          <p:cNvPr id="22" name="矩形 21"/>
          <p:cNvSpPr/>
          <p:nvPr/>
        </p:nvSpPr>
        <p:spPr>
          <a:xfrm>
            <a:off x="874598" y="4350883"/>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日程安排</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415147" y="1772817"/>
            <a:ext cx="2577341" cy="384042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文本框 9"/>
          <p:cNvSpPr txBox="1"/>
          <p:nvPr/>
        </p:nvSpPr>
        <p:spPr>
          <a:xfrm>
            <a:off x="3607986" y="2219847"/>
            <a:ext cx="2195166" cy="625684"/>
          </a:xfrm>
          <a:prstGeom prst="rect">
            <a:avLst/>
          </a:prstGeom>
          <a:noFill/>
        </p:spPr>
        <p:txBody>
          <a:bodyPr wrap="square" rtlCol="0">
            <a:spAutoFit/>
          </a:bodyPr>
          <a:lstStyle/>
          <a:p>
            <a:pPr>
              <a:lnSpc>
                <a:spcPct val="130000"/>
              </a:lnSpc>
            </a:pPr>
            <a:r>
              <a:rPr lang="zh-CN" altLang="en-US" sz="1335" dirty="0">
                <a:solidFill>
                  <a:srgbClr val="FFFFFF"/>
                </a:solidFill>
                <a:cs typeface="Arial" panose="020B0604020202020204" pitchFamily="34" charset="0"/>
              </a:rPr>
              <a:t>标题数字等都可以通过点击和重新输入进行更改。</a:t>
            </a:r>
          </a:p>
        </p:txBody>
      </p:sp>
      <p:sp>
        <p:nvSpPr>
          <p:cNvPr id="26" name="矩形 25"/>
          <p:cNvSpPr/>
          <p:nvPr/>
        </p:nvSpPr>
        <p:spPr>
          <a:xfrm>
            <a:off x="3607985" y="1884983"/>
            <a:ext cx="1210588" cy="400110"/>
          </a:xfrm>
          <a:prstGeom prst="rect">
            <a:avLst/>
          </a:prstGeom>
        </p:spPr>
        <p:txBody>
          <a:bodyPr wrap="none">
            <a:spAutoFit/>
          </a:bodyPr>
          <a:lstStyle/>
          <a:p>
            <a:r>
              <a:rPr lang="zh-CN" altLang="en-US" sz="2000" b="1" dirty="0">
                <a:solidFill>
                  <a:srgbClr val="E90B46"/>
                </a:solidFill>
                <a:latin typeface="微软雅黑" panose="020B0503020204020204" pitchFamily="34" charset="-122"/>
                <a:ea typeface="微软雅黑" panose="020B0503020204020204" pitchFamily="34" charset="-122"/>
              </a:rPr>
              <a:t>行动策略</a:t>
            </a:r>
            <a:endParaRPr lang="en-US" altLang="zh-CN" sz="2000" b="1" dirty="0">
              <a:solidFill>
                <a:srgbClr val="E90B46"/>
              </a:solidFill>
              <a:latin typeface="微软雅黑" panose="020B0503020204020204" pitchFamily="34" charset="-122"/>
              <a:ea typeface="微软雅黑" panose="020B0503020204020204" pitchFamily="34" charset="-122"/>
            </a:endParaRPr>
          </a:p>
        </p:txBody>
      </p:sp>
      <p:sp>
        <p:nvSpPr>
          <p:cNvPr id="27" name="矩形 26"/>
          <p:cNvSpPr/>
          <p:nvPr/>
        </p:nvSpPr>
        <p:spPr>
          <a:xfrm>
            <a:off x="6157841" y="1772817"/>
            <a:ext cx="2577341" cy="38404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文本框 13"/>
          <p:cNvSpPr txBox="1"/>
          <p:nvPr/>
        </p:nvSpPr>
        <p:spPr>
          <a:xfrm>
            <a:off x="6342245" y="4709767"/>
            <a:ext cx="2195166" cy="625684"/>
          </a:xfrm>
          <a:prstGeom prst="rect">
            <a:avLst/>
          </a:prstGeom>
          <a:noFill/>
        </p:spPr>
        <p:txBody>
          <a:bodyPr wrap="square" rtlCol="0">
            <a:spAutoFit/>
          </a:bodyPr>
          <a:lstStyle/>
          <a:p>
            <a:pPr>
              <a:lnSpc>
                <a:spcPct val="130000"/>
              </a:lnSpc>
            </a:pPr>
            <a:r>
              <a:rPr lang="zh-CN" altLang="en-US" sz="1335" dirty="0">
                <a:solidFill>
                  <a:srgbClr val="FFFFFF"/>
                </a:solidFill>
                <a:cs typeface="Arial" panose="020B0604020202020204" pitchFamily="34" charset="0"/>
              </a:rPr>
              <a:t>标题数字等都可以通过点击和重新输入进行更改。</a:t>
            </a:r>
          </a:p>
        </p:txBody>
      </p:sp>
      <p:sp>
        <p:nvSpPr>
          <p:cNvPr id="30" name="矩形 29"/>
          <p:cNvSpPr/>
          <p:nvPr/>
        </p:nvSpPr>
        <p:spPr>
          <a:xfrm>
            <a:off x="6342244" y="4374903"/>
            <a:ext cx="1210588" cy="400110"/>
          </a:xfrm>
          <a:prstGeom prst="rect">
            <a:avLst/>
          </a:prstGeom>
        </p:spPr>
        <p:txBody>
          <a:bodyPr wrap="none">
            <a:spAutoFit/>
          </a:bodyPr>
          <a:lstStyle/>
          <a:p>
            <a:r>
              <a:rPr lang="zh-CN" altLang="en-US" sz="2000" b="1" dirty="0">
                <a:solidFill>
                  <a:srgbClr val="FFFFFF"/>
                </a:solidFill>
                <a:latin typeface="微软雅黑" panose="020B0503020204020204" pitchFamily="34" charset="-122"/>
                <a:ea typeface="微软雅黑" panose="020B0503020204020204" pitchFamily="34" charset="-122"/>
              </a:rPr>
              <a:t>后勤保障</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31" name="矩形 30"/>
          <p:cNvSpPr/>
          <p:nvPr/>
        </p:nvSpPr>
        <p:spPr>
          <a:xfrm>
            <a:off x="8900534" y="1772817"/>
            <a:ext cx="2577341" cy="384042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3" name="文本框 17"/>
          <p:cNvSpPr txBox="1"/>
          <p:nvPr/>
        </p:nvSpPr>
        <p:spPr>
          <a:xfrm>
            <a:off x="9097631" y="2216582"/>
            <a:ext cx="2195166" cy="625684"/>
          </a:xfrm>
          <a:prstGeom prst="rect">
            <a:avLst/>
          </a:prstGeom>
          <a:noFill/>
        </p:spPr>
        <p:txBody>
          <a:bodyPr wrap="square" rtlCol="0">
            <a:spAutoFit/>
          </a:bodyPr>
          <a:lstStyle/>
          <a:p>
            <a:pPr>
              <a:lnSpc>
                <a:spcPct val="130000"/>
              </a:lnSpc>
            </a:pPr>
            <a:r>
              <a:rPr lang="zh-CN" altLang="en-US" sz="1335" dirty="0">
                <a:solidFill>
                  <a:srgbClr val="FFFFFF"/>
                </a:solidFill>
                <a:cs typeface="Arial" panose="020B0604020202020204" pitchFamily="34" charset="0"/>
              </a:rPr>
              <a:t>标题数字等都可以通过点击和重新输入进行更改。</a:t>
            </a:r>
          </a:p>
        </p:txBody>
      </p:sp>
      <p:sp>
        <p:nvSpPr>
          <p:cNvPr id="34" name="矩形 33"/>
          <p:cNvSpPr/>
          <p:nvPr/>
        </p:nvSpPr>
        <p:spPr>
          <a:xfrm>
            <a:off x="9097631" y="1881717"/>
            <a:ext cx="1210588" cy="400110"/>
          </a:xfrm>
          <a:prstGeom prst="rect">
            <a:avLst/>
          </a:prstGeom>
        </p:spPr>
        <p:txBody>
          <a:bodyPr wrap="none">
            <a:spAutoFit/>
          </a:bodyPr>
          <a:lstStyle/>
          <a:p>
            <a:r>
              <a:rPr lang="zh-CN" altLang="en-US" sz="2000" b="1" dirty="0">
                <a:solidFill>
                  <a:srgbClr val="E90B46"/>
                </a:solidFill>
                <a:latin typeface="微软雅黑" panose="020B0503020204020204" pitchFamily="34" charset="-122"/>
                <a:ea typeface="微软雅黑" panose="020B0503020204020204" pitchFamily="34" charset="-122"/>
              </a:rPr>
              <a:t>客户服务</a:t>
            </a:r>
            <a:endParaRPr lang="en-US" altLang="zh-CN" sz="2000" b="1" dirty="0">
              <a:solidFill>
                <a:srgbClr val="E90B4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screen"/>
          <a:srcRect/>
          <a:stretch>
            <a:fillRect/>
          </a:stretch>
        </p:blipFill>
        <p:spPr>
          <a:xfrm>
            <a:off x="6342244" y="1891311"/>
            <a:ext cx="2195167" cy="2075895"/>
          </a:xfrm>
          <a:prstGeom prst="rect">
            <a:avLst/>
          </a:prstGeom>
        </p:spPr>
      </p:pic>
      <p:pic>
        <p:nvPicPr>
          <p:cNvPr id="3" name="图片 2"/>
          <p:cNvPicPr>
            <a:picLocks noChangeAspect="1"/>
          </p:cNvPicPr>
          <p:nvPr/>
        </p:nvPicPr>
        <p:blipFill rotWithShape="1">
          <a:blip r:embed="rId4" cstate="screen"/>
          <a:srcRect r="-3636" b="-2400"/>
          <a:stretch>
            <a:fillRect/>
          </a:stretch>
        </p:blipFill>
        <p:spPr>
          <a:xfrm>
            <a:off x="811534" y="1881717"/>
            <a:ext cx="2375198" cy="2022425"/>
          </a:xfrm>
          <a:prstGeom prst="rect">
            <a:avLst/>
          </a:prstGeom>
        </p:spPr>
      </p:pic>
      <p:pic>
        <p:nvPicPr>
          <p:cNvPr id="35" name="图片 34"/>
          <p:cNvPicPr>
            <a:picLocks noChangeAspect="1"/>
          </p:cNvPicPr>
          <p:nvPr/>
        </p:nvPicPr>
        <p:blipFill rotWithShape="1">
          <a:blip r:embed="rId5" cstate="screen"/>
          <a:srcRect/>
          <a:stretch>
            <a:fillRect/>
          </a:stretch>
        </p:blipFill>
        <p:spPr>
          <a:xfrm>
            <a:off x="3560687" y="3967206"/>
            <a:ext cx="2242465" cy="1497555"/>
          </a:xfrm>
          <a:prstGeom prst="rect">
            <a:avLst/>
          </a:prstGeom>
        </p:spPr>
      </p:pic>
      <p:pic>
        <p:nvPicPr>
          <p:cNvPr id="36" name="图片 35"/>
          <p:cNvPicPr>
            <a:picLocks noChangeAspect="1"/>
          </p:cNvPicPr>
          <p:nvPr/>
        </p:nvPicPr>
        <p:blipFill>
          <a:blip r:embed="rId6" cstate="screen"/>
          <a:stretch>
            <a:fillRect/>
          </a:stretch>
        </p:blipFill>
        <p:spPr>
          <a:xfrm>
            <a:off x="9049056" y="3967206"/>
            <a:ext cx="2308368" cy="1537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4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8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8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8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20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2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2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animBg="1"/>
      <p:bldP spid="25" grpId="0"/>
      <p:bldP spid="26" grpId="0"/>
      <p:bldP spid="27" grpId="0" animBg="1"/>
      <p:bldP spid="29" grpId="0"/>
      <p:bldP spid="30" grpId="0"/>
      <p:bldP spid="31" grpId="0" animBg="1"/>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719135" y="1231715"/>
            <a:ext cx="10753728" cy="1003245"/>
            <a:chOff x="719135" y="1231715"/>
            <a:chExt cx="10753728" cy="1003245"/>
          </a:xfrm>
        </p:grpSpPr>
        <p:sp>
          <p:nvSpPr>
            <p:cNvPr id="16" name="TextBox 21"/>
            <p:cNvSpPr txBox="1"/>
            <p:nvPr/>
          </p:nvSpPr>
          <p:spPr>
            <a:xfrm>
              <a:off x="3446336" y="1231715"/>
              <a:ext cx="5299341" cy="516420"/>
            </a:xfrm>
            <a:prstGeom prst="rect">
              <a:avLst/>
            </a:prstGeom>
          </p:spPr>
          <p:txBody>
            <a:bodyPr wrap="none" anchor="ctr">
              <a:normAutofit/>
            </a:bodyPr>
            <a:lstStyle/>
            <a:p>
              <a:pPr algn="ctr"/>
              <a:r>
                <a:rPr lang="zh-CN" altLang="en-US" sz="2400" dirty="0"/>
                <a:t>输入标题文本</a:t>
              </a:r>
            </a:p>
          </p:txBody>
        </p:sp>
        <p:sp>
          <p:nvSpPr>
            <p:cNvPr id="17" name="TextBox 22"/>
            <p:cNvSpPr txBox="1"/>
            <p:nvPr/>
          </p:nvSpPr>
          <p:spPr>
            <a:xfrm>
              <a:off x="719135" y="1534209"/>
              <a:ext cx="10753728" cy="700751"/>
            </a:xfrm>
            <a:prstGeom prst="rect">
              <a:avLst/>
            </a:prstGeom>
          </p:spPr>
          <p:txBody>
            <a:bodyPr wrap="square" anchor="ctr">
              <a:normAutofit/>
            </a:bodyPr>
            <a:lstStyle/>
            <a:p>
              <a:pPr marL="0" indent="0" algn="ctr">
                <a:lnSpc>
                  <a:spcPct val="120000"/>
                </a:lnSpc>
                <a:buNone/>
              </a:pPr>
              <a:r>
                <a:rPr lang="zh-CN" altLang="en-US" sz="1400" dirty="0">
                  <a:solidFill>
                    <a:schemeClr val="dk1">
                      <a:lumMod val="100000"/>
                    </a:schemeClr>
                  </a:solidFill>
                </a:rPr>
                <a:t>请替换文字内容复制你的内容到此 如需更改请在（设置形状格式）菜单下（文本选项）中调整</a:t>
              </a:r>
            </a:p>
          </p:txBody>
        </p:sp>
      </p:grpSp>
      <p:pic>
        <p:nvPicPr>
          <p:cNvPr id="3" name="图片 2"/>
          <p:cNvPicPr>
            <a:picLocks noChangeAspect="1"/>
          </p:cNvPicPr>
          <p:nvPr/>
        </p:nvPicPr>
        <p:blipFill rotWithShape="1">
          <a:blip r:embed="rId4" cstate="screen"/>
          <a:srcRect/>
          <a:stretch>
            <a:fillRect/>
          </a:stretch>
        </p:blipFill>
        <p:spPr>
          <a:xfrm>
            <a:off x="1071402" y="3134353"/>
            <a:ext cx="4487571" cy="2461521"/>
          </a:xfrm>
          <a:prstGeom prst="rect">
            <a:avLst/>
          </a:prstGeom>
        </p:spPr>
      </p:pic>
      <p:pic>
        <p:nvPicPr>
          <p:cNvPr id="22" name="图片 21"/>
          <p:cNvPicPr>
            <a:picLocks noChangeAspect="1"/>
          </p:cNvPicPr>
          <p:nvPr/>
        </p:nvPicPr>
        <p:blipFill>
          <a:blip r:embed="rId5" cstate="screen"/>
          <a:stretch>
            <a:fillRect/>
          </a:stretch>
        </p:blipFill>
        <p:spPr>
          <a:xfrm>
            <a:off x="5799674" y="2650614"/>
            <a:ext cx="4987636" cy="3429000"/>
          </a:xfrm>
          <a:prstGeom prst="rect">
            <a:avLst/>
          </a:prstGeom>
        </p:spPr>
      </p:pic>
      <p:sp>
        <p:nvSpPr>
          <p:cNvPr id="23" name="矩形 22"/>
          <p:cNvSpPr/>
          <p:nvPr/>
        </p:nvSpPr>
        <p:spPr>
          <a:xfrm>
            <a:off x="3446336" y="5770179"/>
            <a:ext cx="2112637" cy="3094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2368331" y="3309551"/>
            <a:ext cx="1167024" cy="1168001"/>
            <a:chOff x="3287425" y="3613920"/>
            <a:chExt cx="648499" cy="649042"/>
          </a:xfrm>
        </p:grpSpPr>
        <p:sp>
          <p:nvSpPr>
            <p:cNvPr id="60" name="Oval 7"/>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Oval 8"/>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135" b="1">
                  <a:solidFill>
                    <a:schemeClr val="bg1"/>
                  </a:solidFill>
                </a:rPr>
                <a:t>01</a:t>
              </a:r>
            </a:p>
          </p:txBody>
        </p:sp>
      </p:grpSp>
      <p:grpSp>
        <p:nvGrpSpPr>
          <p:cNvPr id="13" name="Group 45"/>
          <p:cNvGrpSpPr/>
          <p:nvPr/>
        </p:nvGrpSpPr>
        <p:grpSpPr>
          <a:xfrm>
            <a:off x="2430770" y="1727640"/>
            <a:ext cx="1042145" cy="1042140"/>
            <a:chOff x="846989" y="1401020"/>
            <a:chExt cx="877416" cy="877416"/>
          </a:xfrm>
          <a:effectLst/>
        </p:grpSpPr>
        <p:sp>
          <p:nvSpPr>
            <p:cNvPr id="29" name="Teardrop 46"/>
            <p:cNvSpPr/>
            <p:nvPr/>
          </p:nvSpPr>
          <p:spPr>
            <a:xfrm rot="8100000">
              <a:off x="846989" y="1401020"/>
              <a:ext cx="877416" cy="877416"/>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4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600" b="1">
                  <a:solidFill>
                    <a:schemeClr val="tx1">
                      <a:lumMod val="75000"/>
                      <a:lumOff val="25000"/>
                    </a:schemeClr>
                  </a:solidFill>
                </a:rPr>
                <a:t>70%</a:t>
              </a:r>
            </a:p>
          </p:txBody>
        </p:sp>
      </p:grpSp>
      <p:grpSp>
        <p:nvGrpSpPr>
          <p:cNvPr id="6" name="Group 9"/>
          <p:cNvGrpSpPr/>
          <p:nvPr/>
        </p:nvGrpSpPr>
        <p:grpSpPr>
          <a:xfrm>
            <a:off x="9093025" y="3309551"/>
            <a:ext cx="1167024" cy="1168001"/>
            <a:chOff x="5249342" y="1406453"/>
            <a:chExt cx="648499" cy="649042"/>
          </a:xfrm>
        </p:grpSpPr>
        <p:sp>
          <p:nvSpPr>
            <p:cNvPr id="58" name="Oval 10"/>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Oval 1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135" b="1">
                  <a:solidFill>
                    <a:schemeClr val="bg1"/>
                  </a:solidFill>
                </a:rPr>
                <a:t>03</a:t>
              </a:r>
            </a:p>
          </p:txBody>
        </p:sp>
      </p:grpSp>
      <p:grpSp>
        <p:nvGrpSpPr>
          <p:cNvPr id="14" name="Group 48"/>
          <p:cNvGrpSpPr/>
          <p:nvPr/>
        </p:nvGrpSpPr>
        <p:grpSpPr>
          <a:xfrm>
            <a:off x="9155464" y="1727640"/>
            <a:ext cx="1042145" cy="1042140"/>
            <a:chOff x="846989" y="1401020"/>
            <a:chExt cx="877416" cy="877416"/>
          </a:xfrm>
          <a:effectLst/>
        </p:grpSpPr>
        <p:sp>
          <p:nvSpPr>
            <p:cNvPr id="27" name="Teardrop 49"/>
            <p:cNvSpPr/>
            <p:nvPr/>
          </p:nvSpPr>
          <p:spPr>
            <a:xfrm rot="8100000">
              <a:off x="846989" y="1401020"/>
              <a:ext cx="877416" cy="877416"/>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5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600" b="1">
                  <a:solidFill>
                    <a:schemeClr val="tx1">
                      <a:lumMod val="75000"/>
                      <a:lumOff val="25000"/>
                    </a:schemeClr>
                  </a:solidFill>
                </a:rPr>
                <a:t>95%</a:t>
              </a:r>
            </a:p>
          </p:txBody>
        </p:sp>
      </p:grpSp>
      <p:grpSp>
        <p:nvGrpSpPr>
          <p:cNvPr id="4" name="Group 3"/>
          <p:cNvGrpSpPr/>
          <p:nvPr/>
        </p:nvGrpSpPr>
        <p:grpSpPr>
          <a:xfrm>
            <a:off x="5698530" y="3309551"/>
            <a:ext cx="1167024" cy="1168001"/>
            <a:chOff x="3287425" y="1417883"/>
            <a:chExt cx="648499" cy="649042"/>
          </a:xfrm>
        </p:grpSpPr>
        <p:sp>
          <p:nvSpPr>
            <p:cNvPr id="62" name="Oval 4"/>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Oval 5"/>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135" b="1">
                  <a:solidFill>
                    <a:schemeClr val="bg1"/>
                  </a:solidFill>
                </a:rPr>
                <a:t>02</a:t>
              </a:r>
            </a:p>
          </p:txBody>
        </p:sp>
      </p:grpSp>
      <p:grpSp>
        <p:nvGrpSpPr>
          <p:cNvPr id="15" name="Group 54"/>
          <p:cNvGrpSpPr/>
          <p:nvPr/>
        </p:nvGrpSpPr>
        <p:grpSpPr>
          <a:xfrm>
            <a:off x="5760969" y="1730047"/>
            <a:ext cx="1042145" cy="1042140"/>
            <a:chOff x="846989" y="1401020"/>
            <a:chExt cx="877416" cy="877416"/>
          </a:xfrm>
          <a:effectLst/>
        </p:grpSpPr>
        <p:sp>
          <p:nvSpPr>
            <p:cNvPr id="25" name="Teardrop 55"/>
            <p:cNvSpPr/>
            <p:nvPr/>
          </p:nvSpPr>
          <p:spPr>
            <a:xfrm rot="8100000">
              <a:off x="846989" y="1401020"/>
              <a:ext cx="877416" cy="877416"/>
            </a:xfrm>
            <a:prstGeom prst="teardrop">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5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600" b="1">
                  <a:solidFill>
                    <a:schemeClr val="tx1">
                      <a:lumMod val="75000"/>
                      <a:lumOff val="25000"/>
                    </a:schemeClr>
                  </a:solidFill>
                </a:rPr>
                <a:t>90%</a:t>
              </a:r>
            </a:p>
          </p:txBody>
        </p:sp>
      </p:grpSp>
      <p:grpSp>
        <p:nvGrpSpPr>
          <p:cNvPr id="16" name="千图设计师MC：ID 29795607库_组合 66"/>
          <p:cNvGrpSpPr/>
          <p:nvPr>
            <p:custDataLst>
              <p:tags r:id="rId1"/>
            </p:custDataLst>
          </p:nvPr>
        </p:nvGrpSpPr>
        <p:grpSpPr>
          <a:xfrm>
            <a:off x="5058786" y="4982614"/>
            <a:ext cx="2448272" cy="692500"/>
            <a:chOff x="4871864" y="5328867"/>
            <a:chExt cx="2448272" cy="692500"/>
          </a:xfrm>
        </p:grpSpPr>
        <p:sp>
          <p:nvSpPr>
            <p:cNvPr id="23" name="TextBox 52"/>
            <p:cNvSpPr txBox="1"/>
            <p:nvPr/>
          </p:nvSpPr>
          <p:spPr>
            <a:xfrm>
              <a:off x="4871864" y="5513536"/>
              <a:ext cx="2448272" cy="507831"/>
            </a:xfrm>
            <a:prstGeom prst="rect">
              <a:avLst/>
            </a:prstGeom>
            <a:noFill/>
          </p:spPr>
          <p:txBody>
            <a:bodyPr wrap="square" lIns="0" tIns="0" rIns="0" bIns="0">
              <a:normAutofit/>
            </a:bodyPr>
            <a:lstStyle/>
            <a:p>
              <a:pPr algn="ctr" defTabSz="1218565">
                <a:lnSpc>
                  <a:spcPct val="120000"/>
                </a:lnSpc>
                <a:spcBef>
                  <a:spcPct val="0"/>
                </a:spcBef>
                <a:defRPr/>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24" name="Rectangle 53"/>
            <p:cNvSpPr/>
            <p:nvPr/>
          </p:nvSpPr>
          <p:spPr>
            <a:xfrm>
              <a:off x="4871864" y="5328867"/>
              <a:ext cx="2448272" cy="184666"/>
            </a:xfrm>
            <a:prstGeom prst="rect">
              <a:avLst/>
            </a:prstGeom>
          </p:spPr>
          <p:txBody>
            <a:bodyPr wrap="none" lIns="0" tIns="0" rIns="0" bIns="0">
              <a:normAutofit/>
            </a:bodyPr>
            <a:lstStyle/>
            <a:p>
              <a:pPr algn="ctr"/>
              <a:r>
                <a:rPr lang="zh-CN" altLang="en-US" sz="1200" b="1" dirty="0">
                  <a:solidFill>
                    <a:schemeClr val="accent1"/>
                  </a:solidFill>
                </a:rPr>
                <a:t>输入标题文本</a:t>
              </a:r>
            </a:p>
          </p:txBody>
        </p:sp>
      </p:grpSp>
      <p:grpSp>
        <p:nvGrpSpPr>
          <p:cNvPr id="17" name="千图设计师MC：ID 29795607库_组合 65"/>
          <p:cNvGrpSpPr/>
          <p:nvPr>
            <p:custDataLst>
              <p:tags r:id="rId2"/>
            </p:custDataLst>
          </p:nvPr>
        </p:nvGrpSpPr>
        <p:grpSpPr>
          <a:xfrm>
            <a:off x="1727706" y="4982614"/>
            <a:ext cx="2448272" cy="692500"/>
            <a:chOff x="1540784" y="5328867"/>
            <a:chExt cx="2448272" cy="692500"/>
          </a:xfrm>
        </p:grpSpPr>
        <p:sp>
          <p:nvSpPr>
            <p:cNvPr id="21" name="TextBox 58"/>
            <p:cNvSpPr txBox="1"/>
            <p:nvPr/>
          </p:nvSpPr>
          <p:spPr>
            <a:xfrm>
              <a:off x="1540784" y="5513536"/>
              <a:ext cx="2448272" cy="507831"/>
            </a:xfrm>
            <a:prstGeom prst="rect">
              <a:avLst/>
            </a:prstGeom>
            <a:noFill/>
          </p:spPr>
          <p:txBody>
            <a:bodyPr wrap="square" lIns="0" tIns="0" rIns="0" bIns="0">
              <a:normAutofit/>
            </a:bodyPr>
            <a:lstStyle/>
            <a:p>
              <a:pPr algn="ctr" defTabSz="1218565">
                <a:lnSpc>
                  <a:spcPct val="120000"/>
                </a:lnSpc>
                <a:spcBef>
                  <a:spcPct val="0"/>
                </a:spcBef>
                <a:defRPr/>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22" name="Rectangle 59"/>
            <p:cNvSpPr/>
            <p:nvPr/>
          </p:nvSpPr>
          <p:spPr>
            <a:xfrm>
              <a:off x="1540784" y="5328867"/>
              <a:ext cx="2448272" cy="184666"/>
            </a:xfrm>
            <a:prstGeom prst="rect">
              <a:avLst/>
            </a:prstGeom>
          </p:spPr>
          <p:txBody>
            <a:bodyPr wrap="none" lIns="0" tIns="0" rIns="0" bIns="0">
              <a:normAutofit/>
            </a:bodyPr>
            <a:lstStyle/>
            <a:p>
              <a:pPr algn="ctr"/>
              <a:r>
                <a:rPr lang="zh-CN" altLang="en-US" sz="1200" b="1" dirty="0">
                  <a:solidFill>
                    <a:schemeClr val="accent3"/>
                  </a:solidFill>
                </a:rPr>
                <a:t>输入标题文本</a:t>
              </a:r>
            </a:p>
          </p:txBody>
        </p:sp>
      </p:grpSp>
      <p:grpSp>
        <p:nvGrpSpPr>
          <p:cNvPr id="18" name="千图设计师MC：ID 29795607库_组合 67"/>
          <p:cNvGrpSpPr/>
          <p:nvPr>
            <p:custDataLst>
              <p:tags r:id="rId3"/>
            </p:custDataLst>
          </p:nvPr>
        </p:nvGrpSpPr>
        <p:grpSpPr>
          <a:xfrm>
            <a:off x="8469250" y="4982611"/>
            <a:ext cx="2448272" cy="692500"/>
            <a:chOff x="8282328" y="5328864"/>
            <a:chExt cx="2448272" cy="692500"/>
          </a:xfrm>
        </p:grpSpPr>
        <p:sp>
          <p:nvSpPr>
            <p:cNvPr id="19" name="TextBox 61"/>
            <p:cNvSpPr txBox="1"/>
            <p:nvPr/>
          </p:nvSpPr>
          <p:spPr>
            <a:xfrm>
              <a:off x="8282328" y="5513533"/>
              <a:ext cx="2448272" cy="507831"/>
            </a:xfrm>
            <a:prstGeom prst="rect">
              <a:avLst/>
            </a:prstGeom>
            <a:noFill/>
          </p:spPr>
          <p:txBody>
            <a:bodyPr wrap="square" lIns="0" tIns="0" rIns="0" bIns="0">
              <a:normAutofit/>
            </a:bodyPr>
            <a:lstStyle/>
            <a:p>
              <a:pPr algn="ctr" defTabSz="1218565">
                <a:lnSpc>
                  <a:spcPct val="120000"/>
                </a:lnSpc>
                <a:spcBef>
                  <a:spcPct val="0"/>
                </a:spcBef>
                <a:defRPr/>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20" name="Rectangle 62"/>
            <p:cNvSpPr/>
            <p:nvPr/>
          </p:nvSpPr>
          <p:spPr>
            <a:xfrm>
              <a:off x="8282328" y="5328864"/>
              <a:ext cx="2448272" cy="184666"/>
            </a:xfrm>
            <a:prstGeom prst="rect">
              <a:avLst/>
            </a:prstGeom>
          </p:spPr>
          <p:txBody>
            <a:bodyPr wrap="none" lIns="0" tIns="0" rIns="0" bIns="0">
              <a:normAutofit/>
            </a:bodyPr>
            <a:lstStyle/>
            <a:p>
              <a:pPr algn="ctr"/>
              <a:r>
                <a:rPr lang="zh-CN" altLang="en-US" sz="1200" b="1" dirty="0">
                  <a:solidFill>
                    <a:schemeClr val="accent4"/>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千图设计师MC：ID 29795607库_椭圆 5"/>
          <p:cNvSpPr/>
          <p:nvPr>
            <p:custDataLst>
              <p:tags r:id="rId1"/>
            </p:custDataLst>
          </p:nvPr>
        </p:nvSpPr>
        <p:spPr>
          <a:xfrm>
            <a:off x="2589902" y="4325606"/>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千图设计师MC：ID 29795607库_椭圆 6"/>
          <p:cNvSpPr/>
          <p:nvPr>
            <p:custDataLst>
              <p:tags r:id="rId2"/>
            </p:custDataLst>
          </p:nvPr>
        </p:nvSpPr>
        <p:spPr>
          <a:xfrm>
            <a:off x="5964717" y="4325606"/>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千图设计师MC：ID 29795607库_椭圆 7"/>
          <p:cNvSpPr/>
          <p:nvPr>
            <p:custDataLst>
              <p:tags r:id="rId3"/>
            </p:custDataLst>
          </p:nvPr>
        </p:nvSpPr>
        <p:spPr>
          <a:xfrm>
            <a:off x="9344202" y="4325606"/>
            <a:ext cx="291356" cy="291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1" name="千图设计师MC：ID 29795607库_组合 8"/>
          <p:cNvGrpSpPr/>
          <p:nvPr>
            <p:custDataLst>
              <p:tags r:id="rId4"/>
            </p:custDataLst>
          </p:nvPr>
        </p:nvGrpSpPr>
        <p:grpSpPr>
          <a:xfrm>
            <a:off x="894415" y="2293346"/>
            <a:ext cx="10121809" cy="1838019"/>
            <a:chOff x="894415" y="2293346"/>
            <a:chExt cx="10121809" cy="1838019"/>
          </a:xfrm>
        </p:grpSpPr>
        <p:sp>
          <p:nvSpPr>
            <p:cNvPr id="32" name="Oval 9"/>
            <p:cNvSpPr/>
            <p:nvPr/>
          </p:nvSpPr>
          <p:spPr>
            <a:xfrm>
              <a:off x="10101824" y="2783212"/>
              <a:ext cx="914400" cy="9144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10"/>
            <p:cNvSpPr/>
            <p:nvPr/>
          </p:nvSpPr>
          <p:spPr>
            <a:xfrm>
              <a:off x="7643389" y="2631879"/>
              <a:ext cx="1217066" cy="121706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11"/>
            <p:cNvSpPr/>
            <p:nvPr/>
          </p:nvSpPr>
          <p:spPr>
            <a:xfrm>
              <a:off x="8598927" y="234945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Oval 12"/>
            <p:cNvSpPr/>
            <p:nvPr/>
          </p:nvSpPr>
          <p:spPr>
            <a:xfrm>
              <a:off x="6725685" y="2783211"/>
              <a:ext cx="914400" cy="9144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Oval 13"/>
            <p:cNvSpPr/>
            <p:nvPr/>
          </p:nvSpPr>
          <p:spPr>
            <a:xfrm>
              <a:off x="4267250" y="2631878"/>
              <a:ext cx="1217066" cy="121706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Oval 14"/>
            <p:cNvSpPr/>
            <p:nvPr/>
          </p:nvSpPr>
          <p:spPr>
            <a:xfrm>
              <a:off x="5222788" y="2349457"/>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3352850" y="2783212"/>
              <a:ext cx="914400" cy="9144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Oval 16"/>
            <p:cNvSpPr/>
            <p:nvPr/>
          </p:nvSpPr>
          <p:spPr>
            <a:xfrm>
              <a:off x="894415" y="2631879"/>
              <a:ext cx="1217066" cy="121706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Oval 17"/>
            <p:cNvSpPr/>
            <p:nvPr/>
          </p:nvSpPr>
          <p:spPr>
            <a:xfrm>
              <a:off x="1849953" y="2349458"/>
              <a:ext cx="1781907"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Oval 18"/>
            <p:cNvSpPr/>
            <p:nvPr/>
          </p:nvSpPr>
          <p:spPr>
            <a:xfrm>
              <a:off x="3859822" y="2737489"/>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19"/>
            <p:cNvSpPr/>
            <p:nvPr/>
          </p:nvSpPr>
          <p:spPr>
            <a:xfrm>
              <a:off x="7229898" y="2737489"/>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Freeform: Shape 20"/>
            <p:cNvSpPr/>
            <p:nvPr/>
          </p:nvSpPr>
          <p:spPr bwMode="auto">
            <a:xfrm>
              <a:off x="4176615" y="3056301"/>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21"/>
            <p:cNvSpPr/>
            <p:nvPr/>
          </p:nvSpPr>
          <p:spPr bwMode="auto">
            <a:xfrm>
              <a:off x="7550112" y="3056301"/>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22"/>
            <p:cNvSpPr>
              <a:spLocks noChangeAspect="1"/>
            </p:cNvSpPr>
            <p:nvPr/>
          </p:nvSpPr>
          <p:spPr bwMode="auto">
            <a:xfrm>
              <a:off x="5945027" y="2724236"/>
              <a:ext cx="423005" cy="383365"/>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algn="ctr"/>
              <a:endParaRPr/>
            </a:p>
          </p:txBody>
        </p:sp>
        <p:sp>
          <p:nvSpPr>
            <p:cNvPr id="46" name="Freeform: Shape 23"/>
            <p:cNvSpPr>
              <a:spLocks noChangeAspect="1"/>
            </p:cNvSpPr>
            <p:nvPr/>
          </p:nvSpPr>
          <p:spPr bwMode="auto">
            <a:xfrm>
              <a:off x="9319630" y="2713992"/>
              <a:ext cx="393506" cy="39360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a:p>
          </p:txBody>
        </p:sp>
        <p:sp>
          <p:nvSpPr>
            <p:cNvPr id="47" name="Freeform: Shape 24"/>
            <p:cNvSpPr>
              <a:spLocks noChangeAspect="1"/>
            </p:cNvSpPr>
            <p:nvPr/>
          </p:nvSpPr>
          <p:spPr bwMode="auto">
            <a:xfrm>
              <a:off x="2550053" y="2693479"/>
              <a:ext cx="371709" cy="44488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a:p>
          </p:txBody>
        </p:sp>
        <p:sp>
          <p:nvSpPr>
            <p:cNvPr id="48" name="Rectangle 25"/>
            <p:cNvSpPr/>
            <p:nvPr/>
          </p:nvSpPr>
          <p:spPr>
            <a:xfrm>
              <a:off x="2028510"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cxnSp>
          <p:nvCxnSpPr>
            <p:cNvPr id="49" name="Straight Connector 28"/>
            <p:cNvCxnSpPr>
              <a:stCxn id="41" idx="0"/>
              <a:endCxn id="54" idx="4"/>
            </p:cNvCxnSpPr>
            <p:nvPr/>
          </p:nvCxnSpPr>
          <p:spPr>
            <a:xfrm flipV="1">
              <a:off x="4362742" y="2294571"/>
              <a:ext cx="1" cy="442918"/>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29"/>
            <p:cNvCxnSpPr>
              <a:stCxn id="42" idx="0"/>
              <a:endCxn id="57" idx="4"/>
            </p:cNvCxnSpPr>
            <p:nvPr/>
          </p:nvCxnSpPr>
          <p:spPr>
            <a:xfrm flipV="1">
              <a:off x="7732818" y="2293346"/>
              <a:ext cx="1" cy="444143"/>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64"/>
            <p:cNvSpPr/>
            <p:nvPr/>
          </p:nvSpPr>
          <p:spPr>
            <a:xfrm>
              <a:off x="5466779"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sp>
          <p:nvSpPr>
            <p:cNvPr id="52" name="Rectangle 65"/>
            <p:cNvSpPr/>
            <p:nvPr/>
          </p:nvSpPr>
          <p:spPr>
            <a:xfrm>
              <a:off x="8868308"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grpSp>
      <p:grpSp>
        <p:nvGrpSpPr>
          <p:cNvPr id="53" name="千图设计师MC：ID 29795607库_组合 30"/>
          <p:cNvGrpSpPr/>
          <p:nvPr>
            <p:custDataLst>
              <p:tags r:id="rId5"/>
            </p:custDataLst>
          </p:nvPr>
        </p:nvGrpSpPr>
        <p:grpSpPr>
          <a:xfrm>
            <a:off x="3984891" y="1538868"/>
            <a:ext cx="755703" cy="755703"/>
            <a:chOff x="3984891" y="1538868"/>
            <a:chExt cx="755703" cy="755703"/>
          </a:xfrm>
          <a:solidFill>
            <a:schemeClr val="tx2"/>
          </a:solidFill>
        </p:grpSpPr>
        <p:sp>
          <p:nvSpPr>
            <p:cNvPr id="54" name="Oval 31"/>
            <p:cNvSpPr/>
            <p:nvPr/>
          </p:nvSpPr>
          <p:spPr>
            <a:xfrm>
              <a:off x="3984891" y="1538868"/>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TextBox 32"/>
            <p:cNvSpPr txBox="1"/>
            <p:nvPr/>
          </p:nvSpPr>
          <p:spPr>
            <a:xfrm>
              <a:off x="4116524" y="1796113"/>
              <a:ext cx="492443" cy="276999"/>
            </a:xfrm>
            <a:prstGeom prst="rect">
              <a:avLst/>
            </a:prstGeom>
            <a:grpFill/>
          </p:spPr>
          <p:txBody>
            <a:bodyPr wrap="none">
              <a:normAutofit/>
            </a:bodyPr>
            <a:lstStyle/>
            <a:p>
              <a:pPr algn="ctr"/>
              <a:r>
                <a:rPr lang="zh-CN" altLang="en-US" sz="1200" b="1">
                  <a:solidFill>
                    <a:schemeClr val="bg1"/>
                  </a:solidFill>
                </a:rPr>
                <a:t>标题</a:t>
              </a:r>
            </a:p>
          </p:txBody>
        </p:sp>
      </p:grpSp>
      <p:grpSp>
        <p:nvGrpSpPr>
          <p:cNvPr id="56" name="千图设计师MC：ID 29795607库_组合 33"/>
          <p:cNvGrpSpPr/>
          <p:nvPr>
            <p:custDataLst>
              <p:tags r:id="rId6"/>
            </p:custDataLst>
          </p:nvPr>
        </p:nvGrpSpPr>
        <p:grpSpPr>
          <a:xfrm>
            <a:off x="7354967" y="1537643"/>
            <a:ext cx="755703" cy="755703"/>
            <a:chOff x="7354967" y="1537643"/>
            <a:chExt cx="755703" cy="755703"/>
          </a:xfrm>
          <a:solidFill>
            <a:schemeClr val="tx2"/>
          </a:solidFill>
        </p:grpSpPr>
        <p:sp>
          <p:nvSpPr>
            <p:cNvPr id="57" name="Oval 34"/>
            <p:cNvSpPr/>
            <p:nvPr/>
          </p:nvSpPr>
          <p:spPr>
            <a:xfrm>
              <a:off x="7354967" y="1537643"/>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TextBox 35"/>
            <p:cNvSpPr txBox="1"/>
            <p:nvPr/>
          </p:nvSpPr>
          <p:spPr>
            <a:xfrm>
              <a:off x="7486599" y="1796113"/>
              <a:ext cx="492443" cy="276999"/>
            </a:xfrm>
            <a:prstGeom prst="rect">
              <a:avLst/>
            </a:prstGeom>
            <a:grpFill/>
          </p:spPr>
          <p:txBody>
            <a:bodyPr wrap="none">
              <a:normAutofit/>
            </a:bodyPr>
            <a:lstStyle/>
            <a:p>
              <a:pPr algn="ctr"/>
              <a:r>
                <a:rPr lang="zh-CN" altLang="en-US" sz="1200" b="1">
                  <a:solidFill>
                    <a:schemeClr val="bg1"/>
                  </a:solidFill>
                </a:rPr>
                <a:t>标题</a:t>
              </a:r>
            </a:p>
          </p:txBody>
        </p:sp>
      </p:grpSp>
      <p:grpSp>
        <p:nvGrpSpPr>
          <p:cNvPr id="59" name="千图设计师MC：ID 29795607库_组合 1"/>
          <p:cNvGrpSpPr/>
          <p:nvPr>
            <p:custDataLst>
              <p:tags r:id="rId7"/>
            </p:custDataLst>
          </p:nvPr>
        </p:nvGrpSpPr>
        <p:grpSpPr>
          <a:xfrm>
            <a:off x="1353831" y="4871444"/>
            <a:ext cx="2763499" cy="1245194"/>
            <a:chOff x="1353831" y="4871444"/>
            <a:chExt cx="2763499" cy="1245194"/>
          </a:xfrm>
        </p:grpSpPr>
        <p:sp>
          <p:nvSpPr>
            <p:cNvPr id="60" name="Rectangle 36"/>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61" name="TextBox 37"/>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1"/>
                  </a:solidFill>
                </a:rPr>
                <a:t>输入标题文本</a:t>
              </a:r>
            </a:p>
          </p:txBody>
        </p:sp>
      </p:grpSp>
      <p:grpSp>
        <p:nvGrpSpPr>
          <p:cNvPr id="62" name="千图设计师MC：ID 29795607库_组合 58"/>
          <p:cNvGrpSpPr/>
          <p:nvPr>
            <p:custDataLst>
              <p:tags r:id="rId8"/>
            </p:custDataLst>
          </p:nvPr>
        </p:nvGrpSpPr>
        <p:grpSpPr>
          <a:xfrm>
            <a:off x="4733028" y="4871444"/>
            <a:ext cx="2763499" cy="1245194"/>
            <a:chOff x="1353831" y="4871444"/>
            <a:chExt cx="2763499" cy="1245194"/>
          </a:xfrm>
        </p:grpSpPr>
        <p:sp>
          <p:nvSpPr>
            <p:cNvPr id="63" name="Rectangle 59"/>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64" name="TextBox 60"/>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2">
                      <a:lumMod val="100000"/>
                    </a:schemeClr>
                  </a:solidFill>
                </a:rPr>
                <a:t>输入标题文本</a:t>
              </a:r>
            </a:p>
          </p:txBody>
        </p:sp>
      </p:grpSp>
      <p:grpSp>
        <p:nvGrpSpPr>
          <p:cNvPr id="65" name="千图设计师MC：ID 29795607库_组合 61"/>
          <p:cNvGrpSpPr/>
          <p:nvPr>
            <p:custDataLst>
              <p:tags r:id="rId9"/>
            </p:custDataLst>
          </p:nvPr>
        </p:nvGrpSpPr>
        <p:grpSpPr>
          <a:xfrm>
            <a:off x="8112224" y="4871444"/>
            <a:ext cx="2763499" cy="1245194"/>
            <a:chOff x="1353831" y="4871444"/>
            <a:chExt cx="2763499" cy="1245194"/>
          </a:xfrm>
        </p:grpSpPr>
        <p:sp>
          <p:nvSpPr>
            <p:cNvPr id="66" name="Rectangle 62"/>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67" name="TextBox 63"/>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4">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 calcmode="lin" valueType="num">
                                      <p:cBhvr>
                                        <p:cTn id="16" dur="500" fill="hold"/>
                                        <p:tgtEl>
                                          <p:spTgt spid="29"/>
                                        </p:tgtEl>
                                        <p:attrNameLst>
                                          <p:attrName>ppt_x</p:attrName>
                                        </p:attrNameLst>
                                      </p:cBhvr>
                                      <p:tavLst>
                                        <p:tav tm="0">
                                          <p:val>
                                            <p:fltVal val="0.5"/>
                                          </p:val>
                                        </p:tav>
                                        <p:tav tm="100000">
                                          <p:val>
                                            <p:strVal val="#ppt_x"/>
                                          </p:val>
                                        </p:tav>
                                      </p:tavLst>
                                    </p:anim>
                                    <p:anim calcmode="lin" valueType="num">
                                      <p:cBhvr>
                                        <p:cTn id="17" dur="500" fill="hold"/>
                                        <p:tgtEl>
                                          <p:spTgt spid="29"/>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 calcmode="lin" valueType="num">
                                      <p:cBhvr>
                                        <p:cTn id="23" dur="500" fill="hold"/>
                                        <p:tgtEl>
                                          <p:spTgt spid="30"/>
                                        </p:tgtEl>
                                        <p:attrNameLst>
                                          <p:attrName>ppt_x</p:attrName>
                                        </p:attrNameLst>
                                      </p:cBhvr>
                                      <p:tavLst>
                                        <p:tav tm="0">
                                          <p:val>
                                            <p:fltVal val="0.5"/>
                                          </p:val>
                                        </p:tav>
                                        <p:tav tm="100000">
                                          <p:val>
                                            <p:strVal val="#ppt_x"/>
                                          </p:val>
                                        </p:tav>
                                      </p:tavLst>
                                    </p:anim>
                                    <p:anim calcmode="lin" valueType="num">
                                      <p:cBhvr>
                                        <p:cTn id="24" dur="500" fill="hold"/>
                                        <p:tgtEl>
                                          <p:spTgt spid="30"/>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 calcmode="lin" valueType="num">
                                      <p:cBhvr>
                                        <p:cTn id="30" dur="500" fill="hold"/>
                                        <p:tgtEl>
                                          <p:spTgt spid="31"/>
                                        </p:tgtEl>
                                        <p:attrNameLst>
                                          <p:attrName>ppt_x</p:attrName>
                                        </p:attrNameLst>
                                      </p:cBhvr>
                                      <p:tavLst>
                                        <p:tav tm="0">
                                          <p:val>
                                            <p:fltVal val="0.5"/>
                                          </p:val>
                                        </p:tav>
                                        <p:tav tm="100000">
                                          <p:val>
                                            <p:strVal val="#ppt_x"/>
                                          </p:val>
                                        </p:tav>
                                      </p:tavLst>
                                    </p:anim>
                                    <p:anim calcmode="lin" valueType="num">
                                      <p:cBhvr>
                                        <p:cTn id="31" dur="500" fill="hold"/>
                                        <p:tgtEl>
                                          <p:spTgt spid="3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 calcmode="lin" valueType="num">
                                      <p:cBhvr>
                                        <p:cTn id="37" dur="500" fill="hold"/>
                                        <p:tgtEl>
                                          <p:spTgt spid="53"/>
                                        </p:tgtEl>
                                        <p:attrNameLst>
                                          <p:attrName>ppt_x</p:attrName>
                                        </p:attrNameLst>
                                      </p:cBhvr>
                                      <p:tavLst>
                                        <p:tav tm="0">
                                          <p:val>
                                            <p:fltVal val="0.5"/>
                                          </p:val>
                                        </p:tav>
                                        <p:tav tm="100000">
                                          <p:val>
                                            <p:strVal val="#ppt_x"/>
                                          </p:val>
                                        </p:tav>
                                      </p:tavLst>
                                    </p:anim>
                                    <p:anim calcmode="lin" valueType="num">
                                      <p:cBhvr>
                                        <p:cTn id="38" dur="500" fill="hold"/>
                                        <p:tgtEl>
                                          <p:spTgt spid="53"/>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 calcmode="lin" valueType="num">
                                      <p:cBhvr>
                                        <p:cTn id="51" dur="500" fill="hold"/>
                                        <p:tgtEl>
                                          <p:spTgt spid="59"/>
                                        </p:tgtEl>
                                        <p:attrNameLst>
                                          <p:attrName>ppt_x</p:attrName>
                                        </p:attrNameLst>
                                      </p:cBhvr>
                                      <p:tavLst>
                                        <p:tav tm="0">
                                          <p:val>
                                            <p:fltVal val="0.5"/>
                                          </p:val>
                                        </p:tav>
                                        <p:tav tm="100000">
                                          <p:val>
                                            <p:strVal val="#ppt_x"/>
                                          </p:val>
                                        </p:tav>
                                      </p:tavLst>
                                    </p:anim>
                                    <p:anim calcmode="lin" valueType="num">
                                      <p:cBhvr>
                                        <p:cTn id="52" dur="500" fill="hold"/>
                                        <p:tgtEl>
                                          <p:spTgt spid="59"/>
                                        </p:tgtEl>
                                        <p:attrNameLst>
                                          <p:attrName>ppt_y</p:attrName>
                                        </p:attrNameLst>
                                      </p:cBhvr>
                                      <p:tavLst>
                                        <p:tav tm="0">
                                          <p:val>
                                            <p:fltVal val="0.5"/>
                                          </p:val>
                                        </p:tav>
                                        <p:tav tm="100000">
                                          <p:val>
                                            <p:strVal val="#ppt_y"/>
                                          </p:val>
                                        </p:tav>
                                      </p:tavLst>
                                    </p:anim>
                                  </p:childTnLst>
                                </p:cTn>
                              </p:par>
                            </p:childTnLst>
                          </p:cTn>
                        </p:par>
                        <p:par>
                          <p:cTn id="53" fill="hold">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anim calcmode="lin" valueType="num">
                                      <p:cBhvr>
                                        <p:cTn id="58" dur="500" fill="hold"/>
                                        <p:tgtEl>
                                          <p:spTgt spid="62"/>
                                        </p:tgtEl>
                                        <p:attrNameLst>
                                          <p:attrName>ppt_x</p:attrName>
                                        </p:attrNameLst>
                                      </p:cBhvr>
                                      <p:tavLst>
                                        <p:tav tm="0">
                                          <p:val>
                                            <p:fltVal val="0.5"/>
                                          </p:val>
                                        </p:tav>
                                        <p:tav tm="100000">
                                          <p:val>
                                            <p:strVal val="#ppt_x"/>
                                          </p:val>
                                        </p:tav>
                                      </p:tavLst>
                                    </p:anim>
                                    <p:anim calcmode="lin" valueType="num">
                                      <p:cBhvr>
                                        <p:cTn id="59" dur="500" fill="hold"/>
                                        <p:tgtEl>
                                          <p:spTgt spid="62"/>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500" fill="hold"/>
                                        <p:tgtEl>
                                          <p:spTgt spid="65"/>
                                        </p:tgtEl>
                                        <p:attrNameLst>
                                          <p:attrName>ppt_w</p:attrName>
                                        </p:attrNameLst>
                                      </p:cBhvr>
                                      <p:tavLst>
                                        <p:tav tm="0">
                                          <p:val>
                                            <p:fltVal val="0"/>
                                          </p:val>
                                        </p:tav>
                                        <p:tav tm="100000">
                                          <p:val>
                                            <p:strVal val="#ppt_w"/>
                                          </p:val>
                                        </p:tav>
                                      </p:tavLst>
                                    </p:anim>
                                    <p:anim calcmode="lin" valueType="num">
                                      <p:cBhvr>
                                        <p:cTn id="64" dur="500" fill="hold"/>
                                        <p:tgtEl>
                                          <p:spTgt spid="65"/>
                                        </p:tgtEl>
                                        <p:attrNameLst>
                                          <p:attrName>ppt_h</p:attrName>
                                        </p:attrNameLst>
                                      </p:cBhvr>
                                      <p:tavLst>
                                        <p:tav tm="0">
                                          <p:val>
                                            <p:fltVal val="0"/>
                                          </p:val>
                                        </p:tav>
                                        <p:tav tm="100000">
                                          <p:val>
                                            <p:strVal val="#ppt_h"/>
                                          </p:val>
                                        </p:tav>
                                      </p:tavLst>
                                    </p:anim>
                                    <p:anim calcmode="lin" valueType="num">
                                      <p:cBhvr>
                                        <p:cTn id="65" dur="500" fill="hold"/>
                                        <p:tgtEl>
                                          <p:spTgt spid="65"/>
                                        </p:tgtEl>
                                        <p:attrNameLst>
                                          <p:attrName>ppt_x</p:attrName>
                                        </p:attrNameLst>
                                      </p:cBhvr>
                                      <p:tavLst>
                                        <p:tav tm="0">
                                          <p:val>
                                            <p:fltVal val="0.5"/>
                                          </p:val>
                                        </p:tav>
                                        <p:tav tm="100000">
                                          <p:val>
                                            <p:strVal val="#ppt_x"/>
                                          </p:val>
                                        </p:tav>
                                      </p:tavLst>
                                    </p:anim>
                                    <p:anim calcmode="lin" valueType="num">
                                      <p:cBhvr>
                                        <p:cTn id="66" dur="500" fill="hold"/>
                                        <p:tgtEl>
                                          <p:spTgt spid="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 y="0"/>
            <a:ext cx="12192001" cy="6952101"/>
          </a:xfrm>
          <a:prstGeom prst="rect">
            <a:avLst/>
          </a:prstGeom>
        </p:spPr>
      </p:pic>
      <p:sp>
        <p:nvSpPr>
          <p:cNvPr id="10" name="TextBox 26"/>
          <p:cNvSpPr txBox="1"/>
          <p:nvPr/>
        </p:nvSpPr>
        <p:spPr>
          <a:xfrm>
            <a:off x="2675609" y="2427970"/>
            <a:ext cx="6831898" cy="1107996"/>
          </a:xfrm>
          <a:prstGeom prst="rect">
            <a:avLst/>
          </a:prstGeom>
          <a:noFill/>
        </p:spPr>
        <p:txBody>
          <a:bodyPr wrap="square" rtlCol="0">
            <a:spAutoFit/>
          </a:bodyPr>
          <a:lstStyle/>
          <a:p>
            <a:pPr algn="ctr"/>
            <a:r>
              <a:rPr lang="zh-CN" altLang="en-US" sz="6600" dirty="0" smtClean="0">
                <a:solidFill>
                  <a:srgbClr val="FFFFFF"/>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谢谢观看</a:t>
            </a:r>
            <a:r>
              <a:rPr lang="zh-CN" altLang="en-US" sz="6600" dirty="0">
                <a:solidFill>
                  <a:srgbClr val="FFFFFF"/>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rPr>
              <a:t>！</a:t>
            </a:r>
          </a:p>
        </p:txBody>
      </p:sp>
      <p:sp>
        <p:nvSpPr>
          <p:cNvPr id="12" name="TextBox 33"/>
          <p:cNvSpPr txBox="1"/>
          <p:nvPr/>
        </p:nvSpPr>
        <p:spPr>
          <a:xfrm>
            <a:off x="3044968" y="3984799"/>
            <a:ext cx="6093180" cy="461665"/>
          </a:xfrm>
          <a:prstGeom prst="rect">
            <a:avLst/>
          </a:prstGeom>
          <a:noFill/>
        </p:spPr>
        <p:txBody>
          <a:bodyPr wrap="square" rtlCol="0">
            <a:spAutoFit/>
          </a:bodyPr>
          <a:lstStyle/>
          <a:p>
            <a:pPr algn="ctr"/>
            <a:r>
              <a:rPr lang="en-US" altLang="zh-CN" sz="1200" dirty="0">
                <a:solidFill>
                  <a:srgbClr val="FFFFFF"/>
                </a:solidFill>
                <a:latin typeface="微软雅黑" panose="020B0503020204020204" pitchFamily="34" charset="-122"/>
              </a:rPr>
              <a:t>Your content to play here, or through your copy, paste in this box, and select only the text. </a:t>
            </a:r>
          </a:p>
        </p:txBody>
      </p:sp>
      <p:sp>
        <p:nvSpPr>
          <p:cNvPr id="13" name="TextBox 33"/>
          <p:cNvSpPr txBox="1"/>
          <p:nvPr/>
        </p:nvSpPr>
        <p:spPr>
          <a:xfrm>
            <a:off x="3140979" y="4637165"/>
            <a:ext cx="5901159" cy="337185"/>
          </a:xfrm>
          <a:prstGeom prst="rect">
            <a:avLst/>
          </a:prstGeom>
          <a:noFill/>
        </p:spPr>
        <p:txBody>
          <a:bodyPr wrap="square" rtlCol="0">
            <a:spAutoFit/>
          </a:bodyPr>
          <a:lstStyle/>
          <a:p>
            <a:pPr algn="ctr"/>
            <a:r>
              <a:rPr lang="zh-CN" altLang="en-US" sz="1600" smtClean="0">
                <a:solidFill>
                  <a:srgbClr val="FFFFFF"/>
                </a:solidFill>
                <a:latin typeface="微软雅黑" panose="020B0503020204020204" pitchFamily="34" charset="-122"/>
              </a:rPr>
              <a:t>汇报人：</a:t>
            </a:r>
            <a:r>
              <a:rPr lang="en-US" altLang="zh-CN" sz="1600" smtClean="0">
                <a:solidFill>
                  <a:srgbClr val="FFFFFF"/>
                </a:solidFill>
                <a:latin typeface="微软雅黑" panose="020B0503020204020204" pitchFamily="34" charset="-122"/>
              </a:rPr>
              <a:t>PPT818     </a:t>
            </a:r>
            <a:r>
              <a:rPr lang="zh-CN" altLang="en-US" sz="1600" smtClean="0">
                <a:solidFill>
                  <a:srgbClr val="FFFFFF"/>
                </a:solidFill>
                <a:latin typeface="微软雅黑" panose="020B0503020204020204" pitchFamily="34" charset="-122"/>
              </a:rPr>
              <a:t>时间：</a:t>
            </a:r>
            <a:r>
              <a:rPr lang="en-US" altLang="zh-CN" sz="1600" smtClean="0">
                <a:solidFill>
                  <a:srgbClr val="FFFFFF"/>
                </a:solidFill>
                <a:latin typeface="微软雅黑" panose="020B0503020204020204" pitchFamily="34" charset="-122"/>
              </a:rPr>
              <a:t>2030</a:t>
            </a:r>
            <a:r>
              <a:rPr lang="zh-CN" altLang="en-US" sz="1600" smtClean="0">
                <a:solidFill>
                  <a:srgbClr val="FFFFFF"/>
                </a:solidFill>
                <a:latin typeface="微软雅黑" panose="020B0503020204020204" pitchFamily="34" charset="-122"/>
              </a:rPr>
              <a:t>年</a:t>
            </a:r>
            <a:r>
              <a:rPr lang="en-US" altLang="zh-CN" sz="1600" smtClean="0">
                <a:solidFill>
                  <a:srgbClr val="FFFFFF"/>
                </a:solidFill>
                <a:latin typeface="微软雅黑" panose="020B0503020204020204" pitchFamily="34" charset="-122"/>
              </a:rPr>
              <a:t>12</a:t>
            </a:r>
            <a:r>
              <a:rPr lang="zh-CN" altLang="en-US" sz="1600" smtClean="0">
                <a:solidFill>
                  <a:srgbClr val="FFFFFF"/>
                </a:solidFill>
                <a:latin typeface="微软雅黑" panose="020B0503020204020204" pitchFamily="34" charset="-122"/>
              </a:rPr>
              <a:t>月</a:t>
            </a:r>
            <a:endParaRPr lang="zh-CN" altLang="en-US" sz="1600" dirty="0">
              <a:solidFill>
                <a:srgbClr val="FFFFFF"/>
              </a:solidFill>
              <a:latin typeface="微软雅黑" panose="020B0503020204020204" pitchFamily="34" charset="-122"/>
            </a:endParaRPr>
          </a:p>
        </p:txBody>
      </p:sp>
      <p:sp>
        <p:nvSpPr>
          <p:cNvPr id="14" name="TextBox 12"/>
          <p:cNvSpPr txBox="1"/>
          <p:nvPr/>
        </p:nvSpPr>
        <p:spPr>
          <a:xfrm>
            <a:off x="4829721" y="788071"/>
            <a:ext cx="2406428" cy="1569660"/>
          </a:xfrm>
          <a:prstGeom prst="rect">
            <a:avLst/>
          </a:prstGeom>
          <a:noFill/>
          <a:ln>
            <a:solidFill>
              <a:schemeClr val="bg1"/>
            </a:solidFill>
          </a:ln>
        </p:spPr>
        <p:txBody>
          <a:bodyPr wrap="none" rtlCol="0">
            <a:spAutoFit/>
          </a:bodyPr>
          <a:lstStyle/>
          <a:p>
            <a:pPr algn="ctr"/>
            <a:r>
              <a:rPr lang="en-US" altLang="zh-CN" sz="9600" spc="300" dirty="0" smtClean="0">
                <a:solidFill>
                  <a:srgbClr val="FFFFFF"/>
                </a:solidFill>
                <a:effectLst>
                  <a:outerShdw blurRad="38100" dist="38100" dir="2700000" algn="tl">
                    <a:srgbClr val="000000">
                      <a:alpha val="43137"/>
                    </a:srgbClr>
                  </a:outerShdw>
                </a:effectLst>
                <a:latin typeface="Agency FB" panose="020B0503020202020204" pitchFamily="34" charset="0"/>
              </a:rPr>
              <a:t>2030</a:t>
            </a:r>
            <a:endParaRPr lang="zh-CN" altLang="en-US" sz="9600" spc="300" dirty="0">
              <a:solidFill>
                <a:srgbClr val="FFFFFF"/>
              </a:solidFill>
              <a:effectLst>
                <a:outerShdw blurRad="38100" dist="38100" dir="2700000" algn="tl">
                  <a:srgbClr val="000000">
                    <a:alpha val="43137"/>
                  </a:srgbClr>
                </a:outerShdw>
              </a:effectLst>
              <a:latin typeface="Agency FB" panose="020B0503020202020204" pitchFamily="34" charset="0"/>
            </a:endParaRPr>
          </a:p>
        </p:txBody>
      </p:sp>
      <p:sp>
        <p:nvSpPr>
          <p:cNvPr id="9" name="TextBox 32"/>
          <p:cNvSpPr txBox="1"/>
          <p:nvPr/>
        </p:nvSpPr>
        <p:spPr>
          <a:xfrm>
            <a:off x="4155658" y="3496253"/>
            <a:ext cx="3972562" cy="379335"/>
          </a:xfrm>
          <a:prstGeom prst="rect">
            <a:avLst/>
          </a:prstGeom>
          <a:noFill/>
        </p:spPr>
        <p:txBody>
          <a:bodyPr wrap="none" rtlCol="0">
            <a:spAutoFit/>
          </a:bodyPr>
          <a:lstStyle/>
          <a:p>
            <a:pPr algn="ctr">
              <a:buFont typeface="Arial" panose="020B0604020202020204" pitchFamily="34" charset="0"/>
              <a:buNone/>
            </a:pPr>
            <a:r>
              <a:rPr lang="zh-CN" altLang="en-US" sz="1865" dirty="0">
                <a:solidFill>
                  <a:srgbClr val="FFFFFF"/>
                </a:solidFill>
                <a:latin typeface="微软雅黑" panose="020B0503020204020204" pitchFamily="34" charset="-122"/>
                <a:cs typeface="微软雅黑" panose="020B0503020204020204" pitchFamily="34" charset="-122"/>
              </a:rPr>
              <a:t>适用于求职竞聘</a:t>
            </a:r>
            <a:r>
              <a:rPr lang="en-US" altLang="zh-CN" sz="1865" dirty="0">
                <a:solidFill>
                  <a:srgbClr val="FFFFFF"/>
                </a:solidFill>
                <a:latin typeface="微软雅黑" panose="020B0503020204020204" pitchFamily="34" charset="-122"/>
                <a:cs typeface="微软雅黑" panose="020B0503020204020204" pitchFamily="34" charset="-122"/>
              </a:rPr>
              <a:t>/</a:t>
            </a:r>
            <a:r>
              <a:rPr lang="zh-CN" altLang="en-US" sz="1865" dirty="0">
                <a:solidFill>
                  <a:srgbClr val="FFFFFF"/>
                </a:solidFill>
                <a:latin typeface="微软雅黑" panose="020B0503020204020204" pitchFamily="34" charset="-122"/>
                <a:cs typeface="微软雅黑" panose="020B0503020204020204" pitchFamily="34" charset="-122"/>
              </a:rPr>
              <a:t>自我介绍</a:t>
            </a:r>
            <a:r>
              <a:rPr lang="en-US" altLang="zh-CN" sz="1865" dirty="0">
                <a:solidFill>
                  <a:srgbClr val="FFFFFF"/>
                </a:solidFill>
                <a:latin typeface="微软雅黑" panose="020B0503020204020204" pitchFamily="34" charset="-122"/>
                <a:cs typeface="微软雅黑" panose="020B0503020204020204" pitchFamily="34" charset="-122"/>
              </a:rPr>
              <a:t>/</a:t>
            </a:r>
            <a:r>
              <a:rPr lang="zh-CN" altLang="en-US" sz="1865" dirty="0">
                <a:solidFill>
                  <a:srgbClr val="FFFFFF"/>
                </a:solidFill>
                <a:latin typeface="微软雅黑" panose="020B0503020204020204" pitchFamily="34" charset="-122"/>
                <a:cs typeface="微软雅黑" panose="020B0503020204020204" pitchFamily="34" charset="-122"/>
              </a:rPr>
              <a:t>个人简历</a:t>
            </a: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129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by="(-#ppt_w*2)" calcmode="lin" valueType="num">
                                      <p:cBhvr rctx="PPT">
                                        <p:cTn id="13" dur="500" autoRev="1" fill="hold">
                                          <p:stCondLst>
                                            <p:cond delay="0"/>
                                          </p:stCondLst>
                                        </p:cTn>
                                        <p:tgtEl>
                                          <p:spTgt spid="10"/>
                                        </p:tgtEl>
                                        <p:attrNameLst>
                                          <p:attrName>ppt_w</p:attrName>
                                        </p:attrNameLst>
                                      </p:cBhvr>
                                    </p:anim>
                                    <p:anim by="(#ppt_w*0.50)" calcmode="lin" valueType="num">
                                      <p:cBhvr>
                                        <p:cTn id="14" dur="500" decel="50000" autoRev="1" fill="hold">
                                          <p:stCondLst>
                                            <p:cond delay="0"/>
                                          </p:stCondLst>
                                        </p:cTn>
                                        <p:tgtEl>
                                          <p:spTgt spid="10"/>
                                        </p:tgtEl>
                                        <p:attrNameLst>
                                          <p:attrName>ppt_x</p:attrName>
                                        </p:attrNameLst>
                                      </p:cBhvr>
                                    </p:anim>
                                    <p:anim from="(-#ppt_h/2)" to="(#ppt_y)" calcmode="lin" valueType="num">
                                      <p:cBhvr>
                                        <p:cTn id="15" dur="1000" fill="hold">
                                          <p:stCondLst>
                                            <p:cond delay="0"/>
                                          </p:stCondLst>
                                        </p:cTn>
                                        <p:tgtEl>
                                          <p:spTgt spid="10"/>
                                        </p:tgtEl>
                                        <p:attrNameLst>
                                          <p:attrName>ppt_y</p:attrName>
                                        </p:attrNameLst>
                                      </p:cBhvr>
                                    </p:anim>
                                    <p:animRot by="21600000">
                                      <p:cBhvr>
                                        <p:cTn id="16" dur="1000" fill="hold">
                                          <p:stCondLst>
                                            <p:cond delay="0"/>
                                          </p:stCondLst>
                                        </p:cTn>
                                        <p:tgtEl>
                                          <p:spTgt spid="10"/>
                                        </p:tgtEl>
                                        <p:attrNameLst>
                                          <p:attrName>r</p:attrName>
                                        </p:attrNameLst>
                                      </p:cBhvr>
                                    </p:animRot>
                                  </p:childTnLst>
                                </p:cTn>
                              </p:par>
                            </p:childTnLst>
                          </p:cTn>
                        </p:par>
                        <p:par>
                          <p:cTn id="17" fill="hold">
                            <p:stCondLst>
                              <p:cond delay="2699"/>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3699"/>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4699"/>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1"/>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24"/>
            <a:ext cx="12192000" cy="471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p:cNvSpPr/>
          <p:nvPr/>
        </p:nvSpPr>
        <p:spPr>
          <a:xfrm>
            <a:off x="1195387" y="2187061"/>
            <a:ext cx="9801225" cy="3110652"/>
          </a:xfrm>
          <a:prstGeom prst="rect">
            <a:avLst/>
          </a:prstGeom>
          <a:solidFill>
            <a:srgbClr val="F33B48">
              <a:lumMod val="75000"/>
            </a:srgbClr>
          </a:solidFill>
          <a:ln w="12700" cap="flat" cmpd="sng" algn="ctr">
            <a:noFill/>
            <a:prstDash val="solid"/>
            <a:miter lim="800000"/>
          </a:ln>
          <a:effectLst>
            <a:outerShdw blurRad="203200" dist="63500" dir="5400000" algn="t" rotWithShape="0">
              <a:prstClr val="black">
                <a:alpha val="7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方正细谭黑简体" panose="02000000000000000000" pitchFamily="2" charset="-122"/>
              <a:ea typeface="方正细谭黑简体" panose="02000000000000000000" pitchFamily="2" charset="-122"/>
            </a:endParaRPr>
          </a:p>
        </p:txBody>
      </p:sp>
      <p:sp>
        <p:nvSpPr>
          <p:cNvPr id="17" name="文本框 3"/>
          <p:cNvSpPr txBox="1"/>
          <p:nvPr/>
        </p:nvSpPr>
        <p:spPr>
          <a:xfrm>
            <a:off x="1195386" y="2402194"/>
            <a:ext cx="9801225" cy="1200329"/>
          </a:xfrm>
          <a:prstGeom prst="rect">
            <a:avLst/>
          </a:prstGeom>
          <a:noFill/>
        </p:spPr>
        <p:txBody>
          <a:bodyPr wrap="square" rtlCol="0">
            <a:spAutoFit/>
            <a:scene3d>
              <a:camera prst="orthographicFront"/>
              <a:lightRig rig="threePt" dir="t"/>
            </a:scene3d>
            <a:sp3d contourW="12700"/>
          </a:bodyPr>
          <a:lstStyle/>
          <a:p>
            <a:pPr algn="dist"/>
            <a:r>
              <a:rPr lang="en-US" altLang="zh-CN"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rPr>
              <a:t>CONTENTS</a:t>
            </a:r>
            <a:endParaRPr lang="zh-CN" altLang="en-US"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endParaRPr>
          </a:p>
        </p:txBody>
      </p:sp>
      <p:grpSp>
        <p:nvGrpSpPr>
          <p:cNvPr id="18" name="组合 17"/>
          <p:cNvGrpSpPr/>
          <p:nvPr/>
        </p:nvGrpSpPr>
        <p:grpSpPr>
          <a:xfrm>
            <a:off x="2715240" y="3790497"/>
            <a:ext cx="6761519" cy="923330"/>
            <a:chOff x="2396573" y="3790497"/>
            <a:chExt cx="6761519" cy="923330"/>
          </a:xfrm>
        </p:grpSpPr>
        <p:sp>
          <p:nvSpPr>
            <p:cNvPr id="19" name="文本框 4"/>
            <p:cNvSpPr txBox="1"/>
            <p:nvPr/>
          </p:nvSpPr>
          <p:spPr>
            <a:xfrm>
              <a:off x="2396573" y="3790497"/>
              <a:ext cx="3722817" cy="923330"/>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rPr>
                <a:t>PART 01</a:t>
              </a:r>
              <a:endParaRPr kumimoji="0" lang="zh-CN" altLang="en-US"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endParaRPr>
            </a:p>
          </p:txBody>
        </p:sp>
        <p:sp>
          <p:nvSpPr>
            <p:cNvPr id="20" name="文本框 5"/>
            <p:cNvSpPr txBox="1"/>
            <p:nvPr/>
          </p:nvSpPr>
          <p:spPr>
            <a:xfrm>
              <a:off x="5471462" y="3844500"/>
              <a:ext cx="3686630" cy="830997"/>
            </a:xfrm>
            <a:prstGeom prst="rect">
              <a:avLst/>
            </a:prstGeom>
            <a:noFill/>
          </p:spPr>
          <p:txBody>
            <a:bodyPr wrap="square" rtlCol="0">
              <a:spAutoFit/>
              <a:scene3d>
                <a:camera prst="orthographicFront"/>
                <a:lightRig rig="threePt" dir="t"/>
              </a:scene3d>
              <a:sp3d contourW="12700"/>
            </a:bodyPr>
            <a:lstStyle/>
            <a:p>
              <a:pPr lvl="0"/>
              <a:r>
                <a:rPr lang="zh-CN" altLang="en-US" sz="4800" b="1" kern="0" dirty="0">
                  <a:solidFill>
                    <a:srgbClr val="FFFFFF"/>
                  </a:solidFill>
                  <a:latin typeface="方正细谭黑简体" panose="02000000000000000000" pitchFamily="2" charset="-122"/>
                  <a:ea typeface="方正细谭黑简体" panose="02000000000000000000" pitchFamily="2" charset="-122"/>
                  <a:cs typeface="Aharoni" panose="02010803020104030203" pitchFamily="2" charset="-79"/>
                </a:rPr>
                <a:t>关于我</a:t>
              </a:r>
            </a:p>
          </p:txBody>
        </p:sp>
        <p:cxnSp>
          <p:nvCxnSpPr>
            <p:cNvPr id="21" name="直接连接符 20"/>
            <p:cNvCxnSpPr/>
            <p:nvPr/>
          </p:nvCxnSpPr>
          <p:spPr>
            <a:xfrm>
              <a:off x="5316765" y="3911269"/>
              <a:ext cx="0" cy="606455"/>
            </a:xfrm>
            <a:prstGeom prst="line">
              <a:avLst/>
            </a:prstGeom>
            <a:noFill/>
            <a:ln w="25400" cap="flat" cmpd="sng" algn="ctr">
              <a:solidFill>
                <a:srgbClr val="FFFFFF">
                  <a:alpha val="50000"/>
                </a:srgbClr>
              </a:solidFill>
              <a:prstDash val="solid"/>
              <a:miter lim="800000"/>
            </a:ln>
            <a:effectLst/>
          </p:spPr>
        </p:cxn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cstate="print"/>
          <a:stretch>
            <a:fillRect/>
          </a:stretch>
        </p:blipFill>
        <p:spPr>
          <a:xfrm>
            <a:off x="935991" y="1715062"/>
            <a:ext cx="2767196" cy="3897461"/>
          </a:xfrm>
          <a:prstGeom prst="rect">
            <a:avLst/>
          </a:prstGeom>
        </p:spPr>
      </p:pic>
      <p:pic>
        <p:nvPicPr>
          <p:cNvPr id="41" name="图片 40"/>
          <p:cNvPicPr>
            <a:picLocks noChangeAspect="1"/>
          </p:cNvPicPr>
          <p:nvPr/>
        </p:nvPicPr>
        <p:blipFill rotWithShape="1">
          <a:blip r:embed="rId7" cstate="screen"/>
          <a:srcRect/>
          <a:stretch>
            <a:fillRect/>
          </a:stretch>
        </p:blipFill>
        <p:spPr>
          <a:xfrm>
            <a:off x="3825326" y="2001709"/>
            <a:ext cx="3458341" cy="2050030"/>
          </a:xfrm>
          <a:prstGeom prst="rect">
            <a:avLst/>
          </a:prstGeom>
        </p:spPr>
      </p:pic>
      <p:pic>
        <p:nvPicPr>
          <p:cNvPr id="42" name="图片 41"/>
          <p:cNvPicPr>
            <a:picLocks noChangeAspect="1"/>
          </p:cNvPicPr>
          <p:nvPr/>
        </p:nvPicPr>
        <p:blipFill rotWithShape="1">
          <a:blip r:embed="rId8" cstate="screen"/>
          <a:srcRect t="-7349"/>
          <a:stretch>
            <a:fillRect/>
          </a:stretch>
        </p:blipFill>
        <p:spPr>
          <a:xfrm>
            <a:off x="3825326" y="4230823"/>
            <a:ext cx="2070976" cy="1381700"/>
          </a:xfrm>
          <a:prstGeom prst="rect">
            <a:avLst/>
          </a:prstGeom>
        </p:spPr>
      </p:pic>
      <p:sp>
        <p:nvSpPr>
          <p:cNvPr id="43" name="矩形 42"/>
          <p:cNvSpPr/>
          <p:nvPr/>
        </p:nvSpPr>
        <p:spPr>
          <a:xfrm>
            <a:off x="6006662" y="4230823"/>
            <a:ext cx="1277005" cy="1381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千图设计师MC：ID 29795607库_组合 43"/>
          <p:cNvGrpSpPr/>
          <p:nvPr>
            <p:custDataLst>
              <p:tags r:id="rId1"/>
            </p:custDataLst>
          </p:nvPr>
        </p:nvGrpSpPr>
        <p:grpSpPr>
          <a:xfrm>
            <a:off x="7534400" y="2109310"/>
            <a:ext cx="4363839" cy="804259"/>
            <a:chOff x="6545227" y="1653809"/>
            <a:chExt cx="4932548" cy="804259"/>
          </a:xfrm>
        </p:grpSpPr>
        <p:sp>
          <p:nvSpPr>
            <p:cNvPr id="45" name="Rectangle 44"/>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46" name="Rectangle 46"/>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1"/>
                  </a:solidFill>
                </a:rPr>
                <a:t>输入标题文本</a:t>
              </a:r>
            </a:p>
          </p:txBody>
        </p:sp>
      </p:grpSp>
      <p:grpSp>
        <p:nvGrpSpPr>
          <p:cNvPr id="47" name="千图设计师MC：ID 29795607库_组合 43"/>
          <p:cNvGrpSpPr/>
          <p:nvPr>
            <p:custDataLst>
              <p:tags r:id="rId2"/>
            </p:custDataLst>
          </p:nvPr>
        </p:nvGrpSpPr>
        <p:grpSpPr>
          <a:xfrm>
            <a:off x="7534400" y="3401832"/>
            <a:ext cx="4363839" cy="804259"/>
            <a:chOff x="6545227" y="1653809"/>
            <a:chExt cx="4932548" cy="804259"/>
          </a:xfrm>
        </p:grpSpPr>
        <p:sp>
          <p:nvSpPr>
            <p:cNvPr id="48" name="Rectangle 44"/>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49" name="Rectangle 46"/>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1"/>
                  </a:solidFill>
                </a:rPr>
                <a:t>输入标题文本</a:t>
              </a:r>
            </a:p>
          </p:txBody>
        </p:sp>
      </p:grpSp>
      <p:grpSp>
        <p:nvGrpSpPr>
          <p:cNvPr id="50" name="千图设计师MC：ID 29795607库_组合 43"/>
          <p:cNvGrpSpPr/>
          <p:nvPr>
            <p:custDataLst>
              <p:tags r:id="rId3"/>
            </p:custDataLst>
          </p:nvPr>
        </p:nvGrpSpPr>
        <p:grpSpPr>
          <a:xfrm>
            <a:off x="7534400" y="4789202"/>
            <a:ext cx="4363839" cy="804259"/>
            <a:chOff x="6545227" y="1653809"/>
            <a:chExt cx="4932548" cy="804259"/>
          </a:xfrm>
        </p:grpSpPr>
        <p:sp>
          <p:nvSpPr>
            <p:cNvPr id="51" name="Rectangle 44"/>
            <p:cNvSpPr/>
            <p:nvPr/>
          </p:nvSpPr>
          <p:spPr>
            <a:xfrm>
              <a:off x="6545227" y="2069307"/>
              <a:ext cx="4932548" cy="388761"/>
            </a:xfrm>
            <a:prstGeom prst="rect">
              <a:avLst/>
            </a:prstGeom>
          </p:spPr>
          <p:txBody>
            <a:bodyPr wrap="square" lIns="144000" tIns="0" rIns="144000" bIns="0">
              <a:normAutofit lnSpcReduction="10000"/>
            </a:bodyPr>
            <a:lstStyle/>
            <a:p>
              <a:pPr lvl="0">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sp>
          <p:nvSpPr>
            <p:cNvPr id="52" name="Rectangle 46"/>
            <p:cNvSpPr/>
            <p:nvPr/>
          </p:nvSpPr>
          <p:spPr>
            <a:xfrm>
              <a:off x="6545227" y="1653809"/>
              <a:ext cx="4932548" cy="276999"/>
            </a:xfrm>
            <a:prstGeom prst="rect">
              <a:avLst/>
            </a:prstGeom>
          </p:spPr>
          <p:txBody>
            <a:bodyPr wrap="none" lIns="144000" tIns="0" rIns="144000" bIns="0">
              <a:normAutofit/>
            </a:bodyPr>
            <a:lstStyle/>
            <a:p>
              <a:pPr lvl="0"/>
              <a:r>
                <a:rPr lang="zh-CN" altLang="en-US" b="1" dirty="0">
                  <a:solidFill>
                    <a:schemeClr val="accent1"/>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千图设计师MC：ID 29795607库_组合 4"/>
          <p:cNvGrpSpPr/>
          <p:nvPr>
            <p:custDataLst>
              <p:tags r:id="rId1"/>
            </p:custDataLst>
          </p:nvPr>
        </p:nvGrpSpPr>
        <p:grpSpPr>
          <a:xfrm>
            <a:off x="8170814" y="2000541"/>
            <a:ext cx="2749722" cy="3463424"/>
            <a:chOff x="8170814" y="1912116"/>
            <a:chExt cx="2749722" cy="3463424"/>
          </a:xfrm>
        </p:grpSpPr>
        <p:grpSp>
          <p:nvGrpSpPr>
            <p:cNvPr id="20" name="组合 19"/>
            <p:cNvGrpSpPr/>
            <p:nvPr/>
          </p:nvGrpSpPr>
          <p:grpSpPr>
            <a:xfrm>
              <a:off x="8170814" y="1912116"/>
              <a:ext cx="2611177" cy="3463424"/>
              <a:chOff x="1193500" y="1491637"/>
              <a:chExt cx="3761195" cy="3463424"/>
            </a:xfrm>
          </p:grpSpPr>
          <p:grpSp>
            <p:nvGrpSpPr>
              <p:cNvPr id="23" name="组合 22"/>
              <p:cNvGrpSpPr/>
              <p:nvPr/>
            </p:nvGrpSpPr>
            <p:grpSpPr>
              <a:xfrm>
                <a:off x="1193500" y="1491637"/>
                <a:ext cx="3761195" cy="815608"/>
                <a:chOff x="1317257" y="1824875"/>
                <a:chExt cx="3761195" cy="815608"/>
              </a:xfrm>
            </p:grpSpPr>
            <p:sp>
              <p:nvSpPr>
                <p:cNvPr id="30" name="文本框 4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t>请替换文字内容复制你的内容到此</a:t>
                  </a:r>
                  <a:br>
                    <a:rPr lang="zh-CN" altLang="en-US" sz="1000" dirty="0"/>
                  </a:br>
                  <a:endParaRPr lang="zh-CN" altLang="en-US" sz="1000" dirty="0"/>
                </a:p>
              </p:txBody>
            </p:sp>
            <p:sp>
              <p:nvSpPr>
                <p:cNvPr id="31" name="矩形 30"/>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1"/>
                      </a:solidFill>
                    </a:rPr>
                    <a:t>输入标题文本</a:t>
                  </a:r>
                </a:p>
              </p:txBody>
            </p:sp>
          </p:grpSp>
          <p:grpSp>
            <p:nvGrpSpPr>
              <p:cNvPr id="24" name="组合 23"/>
              <p:cNvGrpSpPr/>
              <p:nvPr/>
            </p:nvGrpSpPr>
            <p:grpSpPr>
              <a:xfrm>
                <a:off x="1193500" y="2815545"/>
                <a:ext cx="3761195" cy="815608"/>
                <a:chOff x="1317257" y="1824875"/>
                <a:chExt cx="3761195" cy="815608"/>
              </a:xfrm>
            </p:grpSpPr>
            <p:sp>
              <p:nvSpPr>
                <p:cNvPr id="28" name="文本框 4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t>请替换文字内容复制你的内容到此</a:t>
                  </a:r>
                  <a:br>
                    <a:rPr lang="zh-CN" altLang="en-US" sz="1000" dirty="0"/>
                  </a:br>
                  <a:endParaRPr lang="zh-CN" altLang="en-US" sz="1000" dirty="0"/>
                </a:p>
              </p:txBody>
            </p:sp>
            <p:sp>
              <p:nvSpPr>
                <p:cNvPr id="29" name="矩形 28"/>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2"/>
                      </a:solidFill>
                    </a:rPr>
                    <a:t>输入标题文本</a:t>
                  </a:r>
                </a:p>
              </p:txBody>
            </p:sp>
          </p:grpSp>
          <p:grpSp>
            <p:nvGrpSpPr>
              <p:cNvPr id="25" name="组合 24"/>
              <p:cNvGrpSpPr/>
              <p:nvPr/>
            </p:nvGrpSpPr>
            <p:grpSpPr>
              <a:xfrm>
                <a:off x="1193500" y="4139453"/>
                <a:ext cx="3761195" cy="815608"/>
                <a:chOff x="1317257" y="1824875"/>
                <a:chExt cx="3761195" cy="815608"/>
              </a:xfrm>
            </p:grpSpPr>
            <p:sp>
              <p:nvSpPr>
                <p:cNvPr id="26" name="文本框 41"/>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t>请替换文字内容复制你的内容到此</a:t>
                  </a:r>
                  <a:br>
                    <a:rPr lang="zh-CN" altLang="en-US" sz="1000" dirty="0"/>
                  </a:br>
                  <a:endParaRPr lang="zh-CN" altLang="en-US" sz="1000" dirty="0"/>
                </a:p>
              </p:txBody>
            </p:sp>
            <p:sp>
              <p:nvSpPr>
                <p:cNvPr id="27" name="矩形 26"/>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5"/>
                      </a:solidFill>
                    </a:rPr>
                    <a:t>输入标题文本</a:t>
                  </a:r>
                </a:p>
              </p:txBody>
            </p:sp>
          </p:grpSp>
        </p:grpSp>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千图设计师MC：ID 29795607库_组合 5"/>
          <p:cNvGrpSpPr/>
          <p:nvPr>
            <p:custDataLst>
              <p:tags r:id="rId2"/>
            </p:custDataLst>
          </p:nvPr>
        </p:nvGrpSpPr>
        <p:grpSpPr>
          <a:xfrm>
            <a:off x="1307468" y="2000541"/>
            <a:ext cx="2713719" cy="3463424"/>
            <a:chOff x="1307468" y="1697288"/>
            <a:chExt cx="2713719" cy="3463424"/>
          </a:xfrm>
        </p:grpSpPr>
        <p:grpSp>
          <p:nvGrpSpPr>
            <p:cNvPr id="7" name="组合 6"/>
            <p:cNvGrpSpPr/>
            <p:nvPr/>
          </p:nvGrpSpPr>
          <p:grpSpPr>
            <a:xfrm>
              <a:off x="1410010" y="1697288"/>
              <a:ext cx="2611177" cy="3463424"/>
              <a:chOff x="1193500" y="1491637"/>
              <a:chExt cx="3761195" cy="3463424"/>
            </a:xfrm>
          </p:grpSpPr>
          <p:grpSp>
            <p:nvGrpSpPr>
              <p:cNvPr id="11" name="组合 10"/>
              <p:cNvGrpSpPr/>
              <p:nvPr/>
            </p:nvGrpSpPr>
            <p:grpSpPr>
              <a:xfrm>
                <a:off x="1193500" y="1491637"/>
                <a:ext cx="3761195" cy="815608"/>
                <a:chOff x="1317257" y="1824875"/>
                <a:chExt cx="3761195" cy="815608"/>
              </a:xfrm>
            </p:grpSpPr>
            <p:sp>
              <p:nvSpPr>
                <p:cNvPr id="18" name="文本框 5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endParaRPr lang="zh-CN" altLang="en-US" sz="1000" dirty="0"/>
                </a:p>
              </p:txBody>
            </p:sp>
            <p:sp>
              <p:nvSpPr>
                <p:cNvPr id="19" name="矩形 18"/>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1"/>
                      </a:solidFill>
                    </a:rPr>
                    <a:t>输入标题文本</a:t>
                  </a:r>
                </a:p>
              </p:txBody>
            </p:sp>
          </p:grpSp>
          <p:grpSp>
            <p:nvGrpSpPr>
              <p:cNvPr id="12" name="组合 11"/>
              <p:cNvGrpSpPr/>
              <p:nvPr/>
            </p:nvGrpSpPr>
            <p:grpSpPr>
              <a:xfrm>
                <a:off x="1193500" y="2815545"/>
                <a:ext cx="3761195" cy="815608"/>
                <a:chOff x="1317257" y="1824875"/>
                <a:chExt cx="3761195" cy="815608"/>
              </a:xfrm>
            </p:grpSpPr>
            <p:sp>
              <p:nvSpPr>
                <p:cNvPr id="16" name="文本框 5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endParaRPr lang="zh-CN" altLang="en-US" sz="1000" dirty="0"/>
                </a:p>
              </p:txBody>
            </p:sp>
            <p:sp>
              <p:nvSpPr>
                <p:cNvPr id="17" name="矩形 16"/>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2"/>
                      </a:solidFill>
                    </a:rPr>
                    <a:t>输入标题文本</a:t>
                  </a:r>
                </a:p>
              </p:txBody>
            </p:sp>
          </p:grpSp>
          <p:grpSp>
            <p:nvGrpSpPr>
              <p:cNvPr id="13" name="组合 12"/>
              <p:cNvGrpSpPr/>
              <p:nvPr/>
            </p:nvGrpSpPr>
            <p:grpSpPr>
              <a:xfrm>
                <a:off x="1193500" y="4139453"/>
                <a:ext cx="3761195" cy="815608"/>
                <a:chOff x="1317257" y="1824875"/>
                <a:chExt cx="3761195" cy="815608"/>
              </a:xfrm>
            </p:grpSpPr>
            <p:sp>
              <p:nvSpPr>
                <p:cNvPr id="14" name="文本框 5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endParaRPr lang="zh-CN" altLang="en-US" sz="1000" dirty="0"/>
                </a:p>
              </p:txBody>
            </p:sp>
            <p:sp>
              <p:nvSpPr>
                <p:cNvPr id="15" name="矩形 14"/>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5"/>
                      </a:solidFill>
                    </a:rPr>
                    <a:t>输入标题文本</a:t>
                  </a:r>
                </a:p>
              </p:txBody>
            </p:sp>
          </p:grpSp>
        </p:grpSp>
        <p:grpSp>
          <p:nvGrpSpPr>
            <p:cNvPr id="8" name="组合 7"/>
            <p:cNvGrpSpPr/>
            <p:nvPr/>
          </p:nvGrpSpPr>
          <p:grpSpPr>
            <a:xfrm>
              <a:off x="1307468" y="2710116"/>
              <a:ext cx="2448272" cy="1338747"/>
              <a:chOff x="1307468" y="2924944"/>
              <a:chExt cx="2448272" cy="1338747"/>
            </a:xfrm>
          </p:grpSpPr>
          <p:cxnSp>
            <p:nvCxnSpPr>
              <p:cNvPr id="9" name="直接连接符 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65" name="六边形 34"/>
          <p:cNvSpPr>
            <a:spLocks noChangeArrowheads="1"/>
          </p:cNvSpPr>
          <p:nvPr/>
        </p:nvSpPr>
        <p:spPr bwMode="auto">
          <a:xfrm>
            <a:off x="3828826" y="1916237"/>
            <a:ext cx="1724025" cy="1485900"/>
          </a:xfrm>
          <a:prstGeom prst="hexagon">
            <a:avLst>
              <a:gd name="adj" fmla="val 25010"/>
              <a:gd name="vf" fmla="val 115470"/>
            </a:avLst>
          </a:prstGeom>
          <a:solidFill>
            <a:schemeClr val="tx1">
              <a:lumMod val="65000"/>
              <a:lumOff val="3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方正兰亭黑_GBK" pitchFamily="2" charset="-122"/>
                <a:ea typeface="方正兰亭黑_GBK" pitchFamily="2" charset="-122"/>
                <a:sym typeface="方正兰亭黑_GBK" pitchFamily="2" charset="-122"/>
              </a:rPr>
              <a:t>专业</a:t>
            </a:r>
            <a:endParaRPr lang="zh-CN" altLang="en-US" dirty="0">
              <a:solidFill>
                <a:schemeClr val="bg1"/>
              </a:solidFill>
            </a:endParaRPr>
          </a:p>
        </p:txBody>
      </p:sp>
      <p:sp>
        <p:nvSpPr>
          <p:cNvPr id="66" name="六边形 36"/>
          <p:cNvSpPr>
            <a:spLocks noChangeArrowheads="1"/>
          </p:cNvSpPr>
          <p:nvPr/>
        </p:nvSpPr>
        <p:spPr bwMode="auto">
          <a:xfrm>
            <a:off x="5287739" y="2735387"/>
            <a:ext cx="1724025" cy="1485900"/>
          </a:xfrm>
          <a:prstGeom prst="hexagon">
            <a:avLst>
              <a:gd name="adj" fmla="val 25010"/>
              <a:gd name="vf" fmla="val 115470"/>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67" name="六边形 37"/>
          <p:cNvSpPr>
            <a:spLocks noChangeArrowheads="1"/>
          </p:cNvSpPr>
          <p:nvPr/>
        </p:nvSpPr>
        <p:spPr bwMode="auto">
          <a:xfrm>
            <a:off x="3832001" y="3521200"/>
            <a:ext cx="1724025" cy="1487487"/>
          </a:xfrm>
          <a:prstGeom prst="hexagon">
            <a:avLst>
              <a:gd name="adj" fmla="val 24983"/>
              <a:gd name="vf" fmla="val 115470"/>
            </a:avLst>
          </a:prstGeom>
          <a:solidFill>
            <a:srgbClr val="E90B4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a:solidFill>
                  <a:schemeClr val="bg1"/>
                </a:solidFill>
                <a:latin typeface="方正兰亭黑_GBK" pitchFamily="2" charset="-122"/>
                <a:ea typeface="方正兰亭黑_GBK" pitchFamily="2" charset="-122"/>
                <a:sym typeface="方正兰亭黑_GBK" pitchFamily="2" charset="-122"/>
              </a:rPr>
              <a:t>服务</a:t>
            </a:r>
            <a:endParaRPr lang="zh-CN" altLang="en-US" dirty="0">
              <a:solidFill>
                <a:schemeClr val="bg1"/>
              </a:solidFill>
            </a:endParaRPr>
          </a:p>
        </p:txBody>
      </p:sp>
      <p:sp>
        <p:nvSpPr>
          <p:cNvPr id="68" name="六边形 38"/>
          <p:cNvSpPr>
            <a:spLocks noChangeArrowheads="1"/>
          </p:cNvSpPr>
          <p:nvPr/>
        </p:nvSpPr>
        <p:spPr bwMode="auto">
          <a:xfrm>
            <a:off x="6748239" y="1919412"/>
            <a:ext cx="1724025" cy="1485900"/>
          </a:xfrm>
          <a:prstGeom prst="hexagon">
            <a:avLst>
              <a:gd name="adj" fmla="val 25010"/>
              <a:gd name="vf" fmla="val 115470"/>
            </a:avLst>
          </a:prstGeom>
          <a:solidFill>
            <a:schemeClr val="tx1">
              <a:lumMod val="65000"/>
              <a:lumOff val="3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方正兰亭黑_GBK" pitchFamily="2" charset="-122"/>
                <a:ea typeface="方正兰亭黑_GBK" pitchFamily="2" charset="-122"/>
                <a:sym typeface="方正兰亭黑_GBK" pitchFamily="2" charset="-122"/>
              </a:rPr>
              <a:t>合作</a:t>
            </a:r>
            <a:endParaRPr lang="zh-CN" altLang="en-US" dirty="0">
              <a:solidFill>
                <a:schemeClr val="bg1"/>
              </a:solidFill>
            </a:endParaRPr>
          </a:p>
        </p:txBody>
      </p:sp>
      <p:sp>
        <p:nvSpPr>
          <p:cNvPr id="69" name="六边形 40"/>
          <p:cNvSpPr>
            <a:spLocks noChangeArrowheads="1"/>
          </p:cNvSpPr>
          <p:nvPr/>
        </p:nvSpPr>
        <p:spPr bwMode="auto">
          <a:xfrm>
            <a:off x="5287739" y="4329237"/>
            <a:ext cx="1724025" cy="1487488"/>
          </a:xfrm>
          <a:prstGeom prst="hexagon">
            <a:avLst>
              <a:gd name="adj" fmla="val 24983"/>
              <a:gd name="vf" fmla="val 115470"/>
            </a:avLst>
          </a:prstGeom>
          <a:solidFill>
            <a:schemeClr val="tx1">
              <a:lumMod val="65000"/>
              <a:lumOff val="3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方正兰亭黑_GBK" pitchFamily="2" charset="-122"/>
                <a:ea typeface="方正兰亭黑_GBK" pitchFamily="2" charset="-122"/>
                <a:sym typeface="方正兰亭黑_GBK" pitchFamily="2" charset="-122"/>
              </a:rPr>
              <a:t>独到</a:t>
            </a:r>
            <a:endParaRPr lang="zh-CN" altLang="en-US">
              <a:solidFill>
                <a:schemeClr val="bg1"/>
              </a:solidFill>
            </a:endParaRPr>
          </a:p>
        </p:txBody>
      </p:sp>
      <p:sp>
        <p:nvSpPr>
          <p:cNvPr id="70" name="六边形 41"/>
          <p:cNvSpPr>
            <a:spLocks noChangeArrowheads="1"/>
          </p:cNvSpPr>
          <p:nvPr/>
        </p:nvSpPr>
        <p:spPr bwMode="auto">
          <a:xfrm>
            <a:off x="6748239" y="3510087"/>
            <a:ext cx="1724025" cy="1485900"/>
          </a:xfrm>
          <a:prstGeom prst="hexagon">
            <a:avLst>
              <a:gd name="adj" fmla="val 25010"/>
              <a:gd name="vf" fmla="val 115470"/>
            </a:avLst>
          </a:prstGeom>
          <a:solidFill>
            <a:srgbClr val="E90B4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dirty="0">
                <a:solidFill>
                  <a:schemeClr val="bg1"/>
                </a:solidFill>
                <a:latin typeface="方正兰亭黑_GBK" pitchFamily="2" charset="-122"/>
                <a:ea typeface="方正兰亭黑_GBK" pitchFamily="2" charset="-122"/>
                <a:sym typeface="方正兰亭黑_GBK" pitchFamily="2" charset="-122"/>
              </a:rPr>
              <a:t>创新</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par>
                                <p:cTn id="14" presetID="23" presetClass="entr" presetSubtype="528" fill="hold" grpId="0" nodeType="withEffect">
                                  <p:stCondLst>
                                    <p:cond delay="1800"/>
                                  </p:stCondLst>
                                  <p:childTnLst>
                                    <p:set>
                                      <p:cBhvr>
                                        <p:cTn id="15" dur="1" fill="hold">
                                          <p:stCondLst>
                                            <p:cond delay="0"/>
                                          </p:stCondLst>
                                        </p:cTn>
                                        <p:tgtEl>
                                          <p:spTgt spid="65"/>
                                        </p:tgtEl>
                                        <p:attrNameLst>
                                          <p:attrName>style.visibility</p:attrName>
                                        </p:attrNameLst>
                                      </p:cBhvr>
                                      <p:to>
                                        <p:strVal val="visible"/>
                                      </p:to>
                                    </p:set>
                                    <p:anim calcmode="lin" valueType="num">
                                      <p:cBhvr>
                                        <p:cTn id="16" dur="300" fill="hold"/>
                                        <p:tgtEl>
                                          <p:spTgt spid="65"/>
                                        </p:tgtEl>
                                        <p:attrNameLst>
                                          <p:attrName>ppt_w</p:attrName>
                                        </p:attrNameLst>
                                      </p:cBhvr>
                                      <p:tavLst>
                                        <p:tav tm="0">
                                          <p:val>
                                            <p:fltVal val="0"/>
                                          </p:val>
                                        </p:tav>
                                        <p:tav tm="100000">
                                          <p:val>
                                            <p:strVal val="#ppt_w"/>
                                          </p:val>
                                        </p:tav>
                                      </p:tavLst>
                                    </p:anim>
                                    <p:anim calcmode="lin" valueType="num">
                                      <p:cBhvr>
                                        <p:cTn id="17" dur="300" fill="hold"/>
                                        <p:tgtEl>
                                          <p:spTgt spid="65"/>
                                        </p:tgtEl>
                                        <p:attrNameLst>
                                          <p:attrName>ppt_h</p:attrName>
                                        </p:attrNameLst>
                                      </p:cBhvr>
                                      <p:tavLst>
                                        <p:tav tm="0">
                                          <p:val>
                                            <p:fltVal val="0"/>
                                          </p:val>
                                        </p:tav>
                                        <p:tav tm="100000">
                                          <p:val>
                                            <p:strVal val="#ppt_h"/>
                                          </p:val>
                                        </p:tav>
                                      </p:tavLst>
                                    </p:anim>
                                    <p:anim calcmode="lin" valueType="num">
                                      <p:cBhvr>
                                        <p:cTn id="18" dur="300" fill="hold"/>
                                        <p:tgtEl>
                                          <p:spTgt spid="65"/>
                                        </p:tgtEl>
                                        <p:attrNameLst>
                                          <p:attrName>ppt_x</p:attrName>
                                        </p:attrNameLst>
                                      </p:cBhvr>
                                      <p:tavLst>
                                        <p:tav tm="0">
                                          <p:val>
                                            <p:fltVal val="0.5"/>
                                          </p:val>
                                        </p:tav>
                                        <p:tav tm="100000">
                                          <p:val>
                                            <p:strVal val="#ppt_x"/>
                                          </p:val>
                                        </p:tav>
                                      </p:tavLst>
                                    </p:anim>
                                    <p:anim calcmode="lin" valueType="num">
                                      <p:cBhvr>
                                        <p:cTn id="19" dur="300" fill="hold"/>
                                        <p:tgtEl>
                                          <p:spTgt spid="6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100"/>
                                  </p:stCondLst>
                                  <p:childTnLst>
                                    <p:animEffect>
                                      <p:cBhvr>
                                        <p:cTn id="21" dur="300" tmFilter="0, 0; .2, .5; .8, .5; 1, 0"/>
                                        <p:tgtEl>
                                          <p:spTgt spid="65"/>
                                        </p:tgtEl>
                                      </p:cBhvr>
                                    </p:animEffect>
                                    <p:animScale>
                                      <p:cBhvr>
                                        <p:cTn id="22" dur="150" autoRev="1" fill="hold"/>
                                        <p:tgtEl>
                                          <p:spTgt spid="65"/>
                                        </p:tgtEl>
                                      </p:cBhvr>
                                      <p:by x="105000" y="105000"/>
                                    </p:animScale>
                                  </p:childTnLst>
                                </p:cTn>
                              </p:par>
                              <p:par>
                                <p:cTn id="23" presetID="23" presetClass="entr" presetSubtype="528" fill="hold" grpId="0" nodeType="withEffect">
                                  <p:stCondLst>
                                    <p:cond delay="1900"/>
                                  </p:stCondLst>
                                  <p:childTnLst>
                                    <p:set>
                                      <p:cBhvr>
                                        <p:cTn id="24" dur="1" fill="hold">
                                          <p:stCondLst>
                                            <p:cond delay="0"/>
                                          </p:stCondLst>
                                        </p:cTn>
                                        <p:tgtEl>
                                          <p:spTgt spid="66"/>
                                        </p:tgtEl>
                                        <p:attrNameLst>
                                          <p:attrName>style.visibility</p:attrName>
                                        </p:attrNameLst>
                                      </p:cBhvr>
                                      <p:to>
                                        <p:strVal val="visible"/>
                                      </p:to>
                                    </p:set>
                                    <p:anim calcmode="lin" valueType="num">
                                      <p:cBhvr>
                                        <p:cTn id="25" dur="300" fill="hold"/>
                                        <p:tgtEl>
                                          <p:spTgt spid="66"/>
                                        </p:tgtEl>
                                        <p:attrNameLst>
                                          <p:attrName>ppt_w</p:attrName>
                                        </p:attrNameLst>
                                      </p:cBhvr>
                                      <p:tavLst>
                                        <p:tav tm="0">
                                          <p:val>
                                            <p:fltVal val="0"/>
                                          </p:val>
                                        </p:tav>
                                        <p:tav tm="100000">
                                          <p:val>
                                            <p:strVal val="#ppt_w"/>
                                          </p:val>
                                        </p:tav>
                                      </p:tavLst>
                                    </p:anim>
                                    <p:anim calcmode="lin" valueType="num">
                                      <p:cBhvr>
                                        <p:cTn id="26" dur="300" fill="hold"/>
                                        <p:tgtEl>
                                          <p:spTgt spid="66"/>
                                        </p:tgtEl>
                                        <p:attrNameLst>
                                          <p:attrName>ppt_h</p:attrName>
                                        </p:attrNameLst>
                                      </p:cBhvr>
                                      <p:tavLst>
                                        <p:tav tm="0">
                                          <p:val>
                                            <p:fltVal val="0"/>
                                          </p:val>
                                        </p:tav>
                                        <p:tav tm="100000">
                                          <p:val>
                                            <p:strVal val="#ppt_h"/>
                                          </p:val>
                                        </p:tav>
                                      </p:tavLst>
                                    </p:anim>
                                    <p:anim calcmode="lin" valueType="num">
                                      <p:cBhvr>
                                        <p:cTn id="27" dur="300" fill="hold"/>
                                        <p:tgtEl>
                                          <p:spTgt spid="66"/>
                                        </p:tgtEl>
                                        <p:attrNameLst>
                                          <p:attrName>ppt_x</p:attrName>
                                        </p:attrNameLst>
                                      </p:cBhvr>
                                      <p:tavLst>
                                        <p:tav tm="0">
                                          <p:val>
                                            <p:fltVal val="0.5"/>
                                          </p:val>
                                        </p:tav>
                                        <p:tav tm="100000">
                                          <p:val>
                                            <p:strVal val="#ppt_x"/>
                                          </p:val>
                                        </p:tav>
                                      </p:tavLst>
                                    </p:anim>
                                    <p:anim calcmode="lin" valueType="num">
                                      <p:cBhvr>
                                        <p:cTn id="28" dur="300" fill="hold"/>
                                        <p:tgtEl>
                                          <p:spTgt spid="6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200"/>
                                  </p:stCondLst>
                                  <p:childTnLst>
                                    <p:animEffect>
                                      <p:cBhvr>
                                        <p:cTn id="30" dur="300" tmFilter="0, 0; .2, .5; .8, .5; 1, 0"/>
                                        <p:tgtEl>
                                          <p:spTgt spid="66"/>
                                        </p:tgtEl>
                                      </p:cBhvr>
                                    </p:animEffect>
                                    <p:animScale>
                                      <p:cBhvr>
                                        <p:cTn id="31" dur="150" autoRev="1" fill="hold"/>
                                        <p:tgtEl>
                                          <p:spTgt spid="66"/>
                                        </p:tgtEl>
                                      </p:cBhvr>
                                      <p:by x="105000" y="105000"/>
                                    </p:animScale>
                                  </p:childTnLst>
                                </p:cTn>
                              </p:par>
                              <p:par>
                                <p:cTn id="32" presetID="23" presetClass="entr" presetSubtype="528" fill="hold" grpId="0" nodeType="withEffect">
                                  <p:stCondLst>
                                    <p:cond delay="2000"/>
                                  </p:stCondLst>
                                  <p:childTnLst>
                                    <p:set>
                                      <p:cBhvr>
                                        <p:cTn id="33" dur="1" fill="hold">
                                          <p:stCondLst>
                                            <p:cond delay="0"/>
                                          </p:stCondLst>
                                        </p:cTn>
                                        <p:tgtEl>
                                          <p:spTgt spid="68"/>
                                        </p:tgtEl>
                                        <p:attrNameLst>
                                          <p:attrName>style.visibility</p:attrName>
                                        </p:attrNameLst>
                                      </p:cBhvr>
                                      <p:to>
                                        <p:strVal val="visible"/>
                                      </p:to>
                                    </p:set>
                                    <p:anim calcmode="lin" valueType="num">
                                      <p:cBhvr>
                                        <p:cTn id="34" dur="300" fill="hold"/>
                                        <p:tgtEl>
                                          <p:spTgt spid="68"/>
                                        </p:tgtEl>
                                        <p:attrNameLst>
                                          <p:attrName>ppt_w</p:attrName>
                                        </p:attrNameLst>
                                      </p:cBhvr>
                                      <p:tavLst>
                                        <p:tav tm="0">
                                          <p:val>
                                            <p:fltVal val="0"/>
                                          </p:val>
                                        </p:tav>
                                        <p:tav tm="100000">
                                          <p:val>
                                            <p:strVal val="#ppt_w"/>
                                          </p:val>
                                        </p:tav>
                                      </p:tavLst>
                                    </p:anim>
                                    <p:anim calcmode="lin" valueType="num">
                                      <p:cBhvr>
                                        <p:cTn id="35" dur="300" fill="hold"/>
                                        <p:tgtEl>
                                          <p:spTgt spid="68"/>
                                        </p:tgtEl>
                                        <p:attrNameLst>
                                          <p:attrName>ppt_h</p:attrName>
                                        </p:attrNameLst>
                                      </p:cBhvr>
                                      <p:tavLst>
                                        <p:tav tm="0">
                                          <p:val>
                                            <p:fltVal val="0"/>
                                          </p:val>
                                        </p:tav>
                                        <p:tav tm="100000">
                                          <p:val>
                                            <p:strVal val="#ppt_h"/>
                                          </p:val>
                                        </p:tav>
                                      </p:tavLst>
                                    </p:anim>
                                    <p:anim calcmode="lin" valueType="num">
                                      <p:cBhvr>
                                        <p:cTn id="36" dur="300" fill="hold"/>
                                        <p:tgtEl>
                                          <p:spTgt spid="68"/>
                                        </p:tgtEl>
                                        <p:attrNameLst>
                                          <p:attrName>ppt_x</p:attrName>
                                        </p:attrNameLst>
                                      </p:cBhvr>
                                      <p:tavLst>
                                        <p:tav tm="0">
                                          <p:val>
                                            <p:fltVal val="0.5"/>
                                          </p:val>
                                        </p:tav>
                                        <p:tav tm="100000">
                                          <p:val>
                                            <p:strVal val="#ppt_x"/>
                                          </p:val>
                                        </p:tav>
                                      </p:tavLst>
                                    </p:anim>
                                    <p:anim calcmode="lin" valueType="num">
                                      <p:cBhvr>
                                        <p:cTn id="37" dur="300" fill="hold"/>
                                        <p:tgtEl>
                                          <p:spTgt spid="68"/>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300"/>
                                  </p:stCondLst>
                                  <p:childTnLst>
                                    <p:animEffect>
                                      <p:cBhvr>
                                        <p:cTn id="39" dur="300" tmFilter="0, 0; .2, .5; .8, .5; 1, 0"/>
                                        <p:tgtEl>
                                          <p:spTgt spid="68"/>
                                        </p:tgtEl>
                                      </p:cBhvr>
                                    </p:animEffect>
                                    <p:animScale>
                                      <p:cBhvr>
                                        <p:cTn id="40" dur="150" autoRev="1" fill="hold"/>
                                        <p:tgtEl>
                                          <p:spTgt spid="68"/>
                                        </p:tgtEl>
                                      </p:cBhvr>
                                      <p:by x="105000" y="105000"/>
                                    </p:animScale>
                                  </p:childTnLst>
                                </p:cTn>
                              </p:par>
                              <p:par>
                                <p:cTn id="41" presetID="23" presetClass="entr" presetSubtype="528" fill="hold" grpId="0" nodeType="withEffect">
                                  <p:stCondLst>
                                    <p:cond delay="2200"/>
                                  </p:stCondLst>
                                  <p:childTnLst>
                                    <p:set>
                                      <p:cBhvr>
                                        <p:cTn id="42" dur="1" fill="hold">
                                          <p:stCondLst>
                                            <p:cond delay="0"/>
                                          </p:stCondLst>
                                        </p:cTn>
                                        <p:tgtEl>
                                          <p:spTgt spid="67"/>
                                        </p:tgtEl>
                                        <p:attrNameLst>
                                          <p:attrName>style.visibility</p:attrName>
                                        </p:attrNameLst>
                                      </p:cBhvr>
                                      <p:to>
                                        <p:strVal val="visible"/>
                                      </p:to>
                                    </p:set>
                                    <p:anim calcmode="lin" valueType="num">
                                      <p:cBhvr>
                                        <p:cTn id="43" dur="300" fill="hold"/>
                                        <p:tgtEl>
                                          <p:spTgt spid="67"/>
                                        </p:tgtEl>
                                        <p:attrNameLst>
                                          <p:attrName>ppt_w</p:attrName>
                                        </p:attrNameLst>
                                      </p:cBhvr>
                                      <p:tavLst>
                                        <p:tav tm="0">
                                          <p:val>
                                            <p:fltVal val="0"/>
                                          </p:val>
                                        </p:tav>
                                        <p:tav tm="100000">
                                          <p:val>
                                            <p:strVal val="#ppt_w"/>
                                          </p:val>
                                        </p:tav>
                                      </p:tavLst>
                                    </p:anim>
                                    <p:anim calcmode="lin" valueType="num">
                                      <p:cBhvr>
                                        <p:cTn id="44" dur="300" fill="hold"/>
                                        <p:tgtEl>
                                          <p:spTgt spid="67"/>
                                        </p:tgtEl>
                                        <p:attrNameLst>
                                          <p:attrName>ppt_h</p:attrName>
                                        </p:attrNameLst>
                                      </p:cBhvr>
                                      <p:tavLst>
                                        <p:tav tm="0">
                                          <p:val>
                                            <p:fltVal val="0"/>
                                          </p:val>
                                        </p:tav>
                                        <p:tav tm="100000">
                                          <p:val>
                                            <p:strVal val="#ppt_h"/>
                                          </p:val>
                                        </p:tav>
                                      </p:tavLst>
                                    </p:anim>
                                    <p:anim calcmode="lin" valueType="num">
                                      <p:cBhvr>
                                        <p:cTn id="45" dur="300" fill="hold"/>
                                        <p:tgtEl>
                                          <p:spTgt spid="67"/>
                                        </p:tgtEl>
                                        <p:attrNameLst>
                                          <p:attrName>ppt_x</p:attrName>
                                        </p:attrNameLst>
                                      </p:cBhvr>
                                      <p:tavLst>
                                        <p:tav tm="0">
                                          <p:val>
                                            <p:fltVal val="0.5"/>
                                          </p:val>
                                        </p:tav>
                                        <p:tav tm="100000">
                                          <p:val>
                                            <p:strVal val="#ppt_x"/>
                                          </p:val>
                                        </p:tav>
                                      </p:tavLst>
                                    </p:anim>
                                    <p:anim calcmode="lin" valueType="num">
                                      <p:cBhvr>
                                        <p:cTn id="46" dur="300" fill="hold"/>
                                        <p:tgtEl>
                                          <p:spTgt spid="6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0"/>
                                  </p:stCondLst>
                                  <p:childTnLst>
                                    <p:animEffect>
                                      <p:cBhvr>
                                        <p:cTn id="48" dur="300" tmFilter="0, 0; .2, .5; .8, .5; 1, 0"/>
                                        <p:tgtEl>
                                          <p:spTgt spid="67"/>
                                        </p:tgtEl>
                                      </p:cBhvr>
                                    </p:animEffect>
                                    <p:animScale>
                                      <p:cBhvr>
                                        <p:cTn id="49" dur="150" autoRev="1" fill="hold"/>
                                        <p:tgtEl>
                                          <p:spTgt spid="67"/>
                                        </p:tgtEl>
                                      </p:cBhvr>
                                      <p:by x="105000" y="105000"/>
                                    </p:animScale>
                                  </p:childTnLst>
                                </p:cTn>
                              </p:par>
                              <p:par>
                                <p:cTn id="50" presetID="23" presetClass="entr" presetSubtype="528" fill="hold" grpId="0" nodeType="withEffect">
                                  <p:stCondLst>
                                    <p:cond delay="2300"/>
                                  </p:stCondLst>
                                  <p:childTnLst>
                                    <p:set>
                                      <p:cBhvr>
                                        <p:cTn id="51" dur="1" fill="hold">
                                          <p:stCondLst>
                                            <p:cond delay="0"/>
                                          </p:stCondLst>
                                        </p:cTn>
                                        <p:tgtEl>
                                          <p:spTgt spid="69"/>
                                        </p:tgtEl>
                                        <p:attrNameLst>
                                          <p:attrName>style.visibility</p:attrName>
                                        </p:attrNameLst>
                                      </p:cBhvr>
                                      <p:to>
                                        <p:strVal val="visible"/>
                                      </p:to>
                                    </p:set>
                                    <p:anim calcmode="lin" valueType="num">
                                      <p:cBhvr>
                                        <p:cTn id="52" dur="300" fill="hold"/>
                                        <p:tgtEl>
                                          <p:spTgt spid="69"/>
                                        </p:tgtEl>
                                        <p:attrNameLst>
                                          <p:attrName>ppt_w</p:attrName>
                                        </p:attrNameLst>
                                      </p:cBhvr>
                                      <p:tavLst>
                                        <p:tav tm="0">
                                          <p:val>
                                            <p:fltVal val="0"/>
                                          </p:val>
                                        </p:tav>
                                        <p:tav tm="100000">
                                          <p:val>
                                            <p:strVal val="#ppt_w"/>
                                          </p:val>
                                        </p:tav>
                                      </p:tavLst>
                                    </p:anim>
                                    <p:anim calcmode="lin" valueType="num">
                                      <p:cBhvr>
                                        <p:cTn id="53" dur="300" fill="hold"/>
                                        <p:tgtEl>
                                          <p:spTgt spid="69"/>
                                        </p:tgtEl>
                                        <p:attrNameLst>
                                          <p:attrName>ppt_h</p:attrName>
                                        </p:attrNameLst>
                                      </p:cBhvr>
                                      <p:tavLst>
                                        <p:tav tm="0">
                                          <p:val>
                                            <p:fltVal val="0"/>
                                          </p:val>
                                        </p:tav>
                                        <p:tav tm="100000">
                                          <p:val>
                                            <p:strVal val="#ppt_h"/>
                                          </p:val>
                                        </p:tav>
                                      </p:tavLst>
                                    </p:anim>
                                    <p:anim calcmode="lin" valueType="num">
                                      <p:cBhvr>
                                        <p:cTn id="54" dur="300" fill="hold"/>
                                        <p:tgtEl>
                                          <p:spTgt spid="69"/>
                                        </p:tgtEl>
                                        <p:attrNameLst>
                                          <p:attrName>ppt_x</p:attrName>
                                        </p:attrNameLst>
                                      </p:cBhvr>
                                      <p:tavLst>
                                        <p:tav tm="0">
                                          <p:val>
                                            <p:fltVal val="0.5"/>
                                          </p:val>
                                        </p:tav>
                                        <p:tav tm="100000">
                                          <p:val>
                                            <p:strVal val="#ppt_x"/>
                                          </p:val>
                                        </p:tav>
                                      </p:tavLst>
                                    </p:anim>
                                    <p:anim calcmode="lin" valueType="num">
                                      <p:cBhvr>
                                        <p:cTn id="55" dur="300" fill="hold"/>
                                        <p:tgtEl>
                                          <p:spTgt spid="69"/>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600"/>
                                  </p:stCondLst>
                                  <p:childTnLst>
                                    <p:animEffect>
                                      <p:cBhvr>
                                        <p:cTn id="57" dur="300" tmFilter="0, 0; .2, .5; .8, .5; 1, 0"/>
                                        <p:tgtEl>
                                          <p:spTgt spid="69"/>
                                        </p:tgtEl>
                                      </p:cBhvr>
                                    </p:animEffect>
                                    <p:animScale>
                                      <p:cBhvr>
                                        <p:cTn id="58" dur="150" autoRev="1" fill="hold"/>
                                        <p:tgtEl>
                                          <p:spTgt spid="69"/>
                                        </p:tgtEl>
                                      </p:cBhvr>
                                      <p:by x="105000" y="105000"/>
                                    </p:animScale>
                                  </p:childTnLst>
                                </p:cTn>
                              </p:par>
                              <p:par>
                                <p:cTn id="59" presetID="23" presetClass="entr" presetSubtype="528" fill="hold" grpId="0" nodeType="withEffect">
                                  <p:stCondLst>
                                    <p:cond delay="24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300" fill="hold"/>
                                        <p:tgtEl>
                                          <p:spTgt spid="70"/>
                                        </p:tgtEl>
                                        <p:attrNameLst>
                                          <p:attrName>ppt_w</p:attrName>
                                        </p:attrNameLst>
                                      </p:cBhvr>
                                      <p:tavLst>
                                        <p:tav tm="0">
                                          <p:val>
                                            <p:fltVal val="0"/>
                                          </p:val>
                                        </p:tav>
                                        <p:tav tm="100000">
                                          <p:val>
                                            <p:strVal val="#ppt_w"/>
                                          </p:val>
                                        </p:tav>
                                      </p:tavLst>
                                    </p:anim>
                                    <p:anim calcmode="lin" valueType="num">
                                      <p:cBhvr>
                                        <p:cTn id="62" dur="300" fill="hold"/>
                                        <p:tgtEl>
                                          <p:spTgt spid="70"/>
                                        </p:tgtEl>
                                        <p:attrNameLst>
                                          <p:attrName>ppt_h</p:attrName>
                                        </p:attrNameLst>
                                      </p:cBhvr>
                                      <p:tavLst>
                                        <p:tav tm="0">
                                          <p:val>
                                            <p:fltVal val="0"/>
                                          </p:val>
                                        </p:tav>
                                        <p:tav tm="100000">
                                          <p:val>
                                            <p:strVal val="#ppt_h"/>
                                          </p:val>
                                        </p:tav>
                                      </p:tavLst>
                                    </p:anim>
                                    <p:anim calcmode="lin" valueType="num">
                                      <p:cBhvr>
                                        <p:cTn id="63" dur="300" fill="hold"/>
                                        <p:tgtEl>
                                          <p:spTgt spid="70"/>
                                        </p:tgtEl>
                                        <p:attrNameLst>
                                          <p:attrName>ppt_x</p:attrName>
                                        </p:attrNameLst>
                                      </p:cBhvr>
                                      <p:tavLst>
                                        <p:tav tm="0">
                                          <p:val>
                                            <p:fltVal val="0.5"/>
                                          </p:val>
                                        </p:tav>
                                        <p:tav tm="100000">
                                          <p:val>
                                            <p:strVal val="#ppt_x"/>
                                          </p:val>
                                        </p:tav>
                                      </p:tavLst>
                                    </p:anim>
                                    <p:anim calcmode="lin" valueType="num">
                                      <p:cBhvr>
                                        <p:cTn id="64" dur="300" fill="hold"/>
                                        <p:tgtEl>
                                          <p:spTgt spid="70"/>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700"/>
                                  </p:stCondLst>
                                  <p:childTnLst>
                                    <p:animEffect>
                                      <p:cBhvr>
                                        <p:cTn id="66" dur="300" tmFilter="0, 0; .2, .5; .8, .5; 1, 0"/>
                                        <p:tgtEl>
                                          <p:spTgt spid="70"/>
                                        </p:tgtEl>
                                      </p:cBhvr>
                                    </p:animEffect>
                                    <p:animScale>
                                      <p:cBhvr>
                                        <p:cTn id="67" dur="1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autoUpdateAnimBg="0"/>
      <p:bldP spid="65" grpId="1" bldLvl="0" animBg="1" autoUpdateAnimBg="0"/>
      <p:bldP spid="66" grpId="0" bldLvl="0" animBg="1" autoUpdateAnimBg="0"/>
      <p:bldP spid="66" grpId="1" bldLvl="0" animBg="1" autoUpdateAnimBg="0"/>
      <p:bldP spid="67" grpId="0" bldLvl="0" animBg="1" autoUpdateAnimBg="0"/>
      <p:bldP spid="67" grpId="1" bldLvl="0" animBg="1" autoUpdateAnimBg="0"/>
      <p:bldP spid="68" grpId="0" bldLvl="0" animBg="1" autoUpdateAnimBg="0"/>
      <p:bldP spid="68" grpId="1" bldLvl="0" animBg="1" autoUpdateAnimBg="0"/>
      <p:bldP spid="69" grpId="0" bldLvl="0" animBg="1" autoUpdateAnimBg="0"/>
      <p:bldP spid="69" grpId="1" bldLvl="0" animBg="1" autoUpdateAnimBg="0"/>
      <p:bldP spid="70" grpId="0" bldLvl="0" animBg="1" autoUpdateAnimBg="0"/>
      <p:bldP spid="70" grpId="1"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形状 19"/>
          <p:cNvSpPr/>
          <p:nvPr/>
        </p:nvSpPr>
        <p:spPr bwMode="auto">
          <a:xfrm>
            <a:off x="7325822" y="3521644"/>
            <a:ext cx="3075108" cy="946384"/>
          </a:xfrm>
          <a:custGeom>
            <a:avLst/>
            <a:gdLst>
              <a:gd name="T0" fmla="*/ 3610 w 3610"/>
              <a:gd name="T1" fmla="*/ 555 h 1111"/>
              <a:gd name="T2" fmla="*/ 2581 w 3610"/>
              <a:gd name="T3" fmla="*/ 0 h 1111"/>
              <a:gd name="T4" fmla="*/ 2581 w 3610"/>
              <a:gd name="T5" fmla="*/ 245 h 1111"/>
              <a:gd name="T6" fmla="*/ 358 w 3610"/>
              <a:gd name="T7" fmla="*/ 245 h 1111"/>
              <a:gd name="T8" fmla="*/ 0 w 3610"/>
              <a:gd name="T9" fmla="*/ 866 h 1111"/>
              <a:gd name="T10" fmla="*/ 2581 w 3610"/>
              <a:gd name="T11" fmla="*/ 866 h 1111"/>
              <a:gd name="T12" fmla="*/ 2581 w 3610"/>
              <a:gd name="T13" fmla="*/ 1111 h 1111"/>
              <a:gd name="T14" fmla="*/ 3610 w 3610"/>
              <a:gd name="T15" fmla="*/ 555 h 1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0" h="1111">
                <a:moveTo>
                  <a:pt x="3610" y="555"/>
                </a:moveTo>
                <a:lnTo>
                  <a:pt x="2581" y="0"/>
                </a:lnTo>
                <a:lnTo>
                  <a:pt x="2581" y="245"/>
                </a:lnTo>
                <a:lnTo>
                  <a:pt x="358" y="245"/>
                </a:lnTo>
                <a:lnTo>
                  <a:pt x="0" y="866"/>
                </a:lnTo>
                <a:lnTo>
                  <a:pt x="2581" y="866"/>
                </a:lnTo>
                <a:lnTo>
                  <a:pt x="2581" y="1111"/>
                </a:lnTo>
                <a:lnTo>
                  <a:pt x="3610" y="555"/>
                </a:lnTo>
                <a:close/>
              </a:path>
            </a:pathLst>
          </a:custGeom>
          <a:solidFill>
            <a:schemeClr val="accent3">
              <a:lumMod val="100000"/>
            </a:schemeClr>
          </a:solidFill>
          <a:ln w="57150">
            <a:solidFill>
              <a:schemeClr val="bg1"/>
            </a:solidFill>
          </a:ln>
        </p:spPr>
        <p:txBody>
          <a:bodyPr anchor="ctr"/>
          <a:lstStyle/>
          <a:p>
            <a:pPr algn="ctr"/>
            <a:endParaRPr/>
          </a:p>
        </p:txBody>
      </p:sp>
      <p:sp>
        <p:nvSpPr>
          <p:cNvPr id="52" name="任意多边形: 形状 20"/>
          <p:cNvSpPr/>
          <p:nvPr/>
        </p:nvSpPr>
        <p:spPr bwMode="auto">
          <a:xfrm>
            <a:off x="7757701" y="1202961"/>
            <a:ext cx="1765845" cy="2527382"/>
          </a:xfrm>
          <a:custGeom>
            <a:avLst/>
            <a:gdLst>
              <a:gd name="T0" fmla="*/ 2073 w 2073"/>
              <a:gd name="T1" fmla="*/ 2967 h 2967"/>
              <a:gd name="T2" fmla="*/ 782 w 2073"/>
              <a:gd name="T3" fmla="*/ 736 h 2967"/>
              <a:gd name="T4" fmla="*/ 996 w 2073"/>
              <a:gd name="T5" fmla="*/ 612 h 2967"/>
              <a:gd name="T6" fmla="*/ 0 w 2073"/>
              <a:gd name="T7" fmla="*/ 0 h 2967"/>
              <a:gd name="T8" fmla="*/ 32 w 2073"/>
              <a:gd name="T9" fmla="*/ 1169 h 2967"/>
              <a:gd name="T10" fmla="*/ 246 w 2073"/>
              <a:gd name="T11" fmla="*/ 1046 h 2967"/>
              <a:gd name="T12" fmla="*/ 1357 w 2073"/>
              <a:gd name="T13" fmla="*/ 2967 h 2967"/>
              <a:gd name="T14" fmla="*/ 2073 w 2073"/>
              <a:gd name="T15" fmla="*/ 2967 h 29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3" h="2967">
                <a:moveTo>
                  <a:pt x="2073" y="2967"/>
                </a:moveTo>
                <a:lnTo>
                  <a:pt x="782" y="736"/>
                </a:lnTo>
                <a:lnTo>
                  <a:pt x="996" y="612"/>
                </a:lnTo>
                <a:lnTo>
                  <a:pt x="0" y="0"/>
                </a:lnTo>
                <a:lnTo>
                  <a:pt x="32" y="1169"/>
                </a:lnTo>
                <a:lnTo>
                  <a:pt x="246" y="1046"/>
                </a:lnTo>
                <a:lnTo>
                  <a:pt x="1357" y="2967"/>
                </a:lnTo>
                <a:lnTo>
                  <a:pt x="2073" y="2967"/>
                </a:lnTo>
                <a:close/>
              </a:path>
            </a:pathLst>
          </a:custGeom>
          <a:solidFill>
            <a:schemeClr val="accent1"/>
          </a:solidFill>
          <a:ln w="57150">
            <a:solidFill>
              <a:schemeClr val="bg1"/>
            </a:solidFill>
          </a:ln>
        </p:spPr>
        <p:txBody>
          <a:bodyPr anchor="ctr"/>
          <a:lstStyle/>
          <a:p>
            <a:pPr algn="ctr"/>
            <a:endParaRPr/>
          </a:p>
        </p:txBody>
      </p:sp>
      <p:sp>
        <p:nvSpPr>
          <p:cNvPr id="53" name="任意多边形: 形状 21"/>
          <p:cNvSpPr/>
          <p:nvPr/>
        </p:nvSpPr>
        <p:spPr bwMode="auto">
          <a:xfrm>
            <a:off x="6659691" y="2091421"/>
            <a:ext cx="1615070" cy="2789745"/>
          </a:xfrm>
          <a:custGeom>
            <a:avLst/>
            <a:gdLst>
              <a:gd name="T0" fmla="*/ 1896 w 1896"/>
              <a:gd name="T1" fmla="*/ 618 h 3275"/>
              <a:gd name="T2" fmla="*/ 1536 w 1896"/>
              <a:gd name="T3" fmla="*/ 0 h 3275"/>
              <a:gd name="T4" fmla="*/ 246 w 1896"/>
              <a:gd name="T5" fmla="*/ 2231 h 3275"/>
              <a:gd name="T6" fmla="*/ 33 w 1896"/>
              <a:gd name="T7" fmla="*/ 2108 h 3275"/>
              <a:gd name="T8" fmla="*/ 0 w 1896"/>
              <a:gd name="T9" fmla="*/ 3275 h 3275"/>
              <a:gd name="T10" fmla="*/ 998 w 1896"/>
              <a:gd name="T11" fmla="*/ 2664 h 3275"/>
              <a:gd name="T12" fmla="*/ 784 w 1896"/>
              <a:gd name="T13" fmla="*/ 2540 h 3275"/>
              <a:gd name="T14" fmla="*/ 1896 w 1896"/>
              <a:gd name="T15" fmla="*/ 618 h 3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6" h="3275">
                <a:moveTo>
                  <a:pt x="1896" y="618"/>
                </a:moveTo>
                <a:lnTo>
                  <a:pt x="1536" y="0"/>
                </a:lnTo>
                <a:lnTo>
                  <a:pt x="246" y="2231"/>
                </a:lnTo>
                <a:lnTo>
                  <a:pt x="33" y="2108"/>
                </a:lnTo>
                <a:lnTo>
                  <a:pt x="0" y="3275"/>
                </a:lnTo>
                <a:lnTo>
                  <a:pt x="998" y="2664"/>
                </a:lnTo>
                <a:lnTo>
                  <a:pt x="784" y="2540"/>
                </a:lnTo>
                <a:lnTo>
                  <a:pt x="1896" y="618"/>
                </a:lnTo>
                <a:close/>
              </a:path>
            </a:pathLst>
          </a:custGeom>
          <a:solidFill>
            <a:schemeClr val="accent2">
              <a:lumMod val="100000"/>
            </a:schemeClr>
          </a:solidFill>
          <a:ln w="57150">
            <a:solidFill>
              <a:schemeClr val="bg1"/>
            </a:solidFill>
          </a:ln>
        </p:spPr>
        <p:txBody>
          <a:bodyPr anchor="ctr"/>
          <a:lstStyle/>
          <a:p>
            <a:pPr algn="ctr"/>
            <a:endParaRPr/>
          </a:p>
        </p:txBody>
      </p:sp>
      <p:grpSp>
        <p:nvGrpSpPr>
          <p:cNvPr id="54" name="千图设计师MC：ID 29795607库_组合 4"/>
          <p:cNvGrpSpPr/>
          <p:nvPr>
            <p:custDataLst>
              <p:tags r:id="rId1"/>
            </p:custDataLst>
          </p:nvPr>
        </p:nvGrpSpPr>
        <p:grpSpPr>
          <a:xfrm>
            <a:off x="5057356" y="2326319"/>
            <a:ext cx="2041029" cy="1287098"/>
            <a:chOff x="2184351" y="2638669"/>
            <a:chExt cx="2041029" cy="1287098"/>
          </a:xfrm>
        </p:grpSpPr>
        <p:grpSp>
          <p:nvGrpSpPr>
            <p:cNvPr id="55" name="组合 54"/>
            <p:cNvGrpSpPr/>
            <p:nvPr/>
          </p:nvGrpSpPr>
          <p:grpSpPr>
            <a:xfrm>
              <a:off x="2184351" y="3068507"/>
              <a:ext cx="2041029" cy="857260"/>
              <a:chOff x="1732858" y="5001250"/>
              <a:chExt cx="2213143" cy="857260"/>
            </a:xfrm>
          </p:grpSpPr>
          <p:sp>
            <p:nvSpPr>
              <p:cNvPr id="57" name="文本框 15"/>
              <p:cNvSpPr txBox="1"/>
              <p:nvPr/>
            </p:nvSpPr>
            <p:spPr bwMode="auto">
              <a:xfrm>
                <a:off x="1732858" y="5001250"/>
                <a:ext cx="2213143" cy="283030"/>
              </a:xfrm>
              <a:prstGeom prst="rect">
                <a:avLst/>
              </a:prstGeom>
              <a:noFill/>
              <a:ln w="9525">
                <a:noFill/>
                <a:miter lim="800000"/>
              </a:ln>
            </p:spPr>
            <p:txBody>
              <a:bodyPr wrap="none" lIns="0" tIns="0" rIns="0" bIns="0" anchor="ctr" anchorCtr="0">
                <a:normAutofit/>
                <a:scene3d>
                  <a:camera prst="orthographicFront"/>
                  <a:lightRig rig="threePt" dir="t"/>
                </a:scene3d>
                <a:sp3d>
                  <a:bevelT w="0" h="0"/>
                </a:sp3d>
              </a:bodyPr>
              <a:lstStyle/>
              <a:p>
                <a:pPr marL="0" lvl="1" algn="r"/>
                <a:r>
                  <a:rPr lang="zh-CN" altLang="en-US" sz="1400" b="1" dirty="0"/>
                  <a:t>输入标题文本</a:t>
                </a:r>
              </a:p>
            </p:txBody>
          </p:sp>
          <p:sp>
            <p:nvSpPr>
              <p:cNvPr id="58" name="文本框 16"/>
              <p:cNvSpPr txBox="1"/>
              <p:nvPr/>
            </p:nvSpPr>
            <p:spPr bwMode="auto">
              <a:xfrm>
                <a:off x="1732858" y="5284280"/>
                <a:ext cx="2213143" cy="574230"/>
              </a:xfrm>
              <a:prstGeom prst="rect">
                <a:avLst/>
              </a:prstGeom>
              <a:noFill/>
              <a:ln w="9525">
                <a:noFill/>
                <a:miter lim="800000"/>
              </a:ln>
            </p:spPr>
            <p:txBody>
              <a:bodyPr wrap="square" lIns="0" tIns="0" rIns="0" bIns="0" anchor="ctr" anchorCtr="0">
                <a:normAutofit/>
                <a:scene3d>
                  <a:camera prst="orthographicFront"/>
                  <a:lightRig rig="threePt" dir="t"/>
                </a:scene3d>
                <a:sp3d>
                  <a:bevelT w="0" h="0"/>
                </a:sp3d>
              </a:bodyPr>
              <a:lstStyle/>
              <a:p>
                <a:pPr algn="r">
                  <a:lnSpc>
                    <a:spcPct val="120000"/>
                  </a:lnSpc>
                  <a:defRPr/>
                </a:pPr>
                <a:r>
                  <a:rPr lang="zh-CN" altLang="en-US" sz="1000" dirty="0">
                    <a:solidFill>
                      <a:schemeClr val="tx1"/>
                    </a:solidFill>
                  </a:rPr>
                  <a:t>请替换文字内容复制你的内容到此 </a:t>
                </a:r>
                <a:br>
                  <a:rPr lang="zh-CN" altLang="en-US" sz="1000" dirty="0">
                    <a:solidFill>
                      <a:schemeClr val="tx1"/>
                    </a:solidFill>
                  </a:rPr>
                </a:br>
                <a:endParaRPr lang="zh-CN" altLang="en-US" sz="1000" dirty="0">
                  <a:solidFill>
                    <a:schemeClr val="tx1"/>
                  </a:solidFill>
                </a:endParaRPr>
              </a:p>
            </p:txBody>
          </p:sp>
        </p:grpSp>
        <p:sp>
          <p:nvSpPr>
            <p:cNvPr id="56" name="文本框 17"/>
            <p:cNvSpPr txBox="1"/>
            <p:nvPr/>
          </p:nvSpPr>
          <p:spPr>
            <a:xfrm>
              <a:off x="2982052" y="2638669"/>
              <a:ext cx="1243328" cy="429838"/>
            </a:xfrm>
            <a:prstGeom prst="rect">
              <a:avLst/>
            </a:prstGeom>
            <a:noFill/>
          </p:spPr>
          <p:txBody>
            <a:bodyPr wrap="square" anchor="ctr" anchorCtr="0">
              <a:normAutofit fontScale="92500" lnSpcReduction="20000"/>
            </a:bodyPr>
            <a:lstStyle/>
            <a:p>
              <a:pPr algn="r"/>
              <a:r>
                <a:rPr lang="en-US" altLang="zh-CN" sz="2800">
                  <a:latin typeface="Impact" panose="020B0806030902050204" pitchFamily="34" charset="0"/>
                </a:rPr>
                <a:t>01</a:t>
              </a:r>
            </a:p>
          </p:txBody>
        </p:sp>
      </p:grpSp>
      <p:grpSp>
        <p:nvGrpSpPr>
          <p:cNvPr id="59" name="千图设计师MC：ID 29795607库_组合 5"/>
          <p:cNvGrpSpPr/>
          <p:nvPr>
            <p:custDataLst>
              <p:tags r:id="rId2"/>
            </p:custDataLst>
          </p:nvPr>
        </p:nvGrpSpPr>
        <p:grpSpPr>
          <a:xfrm>
            <a:off x="9962240" y="2254123"/>
            <a:ext cx="2041029" cy="1287098"/>
            <a:chOff x="7089235" y="2502317"/>
            <a:chExt cx="2041029" cy="1287098"/>
          </a:xfrm>
        </p:grpSpPr>
        <p:grpSp>
          <p:nvGrpSpPr>
            <p:cNvPr id="60" name="组合 59"/>
            <p:cNvGrpSpPr/>
            <p:nvPr/>
          </p:nvGrpSpPr>
          <p:grpSpPr>
            <a:xfrm>
              <a:off x="7089235" y="2932155"/>
              <a:ext cx="2041029" cy="857260"/>
              <a:chOff x="1732858" y="5001250"/>
              <a:chExt cx="2213143" cy="857260"/>
            </a:xfrm>
          </p:grpSpPr>
          <p:sp>
            <p:nvSpPr>
              <p:cNvPr id="62" name="文本框 12"/>
              <p:cNvSpPr txBox="1"/>
              <p:nvPr/>
            </p:nvSpPr>
            <p:spPr bwMode="auto">
              <a:xfrm>
                <a:off x="1732858" y="5001250"/>
                <a:ext cx="2213143" cy="283030"/>
              </a:xfrm>
              <a:prstGeom prst="rect">
                <a:avLst/>
              </a:prstGeom>
              <a:noFill/>
              <a:ln w="9525">
                <a:noFill/>
                <a:miter lim="800000"/>
              </a:ln>
            </p:spPr>
            <p:txBody>
              <a:bodyPr wrap="none" lIns="0" tIns="0" rIns="0" bIns="0" anchor="ctr" anchorCtr="0">
                <a:normAutofit/>
                <a:scene3d>
                  <a:camera prst="orthographicFront"/>
                  <a:lightRig rig="threePt" dir="t"/>
                </a:scene3d>
                <a:sp3d>
                  <a:bevelT w="0" h="0"/>
                </a:sp3d>
              </a:bodyPr>
              <a:lstStyle/>
              <a:p>
                <a:pPr marL="0" lvl="1"/>
                <a:r>
                  <a:rPr lang="zh-CN" altLang="en-US" sz="1400" b="1" dirty="0"/>
                  <a:t>输入标题文本</a:t>
                </a:r>
              </a:p>
            </p:txBody>
          </p:sp>
          <p:sp>
            <p:nvSpPr>
              <p:cNvPr id="63" name="文本框 13"/>
              <p:cNvSpPr txBox="1"/>
              <p:nvPr/>
            </p:nvSpPr>
            <p:spPr bwMode="auto">
              <a:xfrm>
                <a:off x="1732858" y="5284280"/>
                <a:ext cx="2213143" cy="574230"/>
              </a:xfrm>
              <a:prstGeom prst="rect">
                <a:avLst/>
              </a:prstGeom>
              <a:noFill/>
              <a:ln w="9525">
                <a:noFill/>
                <a:miter lim="800000"/>
              </a:ln>
            </p:spPr>
            <p:txBody>
              <a:bodyPr wrap="square" lIns="0" tIns="0" rIns="0" bIns="0" anchor="ctr" anchorCtr="0">
                <a:normAutofit/>
                <a:scene3d>
                  <a:camera prst="orthographicFront"/>
                  <a:lightRig rig="threePt" dir="t"/>
                </a:scene3d>
                <a:sp3d>
                  <a:bevelT w="0" h="0"/>
                </a:sp3d>
              </a:bodyPr>
              <a:lstStyle/>
              <a:p>
                <a:pPr algn="l">
                  <a:lnSpc>
                    <a:spcPct val="120000"/>
                  </a:lnSpc>
                  <a:defRPr/>
                </a:pPr>
                <a:r>
                  <a:rPr lang="zh-CN" altLang="en-US" sz="1000" dirty="0">
                    <a:solidFill>
                      <a:schemeClr val="tx1"/>
                    </a:solidFill>
                  </a:rPr>
                  <a:t>请替换文字内容复制你的内容到此 </a:t>
                </a:r>
                <a:br>
                  <a:rPr lang="zh-CN" altLang="en-US" sz="1000" dirty="0">
                    <a:solidFill>
                      <a:schemeClr val="tx1"/>
                    </a:solidFill>
                  </a:rPr>
                </a:br>
                <a:endParaRPr lang="zh-CN" altLang="en-US" sz="1000" dirty="0">
                  <a:solidFill>
                    <a:schemeClr val="tx1"/>
                  </a:solidFill>
                </a:endParaRPr>
              </a:p>
            </p:txBody>
          </p:sp>
        </p:grpSp>
        <p:sp>
          <p:nvSpPr>
            <p:cNvPr id="61" name="文本框 18"/>
            <p:cNvSpPr txBox="1"/>
            <p:nvPr/>
          </p:nvSpPr>
          <p:spPr>
            <a:xfrm>
              <a:off x="7089235" y="2502317"/>
              <a:ext cx="1243328" cy="429838"/>
            </a:xfrm>
            <a:prstGeom prst="rect">
              <a:avLst/>
            </a:prstGeom>
            <a:noFill/>
          </p:spPr>
          <p:txBody>
            <a:bodyPr wrap="square" anchor="ctr" anchorCtr="0">
              <a:normAutofit fontScale="92500" lnSpcReduction="20000"/>
            </a:bodyPr>
            <a:lstStyle/>
            <a:p>
              <a:r>
                <a:rPr lang="en-US" altLang="zh-CN" sz="2800">
                  <a:latin typeface="Impact" panose="020B0806030902050204" pitchFamily="34" charset="0"/>
                </a:rPr>
                <a:t>02</a:t>
              </a:r>
            </a:p>
          </p:txBody>
        </p:sp>
      </p:grpSp>
      <p:grpSp>
        <p:nvGrpSpPr>
          <p:cNvPr id="64" name="千图设计师MC：ID 29795607库_组合 6"/>
          <p:cNvGrpSpPr/>
          <p:nvPr>
            <p:custDataLst>
              <p:tags r:id="rId3"/>
            </p:custDataLst>
          </p:nvPr>
        </p:nvGrpSpPr>
        <p:grpSpPr>
          <a:xfrm>
            <a:off x="7462080" y="4550822"/>
            <a:ext cx="2041029" cy="1287098"/>
            <a:chOff x="4957878" y="4937758"/>
            <a:chExt cx="2041029" cy="1287098"/>
          </a:xfrm>
        </p:grpSpPr>
        <p:grpSp>
          <p:nvGrpSpPr>
            <p:cNvPr id="65" name="组合 64"/>
            <p:cNvGrpSpPr/>
            <p:nvPr/>
          </p:nvGrpSpPr>
          <p:grpSpPr>
            <a:xfrm>
              <a:off x="4957878" y="5367596"/>
              <a:ext cx="2041029" cy="857260"/>
              <a:chOff x="1732858" y="5001250"/>
              <a:chExt cx="2213143" cy="857260"/>
            </a:xfrm>
          </p:grpSpPr>
          <p:sp>
            <p:nvSpPr>
              <p:cNvPr id="67" name="文本框 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t>输入标题文本</a:t>
                </a:r>
              </a:p>
            </p:txBody>
          </p:sp>
          <p:sp>
            <p:nvSpPr>
              <p:cNvPr id="68" name="文本框 1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solidFill>
                      <a:schemeClr val="tx1"/>
                    </a:solidFill>
                  </a:rPr>
                  <a:t>请替换文字内容复制你的内容到此 </a:t>
                </a:r>
                <a:br>
                  <a:rPr lang="zh-CN" altLang="en-US" sz="1000" dirty="0">
                    <a:solidFill>
                      <a:schemeClr val="tx1"/>
                    </a:solidFill>
                  </a:rPr>
                </a:br>
                <a:endParaRPr lang="zh-CN" altLang="en-US" sz="1000" dirty="0">
                  <a:solidFill>
                    <a:schemeClr val="tx1"/>
                  </a:solidFill>
                </a:endParaRPr>
              </a:p>
            </p:txBody>
          </p:sp>
        </p:grpSp>
        <p:sp>
          <p:nvSpPr>
            <p:cNvPr id="66" name="文本框 19"/>
            <p:cNvSpPr txBox="1"/>
            <p:nvPr/>
          </p:nvSpPr>
          <p:spPr>
            <a:xfrm>
              <a:off x="5356728" y="4937758"/>
              <a:ext cx="1243328" cy="429838"/>
            </a:xfrm>
            <a:prstGeom prst="rect">
              <a:avLst/>
            </a:prstGeom>
            <a:noFill/>
          </p:spPr>
          <p:txBody>
            <a:bodyPr wrap="square" anchor="ctr" anchorCtr="1">
              <a:normAutofit fontScale="92500" lnSpcReduction="20000"/>
            </a:bodyPr>
            <a:lstStyle/>
            <a:p>
              <a:pPr algn="ctr"/>
              <a:r>
                <a:rPr lang="en-US" altLang="zh-CN" sz="2800">
                  <a:latin typeface="Impact" panose="020B0806030902050204" pitchFamily="34" charset="0"/>
                </a:rPr>
                <a:t>03</a:t>
              </a:r>
            </a:p>
          </p:txBody>
        </p:sp>
      </p:grpSp>
      <p:pic>
        <p:nvPicPr>
          <p:cNvPr id="69" name="Picture 4" descr="C:\Documents and Settings\Administrator\桌面\高清配图\高清图片01\18.jpg"/>
          <p:cNvPicPr>
            <a:picLocks noChangeAspect="1" noChangeArrowheads="1"/>
          </p:cNvPicPr>
          <p:nvPr/>
        </p:nvPicPr>
        <p:blipFill rotWithShape="1">
          <a:blip r:embed="rId6" cstate="screen">
            <a:grayscl/>
          </a:blip>
          <a:srcRect/>
          <a:stretch>
            <a:fillRect/>
          </a:stretch>
        </p:blipFill>
        <p:spPr bwMode="auto">
          <a:xfrm>
            <a:off x="724543" y="1691614"/>
            <a:ext cx="3590762" cy="3589358"/>
          </a:xfrm>
          <a:prstGeom prst="rect">
            <a:avLst/>
          </a:prstGeom>
          <a:noFill/>
          <a:effectLst>
            <a:innerShdw blurRad="63500" dist="50800" dir="54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ppt_x</p:attrName>
                                        </p:attrNameLst>
                                      </p:cBhvr>
                                      <p:tavLst>
                                        <p:tav tm="0">
                                          <p:val>
                                            <p:fltVal val="0.5"/>
                                          </p:val>
                                        </p:tav>
                                        <p:tav tm="100000">
                                          <p:val>
                                            <p:strVal val="#ppt_x"/>
                                          </p:val>
                                        </p:tav>
                                      </p:tavLst>
                                    </p:anim>
                                    <p:anim calcmode="lin" valueType="num">
                                      <p:cBhvr>
                                        <p:cTn id="10" dur="500" fill="hold"/>
                                        <p:tgtEl>
                                          <p:spTgt spid="5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500" fill="hold"/>
                                        <p:tgtEl>
                                          <p:spTgt spid="59"/>
                                        </p:tgtEl>
                                        <p:attrNameLst>
                                          <p:attrName>ppt_w</p:attrName>
                                        </p:attrNameLst>
                                      </p:cBhvr>
                                      <p:tavLst>
                                        <p:tav tm="0">
                                          <p:val>
                                            <p:fltVal val="0"/>
                                          </p:val>
                                        </p:tav>
                                        <p:tav tm="100000">
                                          <p:val>
                                            <p:strVal val="#ppt_w"/>
                                          </p:val>
                                        </p:tav>
                                      </p:tavLst>
                                    </p:anim>
                                    <p:anim calcmode="lin" valueType="num">
                                      <p:cBhvr>
                                        <p:cTn id="15" dur="500" fill="hold"/>
                                        <p:tgtEl>
                                          <p:spTgt spid="59"/>
                                        </p:tgtEl>
                                        <p:attrNameLst>
                                          <p:attrName>ppt_h</p:attrName>
                                        </p:attrNameLst>
                                      </p:cBhvr>
                                      <p:tavLst>
                                        <p:tav tm="0">
                                          <p:val>
                                            <p:fltVal val="0"/>
                                          </p:val>
                                        </p:tav>
                                        <p:tav tm="100000">
                                          <p:val>
                                            <p:strVal val="#ppt_h"/>
                                          </p:val>
                                        </p:tav>
                                      </p:tavLst>
                                    </p:anim>
                                    <p:anim calcmode="lin" valueType="num">
                                      <p:cBhvr>
                                        <p:cTn id="16" dur="500" fill="hold"/>
                                        <p:tgtEl>
                                          <p:spTgt spid="59"/>
                                        </p:tgtEl>
                                        <p:attrNameLst>
                                          <p:attrName>ppt_x</p:attrName>
                                        </p:attrNameLst>
                                      </p:cBhvr>
                                      <p:tavLst>
                                        <p:tav tm="0">
                                          <p:val>
                                            <p:fltVal val="0.5"/>
                                          </p:val>
                                        </p:tav>
                                        <p:tav tm="100000">
                                          <p:val>
                                            <p:strVal val="#ppt_x"/>
                                          </p:val>
                                        </p:tav>
                                      </p:tavLst>
                                    </p:anim>
                                    <p:anim calcmode="lin" valueType="num">
                                      <p:cBhvr>
                                        <p:cTn id="17" dur="500" fill="hold"/>
                                        <p:tgtEl>
                                          <p:spTgt spid="59"/>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p:cTn id="21" dur="500" fill="hold"/>
                                        <p:tgtEl>
                                          <p:spTgt spid="64"/>
                                        </p:tgtEl>
                                        <p:attrNameLst>
                                          <p:attrName>ppt_w</p:attrName>
                                        </p:attrNameLst>
                                      </p:cBhvr>
                                      <p:tavLst>
                                        <p:tav tm="0">
                                          <p:val>
                                            <p:fltVal val="0"/>
                                          </p:val>
                                        </p:tav>
                                        <p:tav tm="100000">
                                          <p:val>
                                            <p:strVal val="#ppt_w"/>
                                          </p:val>
                                        </p:tav>
                                      </p:tavLst>
                                    </p:anim>
                                    <p:anim calcmode="lin" valueType="num">
                                      <p:cBhvr>
                                        <p:cTn id="22" dur="500" fill="hold"/>
                                        <p:tgtEl>
                                          <p:spTgt spid="64"/>
                                        </p:tgtEl>
                                        <p:attrNameLst>
                                          <p:attrName>ppt_h</p:attrName>
                                        </p:attrNameLst>
                                      </p:cBhvr>
                                      <p:tavLst>
                                        <p:tav tm="0">
                                          <p:val>
                                            <p:fltVal val="0"/>
                                          </p:val>
                                        </p:tav>
                                        <p:tav tm="100000">
                                          <p:val>
                                            <p:strVal val="#ppt_h"/>
                                          </p:val>
                                        </p:tav>
                                      </p:tavLst>
                                    </p:anim>
                                    <p:anim calcmode="lin" valueType="num">
                                      <p:cBhvr>
                                        <p:cTn id="23" dur="500" fill="hold"/>
                                        <p:tgtEl>
                                          <p:spTgt spid="64"/>
                                        </p:tgtEl>
                                        <p:attrNameLst>
                                          <p:attrName>ppt_x</p:attrName>
                                        </p:attrNameLst>
                                      </p:cBhvr>
                                      <p:tavLst>
                                        <p:tav tm="0">
                                          <p:val>
                                            <p:fltVal val="0.5"/>
                                          </p:val>
                                        </p:tav>
                                        <p:tav tm="100000">
                                          <p:val>
                                            <p:strVal val="#ppt_x"/>
                                          </p:val>
                                        </p:tav>
                                      </p:tavLst>
                                    </p:anim>
                                    <p:anim calcmode="lin" valueType="num">
                                      <p:cBhvr>
                                        <p:cTn id="24" dur="500" fill="hold"/>
                                        <p:tgtEl>
                                          <p:spTgt spid="64"/>
                                        </p:tgtEl>
                                        <p:attrNameLst>
                                          <p:attrName>ppt_y</p:attrName>
                                        </p:attrNameLst>
                                      </p:cBhvr>
                                      <p:tavLst>
                                        <p:tav tm="0">
                                          <p:val>
                                            <p:fltVal val="0.5"/>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设计师MC：ID 29795607库_椭圆 5"/>
          <p:cNvSpPr/>
          <p:nvPr>
            <p:custDataLst>
              <p:tags r:id="rId1"/>
            </p:custDataLst>
          </p:nvPr>
        </p:nvSpPr>
        <p:spPr>
          <a:xfrm>
            <a:off x="2589902" y="4325606"/>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千图设计师MC：ID 29795607库_椭圆 6"/>
          <p:cNvSpPr/>
          <p:nvPr>
            <p:custDataLst>
              <p:tags r:id="rId2"/>
            </p:custDataLst>
          </p:nvPr>
        </p:nvSpPr>
        <p:spPr>
          <a:xfrm>
            <a:off x="5964717" y="4325606"/>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千图设计师MC：ID 29795607库_椭圆 7"/>
          <p:cNvSpPr/>
          <p:nvPr>
            <p:custDataLst>
              <p:tags r:id="rId3"/>
            </p:custDataLst>
          </p:nvPr>
        </p:nvSpPr>
        <p:spPr>
          <a:xfrm>
            <a:off x="9344202" y="4325606"/>
            <a:ext cx="291356" cy="291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千图设计师MC：ID 29795607库_组合 8"/>
          <p:cNvGrpSpPr/>
          <p:nvPr>
            <p:custDataLst>
              <p:tags r:id="rId4"/>
            </p:custDataLst>
          </p:nvPr>
        </p:nvGrpSpPr>
        <p:grpSpPr>
          <a:xfrm>
            <a:off x="894415" y="2293346"/>
            <a:ext cx="10121809" cy="1838019"/>
            <a:chOff x="894415" y="2293346"/>
            <a:chExt cx="10121809" cy="1838019"/>
          </a:xfrm>
        </p:grpSpPr>
        <p:sp>
          <p:nvSpPr>
            <p:cNvPr id="23" name="Oval 9"/>
            <p:cNvSpPr/>
            <p:nvPr/>
          </p:nvSpPr>
          <p:spPr>
            <a:xfrm>
              <a:off x="10101824" y="2783212"/>
              <a:ext cx="914400" cy="9144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10"/>
            <p:cNvSpPr/>
            <p:nvPr/>
          </p:nvSpPr>
          <p:spPr>
            <a:xfrm>
              <a:off x="7643389" y="2631879"/>
              <a:ext cx="1217066" cy="121706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1"/>
            <p:cNvSpPr/>
            <p:nvPr/>
          </p:nvSpPr>
          <p:spPr>
            <a:xfrm>
              <a:off x="8598927" y="234945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2"/>
            <p:cNvSpPr/>
            <p:nvPr/>
          </p:nvSpPr>
          <p:spPr>
            <a:xfrm>
              <a:off x="6725685" y="2783211"/>
              <a:ext cx="914400" cy="9144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13"/>
            <p:cNvSpPr/>
            <p:nvPr/>
          </p:nvSpPr>
          <p:spPr>
            <a:xfrm>
              <a:off x="4267250" y="2631878"/>
              <a:ext cx="1217066" cy="121706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14"/>
            <p:cNvSpPr/>
            <p:nvPr/>
          </p:nvSpPr>
          <p:spPr>
            <a:xfrm>
              <a:off x="5222788" y="2349457"/>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15"/>
            <p:cNvSpPr/>
            <p:nvPr/>
          </p:nvSpPr>
          <p:spPr>
            <a:xfrm>
              <a:off x="3352850" y="2783212"/>
              <a:ext cx="914400" cy="9144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16"/>
            <p:cNvSpPr/>
            <p:nvPr/>
          </p:nvSpPr>
          <p:spPr>
            <a:xfrm>
              <a:off x="894415" y="2631879"/>
              <a:ext cx="1217066" cy="121706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Oval 17"/>
            <p:cNvSpPr/>
            <p:nvPr/>
          </p:nvSpPr>
          <p:spPr>
            <a:xfrm>
              <a:off x="1849953" y="2349458"/>
              <a:ext cx="1781907"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8"/>
            <p:cNvSpPr/>
            <p:nvPr/>
          </p:nvSpPr>
          <p:spPr>
            <a:xfrm>
              <a:off x="3859822" y="2737489"/>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19"/>
            <p:cNvSpPr/>
            <p:nvPr/>
          </p:nvSpPr>
          <p:spPr>
            <a:xfrm>
              <a:off x="7229898" y="2737489"/>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20"/>
            <p:cNvSpPr/>
            <p:nvPr/>
          </p:nvSpPr>
          <p:spPr bwMode="auto">
            <a:xfrm>
              <a:off x="4176615" y="3056301"/>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21"/>
            <p:cNvSpPr/>
            <p:nvPr/>
          </p:nvSpPr>
          <p:spPr bwMode="auto">
            <a:xfrm>
              <a:off x="7550112" y="3056301"/>
              <a:ext cx="351924" cy="368215"/>
            </a:xfrm>
            <a:custGeom>
              <a:avLst/>
              <a:gdLst>
                <a:gd name="T0" fmla="*/ 174 w 181"/>
                <a:gd name="T1" fmla="*/ 78 h 190"/>
                <a:gd name="T2" fmla="*/ 105 w 181"/>
                <a:gd name="T3" fmla="*/ 9 h 190"/>
                <a:gd name="T4" fmla="*/ 73 w 181"/>
                <a:gd name="T5" fmla="*/ 9 h 190"/>
                <a:gd name="T6" fmla="*/ 73 w 181"/>
                <a:gd name="T7" fmla="*/ 41 h 190"/>
                <a:gd name="T8" fmla="*/ 100 w 181"/>
                <a:gd name="T9" fmla="*/ 68 h 190"/>
                <a:gd name="T10" fmla="*/ 26 w 181"/>
                <a:gd name="T11" fmla="*/ 68 h 190"/>
                <a:gd name="T12" fmla="*/ 0 w 181"/>
                <a:gd name="T13" fmla="*/ 92 h 190"/>
                <a:gd name="T14" fmla="*/ 26 w 181"/>
                <a:gd name="T15" fmla="*/ 116 h 190"/>
                <a:gd name="T16" fmla="*/ 104 w 181"/>
                <a:gd name="T17" fmla="*/ 116 h 190"/>
                <a:gd name="T18" fmla="*/ 73 w 181"/>
                <a:gd name="T19" fmla="*/ 148 h 190"/>
                <a:gd name="T20" fmla="*/ 73 w 181"/>
                <a:gd name="T21" fmla="*/ 181 h 190"/>
                <a:gd name="T22" fmla="*/ 105 w 181"/>
                <a:gd name="T23" fmla="*/ 181 h 190"/>
                <a:gd name="T24" fmla="*/ 174 w 181"/>
                <a:gd name="T25" fmla="*/ 112 h 190"/>
                <a:gd name="T26" fmla="*/ 181 w 181"/>
                <a:gd name="T27" fmla="*/ 95 h 190"/>
                <a:gd name="T28" fmla="*/ 174 w 181"/>
                <a:gd name="T29" fmla="*/ 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90">
                  <a:moveTo>
                    <a:pt x="174" y="78"/>
                  </a:moveTo>
                  <a:cubicBezTo>
                    <a:pt x="105" y="9"/>
                    <a:pt x="105" y="9"/>
                    <a:pt x="105" y="9"/>
                  </a:cubicBezTo>
                  <a:cubicBezTo>
                    <a:pt x="96" y="0"/>
                    <a:pt x="82" y="0"/>
                    <a:pt x="73" y="9"/>
                  </a:cubicBezTo>
                  <a:cubicBezTo>
                    <a:pt x="64" y="18"/>
                    <a:pt x="64" y="32"/>
                    <a:pt x="73" y="41"/>
                  </a:cubicBezTo>
                  <a:cubicBezTo>
                    <a:pt x="100" y="68"/>
                    <a:pt x="100" y="68"/>
                    <a:pt x="100" y="68"/>
                  </a:cubicBezTo>
                  <a:cubicBezTo>
                    <a:pt x="26" y="68"/>
                    <a:pt x="26" y="68"/>
                    <a:pt x="26" y="68"/>
                  </a:cubicBezTo>
                  <a:cubicBezTo>
                    <a:pt x="12" y="68"/>
                    <a:pt x="0" y="78"/>
                    <a:pt x="0" y="92"/>
                  </a:cubicBezTo>
                  <a:cubicBezTo>
                    <a:pt x="0" y="106"/>
                    <a:pt x="12" y="116"/>
                    <a:pt x="26" y="116"/>
                  </a:cubicBezTo>
                  <a:cubicBezTo>
                    <a:pt x="104" y="116"/>
                    <a:pt x="104" y="116"/>
                    <a:pt x="104" y="116"/>
                  </a:cubicBezTo>
                  <a:cubicBezTo>
                    <a:pt x="73" y="148"/>
                    <a:pt x="73" y="148"/>
                    <a:pt x="73" y="148"/>
                  </a:cubicBezTo>
                  <a:cubicBezTo>
                    <a:pt x="64" y="157"/>
                    <a:pt x="64" y="172"/>
                    <a:pt x="73" y="181"/>
                  </a:cubicBezTo>
                  <a:cubicBezTo>
                    <a:pt x="82" y="190"/>
                    <a:pt x="96" y="190"/>
                    <a:pt x="105" y="181"/>
                  </a:cubicBezTo>
                  <a:cubicBezTo>
                    <a:pt x="174" y="112"/>
                    <a:pt x="174" y="112"/>
                    <a:pt x="174" y="112"/>
                  </a:cubicBezTo>
                  <a:cubicBezTo>
                    <a:pt x="179" y="107"/>
                    <a:pt x="181" y="101"/>
                    <a:pt x="181" y="95"/>
                  </a:cubicBezTo>
                  <a:cubicBezTo>
                    <a:pt x="181" y="89"/>
                    <a:pt x="179" y="83"/>
                    <a:pt x="174"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22"/>
            <p:cNvSpPr>
              <a:spLocks noChangeAspect="1"/>
            </p:cNvSpPr>
            <p:nvPr/>
          </p:nvSpPr>
          <p:spPr bwMode="auto">
            <a:xfrm>
              <a:off x="5945027" y="2724236"/>
              <a:ext cx="423005" cy="383365"/>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algn="ctr"/>
              <a:endParaRPr/>
            </a:p>
          </p:txBody>
        </p:sp>
        <p:sp>
          <p:nvSpPr>
            <p:cNvPr id="37" name="Freeform: Shape 23"/>
            <p:cNvSpPr>
              <a:spLocks noChangeAspect="1"/>
            </p:cNvSpPr>
            <p:nvPr/>
          </p:nvSpPr>
          <p:spPr bwMode="auto">
            <a:xfrm>
              <a:off x="9319630" y="2713992"/>
              <a:ext cx="393506" cy="39360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a:p>
          </p:txBody>
        </p:sp>
        <p:sp>
          <p:nvSpPr>
            <p:cNvPr id="38" name="Freeform: Shape 24"/>
            <p:cNvSpPr>
              <a:spLocks noChangeAspect="1"/>
            </p:cNvSpPr>
            <p:nvPr/>
          </p:nvSpPr>
          <p:spPr bwMode="auto">
            <a:xfrm>
              <a:off x="2550053" y="2693479"/>
              <a:ext cx="371709" cy="44488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a:p>
          </p:txBody>
        </p:sp>
        <p:sp>
          <p:nvSpPr>
            <p:cNvPr id="39" name="Rectangle 25"/>
            <p:cNvSpPr/>
            <p:nvPr/>
          </p:nvSpPr>
          <p:spPr>
            <a:xfrm>
              <a:off x="2028510"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cxnSp>
          <p:nvCxnSpPr>
            <p:cNvPr id="40" name="Straight Connector 28"/>
            <p:cNvCxnSpPr>
              <a:stCxn id="32" idx="0"/>
              <a:endCxn id="21" idx="4"/>
            </p:cNvCxnSpPr>
            <p:nvPr/>
          </p:nvCxnSpPr>
          <p:spPr>
            <a:xfrm flipV="1">
              <a:off x="4362742" y="2294571"/>
              <a:ext cx="1" cy="442918"/>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29"/>
            <p:cNvCxnSpPr>
              <a:stCxn id="33" idx="0"/>
              <a:endCxn id="19" idx="4"/>
            </p:cNvCxnSpPr>
            <p:nvPr/>
          </p:nvCxnSpPr>
          <p:spPr>
            <a:xfrm flipV="1">
              <a:off x="7732818" y="2293346"/>
              <a:ext cx="1" cy="444143"/>
            </a:xfrm>
            <a:prstGeom prst="line">
              <a:avLst/>
            </a:prstGeom>
            <a:ln>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Rectangle 64"/>
            <p:cNvSpPr/>
            <p:nvPr/>
          </p:nvSpPr>
          <p:spPr>
            <a:xfrm>
              <a:off x="5466779"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sp>
          <p:nvSpPr>
            <p:cNvPr id="43" name="Rectangle 65"/>
            <p:cNvSpPr/>
            <p:nvPr/>
          </p:nvSpPr>
          <p:spPr>
            <a:xfrm>
              <a:off x="8868308" y="3176972"/>
              <a:ext cx="1425585" cy="798039"/>
            </a:xfrm>
            <a:prstGeom prst="rect">
              <a:avLst/>
            </a:prstGeom>
          </p:spPr>
          <p:txBody>
            <a:bodyPr wrap="square" lIns="0" tIns="0" rIns="0" bIns="0">
              <a:normAutofit/>
            </a:bodyPr>
            <a:lstStyle/>
            <a:p>
              <a:pPr algn="ctr">
                <a:lnSpc>
                  <a:spcPct val="120000"/>
                </a:lnSpc>
              </a:pPr>
              <a:r>
                <a:rPr lang="zh-CN" altLang="en-US" sz="1100" dirty="0">
                  <a:solidFill>
                    <a:schemeClr val="bg1"/>
                  </a:solidFill>
                </a:rPr>
                <a:t>请替换文字内容复制你的内容到此</a:t>
              </a:r>
            </a:p>
          </p:txBody>
        </p:sp>
      </p:grpSp>
      <p:grpSp>
        <p:nvGrpSpPr>
          <p:cNvPr id="8" name="千图设计师MC：ID 29795607库_组合 30"/>
          <p:cNvGrpSpPr/>
          <p:nvPr>
            <p:custDataLst>
              <p:tags r:id="rId5"/>
            </p:custDataLst>
          </p:nvPr>
        </p:nvGrpSpPr>
        <p:grpSpPr>
          <a:xfrm>
            <a:off x="3984891" y="1538868"/>
            <a:ext cx="755703" cy="755703"/>
            <a:chOff x="3984891" y="1538868"/>
            <a:chExt cx="755703" cy="755703"/>
          </a:xfrm>
          <a:solidFill>
            <a:schemeClr val="tx2"/>
          </a:solidFill>
        </p:grpSpPr>
        <p:sp>
          <p:nvSpPr>
            <p:cNvPr id="21" name="Oval 31"/>
            <p:cNvSpPr/>
            <p:nvPr/>
          </p:nvSpPr>
          <p:spPr>
            <a:xfrm>
              <a:off x="3984891" y="1538868"/>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TextBox 32"/>
            <p:cNvSpPr txBox="1"/>
            <p:nvPr/>
          </p:nvSpPr>
          <p:spPr>
            <a:xfrm>
              <a:off x="4116524" y="1796113"/>
              <a:ext cx="492443" cy="276999"/>
            </a:xfrm>
            <a:prstGeom prst="rect">
              <a:avLst/>
            </a:prstGeom>
            <a:grpFill/>
          </p:spPr>
          <p:txBody>
            <a:bodyPr wrap="none">
              <a:normAutofit/>
            </a:bodyPr>
            <a:lstStyle/>
            <a:p>
              <a:pPr algn="ctr"/>
              <a:r>
                <a:rPr lang="zh-CN" altLang="en-US" sz="1200" b="1">
                  <a:solidFill>
                    <a:schemeClr val="bg1"/>
                  </a:solidFill>
                </a:rPr>
                <a:t>标题</a:t>
              </a:r>
            </a:p>
          </p:txBody>
        </p:sp>
      </p:grpSp>
      <p:grpSp>
        <p:nvGrpSpPr>
          <p:cNvPr id="9" name="千图设计师MC：ID 29795607库_组合 33"/>
          <p:cNvGrpSpPr/>
          <p:nvPr>
            <p:custDataLst>
              <p:tags r:id="rId6"/>
            </p:custDataLst>
          </p:nvPr>
        </p:nvGrpSpPr>
        <p:grpSpPr>
          <a:xfrm>
            <a:off x="7354967" y="1537643"/>
            <a:ext cx="755703" cy="755703"/>
            <a:chOff x="7354967" y="1537643"/>
            <a:chExt cx="755703" cy="755703"/>
          </a:xfrm>
          <a:solidFill>
            <a:schemeClr val="tx2"/>
          </a:solidFill>
        </p:grpSpPr>
        <p:sp>
          <p:nvSpPr>
            <p:cNvPr id="19" name="Oval 34"/>
            <p:cNvSpPr/>
            <p:nvPr/>
          </p:nvSpPr>
          <p:spPr>
            <a:xfrm>
              <a:off x="7354967" y="1537643"/>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Box 35"/>
            <p:cNvSpPr txBox="1"/>
            <p:nvPr/>
          </p:nvSpPr>
          <p:spPr>
            <a:xfrm>
              <a:off x="7486599" y="1796113"/>
              <a:ext cx="492443" cy="276999"/>
            </a:xfrm>
            <a:prstGeom prst="rect">
              <a:avLst/>
            </a:prstGeom>
            <a:grpFill/>
          </p:spPr>
          <p:txBody>
            <a:bodyPr wrap="none">
              <a:normAutofit/>
            </a:bodyPr>
            <a:lstStyle/>
            <a:p>
              <a:pPr algn="ctr"/>
              <a:r>
                <a:rPr lang="zh-CN" altLang="en-US" sz="1200" b="1">
                  <a:solidFill>
                    <a:schemeClr val="bg1"/>
                  </a:solidFill>
                </a:rPr>
                <a:t>标题</a:t>
              </a:r>
            </a:p>
          </p:txBody>
        </p:sp>
      </p:grpSp>
      <p:grpSp>
        <p:nvGrpSpPr>
          <p:cNvPr id="10" name="千图设计师MC：ID 29795607库_组合 1"/>
          <p:cNvGrpSpPr/>
          <p:nvPr>
            <p:custDataLst>
              <p:tags r:id="rId7"/>
            </p:custDataLst>
          </p:nvPr>
        </p:nvGrpSpPr>
        <p:grpSpPr>
          <a:xfrm>
            <a:off x="1353831" y="4871444"/>
            <a:ext cx="2763499" cy="1245194"/>
            <a:chOff x="1353831" y="4871444"/>
            <a:chExt cx="2763499" cy="1245194"/>
          </a:xfrm>
        </p:grpSpPr>
        <p:sp>
          <p:nvSpPr>
            <p:cNvPr id="17" name="Rectangle 36"/>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18" name="TextBox 37"/>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1"/>
                  </a:solidFill>
                </a:rPr>
                <a:t>输入标题文本</a:t>
              </a:r>
            </a:p>
          </p:txBody>
        </p:sp>
      </p:grpSp>
      <p:grpSp>
        <p:nvGrpSpPr>
          <p:cNvPr id="11" name="千图设计师MC：ID 29795607库_组合 58"/>
          <p:cNvGrpSpPr/>
          <p:nvPr>
            <p:custDataLst>
              <p:tags r:id="rId8"/>
            </p:custDataLst>
          </p:nvPr>
        </p:nvGrpSpPr>
        <p:grpSpPr>
          <a:xfrm>
            <a:off x="4733028" y="4871444"/>
            <a:ext cx="2763499" cy="1245194"/>
            <a:chOff x="1353831" y="4871444"/>
            <a:chExt cx="2763499" cy="1245194"/>
          </a:xfrm>
        </p:grpSpPr>
        <p:sp>
          <p:nvSpPr>
            <p:cNvPr id="15" name="Rectangle 59"/>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16" name="TextBox 60"/>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2">
                      <a:lumMod val="100000"/>
                    </a:schemeClr>
                  </a:solidFill>
                </a:rPr>
                <a:t>输入标题文本</a:t>
              </a:r>
            </a:p>
          </p:txBody>
        </p:sp>
      </p:grpSp>
      <p:grpSp>
        <p:nvGrpSpPr>
          <p:cNvPr id="12" name="千图设计师MC：ID 29795607库_组合 61"/>
          <p:cNvGrpSpPr/>
          <p:nvPr>
            <p:custDataLst>
              <p:tags r:id="rId9"/>
            </p:custDataLst>
          </p:nvPr>
        </p:nvGrpSpPr>
        <p:grpSpPr>
          <a:xfrm>
            <a:off x="8112224" y="4871444"/>
            <a:ext cx="2763499" cy="1245194"/>
            <a:chOff x="1353831" y="4871444"/>
            <a:chExt cx="2763499" cy="1245194"/>
          </a:xfrm>
        </p:grpSpPr>
        <p:sp>
          <p:nvSpPr>
            <p:cNvPr id="13" name="Rectangle 62"/>
            <p:cNvSpPr/>
            <p:nvPr/>
          </p:nvSpPr>
          <p:spPr>
            <a:xfrm>
              <a:off x="1353831" y="5240776"/>
              <a:ext cx="2763499" cy="875862"/>
            </a:xfrm>
            <a:prstGeom prst="rect">
              <a:avLst/>
            </a:prstGeom>
          </p:spPr>
          <p:txBody>
            <a:bodyPr wrap="square" lIns="0" tIns="0" rIns="0" bIns="0" anchor="t" anchorCtr="1">
              <a:normAutofit/>
            </a:bodyPr>
            <a:lstStyle/>
            <a:p>
              <a:pPr algn="ctr">
                <a:lnSpc>
                  <a:spcPct val="120000"/>
                </a:lnSpc>
              </a:pPr>
              <a:r>
                <a:rPr lang="zh-CN" altLang="en-US" sz="1100" dirty="0"/>
                <a:t>请替换文字内容复制你的内容到此</a:t>
              </a:r>
              <a:br>
                <a:rPr lang="zh-CN" altLang="en-US" sz="1100" dirty="0"/>
              </a:br>
              <a:endParaRPr lang="zh-CN" altLang="en-US" sz="1100" dirty="0"/>
            </a:p>
          </p:txBody>
        </p:sp>
        <p:sp>
          <p:nvSpPr>
            <p:cNvPr id="14" name="TextBox 63"/>
            <p:cNvSpPr txBox="1"/>
            <p:nvPr/>
          </p:nvSpPr>
          <p:spPr>
            <a:xfrm>
              <a:off x="2027694" y="4871444"/>
              <a:ext cx="1415772" cy="338554"/>
            </a:xfrm>
            <a:prstGeom prst="rect">
              <a:avLst/>
            </a:prstGeom>
            <a:noFill/>
          </p:spPr>
          <p:txBody>
            <a:bodyPr wrap="none">
              <a:normAutofit/>
            </a:bodyPr>
            <a:lstStyle/>
            <a:p>
              <a:pPr algn="ctr"/>
              <a:r>
                <a:rPr lang="zh-CN" altLang="en-US" sz="1600" b="1" dirty="0">
                  <a:solidFill>
                    <a:schemeClr val="accent4">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ppt_x</p:attrName>
                                        </p:attrNameLst>
                                      </p:cBhvr>
                                      <p:tavLst>
                                        <p:tav tm="0">
                                          <p:val>
                                            <p:fltVal val="0.5"/>
                                          </p:val>
                                        </p:tav>
                                        <p:tav tm="100000">
                                          <p:val>
                                            <p:strVal val="#ppt_x"/>
                                          </p:val>
                                        </p:tav>
                                      </p:tavLst>
                                    </p:anim>
                                    <p:anim calcmode="lin" valueType="num">
                                      <p:cBhvr>
                                        <p:cTn id="45" dur="500" fill="hold"/>
                                        <p:tgtEl>
                                          <p:spTgt spid="9"/>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ppt_x</p:attrName>
                                        </p:attrNameLst>
                                      </p:cBhvr>
                                      <p:tavLst>
                                        <p:tav tm="0">
                                          <p:val>
                                            <p:fltVal val="0.5"/>
                                          </p:val>
                                        </p:tav>
                                        <p:tav tm="100000">
                                          <p:val>
                                            <p:strVal val="#ppt_x"/>
                                          </p:val>
                                        </p:tav>
                                      </p:tavLst>
                                    </p:anim>
                                    <p:anim calcmode="lin" valueType="num">
                                      <p:cBhvr>
                                        <p:cTn id="52" dur="500" fill="hold"/>
                                        <p:tgtEl>
                                          <p:spTgt spid="10"/>
                                        </p:tgtEl>
                                        <p:attrNameLst>
                                          <p:attrName>ppt_y</p:attrName>
                                        </p:attrNameLst>
                                      </p:cBhvr>
                                      <p:tavLst>
                                        <p:tav tm="0">
                                          <p:val>
                                            <p:fltVal val="0.5"/>
                                          </p:val>
                                        </p:tav>
                                        <p:tav tm="100000">
                                          <p:val>
                                            <p:strVal val="#ppt_y"/>
                                          </p:val>
                                        </p:tav>
                                      </p:tavLst>
                                    </p:anim>
                                  </p:childTnLst>
                                </p:cTn>
                              </p:par>
                            </p:childTnLst>
                          </p:cTn>
                        </p:par>
                        <p:par>
                          <p:cTn id="53" fill="hold">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 calcmode="lin" valueType="num">
                                      <p:cBhvr>
                                        <p:cTn id="58" dur="500" fill="hold"/>
                                        <p:tgtEl>
                                          <p:spTgt spid="11"/>
                                        </p:tgtEl>
                                        <p:attrNameLst>
                                          <p:attrName>ppt_x</p:attrName>
                                        </p:attrNameLst>
                                      </p:cBhvr>
                                      <p:tavLst>
                                        <p:tav tm="0">
                                          <p:val>
                                            <p:fltVal val="0.5"/>
                                          </p:val>
                                        </p:tav>
                                        <p:tav tm="100000">
                                          <p:val>
                                            <p:strVal val="#ppt_x"/>
                                          </p:val>
                                        </p:tav>
                                      </p:tavLst>
                                    </p:anim>
                                    <p:anim calcmode="lin" valueType="num">
                                      <p:cBhvr>
                                        <p:cTn id="59" dur="500" fill="hold"/>
                                        <p:tgtEl>
                                          <p:spTgt spid="11"/>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ppt_x</p:attrName>
                                        </p:attrNameLst>
                                      </p:cBhvr>
                                      <p:tavLst>
                                        <p:tav tm="0">
                                          <p:val>
                                            <p:fltVal val="0.5"/>
                                          </p:val>
                                        </p:tav>
                                        <p:tav tm="100000">
                                          <p:val>
                                            <p:strVal val="#ppt_x"/>
                                          </p:val>
                                        </p:tav>
                                      </p:tavLst>
                                    </p:anim>
                                    <p:anim calcmode="lin" valueType="num">
                                      <p:cBhvr>
                                        <p:cTn id="66"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5694986" y="1777350"/>
            <a:ext cx="5716130" cy="1025666"/>
            <a:chOff x="4261045" y="1736962"/>
            <a:chExt cx="5716130" cy="1025666"/>
          </a:xfrm>
        </p:grpSpPr>
        <p:grpSp>
          <p:nvGrpSpPr>
            <p:cNvPr id="10" name="Group 37"/>
            <p:cNvGrpSpPr/>
            <p:nvPr/>
          </p:nvGrpSpPr>
          <p:grpSpPr>
            <a:xfrm>
              <a:off x="7830018" y="2265777"/>
              <a:ext cx="624870" cy="11430"/>
              <a:chOff x="5926470" y="6430886"/>
              <a:chExt cx="339061" cy="11430"/>
            </a:xfrm>
          </p:grpSpPr>
          <p:cxnSp>
            <p:nvCxnSpPr>
              <p:cNvPr id="41" name="Straight Connector 38"/>
              <p:cNvCxnSpPr/>
              <p:nvPr/>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39"/>
              <p:cNvCxnSpPr/>
              <p:nvPr/>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11" name="Straight Connector 40"/>
            <p:cNvCxnSpPr/>
            <p:nvPr/>
          </p:nvCxnSpPr>
          <p:spPr>
            <a:xfrm>
              <a:off x="4899790" y="2320953"/>
              <a:ext cx="1067667" cy="0"/>
            </a:xfrm>
            <a:prstGeom prst="line">
              <a:avLst/>
            </a:prstGeom>
            <a:ln>
              <a:solidFill>
                <a:schemeClr val="accent1"/>
              </a:solidFill>
              <a:tailEnd type="oval"/>
            </a:ln>
            <a:effectLst/>
          </p:spPr>
          <p:style>
            <a:lnRef idx="1">
              <a:schemeClr val="accent1"/>
            </a:lnRef>
            <a:fillRef idx="0">
              <a:schemeClr val="accent1"/>
            </a:fillRef>
            <a:effectRef idx="0">
              <a:schemeClr val="accent1"/>
            </a:effectRef>
            <a:fontRef idx="minor">
              <a:schemeClr val="tx1"/>
            </a:fontRef>
          </p:style>
        </p:cxnSp>
        <p:sp>
          <p:nvSpPr>
            <p:cNvPr id="13" name="Freeform: Shape 46"/>
            <p:cNvSpPr/>
            <p:nvPr/>
          </p:nvSpPr>
          <p:spPr>
            <a:xfrm rot="5400000" flipH="1">
              <a:off x="4240629" y="1757378"/>
              <a:ext cx="520928" cy="480096"/>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 name="connsiteX0-95" fmla="*/ 0 w 2429112"/>
                <a:gd name="connsiteY0-96" fmla="*/ 1200150 h 1200150"/>
                <a:gd name="connsiteX1-97" fmla="*/ 1214556 w 2429112"/>
                <a:gd name="connsiteY1-98" fmla="*/ 0 h 1200150"/>
                <a:gd name="connsiteX2-99" fmla="*/ 2423604 w 2429112"/>
                <a:gd name="connsiteY2-100" fmla="*/ 1091063 h 1200150"/>
                <a:gd name="connsiteX3-101" fmla="*/ 2429112 w 2429112"/>
                <a:gd name="connsiteY3-102" fmla="*/ 1200150 h 1200150"/>
                <a:gd name="connsiteX0-103" fmla="*/ -1 w 1214555"/>
                <a:gd name="connsiteY0-104" fmla="*/ 0 h 1200150"/>
                <a:gd name="connsiteX1-105" fmla="*/ 1209047 w 1214555"/>
                <a:gd name="connsiteY1-106" fmla="*/ 1091063 h 1200150"/>
                <a:gd name="connsiteX2-107" fmla="*/ 1214555 w 1214555"/>
                <a:gd name="connsiteY2-108" fmla="*/ 1200150 h 1200150"/>
                <a:gd name="connsiteX0-109" fmla="*/ -1 w 1209047"/>
                <a:gd name="connsiteY0-110" fmla="*/ 0 h 1091063"/>
                <a:gd name="connsiteX1-111" fmla="*/ 1209047 w 1209047"/>
                <a:gd name="connsiteY1-112" fmla="*/ 1091063 h 1091063"/>
              </a:gdLst>
              <a:ahLst/>
              <a:cxnLst>
                <a:cxn ang="0">
                  <a:pos x="connsiteX0-1" y="connsiteY0-2"/>
                </a:cxn>
                <a:cxn ang="0">
                  <a:pos x="connsiteX1-3" y="connsiteY1-4"/>
                </a:cxn>
              </a:cxnLst>
              <a:rect l="l" t="t" r="r" b="b"/>
              <a:pathLst>
                <a:path w="1209047" h="1091063">
                  <a:moveTo>
                    <a:pt x="-1" y="0"/>
                  </a:moveTo>
                  <a:cubicBezTo>
                    <a:pt x="629253" y="0"/>
                    <a:pt x="1146810" y="478229"/>
                    <a:pt x="1209047" y="1091063"/>
                  </a:cubicBezTo>
                </a:path>
              </a:pathLst>
            </a:custGeom>
            <a:noFill/>
            <a:ln w="19050" cap="rnd">
              <a:solidFill>
                <a:schemeClr val="bg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Rectangle 66"/>
            <p:cNvSpPr/>
            <p:nvPr/>
          </p:nvSpPr>
          <p:spPr>
            <a:xfrm>
              <a:off x="7830018" y="2300963"/>
              <a:ext cx="2147157" cy="461665"/>
            </a:xfrm>
            <a:prstGeom prst="rect">
              <a:avLst/>
            </a:prstGeom>
          </p:spPr>
          <p:txBody>
            <a:bodyPr wrap="square" lIns="0" tIns="0" rIns="0" bIns="0">
              <a:normAutofit/>
            </a:bodyPr>
            <a:lstStyle/>
            <a:p>
              <a:pPr>
                <a:lnSpc>
                  <a:spcPct val="120000"/>
                </a:lnSpc>
                <a:defRPr/>
              </a:pPr>
              <a:r>
                <a:rPr lang="zh-CN" altLang="en-US" sz="1000" dirty="0">
                  <a:solidFill>
                    <a:schemeClr val="tx1">
                      <a:lumMod val="75000"/>
                      <a:lumOff val="25000"/>
                    </a:schemeClr>
                  </a:solidFill>
                </a:rPr>
                <a:t>请替换文字内容复制你的内容到此 </a:t>
              </a:r>
              <a:br>
                <a:rPr lang="zh-CN" altLang="en-US" sz="1000" dirty="0">
                  <a:solidFill>
                    <a:schemeClr val="tx1">
                      <a:lumMod val="75000"/>
                      <a:lumOff val="25000"/>
                    </a:schemeClr>
                  </a:solidFill>
                </a:rPr>
              </a:br>
              <a:endParaRPr lang="zh-CN" altLang="en-US" sz="1000" dirty="0">
                <a:solidFill>
                  <a:schemeClr val="tx1">
                    <a:lumMod val="75000"/>
                    <a:lumOff val="25000"/>
                  </a:schemeClr>
                </a:solidFill>
              </a:endParaRPr>
            </a:p>
          </p:txBody>
        </p:sp>
        <p:sp>
          <p:nvSpPr>
            <p:cNvPr id="23" name="TextBox 67"/>
            <p:cNvSpPr txBox="1"/>
            <p:nvPr/>
          </p:nvSpPr>
          <p:spPr bwMode="auto">
            <a:xfrm>
              <a:off x="7830018" y="1997426"/>
              <a:ext cx="1277594"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latinLnBrk="0">
                <a:buClr>
                  <a:prstClr val="white"/>
                </a:buClr>
                <a:defRPr/>
              </a:pPr>
              <a:r>
                <a:rPr lang="zh-CN" altLang="en-US" sz="1600" b="1" dirty="0">
                  <a:solidFill>
                    <a:schemeClr val="accent1"/>
                  </a:solidFill>
                </a:rPr>
                <a:t>输入标题文本 </a:t>
              </a:r>
            </a:p>
          </p:txBody>
        </p:sp>
        <p:sp>
          <p:nvSpPr>
            <p:cNvPr id="30" name="Teardrop 32"/>
            <p:cNvSpPr/>
            <p:nvPr/>
          </p:nvSpPr>
          <p:spPr>
            <a:xfrm rot="8100000">
              <a:off x="4471723" y="1924063"/>
              <a:ext cx="508501" cy="508501"/>
            </a:xfrm>
            <a:prstGeom prst="teardrop">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Teardrop 80"/>
            <p:cNvSpPr/>
            <p:nvPr/>
          </p:nvSpPr>
          <p:spPr>
            <a:xfrm rot="8100000">
              <a:off x="6388096" y="1746815"/>
              <a:ext cx="874606" cy="874606"/>
            </a:xfrm>
            <a:prstGeom prst="teardrop">
              <a:avLst/>
            </a:pr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81"/>
            <p:cNvSpPr/>
            <p:nvPr/>
          </p:nvSpPr>
          <p:spPr bwMode="auto">
            <a:xfrm>
              <a:off x="6600037" y="1865295"/>
              <a:ext cx="435668" cy="43566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grpSp>
      <p:grpSp>
        <p:nvGrpSpPr>
          <p:cNvPr id="44" name="千图设计师MC：ID 29795607库_组合 43"/>
          <p:cNvGrpSpPr/>
          <p:nvPr>
            <p:custDataLst>
              <p:tags r:id="rId2"/>
            </p:custDataLst>
          </p:nvPr>
        </p:nvGrpSpPr>
        <p:grpSpPr>
          <a:xfrm>
            <a:off x="5713338" y="4528357"/>
            <a:ext cx="5697778" cy="1517161"/>
            <a:chOff x="4279397" y="4487969"/>
            <a:chExt cx="5697778" cy="1517161"/>
          </a:xfrm>
        </p:grpSpPr>
        <p:sp>
          <p:nvSpPr>
            <p:cNvPr id="6" name="Teardrop 10"/>
            <p:cNvSpPr/>
            <p:nvPr/>
          </p:nvSpPr>
          <p:spPr>
            <a:xfrm rot="8100000">
              <a:off x="6388095" y="4487969"/>
              <a:ext cx="874606" cy="874606"/>
            </a:xfrm>
            <a:prstGeom prst="teardrop">
              <a:avLst/>
            </a:pr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7" name="Straight Connector 18"/>
            <p:cNvCxnSpPr/>
            <p:nvPr/>
          </p:nvCxnSpPr>
          <p:spPr>
            <a:xfrm>
              <a:off x="4899790" y="4973807"/>
              <a:ext cx="1067667" cy="0"/>
            </a:xfrm>
            <a:prstGeom prst="line">
              <a:avLst/>
            </a:prstGeom>
            <a:ln>
              <a:solidFill>
                <a:schemeClr val="accent3"/>
              </a:solidFill>
              <a:tailEnd type="oval"/>
            </a:ln>
            <a:effectLst/>
          </p:spPr>
          <p:style>
            <a:lnRef idx="1">
              <a:schemeClr val="accent1"/>
            </a:lnRef>
            <a:fillRef idx="0">
              <a:schemeClr val="accent1"/>
            </a:fillRef>
            <a:effectRef idx="0">
              <a:schemeClr val="accent1"/>
            </a:effectRef>
            <a:fontRef idx="minor">
              <a:schemeClr val="tx1"/>
            </a:fontRef>
          </p:style>
        </p:cxnSp>
        <p:sp>
          <p:nvSpPr>
            <p:cNvPr id="15" name="Freeform: Shape 50"/>
            <p:cNvSpPr/>
            <p:nvPr/>
          </p:nvSpPr>
          <p:spPr>
            <a:xfrm rot="16200000" flipH="1" flipV="1">
              <a:off x="4258981" y="5504618"/>
              <a:ext cx="520928" cy="480096"/>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 name="connsiteX0-95" fmla="*/ 0 w 2429112"/>
                <a:gd name="connsiteY0-96" fmla="*/ 1200150 h 1200150"/>
                <a:gd name="connsiteX1-97" fmla="*/ 1214556 w 2429112"/>
                <a:gd name="connsiteY1-98" fmla="*/ 0 h 1200150"/>
                <a:gd name="connsiteX2-99" fmla="*/ 2423604 w 2429112"/>
                <a:gd name="connsiteY2-100" fmla="*/ 1091063 h 1200150"/>
                <a:gd name="connsiteX3-101" fmla="*/ 2429112 w 2429112"/>
                <a:gd name="connsiteY3-102" fmla="*/ 1200150 h 1200150"/>
                <a:gd name="connsiteX0-103" fmla="*/ -1 w 1214555"/>
                <a:gd name="connsiteY0-104" fmla="*/ 0 h 1200150"/>
                <a:gd name="connsiteX1-105" fmla="*/ 1209047 w 1214555"/>
                <a:gd name="connsiteY1-106" fmla="*/ 1091063 h 1200150"/>
                <a:gd name="connsiteX2-107" fmla="*/ 1214555 w 1214555"/>
                <a:gd name="connsiteY2-108" fmla="*/ 1200150 h 1200150"/>
                <a:gd name="connsiteX0-109" fmla="*/ -1 w 1209047"/>
                <a:gd name="connsiteY0-110" fmla="*/ 0 h 1091063"/>
                <a:gd name="connsiteX1-111" fmla="*/ 1209047 w 1209047"/>
                <a:gd name="connsiteY1-112" fmla="*/ 1091063 h 1091063"/>
              </a:gdLst>
              <a:ahLst/>
              <a:cxnLst>
                <a:cxn ang="0">
                  <a:pos x="connsiteX0-1" y="connsiteY0-2"/>
                </a:cxn>
                <a:cxn ang="0">
                  <a:pos x="connsiteX1-3" y="connsiteY1-4"/>
                </a:cxn>
              </a:cxnLst>
              <a:rect l="l" t="t" r="r" b="b"/>
              <a:pathLst>
                <a:path w="1209047" h="1091063">
                  <a:moveTo>
                    <a:pt x="-1" y="0"/>
                  </a:moveTo>
                  <a:cubicBezTo>
                    <a:pt x="629253" y="0"/>
                    <a:pt x="1146810" y="478229"/>
                    <a:pt x="1209047" y="1091063"/>
                  </a:cubicBezTo>
                </a:path>
              </a:pathLst>
            </a:custGeom>
            <a:noFill/>
            <a:ln w="19050" cap="rnd">
              <a:solidFill>
                <a:schemeClr val="bg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7" name="Group 73"/>
            <p:cNvGrpSpPr/>
            <p:nvPr/>
          </p:nvGrpSpPr>
          <p:grpSpPr>
            <a:xfrm>
              <a:off x="7830018" y="4901230"/>
              <a:ext cx="624870" cy="11430"/>
              <a:chOff x="5926470" y="6430886"/>
              <a:chExt cx="339061" cy="11430"/>
            </a:xfrm>
          </p:grpSpPr>
          <p:cxnSp>
            <p:nvCxnSpPr>
              <p:cNvPr id="37" name="Straight Connector 74"/>
              <p:cNvCxnSpPr/>
              <p:nvPr/>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75"/>
              <p:cNvCxnSpPr/>
              <p:nvPr/>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8" name="Rectangle 76"/>
            <p:cNvSpPr/>
            <p:nvPr/>
          </p:nvSpPr>
          <p:spPr>
            <a:xfrm>
              <a:off x="7830018" y="4936416"/>
              <a:ext cx="2147157" cy="461665"/>
            </a:xfrm>
            <a:prstGeom prst="rect">
              <a:avLst/>
            </a:prstGeom>
          </p:spPr>
          <p:txBody>
            <a:bodyPr wrap="square" lIns="0" tIns="0" rIns="0" bIns="0">
              <a:normAutofit/>
            </a:bodyPr>
            <a:lstStyle/>
            <a:p>
              <a:pPr>
                <a:lnSpc>
                  <a:spcPct val="120000"/>
                </a:lnSpc>
                <a:defRPr/>
              </a:pPr>
              <a:r>
                <a:rPr lang="zh-CN" altLang="en-US" sz="1000" dirty="0">
                  <a:solidFill>
                    <a:schemeClr val="tx1">
                      <a:lumMod val="75000"/>
                      <a:lumOff val="25000"/>
                    </a:schemeClr>
                  </a:solidFill>
                </a:rPr>
                <a:t>请替换文字内容复制你的内容到此 </a:t>
              </a:r>
              <a:br>
                <a:rPr lang="zh-CN" altLang="en-US" sz="1000" dirty="0">
                  <a:solidFill>
                    <a:schemeClr val="tx1">
                      <a:lumMod val="75000"/>
                      <a:lumOff val="25000"/>
                    </a:schemeClr>
                  </a:solidFill>
                </a:rPr>
              </a:br>
              <a:endParaRPr lang="zh-CN" altLang="en-US" sz="1000" dirty="0">
                <a:solidFill>
                  <a:schemeClr val="tx1">
                    <a:lumMod val="75000"/>
                    <a:lumOff val="25000"/>
                  </a:schemeClr>
                </a:solidFill>
              </a:endParaRPr>
            </a:p>
          </p:txBody>
        </p:sp>
        <p:sp>
          <p:nvSpPr>
            <p:cNvPr id="29" name="TextBox 77"/>
            <p:cNvSpPr txBox="1"/>
            <p:nvPr/>
          </p:nvSpPr>
          <p:spPr bwMode="auto">
            <a:xfrm>
              <a:off x="7830018" y="4632879"/>
              <a:ext cx="1277594"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latinLnBrk="0">
                <a:buClr>
                  <a:prstClr val="white"/>
                </a:buClr>
                <a:defRPr/>
              </a:pPr>
              <a:r>
                <a:rPr lang="zh-CN" altLang="en-US" sz="1600" b="1" dirty="0">
                  <a:solidFill>
                    <a:schemeClr val="accent3"/>
                  </a:solidFill>
                </a:rPr>
                <a:t>输入标题文本 </a:t>
              </a:r>
            </a:p>
          </p:txBody>
        </p:sp>
        <p:sp>
          <p:nvSpPr>
            <p:cNvPr id="32" name="Teardrop 79"/>
            <p:cNvSpPr/>
            <p:nvPr/>
          </p:nvSpPr>
          <p:spPr>
            <a:xfrm rot="8100000">
              <a:off x="4471723" y="4542972"/>
              <a:ext cx="508501" cy="508501"/>
            </a:xfrm>
            <a:prstGeom prst="teardrop">
              <a:avLst/>
            </a:prstGeom>
            <a:solidFill>
              <a:schemeClr val="accent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83"/>
            <p:cNvSpPr/>
            <p:nvPr/>
          </p:nvSpPr>
          <p:spPr bwMode="auto">
            <a:xfrm>
              <a:off x="6600037" y="4636644"/>
              <a:ext cx="435668" cy="435668"/>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grpSp>
      <p:grpSp>
        <p:nvGrpSpPr>
          <p:cNvPr id="43" name="千图设计师MC：ID 29795607库_组合 42"/>
          <p:cNvGrpSpPr/>
          <p:nvPr>
            <p:custDataLst>
              <p:tags r:id="rId3"/>
            </p:custDataLst>
          </p:nvPr>
        </p:nvGrpSpPr>
        <p:grpSpPr>
          <a:xfrm>
            <a:off x="5905664" y="3209539"/>
            <a:ext cx="5505452" cy="953043"/>
            <a:chOff x="4471723" y="3169151"/>
            <a:chExt cx="5505452" cy="953043"/>
          </a:xfrm>
        </p:grpSpPr>
        <p:sp>
          <p:nvSpPr>
            <p:cNvPr id="8" name="Teardrop 21"/>
            <p:cNvSpPr/>
            <p:nvPr/>
          </p:nvSpPr>
          <p:spPr>
            <a:xfrm rot="8100000">
              <a:off x="6388095" y="3169151"/>
              <a:ext cx="874606" cy="874606"/>
            </a:xfrm>
            <a:prstGeom prst="teardrop">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29"/>
            <p:cNvCxnSpPr/>
            <p:nvPr/>
          </p:nvCxnSpPr>
          <p:spPr>
            <a:xfrm>
              <a:off x="4899790" y="3654989"/>
              <a:ext cx="1067667" cy="0"/>
            </a:xfrm>
            <a:prstGeom prst="line">
              <a:avLst/>
            </a:prstGeom>
            <a:ln>
              <a:solidFill>
                <a:schemeClr val="accent2"/>
              </a:solidFill>
              <a:tailEnd type="oval"/>
            </a:ln>
            <a:effectLst/>
          </p:spPr>
          <p:style>
            <a:lnRef idx="1">
              <a:schemeClr val="accent1"/>
            </a:lnRef>
            <a:fillRef idx="0">
              <a:schemeClr val="accent1"/>
            </a:fillRef>
            <a:effectRef idx="0">
              <a:schemeClr val="accent1"/>
            </a:effectRef>
            <a:fontRef idx="minor">
              <a:schemeClr val="tx1"/>
            </a:fontRef>
          </p:style>
        </p:cxnSp>
        <p:grpSp>
          <p:nvGrpSpPr>
            <p:cNvPr id="24" name="Group 68"/>
            <p:cNvGrpSpPr/>
            <p:nvPr/>
          </p:nvGrpSpPr>
          <p:grpSpPr>
            <a:xfrm>
              <a:off x="7830018" y="3625343"/>
              <a:ext cx="624870" cy="11430"/>
              <a:chOff x="5926470" y="6430886"/>
              <a:chExt cx="339061" cy="11430"/>
            </a:xfrm>
          </p:grpSpPr>
          <p:cxnSp>
            <p:nvCxnSpPr>
              <p:cNvPr id="39" name="Straight Connector 69"/>
              <p:cNvCxnSpPr/>
              <p:nvPr/>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70"/>
              <p:cNvCxnSpPr/>
              <p:nvPr/>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5" name="Rectangle 71"/>
            <p:cNvSpPr/>
            <p:nvPr/>
          </p:nvSpPr>
          <p:spPr>
            <a:xfrm>
              <a:off x="7830018" y="3660529"/>
              <a:ext cx="2147157" cy="461665"/>
            </a:xfrm>
            <a:prstGeom prst="rect">
              <a:avLst/>
            </a:prstGeom>
          </p:spPr>
          <p:txBody>
            <a:bodyPr wrap="square" lIns="0" tIns="0" rIns="0" bIns="0">
              <a:normAutofit/>
            </a:bodyPr>
            <a:lstStyle/>
            <a:p>
              <a:pPr>
                <a:lnSpc>
                  <a:spcPct val="120000"/>
                </a:lnSpc>
                <a:defRPr/>
              </a:pPr>
              <a:r>
                <a:rPr lang="zh-CN" altLang="en-US" sz="1000" dirty="0">
                  <a:solidFill>
                    <a:schemeClr val="tx1">
                      <a:lumMod val="75000"/>
                      <a:lumOff val="25000"/>
                    </a:schemeClr>
                  </a:solidFill>
                </a:rPr>
                <a:t>请替换文字内容复制你的内容到此 </a:t>
              </a:r>
              <a:br>
                <a:rPr lang="zh-CN" altLang="en-US" sz="1000" dirty="0">
                  <a:solidFill>
                    <a:schemeClr val="tx1">
                      <a:lumMod val="75000"/>
                      <a:lumOff val="25000"/>
                    </a:schemeClr>
                  </a:solidFill>
                </a:rPr>
              </a:br>
              <a:endParaRPr lang="zh-CN" altLang="en-US" sz="1000" dirty="0">
                <a:solidFill>
                  <a:schemeClr val="tx1">
                    <a:lumMod val="75000"/>
                    <a:lumOff val="25000"/>
                  </a:schemeClr>
                </a:solidFill>
              </a:endParaRPr>
            </a:p>
          </p:txBody>
        </p:sp>
        <p:sp>
          <p:nvSpPr>
            <p:cNvPr id="26" name="TextBox 72"/>
            <p:cNvSpPr txBox="1"/>
            <p:nvPr/>
          </p:nvSpPr>
          <p:spPr bwMode="auto">
            <a:xfrm>
              <a:off x="7830018" y="3356992"/>
              <a:ext cx="1277594"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bodyPr>
            <a:lstStyle/>
            <a:p>
              <a:pPr latinLnBrk="0">
                <a:buClr>
                  <a:prstClr val="white"/>
                </a:buClr>
                <a:defRPr/>
              </a:pPr>
              <a:r>
                <a:rPr lang="zh-CN" altLang="en-US" sz="1600" b="1" dirty="0">
                  <a:solidFill>
                    <a:schemeClr val="accent2"/>
                  </a:solidFill>
                </a:rPr>
                <a:t>输入标题文本 </a:t>
              </a:r>
            </a:p>
          </p:txBody>
        </p:sp>
        <p:sp>
          <p:nvSpPr>
            <p:cNvPr id="31" name="Teardrop 78"/>
            <p:cNvSpPr/>
            <p:nvPr/>
          </p:nvSpPr>
          <p:spPr>
            <a:xfrm rot="8100000">
              <a:off x="4471723" y="3290247"/>
              <a:ext cx="508501" cy="508501"/>
            </a:xfrm>
            <a:prstGeom prst="teardrop">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Freeform: Shape 84"/>
            <p:cNvSpPr/>
            <p:nvPr/>
          </p:nvSpPr>
          <p:spPr bwMode="auto">
            <a:xfrm>
              <a:off x="6600037" y="3317368"/>
              <a:ext cx="435668" cy="435668"/>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grpSp>
      <p:sp>
        <p:nvSpPr>
          <p:cNvPr id="48" name="矩形 47"/>
          <p:cNvSpPr/>
          <p:nvPr/>
        </p:nvSpPr>
        <p:spPr>
          <a:xfrm>
            <a:off x="0" y="1557480"/>
            <a:ext cx="5615492" cy="4216502"/>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A99E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p:tgtEl>
                                          <p:spTgt spid="43"/>
                                        </p:tgtEl>
                                        <p:attrNameLst>
                                          <p:attrName>ppt_x</p:attrName>
                                        </p:attrNameLst>
                                      </p:cBhvr>
                                      <p:tavLst>
                                        <p:tav tm="0">
                                          <p:val>
                                            <p:strVal val="#ppt_x-#ppt_w*1.125000"/>
                                          </p:val>
                                        </p:tav>
                                        <p:tav tm="100000">
                                          <p:val>
                                            <p:strVal val="#ppt_x"/>
                                          </p:val>
                                        </p:tav>
                                      </p:tavLst>
                                    </p:anim>
                                    <p:animEffect transition="in" filter="wipe(right)">
                                      <p:cBhvr>
                                        <p:cTn id="13" dur="500"/>
                                        <p:tgtEl>
                                          <p:spTgt spid="4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right)">
                                      <p:cBhvr>
                                        <p:cTn id="18" dur="500"/>
                                        <p:tgtEl>
                                          <p:spTgt spid="44"/>
                                        </p:tgtEl>
                                      </p:cBhvr>
                                    </p:animEffect>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heckerboard(across)">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24"/>
            <a:ext cx="12192000" cy="471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p:cNvSpPr/>
          <p:nvPr/>
        </p:nvSpPr>
        <p:spPr>
          <a:xfrm>
            <a:off x="1195387" y="2187061"/>
            <a:ext cx="9801225" cy="3110652"/>
          </a:xfrm>
          <a:prstGeom prst="rect">
            <a:avLst/>
          </a:prstGeom>
          <a:solidFill>
            <a:srgbClr val="F33B48">
              <a:lumMod val="75000"/>
            </a:srgbClr>
          </a:solidFill>
          <a:ln w="12700" cap="flat" cmpd="sng" algn="ctr">
            <a:noFill/>
            <a:prstDash val="solid"/>
            <a:miter lim="800000"/>
          </a:ln>
          <a:effectLst>
            <a:outerShdw blurRad="203200" dist="63500" dir="5400000" algn="t" rotWithShape="0">
              <a:prstClr val="black">
                <a:alpha val="7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方正细谭黑简体" panose="02000000000000000000" pitchFamily="2" charset="-122"/>
              <a:ea typeface="方正细谭黑简体" panose="02000000000000000000" pitchFamily="2" charset="-122"/>
            </a:endParaRPr>
          </a:p>
        </p:txBody>
      </p:sp>
      <p:sp>
        <p:nvSpPr>
          <p:cNvPr id="17" name="文本框 3"/>
          <p:cNvSpPr txBox="1"/>
          <p:nvPr/>
        </p:nvSpPr>
        <p:spPr>
          <a:xfrm>
            <a:off x="1195386" y="2402194"/>
            <a:ext cx="9801225" cy="1200329"/>
          </a:xfrm>
          <a:prstGeom prst="rect">
            <a:avLst/>
          </a:prstGeom>
          <a:noFill/>
        </p:spPr>
        <p:txBody>
          <a:bodyPr wrap="square" rtlCol="0">
            <a:spAutoFit/>
            <a:scene3d>
              <a:camera prst="orthographicFront"/>
              <a:lightRig rig="threePt" dir="t"/>
            </a:scene3d>
            <a:sp3d contourW="12700"/>
          </a:bodyPr>
          <a:lstStyle/>
          <a:p>
            <a:pPr algn="dist"/>
            <a:r>
              <a:rPr lang="en-US" altLang="zh-CN"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rPr>
              <a:t>CONTENTS</a:t>
            </a:r>
            <a:endParaRPr lang="zh-CN" altLang="en-US" sz="7200" dirty="0">
              <a:solidFill>
                <a:srgbClr val="FFFFFF">
                  <a:alpha val="30000"/>
                </a:srgbClr>
              </a:solidFill>
              <a:latin typeface="方正细谭黑简体" panose="02000000000000000000" pitchFamily="2" charset="-122"/>
              <a:ea typeface="方正细谭黑简体" panose="02000000000000000000" pitchFamily="2" charset="-122"/>
              <a:cs typeface="Aharoni" panose="02010803020104030203" pitchFamily="2" charset="-79"/>
            </a:endParaRPr>
          </a:p>
        </p:txBody>
      </p:sp>
      <p:grpSp>
        <p:nvGrpSpPr>
          <p:cNvPr id="18" name="组合 17"/>
          <p:cNvGrpSpPr/>
          <p:nvPr/>
        </p:nvGrpSpPr>
        <p:grpSpPr>
          <a:xfrm>
            <a:off x="2715240" y="3762855"/>
            <a:ext cx="6761519" cy="950972"/>
            <a:chOff x="2396573" y="3762855"/>
            <a:chExt cx="6761519" cy="950972"/>
          </a:xfrm>
        </p:grpSpPr>
        <p:sp>
          <p:nvSpPr>
            <p:cNvPr id="19" name="文本框 4"/>
            <p:cNvSpPr txBox="1"/>
            <p:nvPr/>
          </p:nvSpPr>
          <p:spPr>
            <a:xfrm>
              <a:off x="2396573" y="3790497"/>
              <a:ext cx="3722817" cy="923330"/>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rPr>
                <a:t>PART 02</a:t>
              </a:r>
              <a:endParaRPr kumimoji="0" lang="zh-CN" altLang="en-US" sz="5400" b="0" i="0" u="none" strike="noStrike" kern="0" cap="none" spc="0" normalizeH="0" baseline="0" noProof="0" dirty="0" smtClean="0">
                <a:ln>
                  <a:noFill/>
                </a:ln>
                <a:solidFill>
                  <a:srgbClr val="FFFFFF"/>
                </a:solidFill>
                <a:effectLst/>
                <a:uLnTx/>
                <a:uFillTx/>
                <a:latin typeface="方正细谭黑简体" panose="02000000000000000000" pitchFamily="2" charset="-122"/>
                <a:ea typeface="方正细谭黑简体" panose="02000000000000000000" pitchFamily="2" charset="-122"/>
                <a:cs typeface="Aharoni" panose="02010803020104030203" pitchFamily="2" charset="-79"/>
              </a:endParaRPr>
            </a:p>
          </p:txBody>
        </p:sp>
        <p:sp>
          <p:nvSpPr>
            <p:cNvPr id="20" name="文本框 5"/>
            <p:cNvSpPr txBox="1"/>
            <p:nvPr/>
          </p:nvSpPr>
          <p:spPr>
            <a:xfrm>
              <a:off x="5471462" y="3762855"/>
              <a:ext cx="3686630" cy="830997"/>
            </a:xfrm>
            <a:prstGeom prst="rect">
              <a:avLst/>
            </a:prstGeom>
            <a:noFill/>
          </p:spPr>
          <p:txBody>
            <a:bodyPr wrap="square" rtlCol="0">
              <a:spAutoFit/>
              <a:scene3d>
                <a:camera prst="orthographicFront"/>
                <a:lightRig rig="threePt" dir="t"/>
              </a:scene3d>
              <a:sp3d contourW="12700"/>
            </a:bodyPr>
            <a:lstStyle/>
            <a:p>
              <a:pPr lvl="0"/>
              <a:r>
                <a:rPr lang="zh-CN" altLang="en-US" sz="4800" b="1" kern="0" dirty="0">
                  <a:solidFill>
                    <a:srgbClr val="FFFFFF"/>
                  </a:solidFill>
                  <a:latin typeface="方正细谭黑简体" panose="02000000000000000000" pitchFamily="2" charset="-122"/>
                  <a:ea typeface="方正细谭黑简体" panose="02000000000000000000" pitchFamily="2" charset="-122"/>
                  <a:cs typeface="Aharoni" panose="02010803020104030203" pitchFamily="2" charset="-79"/>
                </a:rPr>
                <a:t>岗位认知</a:t>
              </a:r>
            </a:p>
          </p:txBody>
        </p:sp>
        <p:cxnSp>
          <p:nvCxnSpPr>
            <p:cNvPr id="21" name="直接连接符 20"/>
            <p:cNvCxnSpPr/>
            <p:nvPr/>
          </p:nvCxnSpPr>
          <p:spPr>
            <a:xfrm>
              <a:off x="5316765" y="3911269"/>
              <a:ext cx="0" cy="606455"/>
            </a:xfrm>
            <a:prstGeom prst="line">
              <a:avLst/>
            </a:prstGeom>
            <a:noFill/>
            <a:ln w="25400" cap="flat" cmpd="sng" algn="ctr">
              <a:solidFill>
                <a:srgbClr val="FFFFFF">
                  <a:alpha val="50000"/>
                </a:srgbClr>
              </a:solidFill>
              <a:prstDash val="solid"/>
              <a:miter lim="800000"/>
            </a:ln>
            <a:effectLst/>
          </p:spPr>
        </p:cxnSp>
      </p:grpSp>
    </p:spTree>
  </p:cSld>
  <p:clrMapOvr>
    <a:masterClrMapping/>
  </p:clrMapOvr>
  <mc:AlternateContent xmlns:mc="http://schemas.openxmlformats.org/markup-compatibility/2006" xmlns:p14="http://schemas.microsoft.com/office/powerpoint/2010/main">
    <mc:Choice Requires="p14">
      <p:transition spd="slow" p14:dur="2000" advTm="3000">
        <p:fade/>
      </p:transition>
    </mc:Choice>
    <mc:Fallback xmlns="">
      <p:transition spd="slow" advTm="3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A124573-92DD-4D69-BBC3-B8841C308A13"/>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201大气红色岗位竞聘个人简历PPT模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招商银行">
      <a:dk1>
        <a:srgbClr val="000000"/>
      </a:dk1>
      <a:lt1>
        <a:srgbClr val="FFFFFF"/>
      </a:lt1>
      <a:dk2>
        <a:srgbClr val="778495"/>
      </a:dk2>
      <a:lt2>
        <a:srgbClr val="F0F0F0"/>
      </a:lt2>
      <a:accent1>
        <a:srgbClr val="4B5050"/>
      </a:accent1>
      <a:accent2>
        <a:srgbClr val="D61518"/>
      </a:accent2>
      <a:accent3>
        <a:srgbClr val="4B5050"/>
      </a:accent3>
      <a:accent4>
        <a:srgbClr val="91969B"/>
      </a:accent4>
      <a:accent5>
        <a:srgbClr val="4B5050"/>
      </a:accent5>
      <a:accent6>
        <a:srgbClr val="91969B"/>
      </a:accent6>
      <a:hlink>
        <a:srgbClr val="4B5050"/>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1096</Words>
  <Application>Microsoft Office PowerPoint</Application>
  <PresentationFormat>宽屏</PresentationFormat>
  <Paragraphs>206</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Aharoni</vt:lpstr>
      <vt:lpstr>等线</vt:lpstr>
      <vt:lpstr>方正兰亭黑_GBK</vt:lpstr>
      <vt:lpstr>方正细谭黑简体</vt:lpstr>
      <vt:lpstr>宋体</vt:lpstr>
      <vt:lpstr>微软雅黑</vt:lpstr>
      <vt:lpstr>Agency FB</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2017-08-16T04:58:00Z</dcterms:created>
  <dcterms:modified xsi:type="dcterms:W3CDTF">2023-01-10T11:34:11Z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EAFD97536E5E43579F4B954C6CB97FAD</vt:lpwstr>
  </property>
  <property fmtid="{A09F084E-AD41-489F-8076-AA5BE3082BCA}" pid="100">
    <vt:ui4>5</vt:ui4>
  </property>
  <property fmtid="{64440492-4C8B-11D1-8B70-080036B11A03}" pid="11">
    <vt:lpwstr>www.2ppt.com-爱PPT提供资源下载</vt:lpwstr>
  </property>
</Properties>
</file>