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AB6DE-D992-4232-AFDB-E652AEC5A9D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66D79-66DD-4565-878D-708AE7E5D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DD65-178B-4CEE-9DB8-1B3189D813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DD65-178B-4CEE-9DB8-1B3189D813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DD65-178B-4CEE-9DB8-1B3189D813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DD65-178B-4CEE-9DB8-1B3189D813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DD65-178B-4CEE-9DB8-1B3189D813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DD65-178B-4CEE-9DB8-1B3189D813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DD65-178B-4CEE-9DB8-1B3189D813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DD65-178B-4CEE-9DB8-1B3189D813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DD65-178B-4CEE-9DB8-1B3189D813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DD65-178B-4CEE-9DB8-1B3189D813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DD65-178B-4CEE-9DB8-1B3189D813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DD65-178B-4CEE-9DB8-1B3189D813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DD65-178B-4CEE-9DB8-1B3189D813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DD65-178B-4CEE-9DB8-1B3189D813B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25203"/>
            <a:ext cx="7772400" cy="946547"/>
          </a:xfrm>
        </p:spPr>
        <p:txBody>
          <a:bodyPr/>
          <a:lstStyle>
            <a:lvl1pPr marL="0" indent="0"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680098"/>
            <a:ext cx="6400800" cy="845344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CD66ABF-0A5E-4ED4-9FCE-9BE44C40E0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DED8F66-3CAB-4EB8-97E1-F53C078F25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000265"/>
            <a:ext cx="5181600" cy="12573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717677" y="321982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-1257300" y="-450056"/>
            <a:ext cx="5684838" cy="3534966"/>
          </a:xfrm>
          <a:prstGeom prst="wedgeEllipseCallout">
            <a:avLst>
              <a:gd name="adj1" fmla="val 23259"/>
              <a:gd name="adj2" fmla="val 62912"/>
            </a:avLst>
          </a:prstGeom>
          <a:solidFill>
            <a:srgbClr val="CF743D">
              <a:alpha val="21999"/>
            </a:srgbClr>
          </a:solidFill>
          <a:ln w="9525">
            <a:noFill/>
            <a:miter lim="800000"/>
          </a:ln>
          <a:effectLst/>
        </p:spPr>
        <p:txBody>
          <a:bodyPr wrap="none" lIns="90170" tIns="46990" rIns="90170" bIns="46990" anchor="ctr"/>
          <a:lstStyle/>
          <a:p>
            <a:pPr algn="ctr">
              <a:defRPr/>
            </a:pPr>
            <a:endParaRPr lang="zh-CN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MS PGothic" panose="020B0600070205080204" pitchFamily="34" charset="-128"/>
              </a:rPr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MS PGothic" panose="020B0600070205080204" pitchFamily="34" charset="-128"/>
              </a:rPr>
              <a:t>单击此处编辑母版文本样式</a:t>
            </a:r>
          </a:p>
          <a:p>
            <a:pPr lvl="1"/>
            <a:r>
              <a:rPr lang="zh-CN" smtClean="0">
                <a:sym typeface="MS PGothic" panose="020B0600070205080204" pitchFamily="34" charset="-128"/>
              </a:rPr>
              <a:t>第二级</a:t>
            </a:r>
          </a:p>
          <a:p>
            <a:pPr lvl="2"/>
            <a:r>
              <a:rPr lang="zh-CN" smtClean="0">
                <a:sym typeface="MS PGothic" panose="020B0600070205080204" pitchFamily="34" charset="-128"/>
              </a:rPr>
              <a:t>第三级</a:t>
            </a:r>
          </a:p>
          <a:p>
            <a:pPr lvl="3"/>
            <a:r>
              <a:rPr lang="zh-CN" smtClean="0">
                <a:sym typeface="MS PGothic" panose="020B0600070205080204" pitchFamily="34" charset="-128"/>
              </a:rPr>
              <a:t>第四级</a:t>
            </a:r>
          </a:p>
          <a:p>
            <a:pPr lvl="4"/>
            <a:r>
              <a:rPr lang="zh-CN" smtClean="0">
                <a:sym typeface="MS PGothic" panose="020B0600070205080204" pitchFamily="34" charset="-128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marL="914400" indent="-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F743D"/>
          </a:solidFill>
          <a:latin typeface="+mj-lt"/>
          <a:ea typeface="+mj-ea"/>
          <a:cs typeface="+mj-cs"/>
          <a:sym typeface="MS PGothic" panose="020B0600070205080204" pitchFamily="34" charset="-128"/>
        </a:defRPr>
      </a:lvl1pPr>
      <a:lvl2pPr marL="914400" indent="-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F743D"/>
          </a:solidFill>
          <a:latin typeface="Yikes!" pitchFamily="2" charset="-52"/>
          <a:ea typeface="微软雅黑" panose="020B0503020204020204" pitchFamily="34" charset="-122"/>
          <a:sym typeface="MS PGothic" panose="020B0600070205080204" pitchFamily="34" charset="-128"/>
        </a:defRPr>
      </a:lvl2pPr>
      <a:lvl3pPr marL="914400" indent="-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F743D"/>
          </a:solidFill>
          <a:latin typeface="Yikes!" pitchFamily="2" charset="-52"/>
          <a:ea typeface="微软雅黑" panose="020B0503020204020204" pitchFamily="34" charset="-122"/>
          <a:sym typeface="MS PGothic" panose="020B0600070205080204" pitchFamily="34" charset="-128"/>
        </a:defRPr>
      </a:lvl3pPr>
      <a:lvl4pPr marL="914400" indent="-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F743D"/>
          </a:solidFill>
          <a:latin typeface="Yikes!" pitchFamily="2" charset="-52"/>
          <a:ea typeface="微软雅黑" panose="020B0503020204020204" pitchFamily="34" charset="-122"/>
          <a:sym typeface="MS PGothic" panose="020B0600070205080204" pitchFamily="34" charset="-128"/>
        </a:defRPr>
      </a:lvl4pPr>
      <a:lvl5pPr marL="914400" indent="-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F743D"/>
          </a:solidFill>
          <a:latin typeface="Yikes!" pitchFamily="2" charset="-52"/>
          <a:ea typeface="微软雅黑" panose="020B0503020204020204" pitchFamily="34" charset="-122"/>
          <a:sym typeface="MS PGothic" panose="020B0600070205080204" pitchFamily="34" charset="-128"/>
        </a:defRPr>
      </a:lvl5pPr>
      <a:lvl6pPr marL="1371600" indent="-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F743D"/>
          </a:solidFill>
          <a:latin typeface="Yikes!" pitchFamily="2" charset="-52"/>
          <a:ea typeface="微软雅黑" panose="020B0503020204020204" pitchFamily="34" charset="-122"/>
          <a:sym typeface="MS PGothic" panose="020B0600070205080204" pitchFamily="34" charset="-128"/>
        </a:defRPr>
      </a:lvl6pPr>
      <a:lvl7pPr marL="1828800" indent="-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F743D"/>
          </a:solidFill>
          <a:latin typeface="Yikes!" pitchFamily="2" charset="-52"/>
          <a:ea typeface="微软雅黑" panose="020B0503020204020204" pitchFamily="34" charset="-122"/>
          <a:sym typeface="MS PGothic" panose="020B0600070205080204" pitchFamily="34" charset="-128"/>
        </a:defRPr>
      </a:lvl7pPr>
      <a:lvl8pPr marL="2286000" indent="-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F743D"/>
          </a:solidFill>
          <a:latin typeface="Yikes!" pitchFamily="2" charset="-52"/>
          <a:ea typeface="微软雅黑" panose="020B0503020204020204" pitchFamily="34" charset="-122"/>
          <a:sym typeface="MS PGothic" panose="020B0600070205080204" pitchFamily="34" charset="-128"/>
        </a:defRPr>
      </a:lvl8pPr>
      <a:lvl9pPr marL="2743200" indent="-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F743D"/>
          </a:solidFill>
          <a:latin typeface="Yikes!" pitchFamily="2" charset="-52"/>
          <a:ea typeface="微软雅黑" panose="020B0503020204020204" pitchFamily="34" charset="-122"/>
          <a:sym typeface="MS PGothic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CF743D"/>
          </a:solidFill>
          <a:latin typeface="+mn-lt"/>
          <a:ea typeface="+mn-ea"/>
          <a:cs typeface="+mn-cs"/>
          <a:sym typeface="MS PGothic" panose="020B0600070205080204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CF743D"/>
          </a:solidFill>
          <a:latin typeface="+mn-lt"/>
          <a:ea typeface="+mn-ea"/>
          <a:sym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CF743D"/>
          </a:solidFill>
          <a:latin typeface="+mn-lt"/>
          <a:ea typeface="+mn-ea"/>
          <a:sym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rgbClr val="CF743D"/>
          </a:solidFill>
          <a:latin typeface="+mn-lt"/>
          <a:ea typeface="+mn-ea"/>
          <a:sym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rgbClr val="CF743D"/>
          </a:solidFill>
          <a:latin typeface="+mn-lt"/>
          <a:ea typeface="+mn-ea"/>
          <a:sym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rgbClr val="CF743D"/>
          </a:solidFill>
          <a:latin typeface="+mn-lt"/>
          <a:ea typeface="+mn-ea"/>
          <a:sym typeface="MS PGothic" panose="020B0600070205080204" pitchFamily="3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rgbClr val="CF743D"/>
          </a:solidFill>
          <a:latin typeface="+mn-lt"/>
          <a:ea typeface="+mn-ea"/>
          <a:sym typeface="MS PGothic" panose="020B0600070205080204" pitchFamily="3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rgbClr val="CF743D"/>
          </a:solidFill>
          <a:latin typeface="+mn-lt"/>
          <a:ea typeface="+mn-ea"/>
          <a:sym typeface="MS PGothic" panose="020B0600070205080204" pitchFamily="3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rgbClr val="CF743D"/>
          </a:solidFill>
          <a:latin typeface="+mn-lt"/>
          <a:ea typeface="+mn-ea"/>
          <a:sym typeface="MS PGothic" panose="020B0600070205080204" pitchFamily="34" charset="-128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 txBox="1"/>
          <p:nvPr/>
        </p:nvSpPr>
        <p:spPr bwMode="auto">
          <a:xfrm>
            <a:off x="0" y="1765960"/>
            <a:ext cx="91440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  <a:sym typeface="MS PGothic" panose="020B0600070205080204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rgbClr val="CF743D"/>
                </a:solidFill>
                <a:latin typeface="+mn-lt"/>
                <a:ea typeface="+mn-ea"/>
                <a:sym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rgbClr val="CF743D"/>
                </a:solidFill>
                <a:latin typeface="+mn-lt"/>
                <a:ea typeface="+mn-ea"/>
                <a:sym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rgbClr val="CF743D"/>
                </a:solidFill>
                <a:latin typeface="+mn-lt"/>
                <a:ea typeface="+mn-ea"/>
                <a:sym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CF743D"/>
                </a:solidFill>
                <a:latin typeface="+mn-lt"/>
                <a:ea typeface="+mn-ea"/>
                <a:sym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CF743D"/>
                </a:solidFill>
                <a:latin typeface="+mn-lt"/>
                <a:ea typeface="+mn-ea"/>
                <a:sym typeface="MS PGothic" panose="020B0600070205080204" pitchFamily="34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CF743D"/>
                </a:solidFill>
                <a:latin typeface="+mn-lt"/>
                <a:ea typeface="+mn-ea"/>
                <a:sym typeface="MS PGothic" panose="020B0600070205080204" pitchFamily="34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CF743D"/>
                </a:solidFill>
                <a:latin typeface="+mn-lt"/>
                <a:ea typeface="+mn-ea"/>
                <a:sym typeface="MS PGothic" panose="020B0600070205080204" pitchFamily="34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CF743D"/>
                </a:solidFill>
                <a:latin typeface="+mn-lt"/>
                <a:ea typeface="+mn-ea"/>
                <a:sym typeface="MS PGothic" panose="020B0600070205080204" pitchFamily="34" charset="-128"/>
              </a:defRPr>
            </a:lvl9pPr>
          </a:lstStyle>
          <a:p>
            <a:r>
              <a:rPr lang="en-US" altLang="zh-CN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Red</a:t>
            </a:r>
            <a:endParaRPr lang="zh-CN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2"/>
          <p:cNvSpPr txBox="1"/>
          <p:nvPr/>
        </p:nvSpPr>
        <p:spPr bwMode="auto">
          <a:xfrm>
            <a:off x="0" y="771550"/>
            <a:ext cx="9144000" cy="99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  <a:sym typeface="MS PGothic" panose="020B0600070205080204" pitchFamily="34" charset="-128"/>
              </a:defRPr>
            </a:lvl1pPr>
            <a:lvl2pPr marL="9144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743D"/>
                </a:solidFill>
                <a:latin typeface="Yikes!" pitchFamily="2" charset="-52"/>
                <a:ea typeface="微软雅黑" panose="020B0503020204020204" pitchFamily="34" charset="-122"/>
                <a:sym typeface="MS PGothic" panose="020B0600070205080204" pitchFamily="34" charset="-128"/>
              </a:defRPr>
            </a:lvl2pPr>
            <a:lvl3pPr marL="9144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743D"/>
                </a:solidFill>
                <a:latin typeface="Yikes!" pitchFamily="2" charset="-52"/>
                <a:ea typeface="微软雅黑" panose="020B0503020204020204" pitchFamily="34" charset="-122"/>
                <a:sym typeface="MS PGothic" panose="020B0600070205080204" pitchFamily="34" charset="-128"/>
              </a:defRPr>
            </a:lvl3pPr>
            <a:lvl4pPr marL="9144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743D"/>
                </a:solidFill>
                <a:latin typeface="Yikes!" pitchFamily="2" charset="-52"/>
                <a:ea typeface="微软雅黑" panose="020B0503020204020204" pitchFamily="34" charset="-122"/>
                <a:sym typeface="MS PGothic" panose="020B0600070205080204" pitchFamily="34" charset="-128"/>
              </a:defRPr>
            </a:lvl4pPr>
            <a:lvl5pPr marL="9144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743D"/>
                </a:solidFill>
                <a:latin typeface="Yikes!" pitchFamily="2" charset="-52"/>
                <a:ea typeface="微软雅黑" panose="020B0503020204020204" pitchFamily="34" charset="-122"/>
                <a:sym typeface="MS PGothic" panose="020B0600070205080204" pitchFamily="34" charset="-128"/>
              </a:defRPr>
            </a:lvl5pPr>
            <a:lvl6pPr marL="13716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743D"/>
                </a:solidFill>
                <a:latin typeface="Yikes!" pitchFamily="2" charset="-52"/>
                <a:ea typeface="微软雅黑" panose="020B0503020204020204" pitchFamily="34" charset="-122"/>
                <a:sym typeface="MS PGothic" panose="020B0600070205080204" pitchFamily="34" charset="-128"/>
              </a:defRPr>
            </a:lvl6pPr>
            <a:lvl7pPr marL="18288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743D"/>
                </a:solidFill>
                <a:latin typeface="Yikes!" pitchFamily="2" charset="-52"/>
                <a:ea typeface="微软雅黑" panose="020B0503020204020204" pitchFamily="34" charset="-122"/>
                <a:sym typeface="MS PGothic" panose="020B0600070205080204" pitchFamily="34" charset="-128"/>
              </a:defRPr>
            </a:lvl7pPr>
            <a:lvl8pPr marL="22860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743D"/>
                </a:solidFill>
                <a:latin typeface="Yikes!" pitchFamily="2" charset="-52"/>
                <a:ea typeface="微软雅黑" panose="020B0503020204020204" pitchFamily="34" charset="-122"/>
                <a:sym typeface="MS PGothic" panose="020B0600070205080204" pitchFamily="34" charset="-128"/>
              </a:defRPr>
            </a:lvl8pPr>
            <a:lvl9pPr marL="2743200" indent="-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F743D"/>
                </a:solidFill>
                <a:latin typeface="Yikes!" pitchFamily="2" charset="-52"/>
                <a:ea typeface="微软雅黑" panose="020B0503020204020204" pitchFamily="34" charset="-122"/>
                <a:sym typeface="MS PGothic" panose="020B0600070205080204" pitchFamily="34" charset="-128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6  Colours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57986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4fd2bfb9bba954eaed0becacd303_310_310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14302" y="-11807"/>
            <a:ext cx="4529137" cy="31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280026" y="682228"/>
            <a:ext cx="1959191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 </a:t>
            </a:r>
            <a:r>
              <a:rPr lang="en-US" altLang="zh-CN" sz="6000" b="1" dirty="0" smtClean="0">
                <a:latin typeface="Times New Roman" panose="02020603050405020304" pitchFamily="18" charset="0"/>
              </a:rPr>
              <a:t>pen</a:t>
            </a:r>
            <a:endParaRPr lang="zh-CN" altLang="en-US" sz="6000" b="1" dirty="0">
              <a:latin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280025" y="1603771"/>
            <a:ext cx="2600392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</a:t>
            </a:r>
            <a:r>
              <a:rPr lang="zh-CN" altLang="en-US" sz="6000" b="1" dirty="0" smtClean="0">
                <a:latin typeface="Times New Roman" panose="02020603050405020304" pitchFamily="18" charset="0"/>
              </a:rPr>
              <a:t>pen</a:t>
            </a:r>
            <a:endParaRPr lang="zh-CN" altLang="en-US" sz="6000" b="1" dirty="0">
              <a:latin typeface="Times New Roman" panose="02020603050405020304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572133" y="2445947"/>
            <a:ext cx="2037737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600" b="1" dirty="0"/>
              <a:t>（这个）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53779"/>
            <a:ext cx="9144000" cy="370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3"/>
          <p:cNvSpPr>
            <a:spLocks noChangeArrowheads="1"/>
          </p:cNvSpPr>
          <p:nvPr/>
        </p:nvSpPr>
        <p:spPr bwMode="auto">
          <a:xfrm flipV="1">
            <a:off x="423903" y="267875"/>
            <a:ext cx="7456253" cy="1026319"/>
          </a:xfrm>
          <a:prstGeom prst="wedgeEllipseCallout">
            <a:avLst>
              <a:gd name="adj1" fmla="val -32532"/>
              <a:gd name="adj2" fmla="val -1305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rot="10800000" wrap="none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98553" y="493533"/>
            <a:ext cx="6433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 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pen?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flipV="1">
            <a:off x="5473730" y="1257294"/>
            <a:ext cx="3455988" cy="945356"/>
          </a:xfrm>
          <a:prstGeom prst="wedgeEllipseCallout">
            <a:avLst>
              <a:gd name="adj1" fmla="val -40667"/>
              <a:gd name="adj2" fmla="val -819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rot="10800000" wrap="none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937010" y="1367467"/>
            <a:ext cx="2487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altLang="zh-CN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2010112022323282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626" y="-205979"/>
            <a:ext cx="2886075" cy="138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getCAQLM2Z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214" y="627460"/>
            <a:ext cx="2376487" cy="178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getCAN5TIMV"/>
          <p:cNvPicPr>
            <a:picLocks noChangeAspect="1" noChangeArrowheads="1"/>
          </p:cNvPicPr>
          <p:nvPr/>
        </p:nvPicPr>
        <p:blipFill>
          <a:blip r:embed="rId5" cstate="email"/>
          <a:srcRect t="-1031"/>
          <a:stretch>
            <a:fillRect/>
          </a:stretch>
        </p:blipFill>
        <p:spPr bwMode="auto">
          <a:xfrm>
            <a:off x="971551" y="3804055"/>
            <a:ext cx="1674813" cy="128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getCAA318LK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811213" y="1993106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3187700" y="627460"/>
            <a:ext cx="3556000" cy="2214563"/>
          </a:xfrm>
          <a:prstGeom prst="line">
            <a:avLst/>
          </a:prstGeom>
          <a:noFill/>
          <a:ln w="25400">
            <a:solidFill>
              <a:srgbClr val="6600CC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2843214" y="1653779"/>
            <a:ext cx="3602037" cy="2646759"/>
          </a:xfrm>
          <a:prstGeom prst="line">
            <a:avLst/>
          </a:prstGeom>
          <a:noFill/>
          <a:ln w="25400">
            <a:solidFill>
              <a:srgbClr val="6600CC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2647950" y="627460"/>
            <a:ext cx="3797300" cy="2376488"/>
          </a:xfrm>
          <a:prstGeom prst="line">
            <a:avLst/>
          </a:prstGeom>
          <a:noFill/>
          <a:ln w="25400">
            <a:solidFill>
              <a:srgbClr val="6600CC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2647950" y="1869281"/>
            <a:ext cx="4095750" cy="2752725"/>
          </a:xfrm>
          <a:prstGeom prst="line">
            <a:avLst/>
          </a:prstGeom>
          <a:noFill/>
          <a:ln w="25400">
            <a:solidFill>
              <a:srgbClr val="6600CC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580092" y="214297"/>
            <a:ext cx="2278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0093" y="1526440"/>
            <a:ext cx="1595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0093" y="2452945"/>
            <a:ext cx="1281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0092" y="3524515"/>
            <a:ext cx="2007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  <p:bldP spid="16396" grpId="0" animBg="1"/>
      <p:bldP spid="16397" grpId="0" animBg="1"/>
      <p:bldP spid="163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585" y="1102802"/>
            <a:ext cx="28282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relax</a:t>
            </a:r>
            <a:endParaRPr lang="zh-CN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843558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Homework: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2840" y="2427734"/>
            <a:ext cx="4589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 the text.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2123728" y="1707654"/>
            <a:ext cx="5181600" cy="1257300"/>
          </a:xfrm>
        </p:spPr>
        <p:txBody>
          <a:bodyPr/>
          <a:lstStyle/>
          <a:p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8926" y="123478"/>
            <a:ext cx="32560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152" b="10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56259" y="99993"/>
            <a:ext cx="7001354" cy="4616211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etCAZFM4MR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18083" y="1017974"/>
            <a:ext cx="19401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zh-CN" alt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94452"/>
            <a:ext cx="9144000" cy="364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 flipV="1">
            <a:off x="38100" y="276225"/>
            <a:ext cx="5470525" cy="1026319"/>
          </a:xfrm>
          <a:prstGeom prst="wedgeEllipseCallout">
            <a:avLst>
              <a:gd name="adj1" fmla="val -32532"/>
              <a:gd name="adj2" fmla="val -1305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rot="10800000" wrap="none" anchor="ctr"/>
          <a:lstStyle/>
          <a:p>
            <a:pPr algn="ctr"/>
            <a:endParaRPr lang="zh-CN" altLang="en-US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flipV="1">
            <a:off x="5508625" y="1302544"/>
            <a:ext cx="3455988" cy="945356"/>
          </a:xfrm>
          <a:prstGeom prst="wedgeEllipseCallout">
            <a:avLst>
              <a:gd name="adj1" fmla="val -40667"/>
              <a:gd name="adj2" fmla="val -819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rot="10800000" wrap="none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12751" y="501883"/>
            <a:ext cx="4876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 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it?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7" y="1500180"/>
            <a:ext cx="2234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etCAX9DELE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89" y="123230"/>
            <a:ext cx="4168775" cy="312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getCAILVG0Q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170364" y="2410343"/>
            <a:ext cx="4002036" cy="258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59493" y="782456"/>
            <a:ext cx="28573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endParaRPr lang="zh-CN" altLang="en-US" sz="8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93044"/>
            <a:ext cx="9144000" cy="365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 flipV="1">
            <a:off x="458798" y="313126"/>
            <a:ext cx="5470525" cy="1026319"/>
          </a:xfrm>
          <a:prstGeom prst="wedgeEllipseCallout">
            <a:avLst>
              <a:gd name="adj1" fmla="val -32532"/>
              <a:gd name="adj2" fmla="val -1305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rot="10800000" wrap="none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33448" y="538784"/>
            <a:ext cx="4876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 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it?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 flipV="1">
            <a:off x="5508625" y="1302544"/>
            <a:ext cx="3455988" cy="945356"/>
          </a:xfrm>
          <a:prstGeom prst="wedgeEllipseCallout">
            <a:avLst>
              <a:gd name="adj1" fmla="val -40667"/>
              <a:gd name="adj2" fmla="val -819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rot="10800000" wrap="none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971904" y="1412718"/>
            <a:ext cx="2814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altLang="zh-CN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etCA084ED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17" y="1191"/>
            <a:ext cx="6076643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2680" y="384318"/>
            <a:ext cx="32560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endParaRPr lang="zh-CN" alt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493044"/>
            <a:ext cx="9144000" cy="365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 flipV="1">
            <a:off x="458798" y="313126"/>
            <a:ext cx="5470525" cy="1026319"/>
          </a:xfrm>
          <a:prstGeom prst="wedgeEllipseCallout">
            <a:avLst>
              <a:gd name="adj1" fmla="val -32532"/>
              <a:gd name="adj2" fmla="val -1305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rot="10800000" wrap="none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33448" y="538784"/>
            <a:ext cx="4876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 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it?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flipV="1">
            <a:off x="5508625" y="1302544"/>
            <a:ext cx="3455988" cy="945356"/>
          </a:xfrm>
          <a:prstGeom prst="wedgeEllipseCallout">
            <a:avLst>
              <a:gd name="adj1" fmla="val -40667"/>
              <a:gd name="adj2" fmla="val -819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rot="10800000" wrap="none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971904" y="1412718"/>
            <a:ext cx="2998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altLang="zh-CN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getCAE1YAGE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1274" y="65485"/>
            <a:ext cx="4160841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getCAE2XUY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79826" y="1660915"/>
            <a:ext cx="4606925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6314" y="353362"/>
            <a:ext cx="2255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endParaRPr lang="zh-CN" altLang="en-US" sz="8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卡通气泡">
      <a:majorFont>
        <a:latin typeface="Yikes!"/>
        <a:ea typeface="微软雅黑"/>
        <a:cs typeface=""/>
      </a:majorFont>
      <a:minorFont>
        <a:latin typeface="Yikes!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6 Colours-Lesson 1_课件1</Template>
  <TotalTime>0</TotalTime>
  <Words>79</Words>
  <Application>Microsoft Office PowerPoint</Application>
  <PresentationFormat>全屏显示(16:9)</PresentationFormat>
  <Paragraphs>41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MS PGothic</vt:lpstr>
      <vt:lpstr>Yikes!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2020-06-20T04:10:00Z</dcterms:created>
  <dcterms:modified xsi:type="dcterms:W3CDTF">2023-01-16T20:15:08Z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409DDC266BED47AA9DE4A0A8A26C295D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