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85" r:id="rId2"/>
    <p:sldId id="365" r:id="rId3"/>
    <p:sldId id="373" r:id="rId4"/>
    <p:sldId id="374" r:id="rId5"/>
    <p:sldId id="324" r:id="rId6"/>
    <p:sldId id="338" r:id="rId7"/>
    <p:sldId id="344" r:id="rId8"/>
    <p:sldId id="327" r:id="rId9"/>
    <p:sldId id="328" r:id="rId10"/>
    <p:sldId id="329" r:id="rId11"/>
    <p:sldId id="375" r:id="rId12"/>
    <p:sldId id="330" r:id="rId13"/>
    <p:sldId id="331" r:id="rId14"/>
    <p:sldId id="341" r:id="rId15"/>
    <p:sldId id="336" r:id="rId16"/>
    <p:sldId id="325" r:id="rId17"/>
    <p:sldId id="342" r:id="rId18"/>
    <p:sldId id="358" r:id="rId19"/>
    <p:sldId id="376" r:id="rId20"/>
    <p:sldId id="347" r:id="rId21"/>
    <p:sldId id="359" r:id="rId22"/>
    <p:sldId id="334" r:id="rId23"/>
    <p:sldId id="332" r:id="rId24"/>
    <p:sldId id="360" r:id="rId25"/>
    <p:sldId id="333" r:id="rId26"/>
    <p:sldId id="351" r:id="rId27"/>
    <p:sldId id="352" r:id="rId28"/>
    <p:sldId id="377" r:id="rId29"/>
    <p:sldId id="257" r:id="rId30"/>
    <p:sldId id="326" r:id="rId31"/>
    <p:sldId id="335" r:id="rId32"/>
    <p:sldId id="339" r:id="rId33"/>
    <p:sldId id="340" r:id="rId34"/>
    <p:sldId id="343" r:id="rId35"/>
    <p:sldId id="346" r:id="rId36"/>
    <p:sldId id="345" r:id="rId37"/>
    <p:sldId id="372" r:id="rId38"/>
  </p:sldIdLst>
  <p:sldSz cx="12187238" cy="6858000"/>
  <p:notesSz cx="6858000" cy="9144000"/>
  <p:embeddedFontLst>
    <p:embeddedFont>
      <p:font typeface="Arial Black" panose="020B0A04020102020204" pitchFamily="34" charset="0"/>
      <p:bold r:id="rId40"/>
    </p:embeddedFont>
    <p:embeddedFont>
      <p:font typeface="Arial Rounded MT Bold" panose="020F0704030504030204" pitchFamily="34" charset="0"/>
      <p:regular r:id="rId41"/>
    </p:embeddedFont>
    <p:embeddedFont>
      <p:font typeface="华文细黑" panose="02010600040101010101" pitchFamily="2" charset="-122"/>
      <p:regular r:id="rId42"/>
    </p:embeddedFont>
    <p:embeddedFont>
      <p:font typeface="微软雅黑" panose="020B0503020204020204" pitchFamily="34" charset="-122"/>
      <p:regular r:id="rId43"/>
      <p:bold r:id="rId44"/>
    </p:embeddedFont>
    <p:embeddedFont>
      <p:font typeface="Calibri" panose="020F0502020204030204" pitchFamily="34" charset="0"/>
      <p:regular r:id="rId45"/>
      <p:bold r:id="rId46"/>
      <p:italic r:id="rId47"/>
      <p:boldItalic r:id="rId48"/>
    </p:embeddedFont>
    <p:embeddedFont>
      <p:font typeface="Impact" panose="020B0806030902050204" pitchFamily="34" charset="0"/>
      <p:regular r:id="rId49"/>
    </p:embeddedFont>
    <p:embeddedFont>
      <p:font typeface="Bebas" panose="02010600030101010101"/>
      <p:regular r:id="rId50"/>
    </p:embeddedFont>
    <p:embeddedFont>
      <p:font typeface="华文彩云" panose="02010800040101010101" pitchFamily="2" charset="-122"/>
      <p:regular r:id="rId51"/>
    </p:embeddedFont>
    <p:embeddedFont>
      <p:font typeface="华文黑体" panose="02010600030101010101" charset="-122"/>
      <p:regular r:id="rId52"/>
    </p:embeddedFont>
    <p:embeddedFont>
      <p:font typeface="Verdana" panose="020B0604030504040204" pitchFamily="34" charset="0"/>
      <p:regular r:id="rId53"/>
      <p:bold r:id="rId54"/>
      <p:italic r:id="rId55"/>
      <p:boldItalic r:id="rId56"/>
    </p:embeddedFont>
  </p:embeddedFontLst>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00F"/>
    <a:srgbClr val="FABE00"/>
    <a:srgbClr val="FFFFFF"/>
    <a:srgbClr val="C7000B"/>
    <a:srgbClr val="5F5F5F"/>
    <a:srgbClr val="FFE100"/>
    <a:srgbClr val="D60000"/>
    <a:srgbClr val="C2530E"/>
    <a:srgbClr val="BD4413"/>
    <a:srgbClr val="C54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4" autoAdjust="0"/>
    <p:restoredTop sz="99637" autoAdjust="0"/>
  </p:normalViewPr>
  <p:slideViewPr>
    <p:cSldViewPr>
      <p:cViewPr varScale="1">
        <p:scale>
          <a:sx n="98" d="100"/>
          <a:sy n="98" d="100"/>
        </p:scale>
        <p:origin x="1128" y="82"/>
      </p:cViewPr>
      <p:guideLst>
        <p:guide orient="horz" pos="2160"/>
        <p:guide pos="3839"/>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D7000F"/>
              </a:solidFill>
            </c:spPr>
            <c:extLst>
              <c:ext xmlns:c16="http://schemas.microsoft.com/office/drawing/2014/chart" uri="{C3380CC4-5D6E-409C-BE32-E72D297353CC}">
                <c16:uniqueId val="{00000001-1D3A-49F2-A348-A7E61805D5DA}"/>
              </c:ext>
            </c:extLst>
          </c:dPt>
          <c:dPt>
            <c:idx val="1"/>
            <c:bubble3D val="0"/>
            <c:spPr>
              <a:solidFill>
                <a:srgbClr val="FABE00"/>
              </a:solidFill>
            </c:spPr>
            <c:extLst>
              <c:ext xmlns:c16="http://schemas.microsoft.com/office/drawing/2014/chart" uri="{C3380CC4-5D6E-409C-BE32-E72D297353CC}">
                <c16:uniqueId val="{00000003-1D3A-49F2-A348-A7E61805D5DA}"/>
              </c:ext>
            </c:extLst>
          </c:dPt>
          <c:dPt>
            <c:idx val="2"/>
            <c:bubble3D val="0"/>
            <c:spPr>
              <a:solidFill>
                <a:srgbClr val="FF0000"/>
              </a:solidFill>
            </c:spPr>
            <c:extLst>
              <c:ext xmlns:c16="http://schemas.microsoft.com/office/drawing/2014/chart" uri="{C3380CC4-5D6E-409C-BE32-E72D297353CC}">
                <c16:uniqueId val="{00000005-1D3A-49F2-A348-A7E61805D5DA}"/>
              </c:ext>
            </c:extLst>
          </c:dPt>
          <c:dPt>
            <c:idx val="3"/>
            <c:bubble3D val="0"/>
            <c:spPr>
              <a:solidFill>
                <a:schemeClr val="bg1">
                  <a:lumMod val="50000"/>
                </a:schemeClr>
              </a:solidFill>
            </c:spPr>
            <c:extLst>
              <c:ext xmlns:c16="http://schemas.microsoft.com/office/drawing/2014/chart" uri="{C3380CC4-5D6E-409C-BE32-E72D297353CC}">
                <c16:uniqueId val="{00000007-1D3A-49F2-A348-A7E61805D5DA}"/>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endParaRPr lang="zh-CN"/>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1D3A-49F2-A348-A7E61805D5DA}"/>
            </c:ext>
          </c:extLst>
        </c:ser>
        <c:dLbls>
          <c:showLegendKey val="0"/>
          <c:showVal val="1"/>
          <c:showCatName val="1"/>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63990267639901E-2"/>
          <c:y val="3.5369774919614197E-2"/>
          <c:w val="0.95133819951338205"/>
          <c:h val="0.89710610932475898"/>
        </c:manualLayout>
      </c:layout>
      <c:barChart>
        <c:barDir val="col"/>
        <c:grouping val="clustered"/>
        <c:varyColors val="0"/>
        <c:ser>
          <c:idx val="0"/>
          <c:order val="0"/>
          <c:tx>
            <c:strRef>
              <c:f>Sheet1!$A$2</c:f>
              <c:strCache>
                <c:ptCount val="1"/>
              </c:strCache>
            </c:strRef>
          </c:tx>
          <c:spPr>
            <a:solidFill>
              <a:schemeClr val="bg1">
                <a:lumMod val="65000"/>
              </a:schemeClr>
            </a:solidFill>
            <a:ln w="7753">
              <a:noFill/>
            </a:ln>
          </c:spPr>
          <c:invertIfNegative val="0"/>
          <c:cat>
            <c:numRef>
              <c:f>Sheet1!$B$1:$D$1</c:f>
              <c:numCache>
                <c:formatCode>General</c:formatCode>
                <c:ptCount val="3"/>
              </c:numCache>
            </c:numRef>
          </c:cat>
          <c:val>
            <c:numRef>
              <c:f>Sheet1!$B$2:$D$2</c:f>
              <c:numCache>
                <c:formatCode>General</c:formatCode>
                <c:ptCount val="3"/>
                <c:pt idx="0">
                  <c:v>120.4</c:v>
                </c:pt>
                <c:pt idx="1">
                  <c:v>67.400000000000006</c:v>
                </c:pt>
                <c:pt idx="2">
                  <c:v>110</c:v>
                </c:pt>
              </c:numCache>
            </c:numRef>
          </c:val>
          <c:extLst>
            <c:ext xmlns:c16="http://schemas.microsoft.com/office/drawing/2014/chart" uri="{C3380CC4-5D6E-409C-BE32-E72D297353CC}">
              <c16:uniqueId val="{00000000-D88D-41AE-B09B-4D507CC77E76}"/>
            </c:ext>
          </c:extLst>
        </c:ser>
        <c:ser>
          <c:idx val="1"/>
          <c:order val="1"/>
          <c:tx>
            <c:strRef>
              <c:f>Sheet1!$A$3</c:f>
              <c:strCache>
                <c:ptCount val="1"/>
              </c:strCache>
            </c:strRef>
          </c:tx>
          <c:spPr>
            <a:solidFill>
              <a:srgbClr val="D7000F"/>
            </a:solidFill>
            <a:ln w="7753">
              <a:noFill/>
            </a:ln>
          </c:spPr>
          <c:invertIfNegative val="0"/>
          <c:cat>
            <c:numRef>
              <c:f>Sheet1!$B$1:$D$1</c:f>
              <c:numCache>
                <c:formatCode>General</c:formatCode>
                <c:ptCount val="3"/>
              </c:numCache>
            </c:numRef>
          </c:cat>
          <c:val>
            <c:numRef>
              <c:f>Sheet1!$B$3:$D$3</c:f>
              <c:numCache>
                <c:formatCode>General</c:formatCode>
                <c:ptCount val="3"/>
                <c:pt idx="0">
                  <c:v>40.6</c:v>
                </c:pt>
                <c:pt idx="1">
                  <c:v>38.6</c:v>
                </c:pt>
                <c:pt idx="2">
                  <c:v>84.6</c:v>
                </c:pt>
              </c:numCache>
            </c:numRef>
          </c:val>
          <c:extLst>
            <c:ext xmlns:c16="http://schemas.microsoft.com/office/drawing/2014/chart" uri="{C3380CC4-5D6E-409C-BE32-E72D297353CC}">
              <c16:uniqueId val="{00000001-D88D-41AE-B09B-4D507CC77E76}"/>
            </c:ext>
          </c:extLst>
        </c:ser>
        <c:ser>
          <c:idx val="2"/>
          <c:order val="2"/>
          <c:tx>
            <c:strRef>
              <c:f>Sheet1!$A$4</c:f>
              <c:strCache>
                <c:ptCount val="1"/>
              </c:strCache>
            </c:strRef>
          </c:tx>
          <c:spPr>
            <a:solidFill>
              <a:srgbClr val="FABE00"/>
            </a:solidFill>
            <a:ln w="7753">
              <a:noFill/>
            </a:ln>
          </c:spPr>
          <c:invertIfNegative val="0"/>
          <c:cat>
            <c:numRef>
              <c:f>Sheet1!$B$1:$D$1</c:f>
              <c:numCache>
                <c:formatCode>General</c:formatCode>
                <c:ptCount val="3"/>
              </c:numCache>
            </c:numRef>
          </c:cat>
          <c:val>
            <c:numRef>
              <c:f>Sheet1!$B$4:$D$4</c:f>
              <c:numCache>
                <c:formatCode>General</c:formatCode>
                <c:ptCount val="3"/>
                <c:pt idx="0">
                  <c:v>45.9</c:v>
                </c:pt>
                <c:pt idx="1">
                  <c:v>16.899999999999999</c:v>
                </c:pt>
                <c:pt idx="2">
                  <c:v>35</c:v>
                </c:pt>
              </c:numCache>
            </c:numRef>
          </c:val>
          <c:extLst>
            <c:ext xmlns:c16="http://schemas.microsoft.com/office/drawing/2014/chart" uri="{C3380CC4-5D6E-409C-BE32-E72D297353CC}">
              <c16:uniqueId val="{00000002-D88D-41AE-B09B-4D507CC77E76}"/>
            </c:ext>
          </c:extLst>
        </c:ser>
        <c:dLbls>
          <c:showLegendKey val="0"/>
          <c:showVal val="0"/>
          <c:showCatName val="0"/>
          <c:showSerName val="0"/>
          <c:showPercent val="0"/>
          <c:showBubbleSize val="0"/>
        </c:dLbls>
        <c:gapWidth val="150"/>
        <c:axId val="-1739310016"/>
        <c:axId val="-1739309472"/>
      </c:barChart>
      <c:catAx>
        <c:axId val="-1739310016"/>
        <c:scaling>
          <c:orientation val="minMax"/>
        </c:scaling>
        <c:delete val="0"/>
        <c:axPos val="b"/>
        <c:numFmt formatCode="General" sourceLinked="1"/>
        <c:majorTickMark val="in"/>
        <c:minorTickMark val="none"/>
        <c:tickLblPos val="nextTo"/>
        <c:spPr>
          <a:ln w="2907" cap="flat" cmpd="sng" algn="ctr">
            <a:noFill/>
            <a:prstDash val="solid"/>
            <a:round/>
          </a:ln>
        </c:spPr>
        <c:txPr>
          <a:bodyPr rot="0" spcFirstLastPara="0" vertOverflow="ellipsis" vert="horz" wrap="square" anchor="ctr" anchorCtr="1"/>
          <a:lstStyle/>
          <a:p>
            <a:pPr>
              <a:defRPr lang="zh-CN" sz="245" b="1" i="0" u="none" strike="noStrike" kern="1200" baseline="0">
                <a:solidFill>
                  <a:schemeClr val="tx1"/>
                </a:solidFill>
                <a:latin typeface="Arial" panose="020B0604020202020204"/>
                <a:ea typeface="Arial" panose="020B0604020202020204"/>
                <a:cs typeface="Arial" panose="020B0604020202020204"/>
              </a:defRPr>
            </a:pPr>
            <a:endParaRPr lang="zh-CN"/>
          </a:p>
        </c:txPr>
        <c:crossAx val="-1739309472"/>
        <c:crosses val="autoZero"/>
        <c:auto val="1"/>
        <c:lblAlgn val="ctr"/>
        <c:lblOffset val="100"/>
        <c:tickLblSkip val="1"/>
        <c:noMultiLvlLbl val="0"/>
      </c:catAx>
      <c:valAx>
        <c:axId val="-1739309472"/>
        <c:scaling>
          <c:orientation val="minMax"/>
        </c:scaling>
        <c:delete val="0"/>
        <c:axPos val="l"/>
        <c:numFmt formatCode="General" sourceLinked="1"/>
        <c:majorTickMark val="none"/>
        <c:minorTickMark val="none"/>
        <c:tickLblPos val="none"/>
        <c:spPr>
          <a:ln w="2907" cap="flat" cmpd="sng" algn="ctr">
            <a:noFill/>
            <a:prstDash val="solid"/>
            <a:round/>
          </a:ln>
        </c:spPr>
        <c:txPr>
          <a:bodyPr rot="-60000000" spcFirstLastPara="0" vertOverflow="ellipsis" vert="horz" wrap="square" anchor="ctr" anchorCtr="1"/>
          <a:lstStyle/>
          <a:p>
            <a:pPr>
              <a:defRPr lang="zh-CN" sz="245" b="0" i="0" u="none" strike="noStrike" kern="1200" baseline="0">
                <a:solidFill>
                  <a:schemeClr val="tx1"/>
                </a:solidFill>
                <a:latin typeface="Arial" panose="020B0604020202020204"/>
                <a:ea typeface="Arial" panose="020B0604020202020204"/>
                <a:cs typeface="Arial" panose="020B0604020202020204"/>
              </a:defRPr>
            </a:pPr>
            <a:endParaRPr lang="zh-CN"/>
          </a:p>
        </c:txPr>
        <c:crossAx val="-1739310016"/>
        <c:crosses val="autoZero"/>
        <c:crossBetween val="between"/>
      </c:valAx>
      <c:spPr>
        <a:noFill/>
        <a:ln w="7753">
          <a:noFill/>
        </a:ln>
      </c:spPr>
    </c:plotArea>
    <c:plotVisOnly val="1"/>
    <c:dispBlanksAs val="gap"/>
    <c:showDLblsOverMax val="0"/>
  </c:chart>
  <c:spPr>
    <a:noFill/>
    <a:ln>
      <a:noFill/>
    </a:ln>
  </c:spPr>
  <c:txPr>
    <a:bodyPr/>
    <a:lstStyle/>
    <a:p>
      <a:pPr>
        <a:defRPr lang="zh-CN" sz="245" b="0" i="0" u="none" strike="noStrike" baseline="0">
          <a:solidFill>
            <a:schemeClr val="tx1"/>
          </a:solidFill>
          <a:latin typeface="Arial" panose="020B0604020202020204"/>
          <a:ea typeface="Arial" panose="020B0604020202020204"/>
          <a:cs typeface="Arial" panose="020B0604020202020204"/>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268292682899E-2"/>
          <c:y val="3.5256410256410298E-2"/>
          <c:w val="0.95121951219512202"/>
          <c:h val="0.89743589743589802"/>
        </c:manualLayout>
      </c:layout>
      <c:barChart>
        <c:barDir val="col"/>
        <c:grouping val="clustered"/>
        <c:varyColors val="0"/>
        <c:ser>
          <c:idx val="0"/>
          <c:order val="0"/>
          <c:tx>
            <c:strRef>
              <c:f>Sheet1!$A$2</c:f>
              <c:strCache>
                <c:ptCount val="1"/>
              </c:strCache>
            </c:strRef>
          </c:tx>
          <c:spPr>
            <a:solidFill>
              <a:schemeClr val="bg1">
                <a:lumMod val="65000"/>
              </a:schemeClr>
            </a:solidFill>
            <a:ln w="7771">
              <a:noFill/>
            </a:ln>
          </c:spPr>
          <c:invertIfNegative val="0"/>
          <c:cat>
            <c:numRef>
              <c:f>Sheet1!$B$1:$D$1</c:f>
              <c:numCache>
                <c:formatCode>General</c:formatCode>
                <c:ptCount val="3"/>
              </c:numCache>
            </c:numRef>
          </c:cat>
          <c:val>
            <c:numRef>
              <c:f>Sheet1!$B$2:$D$2</c:f>
              <c:numCache>
                <c:formatCode>General</c:formatCode>
                <c:ptCount val="3"/>
                <c:pt idx="0">
                  <c:v>60.4</c:v>
                </c:pt>
                <c:pt idx="1">
                  <c:v>47.4</c:v>
                </c:pt>
                <c:pt idx="2">
                  <c:v>90</c:v>
                </c:pt>
              </c:numCache>
            </c:numRef>
          </c:val>
          <c:extLst>
            <c:ext xmlns:c16="http://schemas.microsoft.com/office/drawing/2014/chart" uri="{C3380CC4-5D6E-409C-BE32-E72D297353CC}">
              <c16:uniqueId val="{00000000-16BB-48A0-810D-F46A5F74E68B}"/>
            </c:ext>
          </c:extLst>
        </c:ser>
        <c:ser>
          <c:idx val="1"/>
          <c:order val="1"/>
          <c:tx>
            <c:strRef>
              <c:f>Sheet1!$A$3</c:f>
              <c:strCache>
                <c:ptCount val="1"/>
              </c:strCache>
            </c:strRef>
          </c:tx>
          <c:spPr>
            <a:solidFill>
              <a:srgbClr val="D7000F"/>
            </a:solidFill>
            <a:ln w="7771">
              <a:noFill/>
            </a:ln>
          </c:spPr>
          <c:invertIfNegative val="0"/>
          <c:cat>
            <c:numRef>
              <c:f>Sheet1!$B$1:$D$1</c:f>
              <c:numCache>
                <c:formatCode>General</c:formatCode>
                <c:ptCount val="3"/>
              </c:numCache>
            </c:numRef>
          </c:cat>
          <c:val>
            <c:numRef>
              <c:f>Sheet1!$B$3:$D$3</c:f>
              <c:numCache>
                <c:formatCode>General</c:formatCode>
                <c:ptCount val="3"/>
                <c:pt idx="0">
                  <c:v>80.599999999999994</c:v>
                </c:pt>
                <c:pt idx="1">
                  <c:v>78.599999999999994</c:v>
                </c:pt>
                <c:pt idx="2">
                  <c:v>104.6</c:v>
                </c:pt>
              </c:numCache>
            </c:numRef>
          </c:val>
          <c:extLst>
            <c:ext xmlns:c16="http://schemas.microsoft.com/office/drawing/2014/chart" uri="{C3380CC4-5D6E-409C-BE32-E72D297353CC}">
              <c16:uniqueId val="{00000001-16BB-48A0-810D-F46A5F74E68B}"/>
            </c:ext>
          </c:extLst>
        </c:ser>
        <c:ser>
          <c:idx val="2"/>
          <c:order val="2"/>
          <c:tx>
            <c:strRef>
              <c:f>Sheet1!$A$4</c:f>
              <c:strCache>
                <c:ptCount val="1"/>
              </c:strCache>
            </c:strRef>
          </c:tx>
          <c:spPr>
            <a:solidFill>
              <a:srgbClr val="FABE00"/>
            </a:solidFill>
            <a:ln w="7771">
              <a:noFill/>
            </a:ln>
          </c:spPr>
          <c:invertIfNegative val="0"/>
          <c:cat>
            <c:numRef>
              <c:f>Sheet1!$B$1:$D$1</c:f>
              <c:numCache>
                <c:formatCode>General</c:formatCode>
                <c:ptCount val="3"/>
              </c:numCache>
            </c:numRef>
          </c:cat>
          <c:val>
            <c:numRef>
              <c:f>Sheet1!$B$4:$D$4</c:f>
              <c:numCache>
                <c:formatCode>General</c:formatCode>
                <c:ptCount val="3"/>
                <c:pt idx="0">
                  <c:v>45.9</c:v>
                </c:pt>
                <c:pt idx="1">
                  <c:v>16.899999999999999</c:v>
                </c:pt>
                <c:pt idx="2">
                  <c:v>35</c:v>
                </c:pt>
              </c:numCache>
            </c:numRef>
          </c:val>
          <c:extLst>
            <c:ext xmlns:c16="http://schemas.microsoft.com/office/drawing/2014/chart" uri="{C3380CC4-5D6E-409C-BE32-E72D297353CC}">
              <c16:uniqueId val="{00000002-16BB-48A0-810D-F46A5F74E68B}"/>
            </c:ext>
          </c:extLst>
        </c:ser>
        <c:dLbls>
          <c:showLegendKey val="0"/>
          <c:showVal val="0"/>
          <c:showCatName val="0"/>
          <c:showSerName val="0"/>
          <c:showPercent val="0"/>
          <c:showBubbleSize val="0"/>
        </c:dLbls>
        <c:gapWidth val="150"/>
        <c:axId val="-1739308384"/>
        <c:axId val="-1739307296"/>
      </c:barChart>
      <c:catAx>
        <c:axId val="-1739308384"/>
        <c:scaling>
          <c:orientation val="minMax"/>
        </c:scaling>
        <c:delete val="0"/>
        <c:axPos val="b"/>
        <c:numFmt formatCode="General" sourceLinked="1"/>
        <c:majorTickMark val="in"/>
        <c:minorTickMark val="none"/>
        <c:tickLblPos val="nextTo"/>
        <c:spPr>
          <a:ln w="2914" cap="flat" cmpd="sng" algn="ctr">
            <a:noFill/>
            <a:prstDash val="solid"/>
            <a:round/>
          </a:ln>
        </c:spPr>
        <c:txPr>
          <a:bodyPr rot="0" spcFirstLastPara="0" vertOverflow="ellipsis" vert="horz" wrap="square" anchor="ctr" anchorCtr="1"/>
          <a:lstStyle/>
          <a:p>
            <a:pPr>
              <a:defRPr lang="zh-CN" sz="245" b="1" i="0" u="none" strike="noStrike" kern="1200" baseline="0">
                <a:solidFill>
                  <a:schemeClr val="tx1"/>
                </a:solidFill>
                <a:latin typeface="Arial" panose="020B0604020202020204"/>
                <a:ea typeface="Arial" panose="020B0604020202020204"/>
                <a:cs typeface="Arial" panose="020B0604020202020204"/>
              </a:defRPr>
            </a:pPr>
            <a:endParaRPr lang="zh-CN"/>
          </a:p>
        </c:txPr>
        <c:crossAx val="-1739307296"/>
        <c:crosses val="autoZero"/>
        <c:auto val="1"/>
        <c:lblAlgn val="ctr"/>
        <c:lblOffset val="100"/>
        <c:tickLblSkip val="1"/>
        <c:noMultiLvlLbl val="0"/>
      </c:catAx>
      <c:valAx>
        <c:axId val="-1739307296"/>
        <c:scaling>
          <c:orientation val="minMax"/>
        </c:scaling>
        <c:delete val="0"/>
        <c:axPos val="l"/>
        <c:numFmt formatCode="General" sourceLinked="1"/>
        <c:majorTickMark val="none"/>
        <c:minorTickMark val="none"/>
        <c:tickLblPos val="none"/>
        <c:spPr>
          <a:ln w="2914" cap="flat" cmpd="sng" algn="ctr">
            <a:noFill/>
            <a:prstDash val="solid"/>
            <a:round/>
          </a:ln>
        </c:spPr>
        <c:txPr>
          <a:bodyPr rot="-60000000" spcFirstLastPara="0" vertOverflow="ellipsis" vert="horz" wrap="square" anchor="ctr" anchorCtr="1"/>
          <a:lstStyle/>
          <a:p>
            <a:pPr>
              <a:defRPr lang="zh-CN" sz="245" b="0" i="0" u="none" strike="noStrike" kern="1200" baseline="0">
                <a:solidFill>
                  <a:schemeClr val="tx1"/>
                </a:solidFill>
                <a:latin typeface="Arial" panose="020B0604020202020204"/>
                <a:ea typeface="Arial" panose="020B0604020202020204"/>
                <a:cs typeface="Arial" panose="020B0604020202020204"/>
              </a:defRPr>
            </a:pPr>
            <a:endParaRPr lang="zh-CN"/>
          </a:p>
        </c:txPr>
        <c:crossAx val="-1739308384"/>
        <c:crosses val="autoZero"/>
        <c:crossBetween val="between"/>
      </c:valAx>
      <c:spPr>
        <a:noFill/>
        <a:ln w="7771">
          <a:noFill/>
        </a:ln>
      </c:spPr>
    </c:plotArea>
    <c:plotVisOnly val="1"/>
    <c:dispBlanksAs val="gap"/>
    <c:showDLblsOverMax val="0"/>
  </c:chart>
  <c:spPr>
    <a:noFill/>
    <a:ln>
      <a:noFill/>
    </a:ln>
  </c:spPr>
  <c:txPr>
    <a:bodyPr/>
    <a:lstStyle/>
    <a:p>
      <a:pPr>
        <a:defRPr lang="zh-CN" sz="245" b="0" i="0" u="none" strike="noStrike" baseline="0">
          <a:solidFill>
            <a:schemeClr val="tx1"/>
          </a:solidFill>
          <a:latin typeface="Arial" panose="020B0604020202020204"/>
          <a:ea typeface="Arial" panose="020B0604020202020204"/>
          <a:cs typeface="Arial" panose="020B0604020202020204"/>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268292682899E-2"/>
          <c:y val="3.5256410256410298E-2"/>
          <c:w val="0.95121951219512202"/>
          <c:h val="0.89743589743589802"/>
        </c:manualLayout>
      </c:layout>
      <c:barChart>
        <c:barDir val="col"/>
        <c:grouping val="clustered"/>
        <c:varyColors val="0"/>
        <c:ser>
          <c:idx val="0"/>
          <c:order val="0"/>
          <c:tx>
            <c:strRef>
              <c:f>Sheet1!$A$2</c:f>
              <c:strCache>
                <c:ptCount val="1"/>
              </c:strCache>
            </c:strRef>
          </c:tx>
          <c:spPr>
            <a:solidFill>
              <a:schemeClr val="bg1">
                <a:lumMod val="65000"/>
              </a:schemeClr>
            </a:solidFill>
            <a:ln w="7771">
              <a:noFill/>
            </a:ln>
          </c:spPr>
          <c:invertIfNegative val="0"/>
          <c:cat>
            <c:numRef>
              <c:f>Sheet1!$B$1:$D$1</c:f>
              <c:numCache>
                <c:formatCode>General</c:formatCode>
                <c:ptCount val="3"/>
              </c:numCache>
            </c:numRef>
          </c:cat>
          <c:val>
            <c:numRef>
              <c:f>Sheet1!$B$2:$D$2</c:f>
              <c:numCache>
                <c:formatCode>General</c:formatCode>
                <c:ptCount val="3"/>
                <c:pt idx="0">
                  <c:v>60.4</c:v>
                </c:pt>
                <c:pt idx="1">
                  <c:v>47.4</c:v>
                </c:pt>
                <c:pt idx="2">
                  <c:v>60</c:v>
                </c:pt>
              </c:numCache>
            </c:numRef>
          </c:val>
          <c:extLst>
            <c:ext xmlns:c16="http://schemas.microsoft.com/office/drawing/2014/chart" uri="{C3380CC4-5D6E-409C-BE32-E72D297353CC}">
              <c16:uniqueId val="{00000000-8AA8-45D5-9841-8E968B6CBBDF}"/>
            </c:ext>
          </c:extLst>
        </c:ser>
        <c:ser>
          <c:idx val="1"/>
          <c:order val="1"/>
          <c:tx>
            <c:strRef>
              <c:f>Sheet1!$A$3</c:f>
              <c:strCache>
                <c:ptCount val="1"/>
              </c:strCache>
            </c:strRef>
          </c:tx>
          <c:spPr>
            <a:solidFill>
              <a:srgbClr val="D7000F"/>
            </a:solidFill>
            <a:ln w="7771">
              <a:noFill/>
            </a:ln>
          </c:spPr>
          <c:invertIfNegative val="0"/>
          <c:cat>
            <c:numRef>
              <c:f>Sheet1!$B$1:$D$1</c:f>
              <c:numCache>
                <c:formatCode>General</c:formatCode>
                <c:ptCount val="3"/>
              </c:numCache>
            </c:numRef>
          </c:cat>
          <c:val>
            <c:numRef>
              <c:f>Sheet1!$B$3:$D$3</c:f>
              <c:numCache>
                <c:formatCode>General</c:formatCode>
                <c:ptCount val="3"/>
                <c:pt idx="0">
                  <c:v>80.599999999999994</c:v>
                </c:pt>
                <c:pt idx="1">
                  <c:v>48.6</c:v>
                </c:pt>
                <c:pt idx="2">
                  <c:v>54.6</c:v>
                </c:pt>
              </c:numCache>
            </c:numRef>
          </c:val>
          <c:extLst>
            <c:ext xmlns:c16="http://schemas.microsoft.com/office/drawing/2014/chart" uri="{C3380CC4-5D6E-409C-BE32-E72D297353CC}">
              <c16:uniqueId val="{00000001-8AA8-45D5-9841-8E968B6CBBDF}"/>
            </c:ext>
          </c:extLst>
        </c:ser>
        <c:ser>
          <c:idx val="2"/>
          <c:order val="2"/>
          <c:tx>
            <c:strRef>
              <c:f>Sheet1!$A$4</c:f>
              <c:strCache>
                <c:ptCount val="1"/>
              </c:strCache>
            </c:strRef>
          </c:tx>
          <c:spPr>
            <a:solidFill>
              <a:srgbClr val="FABE00"/>
            </a:solidFill>
            <a:ln w="7771">
              <a:noFill/>
            </a:ln>
          </c:spPr>
          <c:invertIfNegative val="0"/>
          <c:cat>
            <c:numRef>
              <c:f>Sheet1!$B$1:$D$1</c:f>
              <c:numCache>
                <c:formatCode>General</c:formatCode>
                <c:ptCount val="3"/>
              </c:numCache>
            </c:numRef>
          </c:cat>
          <c:val>
            <c:numRef>
              <c:f>Sheet1!$B$4:$D$4</c:f>
              <c:numCache>
                <c:formatCode>General</c:formatCode>
                <c:ptCount val="3"/>
                <c:pt idx="0">
                  <c:v>145.9</c:v>
                </c:pt>
                <c:pt idx="1">
                  <c:v>76.900000000000006</c:v>
                </c:pt>
                <c:pt idx="2">
                  <c:v>85</c:v>
                </c:pt>
              </c:numCache>
            </c:numRef>
          </c:val>
          <c:extLst>
            <c:ext xmlns:c16="http://schemas.microsoft.com/office/drawing/2014/chart" uri="{C3380CC4-5D6E-409C-BE32-E72D297353CC}">
              <c16:uniqueId val="{00000002-8AA8-45D5-9841-8E968B6CBBDF}"/>
            </c:ext>
          </c:extLst>
        </c:ser>
        <c:dLbls>
          <c:showLegendKey val="0"/>
          <c:showVal val="0"/>
          <c:showCatName val="0"/>
          <c:showSerName val="0"/>
          <c:showPercent val="0"/>
          <c:showBubbleSize val="0"/>
        </c:dLbls>
        <c:gapWidth val="150"/>
        <c:axId val="-1739306752"/>
        <c:axId val="-1739311104"/>
      </c:barChart>
      <c:catAx>
        <c:axId val="-1739306752"/>
        <c:scaling>
          <c:orientation val="minMax"/>
        </c:scaling>
        <c:delete val="0"/>
        <c:axPos val="b"/>
        <c:numFmt formatCode="General" sourceLinked="1"/>
        <c:majorTickMark val="in"/>
        <c:minorTickMark val="none"/>
        <c:tickLblPos val="nextTo"/>
        <c:spPr>
          <a:ln w="2914" cap="flat" cmpd="sng" algn="ctr">
            <a:noFill/>
            <a:prstDash val="solid"/>
            <a:round/>
          </a:ln>
        </c:spPr>
        <c:txPr>
          <a:bodyPr rot="0" spcFirstLastPara="0" vertOverflow="ellipsis" vert="horz" wrap="square" anchor="ctr" anchorCtr="1"/>
          <a:lstStyle/>
          <a:p>
            <a:pPr>
              <a:defRPr lang="zh-CN" sz="245" b="1" i="0" u="none" strike="noStrike" kern="1200" baseline="0">
                <a:solidFill>
                  <a:schemeClr val="tx1"/>
                </a:solidFill>
                <a:latin typeface="Arial" panose="020B0604020202020204"/>
                <a:ea typeface="Arial" panose="020B0604020202020204"/>
                <a:cs typeface="Arial" panose="020B0604020202020204"/>
              </a:defRPr>
            </a:pPr>
            <a:endParaRPr lang="zh-CN"/>
          </a:p>
        </c:txPr>
        <c:crossAx val="-1739311104"/>
        <c:crosses val="autoZero"/>
        <c:auto val="1"/>
        <c:lblAlgn val="ctr"/>
        <c:lblOffset val="100"/>
        <c:tickLblSkip val="1"/>
        <c:noMultiLvlLbl val="0"/>
      </c:catAx>
      <c:valAx>
        <c:axId val="-1739311104"/>
        <c:scaling>
          <c:orientation val="minMax"/>
        </c:scaling>
        <c:delete val="0"/>
        <c:axPos val="l"/>
        <c:numFmt formatCode="General" sourceLinked="1"/>
        <c:majorTickMark val="none"/>
        <c:minorTickMark val="none"/>
        <c:tickLblPos val="none"/>
        <c:spPr>
          <a:ln w="2914" cap="flat" cmpd="sng" algn="ctr">
            <a:noFill/>
            <a:prstDash val="solid"/>
            <a:round/>
          </a:ln>
        </c:spPr>
        <c:txPr>
          <a:bodyPr rot="-60000000" spcFirstLastPara="0" vertOverflow="ellipsis" vert="horz" wrap="square" anchor="ctr" anchorCtr="1"/>
          <a:lstStyle/>
          <a:p>
            <a:pPr>
              <a:defRPr lang="zh-CN" sz="245" b="0" i="0" u="none" strike="noStrike" kern="1200" baseline="0">
                <a:solidFill>
                  <a:schemeClr val="tx1"/>
                </a:solidFill>
                <a:latin typeface="Arial" panose="020B0604020202020204"/>
                <a:ea typeface="Arial" panose="020B0604020202020204"/>
                <a:cs typeface="Arial" panose="020B0604020202020204"/>
              </a:defRPr>
            </a:pPr>
            <a:endParaRPr lang="zh-CN"/>
          </a:p>
        </c:txPr>
        <c:crossAx val="-1739306752"/>
        <c:crosses val="autoZero"/>
        <c:crossBetween val="between"/>
      </c:valAx>
      <c:spPr>
        <a:noFill/>
        <a:ln w="7771">
          <a:noFill/>
        </a:ln>
      </c:spPr>
    </c:plotArea>
    <c:plotVisOnly val="1"/>
    <c:dispBlanksAs val="gap"/>
    <c:showDLblsOverMax val="0"/>
  </c:chart>
  <c:spPr>
    <a:noFill/>
    <a:ln>
      <a:noFill/>
    </a:ln>
  </c:spPr>
  <c:txPr>
    <a:bodyPr/>
    <a:lstStyle/>
    <a:p>
      <a:pPr>
        <a:defRPr lang="zh-CN" sz="245" b="0" i="0" u="none" strike="noStrike" baseline="0">
          <a:solidFill>
            <a:schemeClr val="tx1"/>
          </a:solidFill>
          <a:latin typeface="Arial" panose="020B0604020202020204"/>
          <a:ea typeface="Arial" panose="020B0604020202020204"/>
          <a:cs typeface="Arial" panose="020B0604020202020204"/>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00053-5A4D-4EED-961C-7FECC22469B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97EA6-A70B-4078-A475-F5D239A7F5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097EA6-A70B-4078-A475-F5D239A7F50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36</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stretch>
            <a:fillRect t="-4000" b="-4000"/>
          </a:stretch>
        </a:blipFill>
        <a:effectLst/>
      </p:bgPr>
    </p:bg>
    <p:spTree>
      <p:nvGrpSpPr>
        <p:cNvPr id="1" name=""/>
        <p:cNvGrpSpPr/>
        <p:nvPr/>
      </p:nvGrpSpPr>
      <p:grpSpPr>
        <a:xfrm>
          <a:off x="0" y="0"/>
          <a:ext cx="0" cy="0"/>
          <a:chOff x="0" y="0"/>
          <a:chExt cx="0" cy="0"/>
        </a:xfrm>
      </p:grpSpPr>
    </p:spTree>
  </p:cSld>
  <p:clrMapOvr>
    <a:masterClrMapping/>
  </p:clrMapOvr>
  <p:transition spd="slow">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5747" y="274639"/>
            <a:ext cx="274212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362" y="274639"/>
            <a:ext cx="802326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p:transition spd="slow">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13" name="Rectangle 8"/>
          <p:cNvSpPr>
            <a:spLocks noChangeArrowheads="1"/>
          </p:cNvSpPr>
          <p:nvPr userDrawn="1"/>
        </p:nvSpPr>
        <p:spPr bwMode="auto">
          <a:xfrm>
            <a:off x="-1181" y="6645602"/>
            <a:ext cx="12189600" cy="212398"/>
          </a:xfrm>
          <a:prstGeom prst="rect">
            <a:avLst/>
          </a:prstGeom>
          <a:solidFill>
            <a:srgbClr val="C7000B"/>
          </a:solidFill>
          <a:ln>
            <a:noFill/>
          </a:ln>
        </p:spPr>
        <p:txBody>
          <a:bodyPr vert="horz" wrap="square" lIns="91440" tIns="45720" rIns="91440" bIns="45720" numCol="1" anchor="t" anchorCtr="0" compatLnSpc="1"/>
          <a:lstStyle/>
          <a:p>
            <a:endParaRPr lang="zh-CN" altLang="en-US"/>
          </a:p>
        </p:txBody>
      </p:sp>
      <p:sp>
        <p:nvSpPr>
          <p:cNvPr id="40" name="Rectangle 8"/>
          <p:cNvSpPr>
            <a:spLocks noChangeArrowheads="1"/>
          </p:cNvSpPr>
          <p:nvPr userDrawn="1"/>
        </p:nvSpPr>
        <p:spPr bwMode="auto">
          <a:xfrm>
            <a:off x="1485107" y="843964"/>
            <a:ext cx="10703312" cy="68382"/>
          </a:xfrm>
          <a:prstGeom prst="rect">
            <a:avLst/>
          </a:prstGeom>
          <a:solidFill>
            <a:srgbClr val="C7000B"/>
          </a:solidFill>
          <a:ln>
            <a:noFill/>
          </a:ln>
        </p:spPr>
        <p:txBody>
          <a:bodyPr vert="horz" wrap="square" lIns="91440" tIns="45720" rIns="91440" bIns="45720" numCol="1" anchor="t" anchorCtr="0" compatLnSpc="1"/>
          <a:lstStyle/>
          <a:p>
            <a:endParaRPr lang="zh-CN" altLang="en-US"/>
          </a:p>
        </p:txBody>
      </p:sp>
      <p:sp>
        <p:nvSpPr>
          <p:cNvPr id="41" name="Rectangle 8"/>
          <p:cNvSpPr>
            <a:spLocks noChangeArrowheads="1"/>
          </p:cNvSpPr>
          <p:nvPr userDrawn="1"/>
        </p:nvSpPr>
        <p:spPr bwMode="auto">
          <a:xfrm>
            <a:off x="1485107" y="912346"/>
            <a:ext cx="10703312" cy="68382"/>
          </a:xfrm>
          <a:prstGeom prst="rect">
            <a:avLst/>
          </a:prstGeom>
          <a:solidFill>
            <a:srgbClr val="FABE00"/>
          </a:solidFill>
          <a:ln>
            <a:noFill/>
          </a:ln>
        </p:spPr>
        <p:txBody>
          <a:bodyPr vert="horz" wrap="square" lIns="91440" tIns="45720" rIns="91440" bIns="45720" numCol="1" anchor="t" anchorCtr="0" compatLnSpc="1"/>
          <a:lstStyle/>
          <a:p>
            <a:endParaRPr lang="zh-CN" altLang="en-US"/>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947" y="-47568"/>
            <a:ext cx="1652200" cy="1532352"/>
          </a:xfrm>
          <a:prstGeom prst="rect">
            <a:avLst/>
          </a:prstGeom>
        </p:spPr>
      </p:pic>
      <p:sp>
        <p:nvSpPr>
          <p:cNvPr id="8" name="标题 1"/>
          <p:cNvSpPr>
            <a:spLocks noGrp="1"/>
          </p:cNvSpPr>
          <p:nvPr>
            <p:ph type="title"/>
          </p:nvPr>
        </p:nvSpPr>
        <p:spPr>
          <a:xfrm>
            <a:off x="1845147" y="-18256"/>
            <a:ext cx="4680520" cy="1143000"/>
          </a:xfrm>
        </p:spPr>
        <p:txBody>
          <a:bodyPr>
            <a:normAutofit/>
          </a:bodyPr>
          <a:lstStyle>
            <a:lvl1pPr algn="l">
              <a:defRPr sz="2800" b="1">
                <a:solidFill>
                  <a:srgbClr val="C00000"/>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transition spd="slow">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708" y="4406901"/>
            <a:ext cx="10359152"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708" y="2906713"/>
            <a:ext cx="103591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362" y="1600201"/>
            <a:ext cx="53826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5179" y="1600201"/>
            <a:ext cx="53826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362"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362"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0949" y="1535113"/>
            <a:ext cx="53869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0949" y="2174875"/>
            <a:ext cx="53869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363" y="273050"/>
            <a:ext cx="400951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4871" y="273051"/>
            <a:ext cx="68130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363" y="1435101"/>
            <a:ext cx="40095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362" y="274638"/>
            <a:ext cx="10968514"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362" y="1600201"/>
            <a:ext cx="10968514"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362" y="6356351"/>
            <a:ext cx="28436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163973" y="6356351"/>
            <a:ext cx="38592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4187" y="6356351"/>
            <a:ext cx="28436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ll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3" descr="E:\我图PPT\11.15\学习雷锋\未标题-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663"/>
            <a:ext cx="12192530" cy="68990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0781" y="2420888"/>
            <a:ext cx="4656694" cy="46637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E:\我图PPT\00001PNG素材\01党委政府\丝带0344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98" y="3950225"/>
            <a:ext cx="11721633" cy="291948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E:\我图PPT\00001PNG素材\01党委政府\小鸟464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8477" y="1223081"/>
            <a:ext cx="2354633" cy="177905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461771" y="3166810"/>
            <a:ext cx="3210438" cy="3145958"/>
          </a:xfrm>
          <a:prstGeom prst="rect">
            <a:avLst/>
          </a:prstGeom>
          <a:noFill/>
          <a:effectLst>
            <a:outerShdw blurRad="292100" dist="38100" dir="5400000" sx="106000" sy="106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5" name="Picture 428"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9620" y="1904736"/>
            <a:ext cx="484654" cy="50764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29"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5919" y="2006266"/>
            <a:ext cx="190475" cy="20305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30"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6178" y="2107795"/>
            <a:ext cx="192591" cy="20305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31"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3004" y="2209325"/>
            <a:ext cx="192591" cy="20305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32"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276" y="2107795"/>
            <a:ext cx="192592" cy="20305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33"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098" y="2209325"/>
            <a:ext cx="192591" cy="20305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34"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947" y="2285472"/>
            <a:ext cx="190475" cy="20305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35"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6552" y="2310854"/>
            <a:ext cx="190475" cy="20305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36"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3908" y="2412384"/>
            <a:ext cx="192592" cy="20305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37"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8287" y="2412384"/>
            <a:ext cx="190475" cy="203059"/>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p:cNvSpPr/>
          <p:nvPr/>
        </p:nvSpPr>
        <p:spPr>
          <a:xfrm>
            <a:off x="621011" y="836712"/>
            <a:ext cx="8352928" cy="1046392"/>
          </a:xfrm>
          <a:prstGeom prst="rect">
            <a:avLst/>
          </a:prstGeom>
        </p:spPr>
        <p:txBody>
          <a:bodyPr wrap="square" lIns="121871" tIns="60936" rIns="121871" bIns="60936">
            <a:spAutoFit/>
          </a:bodyPr>
          <a:lstStyle/>
          <a:p>
            <a:pPr algn="ctr"/>
            <a:r>
              <a:rPr lang="zh-CN" altLang="en-US" sz="6000" b="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党政机关工作</a:t>
            </a:r>
            <a:r>
              <a:rPr lang="en-US" altLang="zh-CN" sz="6000" b="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PPT</a:t>
            </a:r>
            <a:r>
              <a:rPr lang="zh-CN" altLang="en-US" sz="6000" b="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模板</a:t>
            </a:r>
            <a:endParaRPr lang="zh-CN" altLang="en-US" sz="60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endParaRPr>
          </a:p>
        </p:txBody>
      </p:sp>
      <p:sp>
        <p:nvSpPr>
          <p:cNvPr id="112" name="TextBox 111"/>
          <p:cNvSpPr txBox="1">
            <a:spLocks noChangeArrowheads="1"/>
          </p:cNvSpPr>
          <p:nvPr/>
        </p:nvSpPr>
        <p:spPr bwMode="auto">
          <a:xfrm>
            <a:off x="1419819" y="1881262"/>
            <a:ext cx="6755313" cy="46166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a:r>
              <a:rPr lang="zh-CN" altLang="en-US" sz="2400" dirty="0">
                <a:latin typeface="Verdana" panose="020B0604030504040204" pitchFamily="34" charset="0"/>
              </a:rPr>
              <a:t>丨</a:t>
            </a:r>
            <a:r>
              <a:rPr lang="zh-CN" altLang="en-US" sz="2400" dirty="0" smtClean="0">
                <a:latin typeface="Verdana" panose="020B0604030504040204" pitchFamily="34" charset="0"/>
              </a:rPr>
              <a:t>动态</a:t>
            </a:r>
            <a:r>
              <a:rPr lang="en-US" altLang="zh-CN" sz="2400" dirty="0" smtClean="0">
                <a:latin typeface="Verdana" panose="020B0604030504040204" pitchFamily="34" charset="0"/>
              </a:rPr>
              <a:t>PPT</a:t>
            </a:r>
            <a:r>
              <a:rPr lang="zh-CN" altLang="en-US" sz="2400" dirty="0">
                <a:latin typeface="Verdana" panose="020B0604030504040204" pitchFamily="34" charset="0"/>
              </a:rPr>
              <a:t>丨框架完整丨精美大气丨可以编辑丨</a:t>
            </a:r>
            <a:endParaRPr lang="en-US" altLang="zh-CN" sz="2400" dirty="0">
              <a:latin typeface="Verdana" panose="020B0604030504040204" pitchFamily="34" charset="0"/>
            </a:endParaRPr>
          </a:p>
        </p:txBody>
      </p:sp>
      <p:sp>
        <p:nvSpPr>
          <p:cNvPr id="113" name="TextBox 112"/>
          <p:cNvSpPr txBox="1"/>
          <p:nvPr/>
        </p:nvSpPr>
        <p:spPr>
          <a:xfrm>
            <a:off x="1161071" y="2261047"/>
            <a:ext cx="7272808" cy="768095"/>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1600" dirty="0"/>
              <a:t>Chinadaily.com.cn is the largest English portal in China, providing news, business information, BBS, learning materials. The Website has channels as China,</a:t>
            </a:r>
            <a:endParaRPr lang="id-ID" altLang="zh-CN" sz="1600" dirty="0">
              <a:latin typeface="Lato" pitchFamily="34" charset="0"/>
              <a:ea typeface="Clear Sans Light" pitchFamily="34" charset="0"/>
              <a:cs typeface="Clear Sans Light" pitchFamily="34" charset="0"/>
            </a:endParaRPr>
          </a:p>
        </p:txBody>
      </p:sp>
      <p:grpSp>
        <p:nvGrpSpPr>
          <p:cNvPr id="77" name="Group 550"/>
          <p:cNvGrpSpPr/>
          <p:nvPr/>
        </p:nvGrpSpPr>
        <p:grpSpPr bwMode="auto">
          <a:xfrm>
            <a:off x="7086048" y="2615443"/>
            <a:ext cx="3961884" cy="3955420"/>
            <a:chOff x="295" y="3475"/>
            <a:chExt cx="1407" cy="1407"/>
          </a:xfrm>
        </p:grpSpPr>
        <p:sp>
          <p:nvSpPr>
            <p:cNvPr id="78"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defRPr/>
              </a:pPr>
              <a:endParaRPr lang="zh-CN" altLang="en-US" sz="8000" b="1">
                <a:solidFill>
                  <a:prstClr val="black"/>
                </a:solidFill>
                <a:latin typeface="Arial" panose="020B0604020202020204" pitchFamily="34" charset="0"/>
                <a:ea typeface="华文彩云" panose="02010800040101010101" pitchFamily="2" charset="-122"/>
              </a:endParaRPr>
            </a:p>
          </p:txBody>
        </p:sp>
        <p:grpSp>
          <p:nvGrpSpPr>
            <p:cNvPr id="79" name="Group 552"/>
            <p:cNvGrpSpPr/>
            <p:nvPr/>
          </p:nvGrpSpPr>
          <p:grpSpPr bwMode="auto">
            <a:xfrm>
              <a:off x="476" y="3657"/>
              <a:ext cx="1050" cy="1050"/>
              <a:chOff x="-6056" y="-2208"/>
              <a:chExt cx="2208" cy="2208"/>
            </a:xfrm>
          </p:grpSpPr>
          <p:sp>
            <p:nvSpPr>
              <p:cNvPr id="80"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nvGrpSpPr>
              <p:cNvPr id="81" name="Group 554"/>
              <p:cNvGrpSpPr/>
              <p:nvPr/>
            </p:nvGrpSpPr>
            <p:grpSpPr bwMode="auto">
              <a:xfrm>
                <a:off x="-6056" y="-2208"/>
                <a:ext cx="2208" cy="2208"/>
                <a:chOff x="-4060" y="-879"/>
                <a:chExt cx="2208" cy="2208"/>
              </a:xfrm>
            </p:grpSpPr>
            <p:grpSp>
              <p:nvGrpSpPr>
                <p:cNvPr id="82" name="Group 555"/>
                <p:cNvGrpSpPr/>
                <p:nvPr/>
              </p:nvGrpSpPr>
              <p:grpSpPr bwMode="auto">
                <a:xfrm>
                  <a:off x="-4060" y="-879"/>
                  <a:ext cx="2208" cy="2208"/>
                  <a:chOff x="-3924" y="-788"/>
                  <a:chExt cx="2208" cy="2208"/>
                </a:xfrm>
              </p:grpSpPr>
              <p:grpSp>
                <p:nvGrpSpPr>
                  <p:cNvPr id="98" name="Group 556"/>
                  <p:cNvGrpSpPr>
                    <a:grpSpLocks noChangeAspect="1"/>
                  </p:cNvGrpSpPr>
                  <p:nvPr/>
                </p:nvGrpSpPr>
                <p:grpSpPr bwMode="auto">
                  <a:xfrm>
                    <a:off x="-3924" y="-788"/>
                    <a:ext cx="2208" cy="2202"/>
                    <a:chOff x="168" y="696"/>
                    <a:chExt cx="1429" cy="1429"/>
                  </a:xfrm>
                </p:grpSpPr>
                <p:grpSp>
                  <p:nvGrpSpPr>
                    <p:cNvPr id="106" name="Group 557"/>
                    <p:cNvGrpSpPr>
                      <a:grpSpLocks noChangeAspect="1"/>
                    </p:cNvGrpSpPr>
                    <p:nvPr/>
                  </p:nvGrpSpPr>
                  <p:grpSpPr bwMode="auto">
                    <a:xfrm>
                      <a:off x="854" y="696"/>
                      <a:ext cx="56" cy="1429"/>
                      <a:chOff x="845" y="696"/>
                      <a:chExt cx="56" cy="1429"/>
                    </a:xfrm>
                  </p:grpSpPr>
                  <p:sp>
                    <p:nvSpPr>
                      <p:cNvPr id="110"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111"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107" name="Group 560"/>
                    <p:cNvGrpSpPr>
                      <a:grpSpLocks noChangeAspect="1"/>
                    </p:cNvGrpSpPr>
                    <p:nvPr/>
                  </p:nvGrpSpPr>
                  <p:grpSpPr bwMode="auto">
                    <a:xfrm rot="5400000">
                      <a:off x="855" y="696"/>
                      <a:ext cx="56" cy="1429"/>
                      <a:chOff x="845" y="696"/>
                      <a:chExt cx="56" cy="1429"/>
                    </a:xfrm>
                  </p:grpSpPr>
                  <p:sp>
                    <p:nvSpPr>
                      <p:cNvPr id="108"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109"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nvGrpSpPr>
                  <p:cNvPr id="99" name="Group 563"/>
                  <p:cNvGrpSpPr>
                    <a:grpSpLocks noChangeAspect="1"/>
                  </p:cNvGrpSpPr>
                  <p:nvPr/>
                </p:nvGrpSpPr>
                <p:grpSpPr bwMode="auto">
                  <a:xfrm rot="2700000">
                    <a:off x="-3927" y="-785"/>
                    <a:ext cx="2208" cy="2202"/>
                    <a:chOff x="168" y="696"/>
                    <a:chExt cx="1429" cy="1429"/>
                  </a:xfrm>
                </p:grpSpPr>
                <p:grpSp>
                  <p:nvGrpSpPr>
                    <p:cNvPr id="100" name="Group 564"/>
                    <p:cNvGrpSpPr>
                      <a:grpSpLocks noChangeAspect="1"/>
                    </p:cNvGrpSpPr>
                    <p:nvPr/>
                  </p:nvGrpSpPr>
                  <p:grpSpPr bwMode="auto">
                    <a:xfrm>
                      <a:off x="854" y="696"/>
                      <a:ext cx="56" cy="1429"/>
                      <a:chOff x="845" y="696"/>
                      <a:chExt cx="56" cy="1429"/>
                    </a:xfrm>
                  </p:grpSpPr>
                  <p:sp>
                    <p:nvSpPr>
                      <p:cNvPr id="104"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105"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101" name="Group 567"/>
                    <p:cNvGrpSpPr>
                      <a:grpSpLocks noChangeAspect="1"/>
                    </p:cNvGrpSpPr>
                    <p:nvPr/>
                  </p:nvGrpSpPr>
                  <p:grpSpPr bwMode="auto">
                    <a:xfrm rot="5400000">
                      <a:off x="855" y="696"/>
                      <a:ext cx="56" cy="1429"/>
                      <a:chOff x="845" y="696"/>
                      <a:chExt cx="56" cy="1429"/>
                    </a:xfrm>
                  </p:grpSpPr>
                  <p:sp>
                    <p:nvSpPr>
                      <p:cNvPr id="102"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103"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grpSp>
              <p:nvGrpSpPr>
                <p:cNvPr id="83" name="Group 570"/>
                <p:cNvGrpSpPr/>
                <p:nvPr/>
              </p:nvGrpSpPr>
              <p:grpSpPr bwMode="auto">
                <a:xfrm rot="1320000">
                  <a:off x="-3742" y="-520"/>
                  <a:ext cx="1546" cy="1546"/>
                  <a:chOff x="-3924" y="-788"/>
                  <a:chExt cx="2208" cy="2208"/>
                </a:xfrm>
              </p:grpSpPr>
              <p:grpSp>
                <p:nvGrpSpPr>
                  <p:cNvPr id="84" name="Group 571"/>
                  <p:cNvGrpSpPr>
                    <a:grpSpLocks noChangeAspect="1"/>
                  </p:cNvGrpSpPr>
                  <p:nvPr/>
                </p:nvGrpSpPr>
                <p:grpSpPr bwMode="auto">
                  <a:xfrm>
                    <a:off x="-3924" y="-788"/>
                    <a:ext cx="2208" cy="2202"/>
                    <a:chOff x="168" y="696"/>
                    <a:chExt cx="1429" cy="1429"/>
                  </a:xfrm>
                </p:grpSpPr>
                <p:grpSp>
                  <p:nvGrpSpPr>
                    <p:cNvPr id="92" name="Group 572"/>
                    <p:cNvGrpSpPr>
                      <a:grpSpLocks noChangeAspect="1"/>
                    </p:cNvGrpSpPr>
                    <p:nvPr/>
                  </p:nvGrpSpPr>
                  <p:grpSpPr bwMode="auto">
                    <a:xfrm>
                      <a:off x="854" y="696"/>
                      <a:ext cx="56" cy="1429"/>
                      <a:chOff x="845" y="696"/>
                      <a:chExt cx="56" cy="1429"/>
                    </a:xfrm>
                  </p:grpSpPr>
                  <p:sp>
                    <p:nvSpPr>
                      <p:cNvPr id="96"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97"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93" name="Group 575"/>
                    <p:cNvGrpSpPr>
                      <a:grpSpLocks noChangeAspect="1"/>
                    </p:cNvGrpSpPr>
                    <p:nvPr/>
                  </p:nvGrpSpPr>
                  <p:grpSpPr bwMode="auto">
                    <a:xfrm rot="5400000">
                      <a:off x="855" y="696"/>
                      <a:ext cx="56" cy="1429"/>
                      <a:chOff x="845" y="696"/>
                      <a:chExt cx="56" cy="1429"/>
                    </a:xfrm>
                  </p:grpSpPr>
                  <p:sp>
                    <p:nvSpPr>
                      <p:cNvPr id="94"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95"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nvGrpSpPr>
                  <p:cNvPr id="85" name="Group 578"/>
                  <p:cNvGrpSpPr>
                    <a:grpSpLocks noChangeAspect="1"/>
                  </p:cNvGrpSpPr>
                  <p:nvPr/>
                </p:nvGrpSpPr>
                <p:grpSpPr bwMode="auto">
                  <a:xfrm rot="2700000">
                    <a:off x="-3927" y="-785"/>
                    <a:ext cx="2208" cy="2202"/>
                    <a:chOff x="168" y="696"/>
                    <a:chExt cx="1429" cy="1429"/>
                  </a:xfrm>
                </p:grpSpPr>
                <p:grpSp>
                  <p:nvGrpSpPr>
                    <p:cNvPr id="86" name="Group 579"/>
                    <p:cNvGrpSpPr>
                      <a:grpSpLocks noChangeAspect="1"/>
                    </p:cNvGrpSpPr>
                    <p:nvPr/>
                  </p:nvGrpSpPr>
                  <p:grpSpPr bwMode="auto">
                    <a:xfrm>
                      <a:off x="854" y="696"/>
                      <a:ext cx="56" cy="1429"/>
                      <a:chOff x="845" y="696"/>
                      <a:chExt cx="56" cy="1429"/>
                    </a:xfrm>
                  </p:grpSpPr>
                  <p:sp>
                    <p:nvSpPr>
                      <p:cNvPr id="90"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91"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87" name="Group 582"/>
                    <p:cNvGrpSpPr>
                      <a:grpSpLocks noChangeAspect="1"/>
                    </p:cNvGrpSpPr>
                    <p:nvPr/>
                  </p:nvGrpSpPr>
                  <p:grpSpPr bwMode="auto">
                    <a:xfrm rot="5400000">
                      <a:off x="855" y="696"/>
                      <a:ext cx="56" cy="1429"/>
                      <a:chOff x="845" y="696"/>
                      <a:chExt cx="56" cy="1429"/>
                    </a:xfrm>
                  </p:grpSpPr>
                  <p:sp>
                    <p:nvSpPr>
                      <p:cNvPr id="88"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89"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down)">
                                      <p:cBhvr>
                                        <p:cTn id="21" dur="1000"/>
                                        <p:tgtEl>
                                          <p:spTgt spid="61"/>
                                        </p:tgtEl>
                                      </p:cBhvr>
                                    </p:animEffect>
                                  </p:childTnLst>
                                </p:cTn>
                              </p:par>
                            </p:childTnLst>
                          </p:cTn>
                        </p:par>
                        <p:par>
                          <p:cTn id="22" fill="hold">
                            <p:stCondLst>
                              <p:cond delay="2500"/>
                            </p:stCondLst>
                            <p:childTnLst>
                              <p:par>
                                <p:cTn id="23" presetID="0" presetClass="path" presetSubtype="0" accel="50000" decel="50000" fill="hold" nodeType="afterEffect">
                                  <p:stCondLst>
                                    <p:cond delay="0"/>
                                  </p:stCondLst>
                                  <p:childTnLst>
                                    <p:animMotion origin="layout" path="M 0 0 L 1.325 0 " pathEditMode="relative" ptsTypes="AA">
                                      <p:cBhvr>
                                        <p:cTn id="24" dur="1000" fill="hold"/>
                                        <p:tgtEl>
                                          <p:spTgt spid="65"/>
                                        </p:tgtEl>
                                        <p:attrNameLst>
                                          <p:attrName>ppt_x</p:attrName>
                                          <p:attrName>ppt_y</p:attrName>
                                        </p:attrNameLst>
                                      </p:cBhvr>
                                    </p:animMotion>
                                  </p:childTnLst>
                                </p:cTn>
                              </p:par>
                              <p:par>
                                <p:cTn id="25" presetID="0" presetClass="path" presetSubtype="0" accel="50000" decel="50000" fill="hold" nodeType="withEffect">
                                  <p:stCondLst>
                                    <p:cond delay="600"/>
                                  </p:stCondLst>
                                  <p:childTnLst>
                                    <p:animMotion origin="layout" path="M 0 0 L 1.325 0 " pathEditMode="relative" ptsTypes="AA">
                                      <p:cBhvr>
                                        <p:cTn id="26" dur="1000" fill="hold"/>
                                        <p:tgtEl>
                                          <p:spTgt spid="66"/>
                                        </p:tgtEl>
                                        <p:attrNameLst>
                                          <p:attrName>ppt_x</p:attrName>
                                          <p:attrName>ppt_y</p:attrName>
                                        </p:attrNameLst>
                                      </p:cBhvr>
                                    </p:animMotion>
                                  </p:childTnLst>
                                </p:cTn>
                              </p:par>
                              <p:par>
                                <p:cTn id="27" presetID="0" presetClass="path" presetSubtype="0" accel="50000" decel="50000" fill="hold" nodeType="withEffect">
                                  <p:stCondLst>
                                    <p:cond delay="100"/>
                                  </p:stCondLst>
                                  <p:childTnLst>
                                    <p:animMotion origin="layout" path="M 0 0 L 1.325 0 " pathEditMode="relative" ptsTypes="AA">
                                      <p:cBhvr>
                                        <p:cTn id="28" dur="1000" fill="hold"/>
                                        <p:tgtEl>
                                          <p:spTgt spid="67"/>
                                        </p:tgtEl>
                                        <p:attrNameLst>
                                          <p:attrName>ppt_x</p:attrName>
                                          <p:attrName>ppt_y</p:attrName>
                                        </p:attrNameLst>
                                      </p:cBhvr>
                                    </p:animMotion>
                                  </p:childTnLst>
                                </p:cTn>
                              </p:par>
                              <p:par>
                                <p:cTn id="29" presetID="0" presetClass="path" presetSubtype="0" accel="50000" decel="50000" fill="hold" nodeType="withEffect">
                                  <p:stCondLst>
                                    <p:cond delay="400"/>
                                  </p:stCondLst>
                                  <p:childTnLst>
                                    <p:animMotion origin="layout" path="M 0 0 L 1.325 0 " pathEditMode="relative" ptsTypes="AA">
                                      <p:cBhvr>
                                        <p:cTn id="30" dur="1000" fill="hold"/>
                                        <p:tgtEl>
                                          <p:spTgt spid="68"/>
                                        </p:tgtEl>
                                        <p:attrNameLst>
                                          <p:attrName>ppt_x</p:attrName>
                                          <p:attrName>ppt_y</p:attrName>
                                        </p:attrNameLst>
                                      </p:cBhvr>
                                    </p:animMotion>
                                  </p:childTnLst>
                                </p:cTn>
                              </p:par>
                              <p:par>
                                <p:cTn id="31" presetID="0" presetClass="path" presetSubtype="0" accel="50000" decel="50000" fill="hold" nodeType="withEffect">
                                  <p:stCondLst>
                                    <p:cond delay="700"/>
                                  </p:stCondLst>
                                  <p:childTnLst>
                                    <p:animMotion origin="layout" path="M 0 0 L 1.325 0 " pathEditMode="relative" ptsTypes="AA">
                                      <p:cBhvr>
                                        <p:cTn id="32" dur="1000" fill="hold"/>
                                        <p:tgtEl>
                                          <p:spTgt spid="69"/>
                                        </p:tgtEl>
                                        <p:attrNameLst>
                                          <p:attrName>ppt_x</p:attrName>
                                          <p:attrName>ppt_y</p:attrName>
                                        </p:attrNameLst>
                                      </p:cBhvr>
                                    </p:animMotion>
                                  </p:childTnLst>
                                </p:cTn>
                              </p:par>
                              <p:par>
                                <p:cTn id="33" presetID="0" presetClass="path" presetSubtype="0" accel="50000" decel="50000" fill="hold" nodeType="withEffect">
                                  <p:stCondLst>
                                    <p:cond delay="200"/>
                                  </p:stCondLst>
                                  <p:childTnLst>
                                    <p:animMotion origin="layout" path="M 0 0 L 1.325 0 " pathEditMode="relative" ptsTypes="AA">
                                      <p:cBhvr>
                                        <p:cTn id="34" dur="1000" fill="hold"/>
                                        <p:tgtEl>
                                          <p:spTgt spid="70"/>
                                        </p:tgtEl>
                                        <p:attrNameLst>
                                          <p:attrName>ppt_x</p:attrName>
                                          <p:attrName>ppt_y</p:attrName>
                                        </p:attrNameLst>
                                      </p:cBhvr>
                                    </p:animMotion>
                                  </p:childTnLst>
                                </p:cTn>
                              </p:par>
                              <p:par>
                                <p:cTn id="35" presetID="0" presetClass="path" presetSubtype="0" accel="50000" decel="50000" fill="hold" nodeType="withEffect">
                                  <p:stCondLst>
                                    <p:cond delay="300"/>
                                  </p:stCondLst>
                                  <p:childTnLst>
                                    <p:animMotion origin="layout" path="M 0 0 L 1.325 0 " pathEditMode="relative" ptsTypes="AA">
                                      <p:cBhvr>
                                        <p:cTn id="36" dur="1000" fill="hold"/>
                                        <p:tgtEl>
                                          <p:spTgt spid="71"/>
                                        </p:tgtEl>
                                        <p:attrNameLst>
                                          <p:attrName>ppt_x</p:attrName>
                                          <p:attrName>ppt_y</p:attrName>
                                        </p:attrNameLst>
                                      </p:cBhvr>
                                    </p:animMotion>
                                  </p:childTnLst>
                                </p:cTn>
                              </p:par>
                              <p:par>
                                <p:cTn id="37" presetID="0" presetClass="path" presetSubtype="0" accel="50000" decel="50000" fill="hold" nodeType="withEffect">
                                  <p:stCondLst>
                                    <p:cond delay="600"/>
                                  </p:stCondLst>
                                  <p:childTnLst>
                                    <p:animMotion origin="layout" path="M 0 0 L 1.325 0 " pathEditMode="relative" ptsTypes="AA">
                                      <p:cBhvr>
                                        <p:cTn id="38" dur="1000" fill="hold"/>
                                        <p:tgtEl>
                                          <p:spTgt spid="72"/>
                                        </p:tgtEl>
                                        <p:attrNameLst>
                                          <p:attrName>ppt_x</p:attrName>
                                          <p:attrName>ppt_y</p:attrName>
                                        </p:attrNameLst>
                                      </p:cBhvr>
                                    </p:animMotion>
                                  </p:childTnLst>
                                </p:cTn>
                              </p:par>
                              <p:par>
                                <p:cTn id="39" presetID="0" presetClass="path" presetSubtype="0" accel="50000" decel="50000" fill="hold" nodeType="withEffect">
                                  <p:stCondLst>
                                    <p:cond delay="100"/>
                                  </p:stCondLst>
                                  <p:childTnLst>
                                    <p:animMotion origin="layout" path="M 0 0 L 1.325 0 " pathEditMode="relative" ptsTypes="AA">
                                      <p:cBhvr>
                                        <p:cTn id="40" dur="1000" fill="hold"/>
                                        <p:tgtEl>
                                          <p:spTgt spid="73"/>
                                        </p:tgtEl>
                                        <p:attrNameLst>
                                          <p:attrName>ppt_x</p:attrName>
                                          <p:attrName>ppt_y</p:attrName>
                                        </p:attrNameLst>
                                      </p:cBhvr>
                                    </p:animMotion>
                                  </p:childTnLst>
                                </p:cTn>
                              </p:par>
                              <p:par>
                                <p:cTn id="41" presetID="0" presetClass="path" presetSubtype="0" accel="50000" decel="50000" fill="hold" nodeType="withEffect">
                                  <p:stCondLst>
                                    <p:cond delay="700"/>
                                  </p:stCondLst>
                                  <p:childTnLst>
                                    <p:animMotion origin="layout" path="M 0 0 L 1.325 0 " pathEditMode="relative" ptsTypes="AA">
                                      <p:cBhvr>
                                        <p:cTn id="42" dur="1000" fill="hold"/>
                                        <p:tgtEl>
                                          <p:spTgt spid="74"/>
                                        </p:tgtEl>
                                        <p:attrNameLst>
                                          <p:attrName>ppt_x</p:attrName>
                                          <p:attrName>ppt_y</p:attrName>
                                        </p:attrNameLst>
                                      </p:cBhvr>
                                    </p:animMotion>
                                  </p:childTnLst>
                                </p:cTn>
                              </p:par>
                              <p:par>
                                <p:cTn id="43" presetID="22" presetClass="entr" presetSubtype="8" fill="hold" grpId="0" nodeType="withEffect">
                                  <p:stCondLst>
                                    <p:cond delay="1100"/>
                                  </p:stCondLst>
                                  <p:childTnLst>
                                    <p:set>
                                      <p:cBhvr>
                                        <p:cTn id="44" dur="1" fill="hold">
                                          <p:stCondLst>
                                            <p:cond delay="0"/>
                                          </p:stCondLst>
                                        </p:cTn>
                                        <p:tgtEl>
                                          <p:spTgt spid="75"/>
                                        </p:tgtEl>
                                        <p:attrNameLst>
                                          <p:attrName>style.visibility</p:attrName>
                                        </p:attrNameLst>
                                      </p:cBhvr>
                                      <p:to>
                                        <p:strVal val="visible"/>
                                      </p:to>
                                    </p:set>
                                    <p:animEffect transition="in" filter="wipe(left)">
                                      <p:cBhvr>
                                        <p:cTn id="45" dur="2000"/>
                                        <p:tgtEl>
                                          <p:spTgt spid="75"/>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750" fill="hold"/>
                                        <p:tgtEl>
                                          <p:spTgt spid="112"/>
                                        </p:tgtEl>
                                        <p:attrNameLst>
                                          <p:attrName>ppt_w</p:attrName>
                                        </p:attrNameLst>
                                      </p:cBhvr>
                                      <p:tavLst>
                                        <p:tav tm="0">
                                          <p:val>
                                            <p:fltVal val="0"/>
                                          </p:val>
                                        </p:tav>
                                        <p:tav tm="100000">
                                          <p:val>
                                            <p:strVal val="#ppt_w"/>
                                          </p:val>
                                        </p:tav>
                                      </p:tavLst>
                                    </p:anim>
                                    <p:anim calcmode="lin" valueType="num">
                                      <p:cBhvr>
                                        <p:cTn id="49" dur="750" fill="hold"/>
                                        <p:tgtEl>
                                          <p:spTgt spid="112"/>
                                        </p:tgtEl>
                                        <p:attrNameLst>
                                          <p:attrName>ppt_h</p:attrName>
                                        </p:attrNameLst>
                                      </p:cBhvr>
                                      <p:tavLst>
                                        <p:tav tm="0">
                                          <p:val>
                                            <p:fltVal val="0"/>
                                          </p:val>
                                        </p:tav>
                                        <p:tav tm="100000">
                                          <p:val>
                                            <p:strVal val="#ppt_h"/>
                                          </p:val>
                                        </p:tav>
                                      </p:tavLst>
                                    </p:anim>
                                    <p:animEffect transition="in" filter="fade">
                                      <p:cBhvr>
                                        <p:cTn id="50" dur="750"/>
                                        <p:tgtEl>
                                          <p:spTgt spid="112"/>
                                        </p:tgtEl>
                                      </p:cBhvr>
                                    </p:animEffect>
                                  </p:childTnLst>
                                </p:cTn>
                              </p:par>
                              <p:par>
                                <p:cTn id="51" presetID="22" presetClass="entr" presetSubtype="8" fill="hold" grpId="0" nodeType="withEffect">
                                  <p:stCondLst>
                                    <p:cond delay="3100"/>
                                  </p:stCondLst>
                                  <p:childTnLst>
                                    <p:set>
                                      <p:cBhvr>
                                        <p:cTn id="52" dur="1" fill="hold">
                                          <p:stCondLst>
                                            <p:cond delay="0"/>
                                          </p:stCondLst>
                                        </p:cTn>
                                        <p:tgtEl>
                                          <p:spTgt spid="113"/>
                                        </p:tgtEl>
                                        <p:attrNameLst>
                                          <p:attrName>style.visibility</p:attrName>
                                        </p:attrNameLst>
                                      </p:cBhvr>
                                      <p:to>
                                        <p:strVal val="visible"/>
                                      </p:to>
                                    </p:set>
                                    <p:animEffect transition="in" filter="wipe(left)">
                                      <p:cBhvr>
                                        <p:cTn id="53" dur="1000"/>
                                        <p:tgtEl>
                                          <p:spTgt spid="113"/>
                                        </p:tgtEl>
                                      </p:cBhvr>
                                    </p:animEffect>
                                  </p:childTnLst>
                                </p:cTn>
                              </p:par>
                            </p:childTnLst>
                          </p:cTn>
                        </p:par>
                        <p:par>
                          <p:cTn id="54" fill="hold">
                            <p:stCondLst>
                              <p:cond delay="3500"/>
                            </p:stCondLst>
                            <p:childTnLst>
                              <p:par>
                                <p:cTn id="55" presetID="1" presetClass="entr" presetSubtype="0"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par>
                          <p:cTn id="57" fill="hold">
                            <p:stCondLst>
                              <p:cond delay="3500"/>
                            </p:stCondLst>
                            <p:childTnLst>
                              <p:par>
                                <p:cTn id="58" presetID="6" presetClass="emph" presetSubtype="0" fill="hold" nodeType="afterEffect">
                                  <p:stCondLst>
                                    <p:cond delay="0"/>
                                  </p:stCondLst>
                                  <p:childTnLst>
                                    <p:animScale>
                                      <p:cBhvr>
                                        <p:cTn id="59" dur="2000" fill="hold"/>
                                        <p:tgtEl>
                                          <p:spTgt spid="77"/>
                                        </p:tgtEl>
                                      </p:cBhvr>
                                      <p:by x="400000" y="400000"/>
                                    </p:animScale>
                                  </p:childTnLst>
                                </p:cTn>
                              </p:par>
                              <p:par>
                                <p:cTn id="60" presetID="6" presetClass="emph" presetSubtype="0" autoRev="1" fill="hold" nodeType="withEffect">
                                  <p:stCondLst>
                                    <p:cond delay="0"/>
                                  </p:stCondLst>
                                  <p:childTnLst>
                                    <p:animScale>
                                      <p:cBhvr>
                                        <p:cTn id="61" dur="3000" fill="hold"/>
                                        <p:tgtEl>
                                          <p:spTgt spid="77"/>
                                        </p:tgtEl>
                                      </p:cBhvr>
                                      <p:by x="400000" y="400000"/>
                                    </p:animScale>
                                  </p:childTnLst>
                                </p:cTn>
                              </p:par>
                              <p:par>
                                <p:cTn id="62" presetID="10" presetClass="exit" presetSubtype="0" fill="hold" nodeType="withEffect">
                                  <p:stCondLst>
                                    <p:cond delay="0"/>
                                  </p:stCondLst>
                                  <p:childTnLst>
                                    <p:animEffect transition="out" filter="fade">
                                      <p:cBhvr>
                                        <p:cTn id="63" dur="4600"/>
                                        <p:tgtEl>
                                          <p:spTgt spid="77"/>
                                        </p:tgtEl>
                                      </p:cBhvr>
                                    </p:animEffect>
                                    <p:set>
                                      <p:cBhvr>
                                        <p:cTn id="64" dur="1" fill="hold">
                                          <p:stCondLst>
                                            <p:cond delay="45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12" grpId="0"/>
      <p:bldP spid="1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6"/>
          <p:cNvSpPr>
            <a:spLocks noChangeShapeType="1"/>
          </p:cNvSpPr>
          <p:nvPr/>
        </p:nvSpPr>
        <p:spPr bwMode="auto">
          <a:xfrm>
            <a:off x="7083129" y="4569193"/>
            <a:ext cx="2029058"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3" tIns="41997" rIns="83993" bIns="41997" numCol="1" anchor="t" anchorCtr="0" compatLnSpc="1"/>
          <a:lstStyle/>
          <a:p>
            <a:endParaRPr lang="zh-CN" altLang="en-US"/>
          </a:p>
        </p:txBody>
      </p:sp>
      <p:sp>
        <p:nvSpPr>
          <p:cNvPr id="50" name="Line 12"/>
          <p:cNvSpPr>
            <a:spLocks noChangeShapeType="1"/>
          </p:cNvSpPr>
          <p:nvPr/>
        </p:nvSpPr>
        <p:spPr bwMode="auto">
          <a:xfrm>
            <a:off x="7806648" y="3848686"/>
            <a:ext cx="1788373"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3" tIns="41997" rIns="83993" bIns="41997" numCol="1" anchor="t" anchorCtr="0" compatLnSpc="1"/>
          <a:lstStyle/>
          <a:p>
            <a:endParaRPr lang="zh-CN" altLang="en-US"/>
          </a:p>
        </p:txBody>
      </p:sp>
      <p:sp>
        <p:nvSpPr>
          <p:cNvPr id="51" name="Line 13"/>
          <p:cNvSpPr>
            <a:spLocks noChangeShapeType="1"/>
          </p:cNvSpPr>
          <p:nvPr/>
        </p:nvSpPr>
        <p:spPr bwMode="auto">
          <a:xfrm>
            <a:off x="7993363" y="3201105"/>
            <a:ext cx="1528723"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3" tIns="41997" rIns="83993" bIns="41997" numCol="1" anchor="t" anchorCtr="0" compatLnSpc="1"/>
          <a:lstStyle/>
          <a:p>
            <a:endParaRPr lang="zh-CN" altLang="en-US"/>
          </a:p>
        </p:txBody>
      </p:sp>
      <p:sp>
        <p:nvSpPr>
          <p:cNvPr id="52" name="Line 14"/>
          <p:cNvSpPr>
            <a:spLocks noChangeShapeType="1"/>
          </p:cNvSpPr>
          <p:nvPr/>
        </p:nvSpPr>
        <p:spPr bwMode="auto">
          <a:xfrm>
            <a:off x="7851869" y="2525813"/>
            <a:ext cx="1730025"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3" tIns="41997" rIns="83993" bIns="41997" numCol="1" anchor="t" anchorCtr="0" compatLnSpc="1"/>
          <a:lstStyle/>
          <a:p>
            <a:endParaRPr lang="zh-CN" altLang="en-US"/>
          </a:p>
        </p:txBody>
      </p:sp>
      <p:sp>
        <p:nvSpPr>
          <p:cNvPr id="53" name="Oval 7"/>
          <p:cNvSpPr>
            <a:spLocks noChangeArrowheads="1"/>
          </p:cNvSpPr>
          <p:nvPr/>
        </p:nvSpPr>
        <p:spPr bwMode="auto">
          <a:xfrm>
            <a:off x="5863652" y="2942951"/>
            <a:ext cx="1649795" cy="1649582"/>
          </a:xfrm>
          <a:prstGeom prst="ellips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993" tIns="41997" rIns="83993" bIns="41997" numCol="1" anchor="ctr" anchorCtr="0" compatLnSpc="1"/>
          <a:lstStyle/>
          <a:p>
            <a:pPr algn="ct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4" name="Freeform 8"/>
          <p:cNvSpPr/>
          <p:nvPr/>
        </p:nvSpPr>
        <p:spPr bwMode="auto">
          <a:xfrm>
            <a:off x="5838853" y="2874400"/>
            <a:ext cx="1744612" cy="1783765"/>
          </a:xfrm>
          <a:custGeom>
            <a:avLst/>
            <a:gdLst>
              <a:gd name="T0" fmla="*/ 0 w 506"/>
              <a:gd name="T1" fmla="*/ 181 h 518"/>
              <a:gd name="T2" fmla="*/ 81 w 506"/>
              <a:gd name="T3" fmla="*/ 60 h 518"/>
              <a:gd name="T4" fmla="*/ 247 w 506"/>
              <a:gd name="T5" fmla="*/ 0 h 518"/>
              <a:gd name="T6" fmla="*/ 430 w 506"/>
              <a:gd name="T7" fmla="*/ 76 h 518"/>
              <a:gd name="T8" fmla="*/ 506 w 506"/>
              <a:gd name="T9" fmla="*/ 259 h 518"/>
              <a:gd name="T10" fmla="*/ 430 w 506"/>
              <a:gd name="T11" fmla="*/ 442 h 518"/>
              <a:gd name="T12" fmla="*/ 247 w 506"/>
              <a:gd name="T13" fmla="*/ 518 h 518"/>
              <a:gd name="T14" fmla="*/ 184 w 506"/>
              <a:gd name="T15" fmla="*/ 511 h 518"/>
              <a:gd name="T16" fmla="*/ 126 w 506"/>
              <a:gd name="T17" fmla="*/ 488 h 518"/>
              <a:gd name="T18" fmla="*/ 144 w 506"/>
              <a:gd name="T19" fmla="*/ 454 h 518"/>
              <a:gd name="T20" fmla="*/ 194 w 506"/>
              <a:gd name="T21" fmla="*/ 473 h 518"/>
              <a:gd name="T22" fmla="*/ 247 w 506"/>
              <a:gd name="T23" fmla="*/ 479 h 518"/>
              <a:gd name="T24" fmla="*/ 402 w 506"/>
              <a:gd name="T25" fmla="*/ 415 h 518"/>
              <a:gd name="T26" fmla="*/ 467 w 506"/>
              <a:gd name="T27" fmla="*/ 259 h 518"/>
              <a:gd name="T28" fmla="*/ 402 w 506"/>
              <a:gd name="T29" fmla="*/ 104 h 518"/>
              <a:gd name="T30" fmla="*/ 247 w 506"/>
              <a:gd name="T31" fmla="*/ 39 h 518"/>
              <a:gd name="T32" fmla="*/ 106 w 506"/>
              <a:gd name="T33" fmla="*/ 90 h 518"/>
              <a:gd name="T34" fmla="*/ 41 w 506"/>
              <a:gd name="T35" fmla="*/ 181 h 518"/>
              <a:gd name="T36" fmla="*/ 0 w 506"/>
              <a:gd name="T37" fmla="*/ 18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6" h="518">
                <a:moveTo>
                  <a:pt x="0" y="181"/>
                </a:moveTo>
                <a:cubicBezTo>
                  <a:pt x="15" y="132"/>
                  <a:pt x="44" y="91"/>
                  <a:pt x="81" y="60"/>
                </a:cubicBezTo>
                <a:cubicBezTo>
                  <a:pt x="127" y="22"/>
                  <a:pt x="184" y="0"/>
                  <a:pt x="247" y="0"/>
                </a:cubicBezTo>
                <a:cubicBezTo>
                  <a:pt x="318" y="0"/>
                  <a:pt x="383" y="29"/>
                  <a:pt x="430" y="76"/>
                </a:cubicBezTo>
                <a:cubicBezTo>
                  <a:pt x="477" y="123"/>
                  <a:pt x="506" y="188"/>
                  <a:pt x="506" y="259"/>
                </a:cubicBezTo>
                <a:cubicBezTo>
                  <a:pt x="506" y="331"/>
                  <a:pt x="477" y="396"/>
                  <a:pt x="430" y="442"/>
                </a:cubicBezTo>
                <a:cubicBezTo>
                  <a:pt x="383" y="489"/>
                  <a:pt x="318" y="518"/>
                  <a:pt x="247" y="518"/>
                </a:cubicBezTo>
                <a:cubicBezTo>
                  <a:pt x="226" y="518"/>
                  <a:pt x="205" y="516"/>
                  <a:pt x="184" y="511"/>
                </a:cubicBezTo>
                <a:cubicBezTo>
                  <a:pt x="164" y="506"/>
                  <a:pt x="144" y="498"/>
                  <a:pt x="126" y="488"/>
                </a:cubicBezTo>
                <a:cubicBezTo>
                  <a:pt x="144" y="454"/>
                  <a:pt x="144" y="454"/>
                  <a:pt x="144" y="454"/>
                </a:cubicBezTo>
                <a:cubicBezTo>
                  <a:pt x="160" y="462"/>
                  <a:pt x="176" y="469"/>
                  <a:pt x="194" y="473"/>
                </a:cubicBezTo>
                <a:cubicBezTo>
                  <a:pt x="211" y="477"/>
                  <a:pt x="228" y="479"/>
                  <a:pt x="247" y="479"/>
                </a:cubicBezTo>
                <a:cubicBezTo>
                  <a:pt x="307" y="479"/>
                  <a:pt x="362" y="455"/>
                  <a:pt x="402" y="415"/>
                </a:cubicBezTo>
                <a:cubicBezTo>
                  <a:pt x="442" y="375"/>
                  <a:pt x="467" y="320"/>
                  <a:pt x="467" y="259"/>
                </a:cubicBezTo>
                <a:cubicBezTo>
                  <a:pt x="467" y="198"/>
                  <a:pt x="442" y="143"/>
                  <a:pt x="402" y="104"/>
                </a:cubicBezTo>
                <a:cubicBezTo>
                  <a:pt x="362" y="64"/>
                  <a:pt x="307" y="39"/>
                  <a:pt x="247" y="39"/>
                </a:cubicBezTo>
                <a:cubicBezTo>
                  <a:pt x="194" y="39"/>
                  <a:pt x="145" y="58"/>
                  <a:pt x="106" y="90"/>
                </a:cubicBezTo>
                <a:cubicBezTo>
                  <a:pt x="77" y="113"/>
                  <a:pt x="55" y="145"/>
                  <a:pt x="41" y="181"/>
                </a:cubicBezTo>
                <a:lnTo>
                  <a:pt x="0" y="181"/>
                </a:lnTo>
                <a:close/>
              </a:path>
            </a:pathLst>
          </a:custGeom>
          <a:solidFill>
            <a:schemeClr val="bg1">
              <a:lumMod val="75000"/>
            </a:schemeClr>
          </a:solidFill>
          <a:ln>
            <a:noFill/>
          </a:ln>
        </p:spPr>
        <p:txBody>
          <a:bodyPr vert="horz" wrap="square" lIns="83993" tIns="41997" rIns="83993" bIns="41997" numCol="1" anchor="t" anchorCtr="0" compatLnSpc="1"/>
          <a:lstStyle/>
          <a:p>
            <a:endParaRPr lang="zh-CN" altLang="en-US"/>
          </a:p>
        </p:txBody>
      </p:sp>
      <p:sp>
        <p:nvSpPr>
          <p:cNvPr id="55" name="Freeform 9"/>
          <p:cNvSpPr/>
          <p:nvPr/>
        </p:nvSpPr>
        <p:spPr bwMode="auto">
          <a:xfrm>
            <a:off x="5550030" y="2606033"/>
            <a:ext cx="2291626" cy="2256324"/>
          </a:xfrm>
          <a:custGeom>
            <a:avLst/>
            <a:gdLst>
              <a:gd name="T0" fmla="*/ 0 w 665"/>
              <a:gd name="T1" fmla="*/ 259 h 655"/>
              <a:gd name="T2" fmla="*/ 111 w 665"/>
              <a:gd name="T3" fmla="*/ 79 h 655"/>
              <a:gd name="T4" fmla="*/ 328 w 665"/>
              <a:gd name="T5" fmla="*/ 0 h 655"/>
              <a:gd name="T6" fmla="*/ 566 w 665"/>
              <a:gd name="T7" fmla="*/ 99 h 655"/>
              <a:gd name="T8" fmla="*/ 665 w 665"/>
              <a:gd name="T9" fmla="*/ 337 h 655"/>
              <a:gd name="T10" fmla="*/ 604 w 665"/>
              <a:gd name="T11" fmla="*/ 531 h 655"/>
              <a:gd name="T12" fmla="*/ 442 w 665"/>
              <a:gd name="T13" fmla="*/ 655 h 655"/>
              <a:gd name="T14" fmla="*/ 428 w 665"/>
              <a:gd name="T15" fmla="*/ 618 h 655"/>
              <a:gd name="T16" fmla="*/ 572 w 665"/>
              <a:gd name="T17" fmla="*/ 509 h 655"/>
              <a:gd name="T18" fmla="*/ 626 w 665"/>
              <a:gd name="T19" fmla="*/ 337 h 655"/>
              <a:gd name="T20" fmla="*/ 539 w 665"/>
              <a:gd name="T21" fmla="*/ 126 h 655"/>
              <a:gd name="T22" fmla="*/ 328 w 665"/>
              <a:gd name="T23" fmla="*/ 39 h 655"/>
              <a:gd name="T24" fmla="*/ 136 w 665"/>
              <a:gd name="T25" fmla="*/ 109 h 655"/>
              <a:gd name="T26" fmla="*/ 40 w 665"/>
              <a:gd name="T27" fmla="*/ 259 h 655"/>
              <a:gd name="T28" fmla="*/ 0 w 665"/>
              <a:gd name="T29" fmla="*/ 25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5" h="655">
                <a:moveTo>
                  <a:pt x="0" y="259"/>
                </a:moveTo>
                <a:cubicBezTo>
                  <a:pt x="17" y="187"/>
                  <a:pt x="57" y="124"/>
                  <a:pt x="111" y="79"/>
                </a:cubicBezTo>
                <a:cubicBezTo>
                  <a:pt x="170" y="29"/>
                  <a:pt x="246" y="0"/>
                  <a:pt x="328" y="0"/>
                </a:cubicBezTo>
                <a:cubicBezTo>
                  <a:pt x="421" y="0"/>
                  <a:pt x="505" y="38"/>
                  <a:pt x="566" y="99"/>
                </a:cubicBezTo>
                <a:cubicBezTo>
                  <a:pt x="627" y="160"/>
                  <a:pt x="665" y="244"/>
                  <a:pt x="665" y="337"/>
                </a:cubicBezTo>
                <a:cubicBezTo>
                  <a:pt x="665" y="408"/>
                  <a:pt x="643" y="476"/>
                  <a:pt x="604" y="531"/>
                </a:cubicBezTo>
                <a:cubicBezTo>
                  <a:pt x="564" y="587"/>
                  <a:pt x="509" y="631"/>
                  <a:pt x="442" y="655"/>
                </a:cubicBezTo>
                <a:cubicBezTo>
                  <a:pt x="428" y="618"/>
                  <a:pt x="428" y="618"/>
                  <a:pt x="428" y="618"/>
                </a:cubicBezTo>
                <a:cubicBezTo>
                  <a:pt x="488" y="597"/>
                  <a:pt x="537" y="558"/>
                  <a:pt x="572" y="509"/>
                </a:cubicBezTo>
                <a:cubicBezTo>
                  <a:pt x="606" y="460"/>
                  <a:pt x="626" y="400"/>
                  <a:pt x="626" y="337"/>
                </a:cubicBezTo>
                <a:cubicBezTo>
                  <a:pt x="626" y="255"/>
                  <a:pt x="593" y="180"/>
                  <a:pt x="539" y="126"/>
                </a:cubicBezTo>
                <a:cubicBezTo>
                  <a:pt x="485" y="72"/>
                  <a:pt x="410" y="39"/>
                  <a:pt x="328" y="39"/>
                </a:cubicBezTo>
                <a:cubicBezTo>
                  <a:pt x="255" y="39"/>
                  <a:pt x="188" y="65"/>
                  <a:pt x="136" y="109"/>
                </a:cubicBezTo>
                <a:cubicBezTo>
                  <a:pt x="91" y="147"/>
                  <a:pt x="56" y="199"/>
                  <a:pt x="40" y="259"/>
                </a:cubicBezTo>
                <a:lnTo>
                  <a:pt x="0" y="259"/>
                </a:lnTo>
                <a:close/>
              </a:path>
            </a:pathLst>
          </a:custGeom>
          <a:solidFill>
            <a:srgbClr val="FABE00"/>
          </a:solidFill>
          <a:ln>
            <a:noFill/>
          </a:ln>
        </p:spPr>
        <p:txBody>
          <a:bodyPr vert="horz" wrap="square" lIns="83993" tIns="41997" rIns="83993" bIns="41997" numCol="1" anchor="t" anchorCtr="0" compatLnSpc="1"/>
          <a:lstStyle/>
          <a:p>
            <a:endParaRPr lang="zh-CN" altLang="en-US"/>
          </a:p>
        </p:txBody>
      </p:sp>
      <p:sp>
        <p:nvSpPr>
          <p:cNvPr id="56" name="Freeform 10"/>
          <p:cNvSpPr/>
          <p:nvPr/>
        </p:nvSpPr>
        <p:spPr bwMode="auto">
          <a:xfrm>
            <a:off x="5246621" y="2323079"/>
            <a:ext cx="2880943" cy="2893695"/>
          </a:xfrm>
          <a:custGeom>
            <a:avLst/>
            <a:gdLst>
              <a:gd name="T0" fmla="*/ 0 w 836"/>
              <a:gd name="T1" fmla="*/ 341 h 840"/>
              <a:gd name="T2" fmla="*/ 133 w 836"/>
              <a:gd name="T3" fmla="*/ 107 h 840"/>
              <a:gd name="T4" fmla="*/ 414 w 836"/>
              <a:gd name="T5" fmla="*/ 0 h 840"/>
              <a:gd name="T6" fmla="*/ 713 w 836"/>
              <a:gd name="T7" fmla="*/ 123 h 840"/>
              <a:gd name="T8" fmla="*/ 836 w 836"/>
              <a:gd name="T9" fmla="*/ 422 h 840"/>
              <a:gd name="T10" fmla="*/ 731 w 836"/>
              <a:gd name="T11" fmla="*/ 701 h 840"/>
              <a:gd name="T12" fmla="*/ 467 w 836"/>
              <a:gd name="T13" fmla="*/ 840 h 840"/>
              <a:gd name="T14" fmla="*/ 462 w 836"/>
              <a:gd name="T15" fmla="*/ 802 h 840"/>
              <a:gd name="T16" fmla="*/ 702 w 836"/>
              <a:gd name="T17" fmla="*/ 675 h 840"/>
              <a:gd name="T18" fmla="*/ 797 w 836"/>
              <a:gd name="T19" fmla="*/ 422 h 840"/>
              <a:gd name="T20" fmla="*/ 685 w 836"/>
              <a:gd name="T21" fmla="*/ 151 h 840"/>
              <a:gd name="T22" fmla="*/ 414 w 836"/>
              <a:gd name="T23" fmla="*/ 39 h 840"/>
              <a:gd name="T24" fmla="*/ 159 w 836"/>
              <a:gd name="T25" fmla="*/ 136 h 840"/>
              <a:gd name="T26" fmla="*/ 40 w 836"/>
              <a:gd name="T27" fmla="*/ 341 h 840"/>
              <a:gd name="T28" fmla="*/ 0 w 836"/>
              <a:gd name="T29" fmla="*/ 34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6" h="840">
                <a:moveTo>
                  <a:pt x="0" y="341"/>
                </a:moveTo>
                <a:cubicBezTo>
                  <a:pt x="18" y="248"/>
                  <a:pt x="66" y="166"/>
                  <a:pt x="133" y="107"/>
                </a:cubicBezTo>
                <a:cubicBezTo>
                  <a:pt x="208" y="40"/>
                  <a:pt x="307" y="0"/>
                  <a:pt x="414" y="0"/>
                </a:cubicBezTo>
                <a:cubicBezTo>
                  <a:pt x="531" y="0"/>
                  <a:pt x="636" y="47"/>
                  <a:pt x="713" y="123"/>
                </a:cubicBezTo>
                <a:cubicBezTo>
                  <a:pt x="789" y="200"/>
                  <a:pt x="836" y="305"/>
                  <a:pt x="836" y="422"/>
                </a:cubicBezTo>
                <a:cubicBezTo>
                  <a:pt x="836" y="528"/>
                  <a:pt x="797" y="626"/>
                  <a:pt x="731" y="701"/>
                </a:cubicBezTo>
                <a:cubicBezTo>
                  <a:pt x="665" y="776"/>
                  <a:pt x="572" y="827"/>
                  <a:pt x="467" y="840"/>
                </a:cubicBezTo>
                <a:cubicBezTo>
                  <a:pt x="462" y="802"/>
                  <a:pt x="462" y="802"/>
                  <a:pt x="462" y="802"/>
                </a:cubicBezTo>
                <a:cubicBezTo>
                  <a:pt x="558" y="790"/>
                  <a:pt x="642" y="743"/>
                  <a:pt x="702" y="675"/>
                </a:cubicBezTo>
                <a:cubicBezTo>
                  <a:pt x="761" y="607"/>
                  <a:pt x="797" y="518"/>
                  <a:pt x="797" y="422"/>
                </a:cubicBezTo>
                <a:cubicBezTo>
                  <a:pt x="797" y="316"/>
                  <a:pt x="754" y="220"/>
                  <a:pt x="685" y="151"/>
                </a:cubicBezTo>
                <a:cubicBezTo>
                  <a:pt x="616" y="81"/>
                  <a:pt x="520" y="39"/>
                  <a:pt x="414" y="39"/>
                </a:cubicBezTo>
                <a:cubicBezTo>
                  <a:pt x="317" y="39"/>
                  <a:pt x="227" y="75"/>
                  <a:pt x="159" y="136"/>
                </a:cubicBezTo>
                <a:cubicBezTo>
                  <a:pt x="100" y="188"/>
                  <a:pt x="57" y="259"/>
                  <a:pt x="40" y="341"/>
                </a:cubicBezTo>
                <a:lnTo>
                  <a:pt x="0" y="341"/>
                </a:lnTo>
                <a:close/>
              </a:path>
            </a:pathLst>
          </a:custGeom>
          <a:solidFill>
            <a:srgbClr val="FF0000"/>
          </a:solidFill>
          <a:ln>
            <a:noFill/>
          </a:ln>
        </p:spPr>
        <p:txBody>
          <a:bodyPr vert="horz" wrap="square" lIns="83993" tIns="41997" rIns="83993" bIns="41997" numCol="1" anchor="t" anchorCtr="0" compatLnSpc="1"/>
          <a:lstStyle/>
          <a:p>
            <a:endParaRPr lang="zh-CN" altLang="en-US"/>
          </a:p>
        </p:txBody>
      </p:sp>
      <p:sp>
        <p:nvSpPr>
          <p:cNvPr id="57" name="Freeform 11"/>
          <p:cNvSpPr/>
          <p:nvPr/>
        </p:nvSpPr>
        <p:spPr bwMode="auto">
          <a:xfrm>
            <a:off x="4950503" y="2037213"/>
            <a:ext cx="3462967" cy="3480019"/>
          </a:xfrm>
          <a:custGeom>
            <a:avLst/>
            <a:gdLst>
              <a:gd name="T0" fmla="*/ 0 w 1005"/>
              <a:gd name="T1" fmla="*/ 424 h 1010"/>
              <a:gd name="T2" fmla="*/ 161 w 1005"/>
              <a:gd name="T3" fmla="*/ 129 h 1010"/>
              <a:gd name="T4" fmla="*/ 499 w 1005"/>
              <a:gd name="T5" fmla="*/ 0 h 1010"/>
              <a:gd name="T6" fmla="*/ 857 w 1005"/>
              <a:gd name="T7" fmla="*/ 148 h 1010"/>
              <a:gd name="T8" fmla="*/ 1005 w 1005"/>
              <a:gd name="T9" fmla="*/ 505 h 1010"/>
              <a:gd name="T10" fmla="*/ 857 w 1005"/>
              <a:gd name="T11" fmla="*/ 862 h 1010"/>
              <a:gd name="T12" fmla="*/ 499 w 1005"/>
              <a:gd name="T13" fmla="*/ 1010 h 1010"/>
              <a:gd name="T14" fmla="*/ 492 w 1005"/>
              <a:gd name="T15" fmla="*/ 1010 h 1010"/>
              <a:gd name="T16" fmla="*/ 485 w 1005"/>
              <a:gd name="T17" fmla="*/ 1010 h 1010"/>
              <a:gd name="T18" fmla="*/ 486 w 1005"/>
              <a:gd name="T19" fmla="*/ 971 h 1010"/>
              <a:gd name="T20" fmla="*/ 493 w 1005"/>
              <a:gd name="T21" fmla="*/ 972 h 1010"/>
              <a:gd name="T22" fmla="*/ 499 w 1005"/>
              <a:gd name="T23" fmla="*/ 971 h 1010"/>
              <a:gd name="T24" fmla="*/ 829 w 1005"/>
              <a:gd name="T25" fmla="*/ 835 h 1010"/>
              <a:gd name="T26" fmla="*/ 966 w 1005"/>
              <a:gd name="T27" fmla="*/ 505 h 1010"/>
              <a:gd name="T28" fmla="*/ 829 w 1005"/>
              <a:gd name="T29" fmla="*/ 175 h 1010"/>
              <a:gd name="T30" fmla="*/ 499 w 1005"/>
              <a:gd name="T31" fmla="*/ 39 h 1010"/>
              <a:gd name="T32" fmla="*/ 187 w 1005"/>
              <a:gd name="T33" fmla="*/ 158 h 1010"/>
              <a:gd name="T34" fmla="*/ 40 w 1005"/>
              <a:gd name="T35" fmla="*/ 424 h 1010"/>
              <a:gd name="T36" fmla="*/ 0 w 1005"/>
              <a:gd name="T37" fmla="*/ 42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5" h="1010">
                <a:moveTo>
                  <a:pt x="0" y="424"/>
                </a:moveTo>
                <a:cubicBezTo>
                  <a:pt x="19" y="307"/>
                  <a:pt x="78" y="204"/>
                  <a:pt x="161" y="129"/>
                </a:cubicBezTo>
                <a:cubicBezTo>
                  <a:pt x="251" y="48"/>
                  <a:pt x="370" y="0"/>
                  <a:pt x="499" y="0"/>
                </a:cubicBezTo>
                <a:cubicBezTo>
                  <a:pt x="639" y="0"/>
                  <a:pt x="765" y="56"/>
                  <a:pt x="857" y="148"/>
                </a:cubicBezTo>
                <a:cubicBezTo>
                  <a:pt x="948" y="239"/>
                  <a:pt x="1005" y="365"/>
                  <a:pt x="1005" y="505"/>
                </a:cubicBezTo>
                <a:cubicBezTo>
                  <a:pt x="1005" y="645"/>
                  <a:pt x="948" y="771"/>
                  <a:pt x="857" y="862"/>
                </a:cubicBezTo>
                <a:cubicBezTo>
                  <a:pt x="765" y="954"/>
                  <a:pt x="639" y="1010"/>
                  <a:pt x="499" y="1010"/>
                </a:cubicBezTo>
                <a:cubicBezTo>
                  <a:pt x="498" y="1010"/>
                  <a:pt x="498" y="1010"/>
                  <a:pt x="492" y="1010"/>
                </a:cubicBezTo>
                <a:cubicBezTo>
                  <a:pt x="490" y="1010"/>
                  <a:pt x="487" y="1010"/>
                  <a:pt x="485" y="1010"/>
                </a:cubicBezTo>
                <a:cubicBezTo>
                  <a:pt x="486" y="971"/>
                  <a:pt x="486" y="971"/>
                  <a:pt x="486" y="971"/>
                </a:cubicBezTo>
                <a:cubicBezTo>
                  <a:pt x="489" y="971"/>
                  <a:pt x="491" y="971"/>
                  <a:pt x="493" y="972"/>
                </a:cubicBezTo>
                <a:cubicBezTo>
                  <a:pt x="494" y="972"/>
                  <a:pt x="494" y="971"/>
                  <a:pt x="499" y="971"/>
                </a:cubicBezTo>
                <a:cubicBezTo>
                  <a:pt x="628" y="971"/>
                  <a:pt x="745" y="919"/>
                  <a:pt x="829" y="835"/>
                </a:cubicBezTo>
                <a:cubicBezTo>
                  <a:pt x="913" y="750"/>
                  <a:pt x="966" y="634"/>
                  <a:pt x="966" y="505"/>
                </a:cubicBezTo>
                <a:cubicBezTo>
                  <a:pt x="966" y="376"/>
                  <a:pt x="913" y="260"/>
                  <a:pt x="829" y="175"/>
                </a:cubicBezTo>
                <a:cubicBezTo>
                  <a:pt x="745" y="91"/>
                  <a:pt x="628" y="39"/>
                  <a:pt x="499" y="39"/>
                </a:cubicBezTo>
                <a:cubicBezTo>
                  <a:pt x="380" y="39"/>
                  <a:pt x="270" y="84"/>
                  <a:pt x="187" y="158"/>
                </a:cubicBezTo>
                <a:cubicBezTo>
                  <a:pt x="112" y="226"/>
                  <a:pt x="58" y="318"/>
                  <a:pt x="40" y="424"/>
                </a:cubicBezTo>
                <a:lnTo>
                  <a:pt x="0" y="424"/>
                </a:lnTo>
                <a:close/>
              </a:path>
            </a:pathLst>
          </a:custGeom>
          <a:solidFill>
            <a:srgbClr val="D7000F"/>
          </a:solidFill>
          <a:ln>
            <a:noFill/>
          </a:ln>
        </p:spPr>
        <p:txBody>
          <a:bodyPr vert="horz" wrap="square" lIns="83993" tIns="41997" rIns="83993" bIns="41997" numCol="1" anchor="t" anchorCtr="0" compatLnSpc="1"/>
          <a:lstStyle/>
          <a:p>
            <a:endParaRPr lang="zh-CN" altLang="en-US"/>
          </a:p>
        </p:txBody>
      </p:sp>
      <p:sp>
        <p:nvSpPr>
          <p:cNvPr id="58" name="Freeform 15"/>
          <p:cNvSpPr/>
          <p:nvPr/>
        </p:nvSpPr>
        <p:spPr bwMode="auto">
          <a:xfrm>
            <a:off x="1414686" y="2277865"/>
            <a:ext cx="1171340" cy="334001"/>
          </a:xfrm>
          <a:custGeom>
            <a:avLst/>
            <a:gdLst>
              <a:gd name="T0" fmla="*/ 19 w 340"/>
              <a:gd name="T1" fmla="*/ 0 h 97"/>
              <a:gd name="T2" fmla="*/ 320 w 340"/>
              <a:gd name="T3" fmla="*/ 0 h 97"/>
              <a:gd name="T4" fmla="*/ 340 w 340"/>
              <a:gd name="T5" fmla="*/ 19 h 97"/>
              <a:gd name="T6" fmla="*/ 340 w 340"/>
              <a:gd name="T7" fmla="*/ 78 h 97"/>
              <a:gd name="T8" fmla="*/ 320 w 340"/>
              <a:gd name="T9" fmla="*/ 97 h 97"/>
              <a:gd name="T10" fmla="*/ 19 w 340"/>
              <a:gd name="T11" fmla="*/ 97 h 97"/>
              <a:gd name="T12" fmla="*/ 0 w 340"/>
              <a:gd name="T13" fmla="*/ 78 h 97"/>
              <a:gd name="T14" fmla="*/ 0 w 340"/>
              <a:gd name="T15" fmla="*/ 19 h 97"/>
              <a:gd name="T16" fmla="*/ 19 w 340"/>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97">
                <a:moveTo>
                  <a:pt x="19" y="0"/>
                </a:moveTo>
                <a:cubicBezTo>
                  <a:pt x="320" y="0"/>
                  <a:pt x="320" y="0"/>
                  <a:pt x="320" y="0"/>
                </a:cubicBezTo>
                <a:cubicBezTo>
                  <a:pt x="331" y="0"/>
                  <a:pt x="340" y="8"/>
                  <a:pt x="340" y="19"/>
                </a:cubicBezTo>
                <a:cubicBezTo>
                  <a:pt x="340" y="78"/>
                  <a:pt x="340" y="78"/>
                  <a:pt x="340" y="78"/>
                </a:cubicBezTo>
                <a:cubicBezTo>
                  <a:pt x="340" y="88"/>
                  <a:pt x="331" y="97"/>
                  <a:pt x="320" y="97"/>
                </a:cubicBezTo>
                <a:cubicBezTo>
                  <a:pt x="19" y="97"/>
                  <a:pt x="19" y="97"/>
                  <a:pt x="19" y="97"/>
                </a:cubicBezTo>
                <a:cubicBezTo>
                  <a:pt x="8" y="97"/>
                  <a:pt x="0" y="88"/>
                  <a:pt x="0" y="78"/>
                </a:cubicBezTo>
                <a:cubicBezTo>
                  <a:pt x="0" y="19"/>
                  <a:pt x="0" y="19"/>
                  <a:pt x="0" y="19"/>
                </a:cubicBezTo>
                <a:cubicBezTo>
                  <a:pt x="0" y="8"/>
                  <a:pt x="8" y="0"/>
                  <a:pt x="19" y="0"/>
                </a:cubicBezTo>
                <a:close/>
              </a:path>
            </a:pathLst>
          </a:custGeom>
          <a:solidFill>
            <a:srgbClr val="FABE00"/>
          </a:solidFill>
          <a:ln>
            <a:noFill/>
          </a:ln>
        </p:spPr>
        <p:txBody>
          <a:bodyPr vert="horz" wrap="square" lIns="83993" tIns="41997" rIns="83993" bIns="41997" numCol="1" anchor="t" anchorCtr="0" compatLnSpc="1"/>
          <a:lstStyle/>
          <a:p>
            <a:pPr algn="ctr"/>
            <a:r>
              <a:rPr lang="zh-CN" altLang="en-US" smtClean="0">
                <a:solidFill>
                  <a:schemeClr val="bg1"/>
                </a:solidFill>
                <a:latin typeface="微软雅黑" panose="020B0503020204020204" pitchFamily="34" charset="-122"/>
                <a:ea typeface="微软雅黑" panose="020B0503020204020204" pitchFamily="34" charset="-122"/>
              </a:rPr>
              <a:t>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Freeform 16"/>
          <p:cNvSpPr/>
          <p:nvPr/>
        </p:nvSpPr>
        <p:spPr bwMode="auto">
          <a:xfrm>
            <a:off x="1414686" y="3911405"/>
            <a:ext cx="1171340" cy="334001"/>
          </a:xfrm>
          <a:custGeom>
            <a:avLst/>
            <a:gdLst>
              <a:gd name="T0" fmla="*/ 19 w 340"/>
              <a:gd name="T1" fmla="*/ 0 h 97"/>
              <a:gd name="T2" fmla="*/ 320 w 340"/>
              <a:gd name="T3" fmla="*/ 0 h 97"/>
              <a:gd name="T4" fmla="*/ 340 w 340"/>
              <a:gd name="T5" fmla="*/ 19 h 97"/>
              <a:gd name="T6" fmla="*/ 340 w 340"/>
              <a:gd name="T7" fmla="*/ 78 h 97"/>
              <a:gd name="T8" fmla="*/ 320 w 340"/>
              <a:gd name="T9" fmla="*/ 97 h 97"/>
              <a:gd name="T10" fmla="*/ 19 w 340"/>
              <a:gd name="T11" fmla="*/ 97 h 97"/>
              <a:gd name="T12" fmla="*/ 0 w 340"/>
              <a:gd name="T13" fmla="*/ 78 h 97"/>
              <a:gd name="T14" fmla="*/ 0 w 340"/>
              <a:gd name="T15" fmla="*/ 19 h 97"/>
              <a:gd name="T16" fmla="*/ 19 w 340"/>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97">
                <a:moveTo>
                  <a:pt x="19" y="0"/>
                </a:moveTo>
                <a:cubicBezTo>
                  <a:pt x="320" y="0"/>
                  <a:pt x="320" y="0"/>
                  <a:pt x="320" y="0"/>
                </a:cubicBezTo>
                <a:cubicBezTo>
                  <a:pt x="331" y="0"/>
                  <a:pt x="340" y="8"/>
                  <a:pt x="340" y="19"/>
                </a:cubicBezTo>
                <a:cubicBezTo>
                  <a:pt x="340" y="78"/>
                  <a:pt x="340" y="78"/>
                  <a:pt x="340" y="78"/>
                </a:cubicBezTo>
                <a:cubicBezTo>
                  <a:pt x="340" y="89"/>
                  <a:pt x="331" y="97"/>
                  <a:pt x="320" y="97"/>
                </a:cubicBezTo>
                <a:cubicBezTo>
                  <a:pt x="19" y="97"/>
                  <a:pt x="19" y="97"/>
                  <a:pt x="19" y="97"/>
                </a:cubicBezTo>
                <a:cubicBezTo>
                  <a:pt x="8" y="97"/>
                  <a:pt x="0" y="89"/>
                  <a:pt x="0" y="78"/>
                </a:cubicBezTo>
                <a:cubicBezTo>
                  <a:pt x="0" y="19"/>
                  <a:pt x="0" y="19"/>
                  <a:pt x="0" y="19"/>
                </a:cubicBezTo>
                <a:cubicBezTo>
                  <a:pt x="0" y="8"/>
                  <a:pt x="8" y="0"/>
                  <a:pt x="19" y="0"/>
                </a:cubicBezTo>
                <a:close/>
              </a:path>
            </a:pathLst>
          </a:custGeom>
          <a:solidFill>
            <a:srgbClr val="D7000F"/>
          </a:solidFill>
          <a:ln>
            <a:noFill/>
          </a:ln>
        </p:spPr>
        <p:txBody>
          <a:bodyPr vert="horz" wrap="square" lIns="83993" tIns="41997" rIns="83993" bIns="41997" numCol="1" anchor="t" anchorCtr="0" compatLnSpc="1"/>
          <a:lstStyle/>
          <a:p>
            <a:pPr algn="ctr"/>
            <a:r>
              <a:rPr lang="zh-CN" altLang="en-US" smtClean="0">
                <a:solidFill>
                  <a:schemeClr val="bg1"/>
                </a:solidFill>
                <a:latin typeface="微软雅黑" panose="020B0503020204020204" pitchFamily="34" charset="-122"/>
                <a:ea typeface="微软雅黑" panose="020B0503020204020204" pitchFamily="34" charset="-122"/>
              </a:rPr>
              <a:t>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414688" y="2717571"/>
            <a:ext cx="2808310" cy="1045077"/>
          </a:xfrm>
          <a:prstGeom prst="rect">
            <a:avLst/>
          </a:prstGeom>
          <a:noFill/>
        </p:spPr>
        <p:txBody>
          <a:bodyPr wrap="square" lIns="83993" tIns="41997" rIns="83993" bIns="41997"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61" name="TextBox 60"/>
          <p:cNvSpPr txBox="1"/>
          <p:nvPr/>
        </p:nvSpPr>
        <p:spPr>
          <a:xfrm>
            <a:off x="1414688" y="4378820"/>
            <a:ext cx="2808310" cy="1045077"/>
          </a:xfrm>
          <a:prstGeom prst="rect">
            <a:avLst/>
          </a:prstGeom>
          <a:noFill/>
        </p:spPr>
        <p:txBody>
          <a:bodyPr wrap="square" lIns="83993" tIns="41997" rIns="83993" bIns="41997"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600877" y="2374333"/>
            <a:ext cx="1246857" cy="300262"/>
          </a:xfrm>
          <a:prstGeom prst="rect">
            <a:avLst/>
          </a:prstGeom>
          <a:noFill/>
        </p:spPr>
        <p:txBody>
          <a:bodyPr wrap="none" lIns="83993" tIns="41997" rIns="83993" bIns="41997"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63" name="TextBox 62"/>
          <p:cNvSpPr txBox="1"/>
          <p:nvPr/>
        </p:nvSpPr>
        <p:spPr>
          <a:xfrm>
            <a:off x="9600877" y="3054780"/>
            <a:ext cx="1246857" cy="300262"/>
          </a:xfrm>
          <a:prstGeom prst="rect">
            <a:avLst/>
          </a:prstGeom>
          <a:noFill/>
        </p:spPr>
        <p:txBody>
          <a:bodyPr wrap="none" lIns="83993" tIns="41997" rIns="83993" bIns="41997"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64" name="TextBox 63"/>
          <p:cNvSpPr txBox="1"/>
          <p:nvPr/>
        </p:nvSpPr>
        <p:spPr>
          <a:xfrm>
            <a:off x="9600877" y="3702362"/>
            <a:ext cx="1246857" cy="300262"/>
          </a:xfrm>
          <a:prstGeom prst="rect">
            <a:avLst/>
          </a:prstGeom>
          <a:noFill/>
        </p:spPr>
        <p:txBody>
          <a:bodyPr wrap="none" lIns="83993" tIns="41997" rIns="83993" bIns="41997"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65" name="TextBox 64"/>
          <p:cNvSpPr txBox="1"/>
          <p:nvPr/>
        </p:nvSpPr>
        <p:spPr>
          <a:xfrm>
            <a:off x="9237273" y="4422868"/>
            <a:ext cx="1246857" cy="300262"/>
          </a:xfrm>
          <a:prstGeom prst="rect">
            <a:avLst/>
          </a:prstGeom>
          <a:noFill/>
        </p:spPr>
        <p:txBody>
          <a:bodyPr wrap="none" lIns="83993" tIns="41997" rIns="83993" bIns="41997"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 calcmode="lin" valueType="num">
                                      <p:cBhvr>
                                        <p:cTn id="16" dur="500" fill="hold"/>
                                        <p:tgtEl>
                                          <p:spTgt spid="54"/>
                                        </p:tgtEl>
                                        <p:attrNameLst>
                                          <p:attrName>style.rotation</p:attrName>
                                        </p:attrNameLst>
                                      </p:cBhvr>
                                      <p:tavLst>
                                        <p:tav tm="0">
                                          <p:val>
                                            <p:fltVal val="360"/>
                                          </p:val>
                                        </p:tav>
                                        <p:tav tm="100000">
                                          <p:val>
                                            <p:fltVal val="0"/>
                                          </p:val>
                                        </p:tav>
                                      </p:tavLst>
                                    </p:anim>
                                    <p:animEffect transition="in" filter="fade">
                                      <p:cBhvr>
                                        <p:cTn id="17" dur="500"/>
                                        <p:tgtEl>
                                          <p:spTgt spid="54"/>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 calcmode="lin" valueType="num">
                                      <p:cBhvr>
                                        <p:cTn id="23" dur="500" fill="hold"/>
                                        <p:tgtEl>
                                          <p:spTgt spid="55"/>
                                        </p:tgtEl>
                                        <p:attrNameLst>
                                          <p:attrName>style.rotation</p:attrName>
                                        </p:attrNameLst>
                                      </p:cBhvr>
                                      <p:tavLst>
                                        <p:tav tm="0">
                                          <p:val>
                                            <p:fltVal val="360"/>
                                          </p:val>
                                        </p:tav>
                                        <p:tav tm="100000">
                                          <p:val>
                                            <p:fltVal val="0"/>
                                          </p:val>
                                        </p:tav>
                                      </p:tavLst>
                                    </p:anim>
                                    <p:animEffect transition="in" filter="fade">
                                      <p:cBhvr>
                                        <p:cTn id="24" dur="500"/>
                                        <p:tgtEl>
                                          <p:spTgt spid="55"/>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 calcmode="lin" valueType="num">
                                      <p:cBhvr>
                                        <p:cTn id="30" dur="500" fill="hold"/>
                                        <p:tgtEl>
                                          <p:spTgt spid="56"/>
                                        </p:tgtEl>
                                        <p:attrNameLst>
                                          <p:attrName>style.rotation</p:attrName>
                                        </p:attrNameLst>
                                      </p:cBhvr>
                                      <p:tavLst>
                                        <p:tav tm="0">
                                          <p:val>
                                            <p:fltVal val="360"/>
                                          </p:val>
                                        </p:tav>
                                        <p:tav tm="100000">
                                          <p:val>
                                            <p:fltVal val="0"/>
                                          </p:val>
                                        </p:tav>
                                      </p:tavLst>
                                    </p:anim>
                                    <p:animEffect transition="in" filter="fade">
                                      <p:cBhvr>
                                        <p:cTn id="31" dur="500"/>
                                        <p:tgtEl>
                                          <p:spTgt spid="56"/>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 calcmode="lin" valueType="num">
                                      <p:cBhvr>
                                        <p:cTn id="37" dur="500" fill="hold"/>
                                        <p:tgtEl>
                                          <p:spTgt spid="57"/>
                                        </p:tgtEl>
                                        <p:attrNameLst>
                                          <p:attrName>style.rotation</p:attrName>
                                        </p:attrNameLst>
                                      </p:cBhvr>
                                      <p:tavLst>
                                        <p:tav tm="0">
                                          <p:val>
                                            <p:fltVal val="360"/>
                                          </p:val>
                                        </p:tav>
                                        <p:tav tm="100000">
                                          <p:val>
                                            <p:fltVal val="0"/>
                                          </p:val>
                                        </p:tav>
                                      </p:tavLst>
                                    </p:anim>
                                    <p:animEffect transition="in" filter="fade">
                                      <p:cBhvr>
                                        <p:cTn id="38" dur="500"/>
                                        <p:tgtEl>
                                          <p:spTgt spid="57"/>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childTnLst>
                          </p:cTn>
                        </p:par>
                        <p:par>
                          <p:cTn id="65" fill="hold">
                            <p:stCondLst>
                              <p:cond delay="3500"/>
                            </p:stCondLst>
                            <p:childTnLst>
                              <p:par>
                                <p:cTn id="66" presetID="52" presetClass="entr" presetSubtype="0"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Scale>
                                      <p:cBhvr>
                                        <p:cTn id="68"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8"/>
                                        </p:tgtEl>
                                        <p:attrNameLst>
                                          <p:attrName>ppt_x</p:attrName>
                                          <p:attrName>ppt_y</p:attrName>
                                        </p:attrNameLst>
                                      </p:cBhvr>
                                    </p:animMotion>
                                    <p:animEffect transition="in" filter="fade">
                                      <p:cBhvr>
                                        <p:cTn id="70" dur="1000"/>
                                        <p:tgtEl>
                                          <p:spTgt spid="58"/>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Scale>
                                      <p:cBhvr>
                                        <p:cTn id="73"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59"/>
                                        </p:tgtEl>
                                        <p:attrNameLst>
                                          <p:attrName>ppt_x</p:attrName>
                                          <p:attrName>ppt_y</p:attrName>
                                        </p:attrNameLst>
                                      </p:cBhvr>
                                    </p:animMotion>
                                    <p:animEffect transition="in" filter="fade">
                                      <p:cBhvr>
                                        <p:cTn id="75" dur="1000"/>
                                        <p:tgtEl>
                                          <p:spTgt spid="59"/>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ipe(left)">
                                      <p:cBhvr>
                                        <p:cTn id="79" dur="500"/>
                                        <p:tgtEl>
                                          <p:spTgt spid="6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桌面\背景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1451" flipH="1">
            <a:off x="8935718" y="799332"/>
            <a:ext cx="3361482" cy="5092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zqq\image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19000"/>
                    </a14:imgEffect>
                  </a14:imgLayer>
                </a14:imgProps>
              </a:ext>
              <a:ext uri="{28A0092B-C50C-407E-A947-70E740481C1C}">
                <a14:useLocalDpi xmlns:a14="http://schemas.microsoft.com/office/drawing/2010/main" val="0"/>
              </a:ext>
            </a:extLst>
          </a:blip>
          <a:srcRect l="4849" t="29688"/>
          <a:stretch>
            <a:fillRect/>
          </a:stretch>
        </p:blipFill>
        <p:spPr bwMode="auto">
          <a:xfrm>
            <a:off x="7167529" y="3060292"/>
            <a:ext cx="5025002" cy="21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4392" y="3116011"/>
            <a:ext cx="5487608" cy="37419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44674" y="4714220"/>
            <a:ext cx="12575760" cy="2143780"/>
            <a:chOff x="-17176" y="3538939"/>
            <a:chExt cx="9161176" cy="1609324"/>
          </a:xfrm>
        </p:grpSpPr>
        <p:pic>
          <p:nvPicPr>
            <p:cNvPr id="6" name="Picture 5" descr="C:\Users\PC\Desktop\zqq\26_0013_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76" y="3538939"/>
              <a:ext cx="8656638" cy="150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p:cNvSpPr>
              <a:spLocks noChangeArrowheads="1"/>
            </p:cNvSpPr>
            <p:nvPr/>
          </p:nvSpPr>
          <p:spPr bwMode="auto">
            <a:xfrm>
              <a:off x="0" y="3871520"/>
              <a:ext cx="9144000" cy="1276743"/>
            </a:xfrm>
            <a:custGeom>
              <a:avLst/>
              <a:gdLst>
                <a:gd name="T0" fmla="*/ 0 w 9144000"/>
                <a:gd name="T1" fmla="*/ 0 h 2245868"/>
                <a:gd name="T2" fmla="*/ 1244600 w 9144000"/>
                <a:gd name="T3" fmla="*/ 115115 h 2245868"/>
                <a:gd name="T4" fmla="*/ 9144000 w 9144000"/>
                <a:gd name="T5" fmla="*/ 0 h 2245868"/>
                <a:gd name="T6" fmla="*/ 9144000 w 9144000"/>
                <a:gd name="T7" fmla="*/ 682203 h 2245868"/>
                <a:gd name="T8" fmla="*/ 0 w 9144000"/>
                <a:gd name="T9" fmla="*/ 682203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Picture 2" descr="C:\Users\PC\Desktop\zqq\20_0006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547140"/>
              <a:ext cx="9144000" cy="115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8"/>
          <p:cNvSpPr>
            <a:spLocks noChangeArrowheads="1"/>
          </p:cNvSpPr>
          <p:nvPr/>
        </p:nvSpPr>
        <p:spPr bwMode="auto">
          <a:xfrm>
            <a:off x="2707572" y="2112492"/>
            <a:ext cx="7323560" cy="900389"/>
          </a:xfrm>
          <a:prstGeom prst="rect">
            <a:avLst/>
          </a:prstGeom>
          <a:solidFill>
            <a:schemeClr val="bg1">
              <a:alpha val="70000"/>
            </a:schemeClr>
          </a:solidFill>
          <a:ln w="19050">
            <a:solidFill>
              <a:srgbClr val="C00000"/>
            </a:solidFill>
          </a:ln>
          <a:effectLst/>
        </p:spPr>
        <p:txBody>
          <a:bodyPr wrap="none" lIns="121908" tIns="60954" rIns="121908" bIns="60954" anchor="ctr"/>
          <a:lstStyle/>
          <a:p>
            <a:endParaRPr lang="zh-CN" altLang="en-US"/>
          </a:p>
        </p:txBody>
      </p:sp>
      <p:sp>
        <p:nvSpPr>
          <p:cNvPr id="14" name="矩形 13"/>
          <p:cNvSpPr/>
          <p:nvPr/>
        </p:nvSpPr>
        <p:spPr>
          <a:xfrm>
            <a:off x="2967312" y="1988840"/>
            <a:ext cx="1196424" cy="1147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spcBef>
                <a:spcPct val="20000"/>
              </a:spcBef>
            </a:pPr>
            <a:endParaRPr lang="zh-CN" altLang="en-US" sz="6400" dirty="0">
              <a:solidFill>
                <a:schemeClr val="accent6">
                  <a:lumMod val="20000"/>
                  <a:lumOff val="80000"/>
                </a:schemeClr>
              </a:solidFill>
              <a:latin typeface="Impact" panose="020B0806030902050204" pitchFamily="34" charset="0"/>
            </a:endParaRPr>
          </a:p>
        </p:txBody>
      </p:sp>
      <p:sp>
        <p:nvSpPr>
          <p:cNvPr id="15" name="文本占位符 4"/>
          <p:cNvSpPr txBox="1"/>
          <p:nvPr/>
        </p:nvSpPr>
        <p:spPr>
          <a:xfrm>
            <a:off x="2807204" y="2071312"/>
            <a:ext cx="1545812" cy="982751"/>
          </a:xfrm>
          <a:prstGeom prst="rect">
            <a:avLst/>
          </a:prstGeom>
          <a:ln>
            <a:noFill/>
          </a:ln>
          <a:effectLst/>
        </p:spPr>
        <p:txBody>
          <a:bodyPr lIns="121908" tIns="60954" rIns="121908" bIns="60954" anchor="ctr" anchorCtr="0">
            <a:noAutofit/>
          </a:bodyPr>
          <a:lstStyle>
            <a:lvl1pPr marL="0" indent="0" algn="ctr" defTabSz="914400" rtl="0" eaLnBrk="1" latinLnBrk="0" hangingPunct="1">
              <a:spcBef>
                <a:spcPct val="20000"/>
              </a:spcBef>
              <a:buFont typeface="Arial" panose="020B0604020202020204" pitchFamily="34" charset="0"/>
              <a:buNone/>
              <a:defRPr sz="5400" kern="1200">
                <a:solidFill>
                  <a:schemeClr val="accent6">
                    <a:lumMod val="20000"/>
                    <a:lumOff val="80000"/>
                  </a:schemeClr>
                </a:solidFill>
                <a:effectLst/>
                <a:latin typeface="Impact" panose="020B080603090205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altLang="zh-CN" dirty="0" smtClean="0"/>
              <a:t>02</a:t>
            </a:r>
            <a:endParaRPr lang="zh-CN" altLang="en-US" dirty="0"/>
          </a:p>
        </p:txBody>
      </p:sp>
      <p:sp>
        <p:nvSpPr>
          <p:cNvPr id="16" name="文本占位符 4"/>
          <p:cNvSpPr txBox="1"/>
          <p:nvPr/>
        </p:nvSpPr>
        <p:spPr>
          <a:xfrm>
            <a:off x="4175244" y="2071312"/>
            <a:ext cx="5764291" cy="982751"/>
          </a:xfrm>
          <a:prstGeom prst="rect">
            <a:avLst/>
          </a:prstGeom>
          <a:effectLst/>
        </p:spPr>
        <p:txBody>
          <a:bodyPr lIns="121908" tIns="60954" rIns="121908" bIns="60954" anchor="ctr" anchorCtr="0">
            <a:no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accent1"/>
                </a:solidFill>
                <a:latin typeface="+mj-ea"/>
                <a:ea typeface="+mj-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lgn="ctr"/>
            <a:r>
              <a:rPr lang="zh-CN" altLang="en-US" sz="4000" dirty="0" smtClean="0">
                <a:solidFill>
                  <a:srgbClr val="C00000"/>
                </a:solidFill>
                <a:latin typeface="微软雅黑" panose="020B0503020204020204" pitchFamily="34" charset="-122"/>
                <a:ea typeface="微软雅黑" panose="020B0503020204020204" pitchFamily="34" charset="-122"/>
              </a:rPr>
              <a:t>单击此处添加目录</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142" y="548679"/>
            <a:ext cx="1918430" cy="1087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5">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1500"/>
                                        <p:tgtEl>
                                          <p:spTgt spid="16">
                                            <p:txEl>
                                              <p:pRg st="0" end="0"/>
                                            </p:txEl>
                                          </p:spTgt>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p:tmplLst>
          <p:tmpl lvl="1">
            <p:tnLst>
              <p:par>
                <p:cTn presetID="53" presetClass="entr" presetSubtype="16"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1000" fill="hold"/>
                        <p:tgtEl>
                          <p:spTgt spid="15"/>
                        </p:tgtEl>
                        <p:attrNameLst>
                          <p:attrName>ppt_w</p:attrName>
                        </p:attrNameLst>
                      </p:cBhvr>
                      <p:tavLst>
                        <p:tav tm="0">
                          <p:val>
                            <p:fltVal val="0"/>
                          </p:val>
                        </p:tav>
                        <p:tav tm="100000">
                          <p:val>
                            <p:strVal val="#ppt_w"/>
                          </p:val>
                        </p:tav>
                      </p:tavLst>
                    </p:anim>
                    <p:anim calcmode="lin" valueType="num">
                      <p:cBhvr>
                        <p:cTn dur="1000" fill="hold"/>
                        <p:tgtEl>
                          <p:spTgt spid="15"/>
                        </p:tgtEl>
                        <p:attrNameLst>
                          <p:attrName>ppt_h</p:attrName>
                        </p:attrNameLst>
                      </p:cBhvr>
                      <p:tavLst>
                        <p:tav tm="0">
                          <p:val>
                            <p:fltVal val="0"/>
                          </p:val>
                        </p:tav>
                        <p:tav tm="100000">
                          <p:val>
                            <p:strVal val="#ppt_h"/>
                          </p:val>
                        </p:tav>
                      </p:tavLst>
                    </p:anim>
                    <p:animEffect transition="in" filter="fade">
                      <p:cBhvr>
                        <p:cTn dur="10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1500"/>
                        <p:tgtEl>
                          <p:spTgt spid="16"/>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743278" y="1943781"/>
            <a:ext cx="3646580" cy="3548636"/>
            <a:chOff x="7607374" y="1943781"/>
            <a:chExt cx="3646580" cy="3548636"/>
          </a:xfrm>
          <a:solidFill>
            <a:srgbClr val="FABE00"/>
          </a:solidFill>
        </p:grpSpPr>
        <p:sp>
          <p:nvSpPr>
            <p:cNvPr id="4" name="Freeform 18"/>
            <p:cNvSpPr/>
            <p:nvPr/>
          </p:nvSpPr>
          <p:spPr bwMode="gray">
            <a:xfrm>
              <a:off x="9924158" y="4625977"/>
              <a:ext cx="830652" cy="866440"/>
            </a:xfrm>
            <a:custGeom>
              <a:avLst/>
              <a:gdLst/>
              <a:ahLst/>
              <a:cxnLst>
                <a:cxn ang="0">
                  <a:pos x="26" y="0"/>
                </a:cxn>
                <a:cxn ang="0">
                  <a:pos x="36" y="0"/>
                </a:cxn>
                <a:cxn ang="0">
                  <a:pos x="102" y="10"/>
                </a:cxn>
                <a:cxn ang="0">
                  <a:pos x="125" y="8"/>
                </a:cxn>
                <a:cxn ang="0">
                  <a:pos x="148" y="24"/>
                </a:cxn>
                <a:cxn ang="0">
                  <a:pos x="169" y="41"/>
                </a:cxn>
                <a:cxn ang="0">
                  <a:pos x="198" y="55"/>
                </a:cxn>
                <a:cxn ang="0">
                  <a:pos x="200" y="58"/>
                </a:cxn>
                <a:cxn ang="0">
                  <a:pos x="215" y="67"/>
                </a:cxn>
                <a:cxn ang="0">
                  <a:pos x="203" y="86"/>
                </a:cxn>
                <a:cxn ang="0">
                  <a:pos x="206" y="171"/>
                </a:cxn>
                <a:cxn ang="0">
                  <a:pos x="223" y="212"/>
                </a:cxn>
                <a:cxn ang="0">
                  <a:pos x="223" y="214"/>
                </a:cxn>
                <a:cxn ang="0">
                  <a:pos x="207" y="233"/>
                </a:cxn>
                <a:cxn ang="0">
                  <a:pos x="206" y="233"/>
                </a:cxn>
                <a:cxn ang="0">
                  <a:pos x="162" y="207"/>
                </a:cxn>
                <a:cxn ang="0">
                  <a:pos x="132" y="175"/>
                </a:cxn>
                <a:cxn ang="0">
                  <a:pos x="122" y="162"/>
                </a:cxn>
                <a:cxn ang="0">
                  <a:pos x="112" y="115"/>
                </a:cxn>
                <a:cxn ang="0">
                  <a:pos x="101" y="98"/>
                </a:cxn>
                <a:cxn ang="0">
                  <a:pos x="94" y="122"/>
                </a:cxn>
                <a:cxn ang="0">
                  <a:pos x="98" y="149"/>
                </a:cxn>
                <a:cxn ang="0">
                  <a:pos x="89" y="162"/>
                </a:cxn>
                <a:cxn ang="0">
                  <a:pos x="77" y="171"/>
                </a:cxn>
                <a:cxn ang="0">
                  <a:pos x="53" y="171"/>
                </a:cxn>
                <a:cxn ang="0">
                  <a:pos x="26" y="149"/>
                </a:cxn>
                <a:cxn ang="0">
                  <a:pos x="18" y="139"/>
                </a:cxn>
                <a:cxn ang="0">
                  <a:pos x="18" y="93"/>
                </a:cxn>
                <a:cxn ang="0">
                  <a:pos x="0" y="43"/>
                </a:cxn>
                <a:cxn ang="0">
                  <a:pos x="0" y="32"/>
                </a:cxn>
                <a:cxn ang="0">
                  <a:pos x="26" y="0"/>
                </a:cxn>
              </a:cxnLst>
              <a:rect l="0" t="0" r="r" b="b"/>
              <a:pathLst>
                <a:path w="223" h="233">
                  <a:moveTo>
                    <a:pt x="26" y="0"/>
                  </a:moveTo>
                  <a:cubicBezTo>
                    <a:pt x="29" y="0"/>
                    <a:pt x="33" y="0"/>
                    <a:pt x="36" y="0"/>
                  </a:cubicBezTo>
                  <a:cubicBezTo>
                    <a:pt x="59" y="5"/>
                    <a:pt x="79" y="10"/>
                    <a:pt x="102" y="10"/>
                  </a:cubicBezTo>
                  <a:cubicBezTo>
                    <a:pt x="109" y="10"/>
                    <a:pt x="118" y="7"/>
                    <a:pt x="125" y="8"/>
                  </a:cubicBezTo>
                  <a:cubicBezTo>
                    <a:pt x="132" y="9"/>
                    <a:pt x="141" y="18"/>
                    <a:pt x="148" y="24"/>
                  </a:cubicBezTo>
                  <a:cubicBezTo>
                    <a:pt x="156" y="29"/>
                    <a:pt x="163" y="37"/>
                    <a:pt x="169" y="41"/>
                  </a:cubicBezTo>
                  <a:cubicBezTo>
                    <a:pt x="178" y="47"/>
                    <a:pt x="190" y="49"/>
                    <a:pt x="198" y="55"/>
                  </a:cubicBezTo>
                  <a:cubicBezTo>
                    <a:pt x="199" y="56"/>
                    <a:pt x="199" y="58"/>
                    <a:pt x="200" y="58"/>
                  </a:cubicBezTo>
                  <a:cubicBezTo>
                    <a:pt x="204" y="61"/>
                    <a:pt x="212" y="60"/>
                    <a:pt x="215" y="67"/>
                  </a:cubicBezTo>
                  <a:cubicBezTo>
                    <a:pt x="213" y="76"/>
                    <a:pt x="207" y="80"/>
                    <a:pt x="203" y="86"/>
                  </a:cubicBezTo>
                  <a:cubicBezTo>
                    <a:pt x="202" y="116"/>
                    <a:pt x="201" y="145"/>
                    <a:pt x="206" y="171"/>
                  </a:cubicBezTo>
                  <a:cubicBezTo>
                    <a:pt x="209" y="187"/>
                    <a:pt x="220" y="198"/>
                    <a:pt x="223" y="212"/>
                  </a:cubicBezTo>
                  <a:cubicBezTo>
                    <a:pt x="223" y="212"/>
                    <a:pt x="223" y="213"/>
                    <a:pt x="223" y="214"/>
                  </a:cubicBezTo>
                  <a:cubicBezTo>
                    <a:pt x="221" y="223"/>
                    <a:pt x="216" y="230"/>
                    <a:pt x="207" y="233"/>
                  </a:cubicBezTo>
                  <a:cubicBezTo>
                    <a:pt x="207" y="233"/>
                    <a:pt x="206" y="233"/>
                    <a:pt x="206" y="233"/>
                  </a:cubicBezTo>
                  <a:cubicBezTo>
                    <a:pt x="187" y="229"/>
                    <a:pt x="176" y="219"/>
                    <a:pt x="162" y="207"/>
                  </a:cubicBezTo>
                  <a:cubicBezTo>
                    <a:pt x="150" y="197"/>
                    <a:pt x="142" y="189"/>
                    <a:pt x="132" y="175"/>
                  </a:cubicBezTo>
                  <a:cubicBezTo>
                    <a:pt x="129" y="171"/>
                    <a:pt x="124" y="166"/>
                    <a:pt x="122" y="162"/>
                  </a:cubicBezTo>
                  <a:cubicBezTo>
                    <a:pt x="116" y="148"/>
                    <a:pt x="118" y="131"/>
                    <a:pt x="112" y="115"/>
                  </a:cubicBezTo>
                  <a:cubicBezTo>
                    <a:pt x="110" y="109"/>
                    <a:pt x="104" y="105"/>
                    <a:pt x="101" y="98"/>
                  </a:cubicBezTo>
                  <a:cubicBezTo>
                    <a:pt x="96" y="102"/>
                    <a:pt x="93" y="112"/>
                    <a:pt x="94" y="122"/>
                  </a:cubicBezTo>
                  <a:cubicBezTo>
                    <a:pt x="94" y="131"/>
                    <a:pt x="100" y="141"/>
                    <a:pt x="98" y="149"/>
                  </a:cubicBezTo>
                  <a:cubicBezTo>
                    <a:pt x="98" y="155"/>
                    <a:pt x="92" y="159"/>
                    <a:pt x="89" y="162"/>
                  </a:cubicBezTo>
                  <a:cubicBezTo>
                    <a:pt x="85" y="165"/>
                    <a:pt x="81" y="168"/>
                    <a:pt x="77" y="171"/>
                  </a:cubicBezTo>
                  <a:cubicBezTo>
                    <a:pt x="69" y="173"/>
                    <a:pt x="62" y="174"/>
                    <a:pt x="53" y="171"/>
                  </a:cubicBezTo>
                  <a:cubicBezTo>
                    <a:pt x="39" y="165"/>
                    <a:pt x="33" y="160"/>
                    <a:pt x="26" y="149"/>
                  </a:cubicBezTo>
                  <a:cubicBezTo>
                    <a:pt x="23" y="146"/>
                    <a:pt x="19" y="142"/>
                    <a:pt x="18" y="139"/>
                  </a:cubicBezTo>
                  <a:cubicBezTo>
                    <a:pt x="13" y="125"/>
                    <a:pt x="19" y="109"/>
                    <a:pt x="18" y="93"/>
                  </a:cubicBezTo>
                  <a:cubicBezTo>
                    <a:pt x="16" y="73"/>
                    <a:pt x="1" y="60"/>
                    <a:pt x="0" y="43"/>
                  </a:cubicBezTo>
                  <a:cubicBezTo>
                    <a:pt x="0" y="39"/>
                    <a:pt x="0" y="36"/>
                    <a:pt x="0" y="32"/>
                  </a:cubicBezTo>
                  <a:cubicBezTo>
                    <a:pt x="2" y="16"/>
                    <a:pt x="10" y="4"/>
                    <a:pt x="26" y="0"/>
                  </a:cubicBezTo>
                  <a:close/>
                </a:path>
              </a:pathLst>
            </a:custGeom>
            <a:grpFill/>
            <a:ln w="9525">
              <a:solidFill>
                <a:schemeClr val="bg1"/>
              </a:solidFill>
              <a:round/>
            </a:ln>
          </p:spPr>
          <p:txBody>
            <a:bodyPr/>
            <a:lstStyle/>
            <a:p>
              <a:endParaRPr lang="de-DE"/>
            </a:p>
          </p:txBody>
        </p:sp>
        <p:sp>
          <p:nvSpPr>
            <p:cNvPr id="5" name="Freeform 19"/>
            <p:cNvSpPr>
              <a:spLocks noEditPoints="1"/>
            </p:cNvSpPr>
            <p:nvPr/>
          </p:nvSpPr>
          <p:spPr bwMode="gray">
            <a:xfrm>
              <a:off x="7893676" y="3149263"/>
              <a:ext cx="3360278" cy="1700859"/>
            </a:xfrm>
            <a:custGeom>
              <a:avLst/>
              <a:gdLst/>
              <a:ahLst/>
              <a:cxnLst>
                <a:cxn ang="0">
                  <a:pos x="903" y="83"/>
                </a:cxn>
                <a:cxn ang="0">
                  <a:pos x="891" y="127"/>
                </a:cxn>
                <a:cxn ang="0">
                  <a:pos x="839" y="216"/>
                </a:cxn>
                <a:cxn ang="0">
                  <a:pos x="813" y="308"/>
                </a:cxn>
                <a:cxn ang="0">
                  <a:pos x="803" y="395"/>
                </a:cxn>
                <a:cxn ang="0">
                  <a:pos x="748" y="457"/>
                </a:cxn>
                <a:cxn ang="0">
                  <a:pos x="703" y="456"/>
                </a:cxn>
                <a:cxn ang="0">
                  <a:pos x="640" y="440"/>
                </a:cxn>
                <a:cxn ang="0">
                  <a:pos x="648" y="383"/>
                </a:cxn>
                <a:cxn ang="0">
                  <a:pos x="675" y="356"/>
                </a:cxn>
                <a:cxn ang="0">
                  <a:pos x="595" y="281"/>
                </a:cxn>
                <a:cxn ang="0">
                  <a:pos x="511" y="257"/>
                </a:cxn>
                <a:cxn ang="0">
                  <a:pos x="426" y="226"/>
                </a:cxn>
                <a:cxn ang="0">
                  <a:pos x="369" y="194"/>
                </a:cxn>
                <a:cxn ang="0">
                  <a:pos x="341" y="202"/>
                </a:cxn>
                <a:cxn ang="0">
                  <a:pos x="327" y="205"/>
                </a:cxn>
                <a:cxn ang="0">
                  <a:pos x="303" y="212"/>
                </a:cxn>
                <a:cxn ang="0">
                  <a:pos x="264" y="229"/>
                </a:cxn>
                <a:cxn ang="0">
                  <a:pos x="126" y="253"/>
                </a:cxn>
                <a:cxn ang="0">
                  <a:pos x="65" y="241"/>
                </a:cxn>
                <a:cxn ang="0">
                  <a:pos x="21" y="194"/>
                </a:cxn>
                <a:cxn ang="0">
                  <a:pos x="9" y="142"/>
                </a:cxn>
                <a:cxn ang="0">
                  <a:pos x="44" y="115"/>
                </a:cxn>
                <a:cxn ang="0">
                  <a:pos x="64" y="86"/>
                </a:cxn>
                <a:cxn ang="0">
                  <a:pos x="133" y="49"/>
                </a:cxn>
                <a:cxn ang="0">
                  <a:pos x="226" y="25"/>
                </a:cxn>
                <a:cxn ang="0">
                  <a:pos x="369" y="12"/>
                </a:cxn>
                <a:cxn ang="0">
                  <a:pos x="422" y="21"/>
                </a:cxn>
                <a:cxn ang="0">
                  <a:pos x="454" y="21"/>
                </a:cxn>
                <a:cxn ang="0">
                  <a:pos x="548" y="16"/>
                </a:cxn>
                <a:cxn ang="0">
                  <a:pos x="578" y="16"/>
                </a:cxn>
                <a:cxn ang="0">
                  <a:pos x="699" y="2"/>
                </a:cxn>
                <a:cxn ang="0">
                  <a:pos x="876" y="38"/>
                </a:cxn>
                <a:cxn ang="0">
                  <a:pos x="903" y="82"/>
                </a:cxn>
                <a:cxn ang="0">
                  <a:pos x="729" y="236"/>
                </a:cxn>
                <a:cxn ang="0">
                  <a:pos x="751" y="160"/>
                </a:cxn>
                <a:cxn ang="0">
                  <a:pos x="656" y="162"/>
                </a:cxn>
              </a:cxnLst>
              <a:rect l="0" t="0" r="r" b="b"/>
              <a:pathLst>
                <a:path w="903" h="457">
                  <a:moveTo>
                    <a:pt x="903" y="82"/>
                  </a:moveTo>
                  <a:cubicBezTo>
                    <a:pt x="903" y="82"/>
                    <a:pt x="903" y="82"/>
                    <a:pt x="903" y="83"/>
                  </a:cubicBezTo>
                  <a:cubicBezTo>
                    <a:pt x="900" y="89"/>
                    <a:pt x="901" y="103"/>
                    <a:pt x="898" y="112"/>
                  </a:cubicBezTo>
                  <a:cubicBezTo>
                    <a:pt x="897" y="117"/>
                    <a:pt x="893" y="122"/>
                    <a:pt x="891" y="127"/>
                  </a:cubicBezTo>
                  <a:cubicBezTo>
                    <a:pt x="886" y="140"/>
                    <a:pt x="881" y="149"/>
                    <a:pt x="873" y="160"/>
                  </a:cubicBezTo>
                  <a:cubicBezTo>
                    <a:pt x="862" y="178"/>
                    <a:pt x="850" y="196"/>
                    <a:pt x="839" y="216"/>
                  </a:cubicBezTo>
                  <a:cubicBezTo>
                    <a:pt x="826" y="244"/>
                    <a:pt x="813" y="270"/>
                    <a:pt x="798" y="294"/>
                  </a:cubicBezTo>
                  <a:cubicBezTo>
                    <a:pt x="801" y="300"/>
                    <a:pt x="809" y="303"/>
                    <a:pt x="813" y="308"/>
                  </a:cubicBezTo>
                  <a:cubicBezTo>
                    <a:pt x="824" y="320"/>
                    <a:pt x="827" y="337"/>
                    <a:pt x="822" y="359"/>
                  </a:cubicBezTo>
                  <a:cubicBezTo>
                    <a:pt x="819" y="375"/>
                    <a:pt x="812" y="385"/>
                    <a:pt x="803" y="395"/>
                  </a:cubicBezTo>
                  <a:cubicBezTo>
                    <a:pt x="790" y="409"/>
                    <a:pt x="769" y="414"/>
                    <a:pt x="752" y="425"/>
                  </a:cubicBezTo>
                  <a:cubicBezTo>
                    <a:pt x="751" y="436"/>
                    <a:pt x="748" y="445"/>
                    <a:pt x="748" y="457"/>
                  </a:cubicBezTo>
                  <a:cubicBezTo>
                    <a:pt x="748" y="457"/>
                    <a:pt x="748" y="457"/>
                    <a:pt x="747" y="457"/>
                  </a:cubicBezTo>
                  <a:cubicBezTo>
                    <a:pt x="736" y="452"/>
                    <a:pt x="713" y="445"/>
                    <a:pt x="703" y="456"/>
                  </a:cubicBezTo>
                  <a:cubicBezTo>
                    <a:pt x="688" y="446"/>
                    <a:pt x="673" y="435"/>
                    <a:pt x="668" y="414"/>
                  </a:cubicBezTo>
                  <a:cubicBezTo>
                    <a:pt x="656" y="419"/>
                    <a:pt x="648" y="434"/>
                    <a:pt x="640" y="440"/>
                  </a:cubicBezTo>
                  <a:cubicBezTo>
                    <a:pt x="633" y="427"/>
                    <a:pt x="625" y="411"/>
                    <a:pt x="618" y="403"/>
                  </a:cubicBezTo>
                  <a:cubicBezTo>
                    <a:pt x="633" y="402"/>
                    <a:pt x="640" y="392"/>
                    <a:pt x="648" y="383"/>
                  </a:cubicBezTo>
                  <a:cubicBezTo>
                    <a:pt x="653" y="378"/>
                    <a:pt x="658" y="375"/>
                    <a:pt x="663" y="371"/>
                  </a:cubicBezTo>
                  <a:cubicBezTo>
                    <a:pt x="668" y="366"/>
                    <a:pt x="671" y="361"/>
                    <a:pt x="675" y="356"/>
                  </a:cubicBezTo>
                  <a:cubicBezTo>
                    <a:pt x="680" y="352"/>
                    <a:pt x="687" y="350"/>
                    <a:pt x="689" y="343"/>
                  </a:cubicBezTo>
                  <a:cubicBezTo>
                    <a:pt x="659" y="323"/>
                    <a:pt x="625" y="303"/>
                    <a:pt x="595" y="281"/>
                  </a:cubicBezTo>
                  <a:cubicBezTo>
                    <a:pt x="583" y="274"/>
                    <a:pt x="575" y="263"/>
                    <a:pt x="564" y="259"/>
                  </a:cubicBezTo>
                  <a:cubicBezTo>
                    <a:pt x="545" y="254"/>
                    <a:pt x="527" y="258"/>
                    <a:pt x="511" y="257"/>
                  </a:cubicBezTo>
                  <a:cubicBezTo>
                    <a:pt x="489" y="257"/>
                    <a:pt x="471" y="249"/>
                    <a:pt x="454" y="241"/>
                  </a:cubicBezTo>
                  <a:cubicBezTo>
                    <a:pt x="444" y="236"/>
                    <a:pt x="433" y="231"/>
                    <a:pt x="426" y="226"/>
                  </a:cubicBezTo>
                  <a:cubicBezTo>
                    <a:pt x="416" y="219"/>
                    <a:pt x="409" y="208"/>
                    <a:pt x="399" y="200"/>
                  </a:cubicBezTo>
                  <a:cubicBezTo>
                    <a:pt x="387" y="202"/>
                    <a:pt x="376" y="194"/>
                    <a:pt x="369" y="194"/>
                  </a:cubicBezTo>
                  <a:cubicBezTo>
                    <a:pt x="365" y="194"/>
                    <a:pt x="362" y="198"/>
                    <a:pt x="356" y="200"/>
                  </a:cubicBezTo>
                  <a:cubicBezTo>
                    <a:pt x="352" y="201"/>
                    <a:pt x="346" y="200"/>
                    <a:pt x="341" y="202"/>
                  </a:cubicBezTo>
                  <a:cubicBezTo>
                    <a:pt x="339" y="202"/>
                    <a:pt x="338" y="204"/>
                    <a:pt x="335" y="205"/>
                  </a:cubicBezTo>
                  <a:cubicBezTo>
                    <a:pt x="332" y="205"/>
                    <a:pt x="329" y="204"/>
                    <a:pt x="327" y="205"/>
                  </a:cubicBezTo>
                  <a:cubicBezTo>
                    <a:pt x="322" y="206"/>
                    <a:pt x="319" y="211"/>
                    <a:pt x="314" y="212"/>
                  </a:cubicBezTo>
                  <a:cubicBezTo>
                    <a:pt x="311" y="213"/>
                    <a:pt x="306" y="212"/>
                    <a:pt x="303" y="212"/>
                  </a:cubicBezTo>
                  <a:cubicBezTo>
                    <a:pt x="297" y="214"/>
                    <a:pt x="291" y="218"/>
                    <a:pt x="284" y="221"/>
                  </a:cubicBezTo>
                  <a:cubicBezTo>
                    <a:pt x="278" y="224"/>
                    <a:pt x="271" y="226"/>
                    <a:pt x="264" y="229"/>
                  </a:cubicBezTo>
                  <a:cubicBezTo>
                    <a:pt x="243" y="236"/>
                    <a:pt x="221" y="239"/>
                    <a:pt x="195" y="242"/>
                  </a:cubicBezTo>
                  <a:cubicBezTo>
                    <a:pt x="171" y="245"/>
                    <a:pt x="151" y="250"/>
                    <a:pt x="126" y="253"/>
                  </a:cubicBezTo>
                  <a:cubicBezTo>
                    <a:pt x="113" y="254"/>
                    <a:pt x="98" y="257"/>
                    <a:pt x="89" y="256"/>
                  </a:cubicBezTo>
                  <a:cubicBezTo>
                    <a:pt x="81" y="254"/>
                    <a:pt x="72" y="247"/>
                    <a:pt x="65" y="241"/>
                  </a:cubicBezTo>
                  <a:cubicBezTo>
                    <a:pt x="56" y="235"/>
                    <a:pt x="48" y="229"/>
                    <a:pt x="43" y="224"/>
                  </a:cubicBezTo>
                  <a:cubicBezTo>
                    <a:pt x="34" y="215"/>
                    <a:pt x="29" y="204"/>
                    <a:pt x="21" y="194"/>
                  </a:cubicBezTo>
                  <a:cubicBezTo>
                    <a:pt x="14" y="184"/>
                    <a:pt x="6" y="175"/>
                    <a:pt x="0" y="164"/>
                  </a:cubicBezTo>
                  <a:cubicBezTo>
                    <a:pt x="3" y="157"/>
                    <a:pt x="6" y="150"/>
                    <a:pt x="9" y="142"/>
                  </a:cubicBezTo>
                  <a:cubicBezTo>
                    <a:pt x="15" y="137"/>
                    <a:pt x="19" y="133"/>
                    <a:pt x="25" y="128"/>
                  </a:cubicBezTo>
                  <a:cubicBezTo>
                    <a:pt x="31" y="123"/>
                    <a:pt x="39" y="121"/>
                    <a:pt x="44" y="115"/>
                  </a:cubicBezTo>
                  <a:cubicBezTo>
                    <a:pt x="48" y="112"/>
                    <a:pt x="50" y="105"/>
                    <a:pt x="53" y="100"/>
                  </a:cubicBezTo>
                  <a:cubicBezTo>
                    <a:pt x="56" y="95"/>
                    <a:pt x="60" y="90"/>
                    <a:pt x="64" y="86"/>
                  </a:cubicBezTo>
                  <a:cubicBezTo>
                    <a:pt x="71" y="76"/>
                    <a:pt x="75" y="65"/>
                    <a:pt x="86" y="59"/>
                  </a:cubicBezTo>
                  <a:cubicBezTo>
                    <a:pt x="105" y="58"/>
                    <a:pt x="117" y="54"/>
                    <a:pt x="133" y="49"/>
                  </a:cubicBezTo>
                  <a:cubicBezTo>
                    <a:pt x="143" y="46"/>
                    <a:pt x="153" y="44"/>
                    <a:pt x="164" y="40"/>
                  </a:cubicBezTo>
                  <a:cubicBezTo>
                    <a:pt x="184" y="34"/>
                    <a:pt x="205" y="30"/>
                    <a:pt x="226" y="25"/>
                  </a:cubicBezTo>
                  <a:cubicBezTo>
                    <a:pt x="258" y="17"/>
                    <a:pt x="292" y="12"/>
                    <a:pt x="330" y="12"/>
                  </a:cubicBezTo>
                  <a:cubicBezTo>
                    <a:pt x="342" y="12"/>
                    <a:pt x="357" y="10"/>
                    <a:pt x="369" y="12"/>
                  </a:cubicBezTo>
                  <a:cubicBezTo>
                    <a:pt x="379" y="13"/>
                    <a:pt x="388" y="20"/>
                    <a:pt x="399" y="21"/>
                  </a:cubicBezTo>
                  <a:cubicBezTo>
                    <a:pt x="405" y="22"/>
                    <a:pt x="414" y="22"/>
                    <a:pt x="422" y="21"/>
                  </a:cubicBezTo>
                  <a:cubicBezTo>
                    <a:pt x="426" y="21"/>
                    <a:pt x="431" y="18"/>
                    <a:pt x="436" y="18"/>
                  </a:cubicBezTo>
                  <a:cubicBezTo>
                    <a:pt x="442" y="18"/>
                    <a:pt x="448" y="21"/>
                    <a:pt x="454" y="21"/>
                  </a:cubicBezTo>
                  <a:cubicBezTo>
                    <a:pt x="477" y="23"/>
                    <a:pt x="506" y="21"/>
                    <a:pt x="525" y="18"/>
                  </a:cubicBezTo>
                  <a:cubicBezTo>
                    <a:pt x="533" y="17"/>
                    <a:pt x="541" y="15"/>
                    <a:pt x="548" y="16"/>
                  </a:cubicBezTo>
                  <a:cubicBezTo>
                    <a:pt x="553" y="16"/>
                    <a:pt x="559" y="19"/>
                    <a:pt x="564" y="19"/>
                  </a:cubicBezTo>
                  <a:cubicBezTo>
                    <a:pt x="568" y="19"/>
                    <a:pt x="573" y="17"/>
                    <a:pt x="578" y="16"/>
                  </a:cubicBezTo>
                  <a:cubicBezTo>
                    <a:pt x="584" y="14"/>
                    <a:pt x="589" y="13"/>
                    <a:pt x="595" y="13"/>
                  </a:cubicBezTo>
                  <a:cubicBezTo>
                    <a:pt x="626" y="8"/>
                    <a:pt x="664" y="0"/>
                    <a:pt x="699" y="2"/>
                  </a:cubicBezTo>
                  <a:cubicBezTo>
                    <a:pt x="746" y="4"/>
                    <a:pt x="793" y="18"/>
                    <a:pt x="834" y="26"/>
                  </a:cubicBezTo>
                  <a:cubicBezTo>
                    <a:pt x="849" y="29"/>
                    <a:pt x="864" y="31"/>
                    <a:pt x="876" y="38"/>
                  </a:cubicBezTo>
                  <a:cubicBezTo>
                    <a:pt x="885" y="42"/>
                    <a:pt x="897" y="55"/>
                    <a:pt x="900" y="64"/>
                  </a:cubicBezTo>
                  <a:cubicBezTo>
                    <a:pt x="902" y="71"/>
                    <a:pt x="900" y="77"/>
                    <a:pt x="903" y="82"/>
                  </a:cubicBezTo>
                  <a:close/>
                  <a:moveTo>
                    <a:pt x="656" y="162"/>
                  </a:moveTo>
                  <a:cubicBezTo>
                    <a:pt x="675" y="192"/>
                    <a:pt x="699" y="217"/>
                    <a:pt x="729" y="236"/>
                  </a:cubicBezTo>
                  <a:cubicBezTo>
                    <a:pt x="734" y="222"/>
                    <a:pt x="736" y="205"/>
                    <a:pt x="740" y="190"/>
                  </a:cubicBezTo>
                  <a:cubicBezTo>
                    <a:pt x="742" y="178"/>
                    <a:pt x="747" y="168"/>
                    <a:pt x="751" y="160"/>
                  </a:cubicBezTo>
                  <a:cubicBezTo>
                    <a:pt x="752" y="158"/>
                    <a:pt x="757" y="153"/>
                    <a:pt x="753" y="151"/>
                  </a:cubicBezTo>
                  <a:cubicBezTo>
                    <a:pt x="725" y="159"/>
                    <a:pt x="690" y="160"/>
                    <a:pt x="656" y="162"/>
                  </a:cubicBezTo>
                  <a:close/>
                </a:path>
              </a:pathLst>
            </a:custGeom>
            <a:grpFill/>
            <a:ln w="9525">
              <a:solidFill>
                <a:schemeClr val="bg1"/>
              </a:solidFill>
              <a:round/>
            </a:ln>
          </p:spPr>
          <p:txBody>
            <a:bodyPr/>
            <a:lstStyle/>
            <a:p>
              <a:endParaRPr lang="de-DE"/>
            </a:p>
          </p:txBody>
        </p:sp>
        <p:sp>
          <p:nvSpPr>
            <p:cNvPr id="6" name="Freeform 20"/>
            <p:cNvSpPr/>
            <p:nvPr/>
          </p:nvSpPr>
          <p:spPr bwMode="gray">
            <a:xfrm>
              <a:off x="8255320" y="1943781"/>
              <a:ext cx="1350515" cy="2128428"/>
            </a:xfrm>
            <a:custGeom>
              <a:avLst/>
              <a:gdLst/>
              <a:ahLst/>
              <a:cxnLst>
                <a:cxn ang="0">
                  <a:pos x="315" y="60"/>
                </a:cxn>
                <a:cxn ang="0">
                  <a:pos x="324" y="52"/>
                </a:cxn>
                <a:cxn ang="0">
                  <a:pos x="344" y="21"/>
                </a:cxn>
                <a:cxn ang="0">
                  <a:pos x="347" y="37"/>
                </a:cxn>
                <a:cxn ang="0">
                  <a:pos x="329" y="73"/>
                </a:cxn>
                <a:cxn ang="0">
                  <a:pos x="324" y="90"/>
                </a:cxn>
                <a:cxn ang="0">
                  <a:pos x="335" y="82"/>
                </a:cxn>
                <a:cxn ang="0">
                  <a:pos x="343" y="71"/>
                </a:cxn>
                <a:cxn ang="0">
                  <a:pos x="357" y="51"/>
                </a:cxn>
                <a:cxn ang="0">
                  <a:pos x="336" y="116"/>
                </a:cxn>
                <a:cxn ang="0">
                  <a:pos x="320" y="140"/>
                </a:cxn>
                <a:cxn ang="0">
                  <a:pos x="303" y="182"/>
                </a:cxn>
                <a:cxn ang="0">
                  <a:pos x="298" y="314"/>
                </a:cxn>
                <a:cxn ang="0">
                  <a:pos x="288" y="362"/>
                </a:cxn>
                <a:cxn ang="0">
                  <a:pos x="283" y="376"/>
                </a:cxn>
                <a:cxn ang="0">
                  <a:pos x="283" y="389"/>
                </a:cxn>
                <a:cxn ang="0">
                  <a:pos x="258" y="414"/>
                </a:cxn>
                <a:cxn ang="0">
                  <a:pos x="228" y="436"/>
                </a:cxn>
                <a:cxn ang="0">
                  <a:pos x="193" y="470"/>
                </a:cxn>
                <a:cxn ang="0">
                  <a:pos x="171" y="485"/>
                </a:cxn>
                <a:cxn ang="0">
                  <a:pos x="135" y="539"/>
                </a:cxn>
                <a:cxn ang="0">
                  <a:pos x="121" y="549"/>
                </a:cxn>
                <a:cxn ang="0">
                  <a:pos x="107" y="557"/>
                </a:cxn>
                <a:cxn ang="0">
                  <a:pos x="76" y="564"/>
                </a:cxn>
                <a:cxn ang="0">
                  <a:pos x="45" y="571"/>
                </a:cxn>
                <a:cxn ang="0">
                  <a:pos x="23" y="564"/>
                </a:cxn>
                <a:cxn ang="0">
                  <a:pos x="9" y="550"/>
                </a:cxn>
                <a:cxn ang="0">
                  <a:pos x="2" y="525"/>
                </a:cxn>
                <a:cxn ang="0">
                  <a:pos x="1" y="484"/>
                </a:cxn>
                <a:cxn ang="0">
                  <a:pos x="13" y="447"/>
                </a:cxn>
                <a:cxn ang="0">
                  <a:pos x="36" y="405"/>
                </a:cxn>
                <a:cxn ang="0">
                  <a:pos x="83" y="380"/>
                </a:cxn>
                <a:cxn ang="0">
                  <a:pos x="115" y="404"/>
                </a:cxn>
                <a:cxn ang="0">
                  <a:pos x="206" y="361"/>
                </a:cxn>
                <a:cxn ang="0">
                  <a:pos x="228" y="275"/>
                </a:cxn>
                <a:cxn ang="0">
                  <a:pos x="237" y="249"/>
                </a:cxn>
                <a:cxn ang="0">
                  <a:pos x="246" y="167"/>
                </a:cxn>
                <a:cxn ang="0">
                  <a:pos x="255" y="142"/>
                </a:cxn>
                <a:cxn ang="0">
                  <a:pos x="256" y="115"/>
                </a:cxn>
                <a:cxn ang="0">
                  <a:pos x="254" y="81"/>
                </a:cxn>
                <a:cxn ang="0">
                  <a:pos x="260" y="72"/>
                </a:cxn>
                <a:cxn ang="0">
                  <a:pos x="278" y="40"/>
                </a:cxn>
                <a:cxn ang="0">
                  <a:pos x="279" y="27"/>
                </a:cxn>
                <a:cxn ang="0">
                  <a:pos x="286" y="31"/>
                </a:cxn>
                <a:cxn ang="0">
                  <a:pos x="324" y="10"/>
                </a:cxn>
                <a:cxn ang="0">
                  <a:pos x="340" y="9"/>
                </a:cxn>
                <a:cxn ang="0">
                  <a:pos x="327" y="34"/>
                </a:cxn>
                <a:cxn ang="0">
                  <a:pos x="315" y="60"/>
                </a:cxn>
              </a:cxnLst>
              <a:rect l="0" t="0" r="r" b="b"/>
              <a:pathLst>
                <a:path w="363" h="572">
                  <a:moveTo>
                    <a:pt x="315" y="60"/>
                  </a:moveTo>
                  <a:cubicBezTo>
                    <a:pt x="319" y="60"/>
                    <a:pt x="322" y="55"/>
                    <a:pt x="324" y="52"/>
                  </a:cubicBezTo>
                  <a:cubicBezTo>
                    <a:pt x="327" y="46"/>
                    <a:pt x="335" y="20"/>
                    <a:pt x="344" y="21"/>
                  </a:cubicBezTo>
                  <a:cubicBezTo>
                    <a:pt x="352" y="21"/>
                    <a:pt x="350" y="30"/>
                    <a:pt x="347" y="37"/>
                  </a:cubicBezTo>
                  <a:cubicBezTo>
                    <a:pt x="342" y="50"/>
                    <a:pt x="335" y="61"/>
                    <a:pt x="329" y="73"/>
                  </a:cubicBezTo>
                  <a:cubicBezTo>
                    <a:pt x="326" y="78"/>
                    <a:pt x="320" y="84"/>
                    <a:pt x="324" y="90"/>
                  </a:cubicBezTo>
                  <a:cubicBezTo>
                    <a:pt x="330" y="92"/>
                    <a:pt x="333" y="86"/>
                    <a:pt x="335" y="82"/>
                  </a:cubicBezTo>
                  <a:cubicBezTo>
                    <a:pt x="338" y="79"/>
                    <a:pt x="341" y="75"/>
                    <a:pt x="343" y="71"/>
                  </a:cubicBezTo>
                  <a:cubicBezTo>
                    <a:pt x="347" y="62"/>
                    <a:pt x="345" y="48"/>
                    <a:pt x="357" y="51"/>
                  </a:cubicBezTo>
                  <a:cubicBezTo>
                    <a:pt x="363" y="78"/>
                    <a:pt x="335" y="87"/>
                    <a:pt x="336" y="116"/>
                  </a:cubicBezTo>
                  <a:cubicBezTo>
                    <a:pt x="331" y="123"/>
                    <a:pt x="327" y="131"/>
                    <a:pt x="320" y="140"/>
                  </a:cubicBezTo>
                  <a:cubicBezTo>
                    <a:pt x="311" y="152"/>
                    <a:pt x="304" y="161"/>
                    <a:pt x="303" y="182"/>
                  </a:cubicBezTo>
                  <a:cubicBezTo>
                    <a:pt x="300" y="222"/>
                    <a:pt x="304" y="271"/>
                    <a:pt x="298" y="314"/>
                  </a:cubicBezTo>
                  <a:cubicBezTo>
                    <a:pt x="296" y="330"/>
                    <a:pt x="292" y="345"/>
                    <a:pt x="288" y="362"/>
                  </a:cubicBezTo>
                  <a:cubicBezTo>
                    <a:pt x="287" y="367"/>
                    <a:pt x="284" y="372"/>
                    <a:pt x="283" y="376"/>
                  </a:cubicBezTo>
                  <a:cubicBezTo>
                    <a:pt x="283" y="381"/>
                    <a:pt x="284" y="386"/>
                    <a:pt x="283" y="389"/>
                  </a:cubicBezTo>
                  <a:cubicBezTo>
                    <a:pt x="281" y="398"/>
                    <a:pt x="268" y="407"/>
                    <a:pt x="258" y="414"/>
                  </a:cubicBezTo>
                  <a:cubicBezTo>
                    <a:pt x="247" y="423"/>
                    <a:pt x="237" y="428"/>
                    <a:pt x="228" y="436"/>
                  </a:cubicBezTo>
                  <a:cubicBezTo>
                    <a:pt x="216" y="446"/>
                    <a:pt x="205" y="461"/>
                    <a:pt x="193" y="470"/>
                  </a:cubicBezTo>
                  <a:cubicBezTo>
                    <a:pt x="186" y="476"/>
                    <a:pt x="177" y="478"/>
                    <a:pt x="171" y="485"/>
                  </a:cubicBezTo>
                  <a:cubicBezTo>
                    <a:pt x="175" y="516"/>
                    <a:pt x="154" y="525"/>
                    <a:pt x="135" y="539"/>
                  </a:cubicBezTo>
                  <a:cubicBezTo>
                    <a:pt x="130" y="542"/>
                    <a:pt x="127" y="546"/>
                    <a:pt x="121" y="549"/>
                  </a:cubicBezTo>
                  <a:cubicBezTo>
                    <a:pt x="117" y="551"/>
                    <a:pt x="112" y="556"/>
                    <a:pt x="107" y="557"/>
                  </a:cubicBezTo>
                  <a:cubicBezTo>
                    <a:pt x="100" y="560"/>
                    <a:pt x="87" y="561"/>
                    <a:pt x="76" y="564"/>
                  </a:cubicBezTo>
                  <a:cubicBezTo>
                    <a:pt x="65" y="567"/>
                    <a:pt x="54" y="570"/>
                    <a:pt x="45" y="571"/>
                  </a:cubicBezTo>
                  <a:cubicBezTo>
                    <a:pt x="32" y="572"/>
                    <a:pt x="32" y="570"/>
                    <a:pt x="23" y="564"/>
                  </a:cubicBezTo>
                  <a:cubicBezTo>
                    <a:pt x="16" y="559"/>
                    <a:pt x="14" y="558"/>
                    <a:pt x="9" y="550"/>
                  </a:cubicBezTo>
                  <a:cubicBezTo>
                    <a:pt x="5" y="543"/>
                    <a:pt x="3" y="536"/>
                    <a:pt x="2" y="525"/>
                  </a:cubicBezTo>
                  <a:cubicBezTo>
                    <a:pt x="1" y="511"/>
                    <a:pt x="0" y="497"/>
                    <a:pt x="1" y="484"/>
                  </a:cubicBezTo>
                  <a:cubicBezTo>
                    <a:pt x="2" y="472"/>
                    <a:pt x="7" y="460"/>
                    <a:pt x="13" y="447"/>
                  </a:cubicBezTo>
                  <a:cubicBezTo>
                    <a:pt x="20" y="430"/>
                    <a:pt x="26" y="417"/>
                    <a:pt x="36" y="405"/>
                  </a:cubicBezTo>
                  <a:cubicBezTo>
                    <a:pt x="44" y="394"/>
                    <a:pt x="62" y="377"/>
                    <a:pt x="83" y="380"/>
                  </a:cubicBezTo>
                  <a:cubicBezTo>
                    <a:pt x="99" y="382"/>
                    <a:pt x="102" y="397"/>
                    <a:pt x="115" y="404"/>
                  </a:cubicBezTo>
                  <a:cubicBezTo>
                    <a:pt x="143" y="387"/>
                    <a:pt x="173" y="373"/>
                    <a:pt x="206" y="361"/>
                  </a:cubicBezTo>
                  <a:cubicBezTo>
                    <a:pt x="208" y="332"/>
                    <a:pt x="219" y="302"/>
                    <a:pt x="228" y="275"/>
                  </a:cubicBezTo>
                  <a:cubicBezTo>
                    <a:pt x="231" y="266"/>
                    <a:pt x="235" y="258"/>
                    <a:pt x="237" y="249"/>
                  </a:cubicBezTo>
                  <a:cubicBezTo>
                    <a:pt x="244" y="223"/>
                    <a:pt x="240" y="194"/>
                    <a:pt x="246" y="167"/>
                  </a:cubicBezTo>
                  <a:cubicBezTo>
                    <a:pt x="248" y="158"/>
                    <a:pt x="253" y="150"/>
                    <a:pt x="255" y="142"/>
                  </a:cubicBezTo>
                  <a:cubicBezTo>
                    <a:pt x="256" y="133"/>
                    <a:pt x="256" y="123"/>
                    <a:pt x="256" y="115"/>
                  </a:cubicBezTo>
                  <a:cubicBezTo>
                    <a:pt x="255" y="105"/>
                    <a:pt x="251" y="94"/>
                    <a:pt x="254" y="81"/>
                  </a:cubicBezTo>
                  <a:cubicBezTo>
                    <a:pt x="255" y="77"/>
                    <a:pt x="259" y="75"/>
                    <a:pt x="260" y="72"/>
                  </a:cubicBezTo>
                  <a:cubicBezTo>
                    <a:pt x="266" y="61"/>
                    <a:pt x="268" y="47"/>
                    <a:pt x="278" y="40"/>
                  </a:cubicBezTo>
                  <a:cubicBezTo>
                    <a:pt x="278" y="36"/>
                    <a:pt x="277" y="29"/>
                    <a:pt x="279" y="27"/>
                  </a:cubicBezTo>
                  <a:cubicBezTo>
                    <a:pt x="284" y="26"/>
                    <a:pt x="284" y="29"/>
                    <a:pt x="286" y="31"/>
                  </a:cubicBezTo>
                  <a:cubicBezTo>
                    <a:pt x="296" y="22"/>
                    <a:pt x="306" y="9"/>
                    <a:pt x="324" y="10"/>
                  </a:cubicBezTo>
                  <a:cubicBezTo>
                    <a:pt x="328" y="4"/>
                    <a:pt x="338" y="0"/>
                    <a:pt x="340" y="9"/>
                  </a:cubicBezTo>
                  <a:cubicBezTo>
                    <a:pt x="342" y="16"/>
                    <a:pt x="332" y="26"/>
                    <a:pt x="327" y="34"/>
                  </a:cubicBezTo>
                  <a:cubicBezTo>
                    <a:pt x="321" y="43"/>
                    <a:pt x="315" y="51"/>
                    <a:pt x="315" y="60"/>
                  </a:cubicBezTo>
                  <a:close/>
                </a:path>
              </a:pathLst>
            </a:custGeom>
            <a:grpFill/>
            <a:ln w="9525">
              <a:solidFill>
                <a:schemeClr val="bg1"/>
              </a:solidFill>
              <a:round/>
            </a:ln>
          </p:spPr>
          <p:txBody>
            <a:bodyPr/>
            <a:lstStyle/>
            <a:p>
              <a:endParaRPr lang="de-DE"/>
            </a:p>
          </p:txBody>
        </p:sp>
        <p:sp>
          <p:nvSpPr>
            <p:cNvPr id="7" name="Freeform 21"/>
            <p:cNvSpPr/>
            <p:nvPr/>
          </p:nvSpPr>
          <p:spPr bwMode="gray">
            <a:xfrm>
              <a:off x="7607374" y="3397893"/>
              <a:ext cx="664898" cy="1147091"/>
            </a:xfrm>
            <a:custGeom>
              <a:avLst/>
              <a:gdLst/>
              <a:ahLst/>
              <a:cxnLst>
                <a:cxn ang="0">
                  <a:pos x="84" y="308"/>
                </a:cxn>
                <a:cxn ang="0">
                  <a:pos x="46" y="295"/>
                </a:cxn>
                <a:cxn ang="0">
                  <a:pos x="17" y="266"/>
                </a:cxn>
                <a:cxn ang="0">
                  <a:pos x="2" y="229"/>
                </a:cxn>
                <a:cxn ang="0">
                  <a:pos x="1" y="208"/>
                </a:cxn>
                <a:cxn ang="0">
                  <a:pos x="7" y="194"/>
                </a:cxn>
                <a:cxn ang="0">
                  <a:pos x="7" y="178"/>
                </a:cxn>
                <a:cxn ang="0">
                  <a:pos x="11" y="164"/>
                </a:cxn>
                <a:cxn ang="0">
                  <a:pos x="9" y="152"/>
                </a:cxn>
                <a:cxn ang="0">
                  <a:pos x="17" y="141"/>
                </a:cxn>
                <a:cxn ang="0">
                  <a:pos x="19" y="131"/>
                </a:cxn>
                <a:cxn ang="0">
                  <a:pos x="26" y="96"/>
                </a:cxn>
                <a:cxn ang="0">
                  <a:pos x="52" y="90"/>
                </a:cxn>
                <a:cxn ang="0">
                  <a:pos x="117" y="51"/>
                </a:cxn>
                <a:cxn ang="0">
                  <a:pos x="85" y="93"/>
                </a:cxn>
                <a:cxn ang="0">
                  <a:pos x="96" y="87"/>
                </a:cxn>
                <a:cxn ang="0">
                  <a:pos x="101" y="87"/>
                </a:cxn>
                <a:cxn ang="0">
                  <a:pos x="118" y="79"/>
                </a:cxn>
                <a:cxn ang="0">
                  <a:pos x="165" y="6"/>
                </a:cxn>
                <a:cxn ang="0">
                  <a:pos x="175" y="2"/>
                </a:cxn>
                <a:cxn ang="0">
                  <a:pos x="169" y="36"/>
                </a:cxn>
                <a:cxn ang="0">
                  <a:pos x="162" y="75"/>
                </a:cxn>
                <a:cxn ang="0">
                  <a:pos x="152" y="113"/>
                </a:cxn>
                <a:cxn ang="0">
                  <a:pos x="156" y="133"/>
                </a:cxn>
                <a:cxn ang="0">
                  <a:pos x="158" y="164"/>
                </a:cxn>
                <a:cxn ang="0">
                  <a:pos x="162" y="256"/>
                </a:cxn>
                <a:cxn ang="0">
                  <a:pos x="142" y="288"/>
                </a:cxn>
                <a:cxn ang="0">
                  <a:pos x="128" y="296"/>
                </a:cxn>
                <a:cxn ang="0">
                  <a:pos x="115" y="304"/>
                </a:cxn>
                <a:cxn ang="0">
                  <a:pos x="85" y="308"/>
                </a:cxn>
                <a:cxn ang="0">
                  <a:pos x="84" y="308"/>
                </a:cxn>
              </a:cxnLst>
              <a:rect l="0" t="0" r="r" b="b"/>
              <a:pathLst>
                <a:path w="179" h="308">
                  <a:moveTo>
                    <a:pt x="84" y="308"/>
                  </a:moveTo>
                  <a:cubicBezTo>
                    <a:pt x="75" y="303"/>
                    <a:pt x="55" y="300"/>
                    <a:pt x="46" y="295"/>
                  </a:cubicBezTo>
                  <a:cubicBezTo>
                    <a:pt x="39" y="291"/>
                    <a:pt x="22" y="274"/>
                    <a:pt x="17" y="266"/>
                  </a:cubicBezTo>
                  <a:cubicBezTo>
                    <a:pt x="9" y="255"/>
                    <a:pt x="4" y="246"/>
                    <a:pt x="2" y="229"/>
                  </a:cubicBezTo>
                  <a:cubicBezTo>
                    <a:pt x="2" y="222"/>
                    <a:pt x="0" y="213"/>
                    <a:pt x="1" y="208"/>
                  </a:cubicBezTo>
                  <a:cubicBezTo>
                    <a:pt x="1" y="203"/>
                    <a:pt x="6" y="200"/>
                    <a:pt x="7" y="194"/>
                  </a:cubicBezTo>
                  <a:cubicBezTo>
                    <a:pt x="8" y="190"/>
                    <a:pt x="7" y="184"/>
                    <a:pt x="7" y="178"/>
                  </a:cubicBezTo>
                  <a:cubicBezTo>
                    <a:pt x="8" y="173"/>
                    <a:pt x="11" y="168"/>
                    <a:pt x="11" y="164"/>
                  </a:cubicBezTo>
                  <a:cubicBezTo>
                    <a:pt x="11" y="159"/>
                    <a:pt x="8" y="156"/>
                    <a:pt x="9" y="152"/>
                  </a:cubicBezTo>
                  <a:cubicBezTo>
                    <a:pt x="10" y="146"/>
                    <a:pt x="15" y="147"/>
                    <a:pt x="17" y="141"/>
                  </a:cubicBezTo>
                  <a:cubicBezTo>
                    <a:pt x="18" y="140"/>
                    <a:pt x="18" y="135"/>
                    <a:pt x="19" y="131"/>
                  </a:cubicBezTo>
                  <a:cubicBezTo>
                    <a:pt x="21" y="124"/>
                    <a:pt x="22" y="102"/>
                    <a:pt x="26" y="96"/>
                  </a:cubicBezTo>
                  <a:cubicBezTo>
                    <a:pt x="32" y="90"/>
                    <a:pt x="41" y="90"/>
                    <a:pt x="52" y="90"/>
                  </a:cubicBezTo>
                  <a:cubicBezTo>
                    <a:pt x="65" y="68"/>
                    <a:pt x="92" y="61"/>
                    <a:pt x="117" y="51"/>
                  </a:cubicBezTo>
                  <a:cubicBezTo>
                    <a:pt x="103" y="62"/>
                    <a:pt x="89" y="73"/>
                    <a:pt x="85" y="93"/>
                  </a:cubicBezTo>
                  <a:cubicBezTo>
                    <a:pt x="89" y="95"/>
                    <a:pt x="91" y="88"/>
                    <a:pt x="96" y="87"/>
                  </a:cubicBezTo>
                  <a:cubicBezTo>
                    <a:pt x="97" y="86"/>
                    <a:pt x="99" y="87"/>
                    <a:pt x="101" y="87"/>
                  </a:cubicBezTo>
                  <a:cubicBezTo>
                    <a:pt x="108" y="85"/>
                    <a:pt x="113" y="81"/>
                    <a:pt x="118" y="79"/>
                  </a:cubicBezTo>
                  <a:cubicBezTo>
                    <a:pt x="132" y="56"/>
                    <a:pt x="141" y="22"/>
                    <a:pt x="165" y="6"/>
                  </a:cubicBezTo>
                  <a:cubicBezTo>
                    <a:pt x="167" y="4"/>
                    <a:pt x="171" y="0"/>
                    <a:pt x="175" y="2"/>
                  </a:cubicBezTo>
                  <a:cubicBezTo>
                    <a:pt x="179" y="15"/>
                    <a:pt x="172" y="25"/>
                    <a:pt x="169" y="36"/>
                  </a:cubicBezTo>
                  <a:cubicBezTo>
                    <a:pt x="167" y="48"/>
                    <a:pt x="166" y="62"/>
                    <a:pt x="162" y="75"/>
                  </a:cubicBezTo>
                  <a:cubicBezTo>
                    <a:pt x="158" y="87"/>
                    <a:pt x="152" y="97"/>
                    <a:pt x="152" y="113"/>
                  </a:cubicBezTo>
                  <a:cubicBezTo>
                    <a:pt x="152" y="119"/>
                    <a:pt x="154" y="126"/>
                    <a:pt x="156" y="133"/>
                  </a:cubicBezTo>
                  <a:cubicBezTo>
                    <a:pt x="159" y="144"/>
                    <a:pt x="164" y="152"/>
                    <a:pt x="158" y="164"/>
                  </a:cubicBezTo>
                  <a:cubicBezTo>
                    <a:pt x="168" y="191"/>
                    <a:pt x="171" y="226"/>
                    <a:pt x="162" y="256"/>
                  </a:cubicBezTo>
                  <a:cubicBezTo>
                    <a:pt x="158" y="269"/>
                    <a:pt x="152" y="280"/>
                    <a:pt x="142" y="288"/>
                  </a:cubicBezTo>
                  <a:cubicBezTo>
                    <a:pt x="138" y="291"/>
                    <a:pt x="133" y="293"/>
                    <a:pt x="128" y="296"/>
                  </a:cubicBezTo>
                  <a:cubicBezTo>
                    <a:pt x="123" y="299"/>
                    <a:pt x="118" y="303"/>
                    <a:pt x="115" y="304"/>
                  </a:cubicBezTo>
                  <a:cubicBezTo>
                    <a:pt x="106" y="306"/>
                    <a:pt x="96" y="304"/>
                    <a:pt x="85" y="308"/>
                  </a:cubicBezTo>
                  <a:cubicBezTo>
                    <a:pt x="85" y="308"/>
                    <a:pt x="84" y="308"/>
                    <a:pt x="84" y="308"/>
                  </a:cubicBezTo>
                  <a:close/>
                </a:path>
              </a:pathLst>
            </a:custGeom>
            <a:grpFill/>
            <a:ln w="9525">
              <a:solidFill>
                <a:schemeClr val="bg1"/>
              </a:solidFill>
              <a:round/>
            </a:ln>
          </p:spPr>
          <p:txBody>
            <a:bodyPr/>
            <a:lstStyle/>
            <a:p>
              <a:endParaRPr lang="de-DE"/>
            </a:p>
          </p:txBody>
        </p:sp>
      </p:grpSp>
      <p:grpSp>
        <p:nvGrpSpPr>
          <p:cNvPr id="8" name="组合 7"/>
          <p:cNvGrpSpPr/>
          <p:nvPr/>
        </p:nvGrpSpPr>
        <p:grpSpPr>
          <a:xfrm>
            <a:off x="7694478" y="1696164"/>
            <a:ext cx="3089045" cy="5189220"/>
            <a:chOff x="8558574" y="1668781"/>
            <a:chExt cx="3089045" cy="5189220"/>
          </a:xfrm>
          <a:solidFill>
            <a:srgbClr val="D7000F"/>
          </a:solidFill>
        </p:grpSpPr>
        <p:sp>
          <p:nvSpPr>
            <p:cNvPr id="9" name="Freeform 17"/>
            <p:cNvSpPr/>
            <p:nvPr/>
          </p:nvSpPr>
          <p:spPr bwMode="gray">
            <a:xfrm>
              <a:off x="8558574" y="4416902"/>
              <a:ext cx="220377" cy="2441099"/>
            </a:xfrm>
            <a:custGeom>
              <a:avLst/>
              <a:gdLst/>
              <a:ahLst/>
              <a:cxnLst>
                <a:cxn ang="0">
                  <a:pos x="36" y="5"/>
                </a:cxn>
                <a:cxn ang="0">
                  <a:pos x="61" y="5"/>
                </a:cxn>
                <a:cxn ang="0">
                  <a:pos x="61" y="47"/>
                </a:cxn>
                <a:cxn ang="0">
                  <a:pos x="27" y="711"/>
                </a:cxn>
                <a:cxn ang="0">
                  <a:pos x="0" y="711"/>
                </a:cxn>
                <a:cxn ang="0">
                  <a:pos x="36" y="5"/>
                </a:cxn>
              </a:cxnLst>
              <a:rect l="0" t="0" r="r" b="b"/>
              <a:pathLst>
                <a:path w="62" h="711">
                  <a:moveTo>
                    <a:pt x="36" y="5"/>
                  </a:moveTo>
                  <a:cubicBezTo>
                    <a:pt x="44" y="1"/>
                    <a:pt x="53" y="0"/>
                    <a:pt x="61" y="5"/>
                  </a:cubicBezTo>
                  <a:cubicBezTo>
                    <a:pt x="61" y="13"/>
                    <a:pt x="62" y="33"/>
                    <a:pt x="61" y="47"/>
                  </a:cubicBezTo>
                  <a:cubicBezTo>
                    <a:pt x="48" y="251"/>
                    <a:pt x="39" y="509"/>
                    <a:pt x="27" y="711"/>
                  </a:cubicBezTo>
                  <a:cubicBezTo>
                    <a:pt x="18" y="711"/>
                    <a:pt x="9" y="711"/>
                    <a:pt x="0" y="711"/>
                  </a:cubicBezTo>
                  <a:cubicBezTo>
                    <a:pt x="11" y="491"/>
                    <a:pt x="24" y="225"/>
                    <a:pt x="36" y="5"/>
                  </a:cubicBezTo>
                  <a:close/>
                </a:path>
              </a:pathLst>
            </a:custGeom>
            <a:grpFill/>
            <a:ln w="9525">
              <a:noFill/>
              <a:round/>
            </a:ln>
          </p:spPr>
          <p:txBody>
            <a:bodyPr/>
            <a:lstStyle/>
            <a:p>
              <a:endParaRPr lang="de-DE"/>
            </a:p>
          </p:txBody>
        </p:sp>
        <p:sp>
          <p:nvSpPr>
            <p:cNvPr id="10" name="Freeform 22"/>
            <p:cNvSpPr/>
            <p:nvPr/>
          </p:nvSpPr>
          <p:spPr bwMode="gray">
            <a:xfrm>
              <a:off x="8694190" y="2207480"/>
              <a:ext cx="2689730" cy="2555997"/>
            </a:xfrm>
            <a:custGeom>
              <a:avLst/>
              <a:gdLst/>
              <a:ahLst/>
              <a:cxnLst>
                <a:cxn ang="0">
                  <a:pos x="723" y="53"/>
                </a:cxn>
                <a:cxn ang="0">
                  <a:pos x="723" y="54"/>
                </a:cxn>
                <a:cxn ang="0">
                  <a:pos x="674" y="96"/>
                </a:cxn>
                <a:cxn ang="0">
                  <a:pos x="11" y="687"/>
                </a:cxn>
                <a:cxn ang="0">
                  <a:pos x="9" y="687"/>
                </a:cxn>
                <a:cxn ang="0">
                  <a:pos x="1" y="683"/>
                </a:cxn>
                <a:cxn ang="0">
                  <a:pos x="0" y="674"/>
                </a:cxn>
                <a:cxn ang="0">
                  <a:pos x="47" y="628"/>
                </a:cxn>
                <a:cxn ang="0">
                  <a:pos x="92" y="585"/>
                </a:cxn>
                <a:cxn ang="0">
                  <a:pos x="539" y="171"/>
                </a:cxn>
                <a:cxn ang="0">
                  <a:pos x="707" y="15"/>
                </a:cxn>
                <a:cxn ang="0">
                  <a:pos x="721" y="3"/>
                </a:cxn>
                <a:cxn ang="0">
                  <a:pos x="723" y="53"/>
                </a:cxn>
              </a:cxnLst>
              <a:rect l="0" t="0" r="r" b="b"/>
              <a:pathLst>
                <a:path w="723" h="687">
                  <a:moveTo>
                    <a:pt x="723" y="53"/>
                  </a:moveTo>
                  <a:cubicBezTo>
                    <a:pt x="723" y="54"/>
                    <a:pt x="723" y="54"/>
                    <a:pt x="723" y="54"/>
                  </a:cubicBezTo>
                  <a:cubicBezTo>
                    <a:pt x="708" y="64"/>
                    <a:pt x="689" y="82"/>
                    <a:pt x="674" y="96"/>
                  </a:cubicBezTo>
                  <a:cubicBezTo>
                    <a:pt x="455" y="290"/>
                    <a:pt x="230" y="492"/>
                    <a:pt x="11" y="687"/>
                  </a:cubicBezTo>
                  <a:cubicBezTo>
                    <a:pt x="10" y="687"/>
                    <a:pt x="9" y="687"/>
                    <a:pt x="9" y="687"/>
                  </a:cubicBezTo>
                  <a:cubicBezTo>
                    <a:pt x="6" y="686"/>
                    <a:pt x="3" y="685"/>
                    <a:pt x="1" y="683"/>
                  </a:cubicBezTo>
                  <a:cubicBezTo>
                    <a:pt x="0" y="680"/>
                    <a:pt x="0" y="677"/>
                    <a:pt x="0" y="674"/>
                  </a:cubicBezTo>
                  <a:cubicBezTo>
                    <a:pt x="12" y="658"/>
                    <a:pt x="33" y="641"/>
                    <a:pt x="47" y="628"/>
                  </a:cubicBezTo>
                  <a:cubicBezTo>
                    <a:pt x="62" y="614"/>
                    <a:pt x="77" y="599"/>
                    <a:pt x="92" y="585"/>
                  </a:cubicBezTo>
                  <a:cubicBezTo>
                    <a:pt x="242" y="448"/>
                    <a:pt x="390" y="308"/>
                    <a:pt x="539" y="171"/>
                  </a:cubicBezTo>
                  <a:cubicBezTo>
                    <a:pt x="595" y="119"/>
                    <a:pt x="652" y="67"/>
                    <a:pt x="707" y="15"/>
                  </a:cubicBezTo>
                  <a:cubicBezTo>
                    <a:pt x="710" y="12"/>
                    <a:pt x="720" y="0"/>
                    <a:pt x="721" y="3"/>
                  </a:cubicBezTo>
                  <a:cubicBezTo>
                    <a:pt x="722" y="20"/>
                    <a:pt x="722" y="38"/>
                    <a:pt x="723" y="53"/>
                  </a:cubicBezTo>
                  <a:close/>
                </a:path>
              </a:pathLst>
            </a:custGeom>
            <a:grpFill/>
            <a:ln w="9525">
              <a:noFill/>
              <a:round/>
            </a:ln>
          </p:spPr>
          <p:txBody>
            <a:bodyPr/>
            <a:lstStyle/>
            <a:p>
              <a:endParaRPr lang="de-DE"/>
            </a:p>
          </p:txBody>
        </p:sp>
        <p:sp>
          <p:nvSpPr>
            <p:cNvPr id="11" name="Freeform 23"/>
            <p:cNvSpPr/>
            <p:nvPr/>
          </p:nvSpPr>
          <p:spPr bwMode="gray">
            <a:xfrm>
              <a:off x="11365084" y="1668781"/>
              <a:ext cx="282535" cy="5189220"/>
            </a:xfrm>
            <a:custGeom>
              <a:avLst/>
              <a:gdLst/>
              <a:ahLst/>
              <a:cxnLst>
                <a:cxn ang="0">
                  <a:pos x="4" y="14"/>
                </a:cxn>
                <a:cxn ang="0">
                  <a:pos x="76" y="14"/>
                </a:cxn>
                <a:cxn ang="0">
                  <a:pos x="76" y="668"/>
                </a:cxn>
                <a:cxn ang="0">
                  <a:pos x="75" y="1346"/>
                </a:cxn>
                <a:cxn ang="0">
                  <a:pos x="0" y="1346"/>
                </a:cxn>
                <a:cxn ang="0">
                  <a:pos x="0" y="1263"/>
                </a:cxn>
                <a:cxn ang="0">
                  <a:pos x="4" y="14"/>
                </a:cxn>
              </a:cxnLst>
              <a:rect l="0" t="0" r="r" b="b"/>
              <a:pathLst>
                <a:path w="76" h="1346">
                  <a:moveTo>
                    <a:pt x="4" y="14"/>
                  </a:moveTo>
                  <a:cubicBezTo>
                    <a:pt x="25" y="0"/>
                    <a:pt x="51" y="0"/>
                    <a:pt x="76" y="14"/>
                  </a:cubicBezTo>
                  <a:cubicBezTo>
                    <a:pt x="76" y="165"/>
                    <a:pt x="76" y="517"/>
                    <a:pt x="76" y="668"/>
                  </a:cubicBezTo>
                  <a:cubicBezTo>
                    <a:pt x="74" y="876"/>
                    <a:pt x="76" y="1136"/>
                    <a:pt x="75" y="1346"/>
                  </a:cubicBezTo>
                  <a:cubicBezTo>
                    <a:pt x="50" y="1346"/>
                    <a:pt x="25" y="1346"/>
                    <a:pt x="0" y="1346"/>
                  </a:cubicBezTo>
                  <a:cubicBezTo>
                    <a:pt x="0" y="1334"/>
                    <a:pt x="0" y="1275"/>
                    <a:pt x="0" y="1263"/>
                  </a:cubicBezTo>
                  <a:cubicBezTo>
                    <a:pt x="3" y="915"/>
                    <a:pt x="2" y="363"/>
                    <a:pt x="4" y="14"/>
                  </a:cubicBezTo>
                  <a:close/>
                </a:path>
              </a:pathLst>
            </a:custGeom>
            <a:grpFill/>
            <a:ln w="9525">
              <a:noFill/>
              <a:round/>
            </a:ln>
          </p:spPr>
          <p:txBody>
            <a:bodyPr/>
            <a:lstStyle/>
            <a:p>
              <a:endParaRPr lang="de-DE"/>
            </a:p>
          </p:txBody>
        </p:sp>
      </p:grpSp>
      <p:sp>
        <p:nvSpPr>
          <p:cNvPr id="12" name="TextBox 56"/>
          <p:cNvSpPr txBox="1"/>
          <p:nvPr/>
        </p:nvSpPr>
        <p:spPr>
          <a:xfrm>
            <a:off x="1477917" y="1925777"/>
            <a:ext cx="4814603" cy="369332"/>
          </a:xfrm>
          <a:prstGeom prst="rect">
            <a:avLst/>
          </a:prstGeom>
          <a:noFill/>
        </p:spPr>
        <p:txBody>
          <a:bodyPr wrap="square" rtlCol="0">
            <a:spAutoFit/>
          </a:bodyPr>
          <a:lstStyle>
            <a:defPPr>
              <a:defRPr lang="en-US"/>
            </a:defPPr>
            <a:lvl1pPr>
              <a:defRPr sz="1400" b="1">
                <a:solidFill>
                  <a:schemeClr val="accent1">
                    <a:lumMod val="75000"/>
                  </a:schemeClr>
                </a:solidFill>
              </a:defRPr>
            </a:lvl1pPr>
          </a:lstStyle>
          <a:p>
            <a:r>
              <a:rPr lang="zh-CN" altLang="en-US" sz="1800">
                <a:solidFill>
                  <a:srgbClr val="D7000F"/>
                </a:solidFill>
                <a:latin typeface="微软雅黑" panose="020B0503020204020204" pitchFamily="34" charset="-122"/>
                <a:ea typeface="微软雅黑" panose="020B0503020204020204" pitchFamily="34" charset="-122"/>
              </a:rPr>
              <a:t>点击添加标题</a:t>
            </a:r>
            <a:endParaRPr lang="en-US" altLang="zh-CN" sz="1800" dirty="0">
              <a:solidFill>
                <a:srgbClr val="D7000F"/>
              </a:solidFill>
              <a:latin typeface="微软雅黑" panose="020B0503020204020204" pitchFamily="34" charset="-122"/>
              <a:ea typeface="微软雅黑" panose="020B0503020204020204" pitchFamily="34" charset="-122"/>
            </a:endParaRPr>
          </a:p>
        </p:txBody>
      </p:sp>
      <p:sp>
        <p:nvSpPr>
          <p:cNvPr id="13" name="TextBox 22"/>
          <p:cNvSpPr txBox="1"/>
          <p:nvPr/>
        </p:nvSpPr>
        <p:spPr>
          <a:xfrm>
            <a:off x="1502646" y="2531195"/>
            <a:ext cx="5024607" cy="2117503"/>
          </a:xfrm>
          <a:prstGeom prst="rect">
            <a:avLst/>
          </a:prstGeom>
          <a:noFill/>
        </p:spPr>
        <p:txBody>
          <a:bodyPr wrap="square" rtlCol="0">
            <a:spAutoFit/>
          </a:bodyPr>
          <a:lstStyle/>
          <a:p>
            <a:pPr lvl="0">
              <a:lnSpc>
                <a:spcPct val="150000"/>
              </a:lnSpc>
              <a:spcAft>
                <a:spcPct val="40000"/>
              </a:spcAft>
              <a:buClr>
                <a:srgbClr val="292929"/>
              </a:buClr>
            </a:pPr>
            <a:r>
              <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noProof="1"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noProof="1"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spcAft>
                <a:spcPct val="40000"/>
              </a:spcAft>
              <a:buClr>
                <a:srgbClr val="292929"/>
              </a:buClr>
            </a:pPr>
            <a:r>
              <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noProof="1"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4" name="Straight Connector 67"/>
          <p:cNvCxnSpPr/>
          <p:nvPr/>
        </p:nvCxnSpPr>
        <p:spPr>
          <a:xfrm flipH="1">
            <a:off x="1441799" y="4766374"/>
            <a:ext cx="5085454"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67"/>
          <p:cNvCxnSpPr/>
          <p:nvPr/>
        </p:nvCxnSpPr>
        <p:spPr>
          <a:xfrm flipH="1">
            <a:off x="1502649" y="2390110"/>
            <a:ext cx="5024604"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6" name="Freeform 12"/>
          <p:cNvSpPr/>
          <p:nvPr/>
        </p:nvSpPr>
        <p:spPr bwMode="auto">
          <a:xfrm rot="5400000">
            <a:off x="1589730" y="5415332"/>
            <a:ext cx="119499" cy="65743"/>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rgbClr val="D7000F"/>
          </a:solidFill>
          <a:ln>
            <a:noFill/>
          </a:ln>
        </p:spPr>
        <p:txBody>
          <a:bodyPr/>
          <a:lstStyle/>
          <a:p>
            <a:endParaRPr lang="en-US"/>
          </a:p>
        </p:txBody>
      </p:sp>
      <p:sp>
        <p:nvSpPr>
          <p:cNvPr id="17" name="Freeform 12"/>
          <p:cNvSpPr/>
          <p:nvPr/>
        </p:nvSpPr>
        <p:spPr bwMode="auto">
          <a:xfrm rot="5400000">
            <a:off x="1589730" y="5747132"/>
            <a:ext cx="119499" cy="65743"/>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rgbClr val="D7000F"/>
          </a:solidFill>
          <a:ln>
            <a:noFill/>
          </a:ln>
        </p:spPr>
        <p:txBody>
          <a:bodyPr/>
          <a:lstStyle/>
          <a:p>
            <a:endParaRPr lang="en-US"/>
          </a:p>
        </p:txBody>
      </p:sp>
      <p:sp>
        <p:nvSpPr>
          <p:cNvPr id="19" name="Freeform 12"/>
          <p:cNvSpPr/>
          <p:nvPr/>
        </p:nvSpPr>
        <p:spPr bwMode="auto">
          <a:xfrm rot="5400000">
            <a:off x="3970861" y="5415332"/>
            <a:ext cx="119499" cy="65743"/>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rgbClr val="D7000F"/>
          </a:solidFill>
          <a:ln>
            <a:noFill/>
          </a:ln>
        </p:spPr>
        <p:txBody>
          <a:bodyPr/>
          <a:lstStyle/>
          <a:p>
            <a:endParaRPr lang="en-US"/>
          </a:p>
        </p:txBody>
      </p:sp>
      <p:sp>
        <p:nvSpPr>
          <p:cNvPr id="20" name="Freeform 12"/>
          <p:cNvSpPr/>
          <p:nvPr/>
        </p:nvSpPr>
        <p:spPr bwMode="auto">
          <a:xfrm rot="5400000">
            <a:off x="3970861" y="5747132"/>
            <a:ext cx="119499" cy="65743"/>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rgbClr val="D7000F"/>
          </a:solidFill>
          <a:ln>
            <a:noFill/>
          </a:ln>
        </p:spPr>
        <p:txBody>
          <a:bodyPr/>
          <a:lstStyle/>
          <a:p>
            <a:endParaRPr lang="en-US"/>
          </a:p>
        </p:txBody>
      </p:sp>
      <p:sp>
        <p:nvSpPr>
          <p:cNvPr id="21" name="TextBox 20"/>
          <p:cNvSpPr txBox="1"/>
          <p:nvPr/>
        </p:nvSpPr>
        <p:spPr>
          <a:xfrm>
            <a:off x="1502647" y="4890645"/>
            <a:ext cx="4430714" cy="338554"/>
          </a:xfrm>
          <a:prstGeom prst="rect">
            <a:avLst/>
          </a:prstGeom>
          <a:noFill/>
        </p:spPr>
        <p:txBody>
          <a:bodyPr wrap="square" rtlCol="0">
            <a:spAutoFit/>
          </a:bodyPr>
          <a:lstStyle/>
          <a:p>
            <a:r>
              <a:rPr lang="zh-CN" altLang="en-US" sz="1600" b="1" smtClean="0">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682351" y="5309703"/>
            <a:ext cx="2237620" cy="307777"/>
          </a:xfrm>
          <a:prstGeom prst="rect">
            <a:avLst/>
          </a:prstGeom>
          <a:noFill/>
        </p:spPr>
        <p:txBody>
          <a:bodyPr wrap="square" rtlCol="0">
            <a:spAutoFit/>
          </a:bodyPr>
          <a:lstStyle/>
          <a:p>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点击输入文本</a:t>
            </a: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82351" y="5641503"/>
            <a:ext cx="2237620" cy="307777"/>
          </a:xfrm>
          <a:prstGeom prst="rect">
            <a:avLst/>
          </a:prstGeom>
          <a:noFill/>
        </p:spPr>
        <p:txBody>
          <a:bodyPr wrap="square" rtlCol="0">
            <a:spAutoFit/>
          </a:bodyPr>
          <a:lstStyle/>
          <a:p>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点击输入文本</a:t>
            </a: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63482" y="5309703"/>
            <a:ext cx="2237620" cy="307777"/>
          </a:xfrm>
          <a:prstGeom prst="rect">
            <a:avLst/>
          </a:prstGeom>
          <a:noFill/>
        </p:spPr>
        <p:txBody>
          <a:bodyPr wrap="square" rtlCol="0">
            <a:spAutoFit/>
          </a:bodyPr>
          <a:lstStyle/>
          <a:p>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点击输入文本</a:t>
            </a: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063482" y="5641503"/>
            <a:ext cx="2237620" cy="307777"/>
          </a:xfrm>
          <a:prstGeom prst="rect">
            <a:avLst/>
          </a:prstGeom>
          <a:noFill/>
        </p:spPr>
        <p:txBody>
          <a:bodyPr wrap="square" rtlCol="0">
            <a:spAutoFit/>
          </a:bodyPr>
          <a:lstStyle/>
          <a:p>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点击输入文本</a:t>
            </a:r>
            <a:endParaRPr 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3"/>
                                        </p:tgtEl>
                                        <p:attrNameLst>
                                          <p:attrName>style.visibility</p:attrName>
                                        </p:attrNameLst>
                                      </p:cBhvr>
                                      <p:to>
                                        <p:strVal val="visible"/>
                                      </p:to>
                                    </p:set>
                                    <p:animEffect transition="in" filter="wipe(left)">
                                      <p:cBhvr>
                                        <p:cTn id="29" dur="100"/>
                                        <p:tgtEl>
                                          <p:spTgt spid="13"/>
                                        </p:tgtEl>
                                      </p:cBhvr>
                                    </p:animEffect>
                                  </p:childTnLst>
                                </p:cTn>
                              </p:par>
                            </p:childTnLst>
                          </p:cTn>
                        </p:par>
                        <p:par>
                          <p:cTn id="30" fill="hold">
                            <p:stCondLst>
                              <p:cond delay="725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775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8250"/>
                            </p:stCondLst>
                            <p:childTnLst>
                              <p:par>
                                <p:cTn id="48" presetID="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0-#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0-#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7"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6092651" y="5075585"/>
            <a:ext cx="4219575" cy="801687"/>
          </a:xfrm>
          <a:custGeom>
            <a:avLst/>
            <a:gdLst>
              <a:gd name="T0" fmla="*/ 791286651 w 21600"/>
              <a:gd name="T1" fmla="*/ 14877399 h 21600"/>
              <a:gd name="T2" fmla="*/ 412148597 w 21600"/>
              <a:gd name="T3" fmla="*/ 29754797 h 21600"/>
              <a:gd name="T4" fmla="*/ 33009970 w 21600"/>
              <a:gd name="T5" fmla="*/ 14877399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rgbClr val="C00000"/>
          </a:solidFill>
          <a:ln w="12700" algn="ctr">
            <a:noFill/>
            <a:miter lim="800000"/>
          </a:ln>
        </p:spPr>
        <p:txBody>
          <a:bodyPr wrap="none" anchor="ctr"/>
          <a:lstStyle/>
          <a:p>
            <a:endParaRPr lang="zh-CN" altLang="en-US">
              <a:ea typeface="华文细黑" panose="02010600040101010101" pitchFamily="2" charset="-122"/>
            </a:endParaRPr>
          </a:p>
        </p:txBody>
      </p:sp>
      <p:sp>
        <p:nvSpPr>
          <p:cNvPr id="6" name="AutoShape 7"/>
          <p:cNvSpPr>
            <a:spLocks noChangeArrowheads="1"/>
          </p:cNvSpPr>
          <p:nvPr/>
        </p:nvSpPr>
        <p:spPr bwMode="auto">
          <a:xfrm rot="10800000">
            <a:off x="6092651" y="4453285"/>
            <a:ext cx="4219575" cy="619125"/>
          </a:xfrm>
          <a:custGeom>
            <a:avLst/>
            <a:gdLst>
              <a:gd name="T0" fmla="*/ 712978400 w 21600"/>
              <a:gd name="T1" fmla="*/ 8873065 h 21600"/>
              <a:gd name="T2" fmla="*/ 412148597 w 21600"/>
              <a:gd name="T3" fmla="*/ 17746101 h 21600"/>
              <a:gd name="T4" fmla="*/ 111318258 w 21600"/>
              <a:gd name="T5" fmla="*/ 8873065 h 21600"/>
              <a:gd name="T6" fmla="*/ 412148597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rgbClr val="D60000"/>
          </a:solidFill>
          <a:ln w="9525">
            <a:noFill/>
            <a:miter lim="800000"/>
          </a:ln>
        </p:spPr>
        <p:txBody>
          <a:bodyPr wrap="none" anchor="ctr"/>
          <a:lstStyle/>
          <a:p>
            <a:endParaRPr lang="zh-CN" altLang="en-US">
              <a:solidFill>
                <a:srgbClr val="000000"/>
              </a:solidFill>
              <a:ea typeface="华文细黑" panose="02010600040101010101" pitchFamily="2" charset="-122"/>
            </a:endParaRPr>
          </a:p>
        </p:txBody>
      </p:sp>
      <p:sp>
        <p:nvSpPr>
          <p:cNvPr id="7" name="AutoShape 8"/>
          <p:cNvSpPr>
            <a:spLocks noChangeArrowheads="1"/>
          </p:cNvSpPr>
          <p:nvPr/>
        </p:nvSpPr>
        <p:spPr bwMode="auto">
          <a:xfrm>
            <a:off x="6502226" y="4057997"/>
            <a:ext cx="3400425" cy="646113"/>
          </a:xfrm>
          <a:custGeom>
            <a:avLst/>
            <a:gdLst>
              <a:gd name="T0" fmla="*/ 3251971 w 21600"/>
              <a:gd name="T1" fmla="*/ 323056 h 21600"/>
              <a:gd name="T2" fmla="*/ 1700213 w 21600"/>
              <a:gd name="T3" fmla="*/ 646112 h 21600"/>
              <a:gd name="T4" fmla="*/ 148454 w 21600"/>
              <a:gd name="T5" fmla="*/ 323056 h 21600"/>
              <a:gd name="T6" fmla="*/ 1700213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rgbClr val="EE0011"/>
          </a:solidFill>
          <a:ln>
            <a:noFill/>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ea typeface="华文细黑" panose="02010600040101010101" pitchFamily="2" charset="-122"/>
            </a:endParaRPr>
          </a:p>
        </p:txBody>
      </p:sp>
      <p:sp>
        <p:nvSpPr>
          <p:cNvPr id="8" name="AutoShape 10"/>
          <p:cNvSpPr>
            <a:spLocks noChangeArrowheads="1"/>
          </p:cNvSpPr>
          <p:nvPr/>
        </p:nvSpPr>
        <p:spPr bwMode="auto">
          <a:xfrm rot="10800000">
            <a:off x="6502226" y="3564285"/>
            <a:ext cx="3400425" cy="498475"/>
          </a:xfrm>
          <a:custGeom>
            <a:avLst/>
            <a:gdLst>
              <a:gd name="T0" fmla="*/ 463026102 w 21600"/>
              <a:gd name="T1" fmla="*/ 5751801 h 21600"/>
              <a:gd name="T2" fmla="*/ 267659556 w 21600"/>
              <a:gd name="T3" fmla="*/ 11503579 h 21600"/>
              <a:gd name="T4" fmla="*/ 72292872 w 21600"/>
              <a:gd name="T5" fmla="*/ 5751801 h 21600"/>
              <a:gd name="T6" fmla="*/ 267659556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rgbClr val="FF1122"/>
          </a:solidFill>
          <a:ln w="9525">
            <a:noFill/>
            <a:miter lim="800000"/>
          </a:ln>
        </p:spPr>
        <p:txBody>
          <a:bodyPr wrap="none" anchor="ctr"/>
          <a:lstStyle/>
          <a:p>
            <a:endParaRPr lang="zh-CN" altLang="en-US">
              <a:solidFill>
                <a:srgbClr val="000000"/>
              </a:solidFill>
              <a:ea typeface="华文细黑" panose="02010600040101010101" pitchFamily="2" charset="-122"/>
            </a:endParaRPr>
          </a:p>
        </p:txBody>
      </p:sp>
      <p:sp>
        <p:nvSpPr>
          <p:cNvPr id="9" name="AutoShape 12"/>
          <p:cNvSpPr>
            <a:spLocks noChangeArrowheads="1"/>
          </p:cNvSpPr>
          <p:nvPr/>
        </p:nvSpPr>
        <p:spPr bwMode="auto">
          <a:xfrm>
            <a:off x="6824489" y="3249166"/>
            <a:ext cx="2755900" cy="522288"/>
          </a:xfrm>
          <a:custGeom>
            <a:avLst/>
            <a:gdLst>
              <a:gd name="T0" fmla="*/ 2607515 w 21600"/>
              <a:gd name="T1" fmla="*/ 261143 h 21600"/>
              <a:gd name="T2" fmla="*/ 1377950 w 21600"/>
              <a:gd name="T3" fmla="*/ 522287 h 21600"/>
              <a:gd name="T4" fmla="*/ 148385 w 21600"/>
              <a:gd name="T5" fmla="*/ 261143 h 21600"/>
              <a:gd name="T6" fmla="*/ 13779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rgbClr val="FABE00"/>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ea typeface="华文细黑" panose="02010600040101010101" pitchFamily="2" charset="-122"/>
            </a:endParaRPr>
          </a:p>
        </p:txBody>
      </p:sp>
      <p:sp>
        <p:nvSpPr>
          <p:cNvPr id="10" name="AutoShape 14"/>
          <p:cNvSpPr>
            <a:spLocks noChangeArrowheads="1"/>
          </p:cNvSpPr>
          <p:nvPr/>
        </p:nvSpPr>
        <p:spPr bwMode="auto">
          <a:xfrm rot="10800000">
            <a:off x="6824489" y="2845147"/>
            <a:ext cx="2755900" cy="403225"/>
          </a:xfrm>
          <a:custGeom>
            <a:avLst/>
            <a:gdLst>
              <a:gd name="T0" fmla="*/ 304134762 w 21600"/>
              <a:gd name="T1" fmla="*/ 3763676 h 21600"/>
              <a:gd name="T2" fmla="*/ 175809834 w 21600"/>
              <a:gd name="T3" fmla="*/ 7527333 h 21600"/>
              <a:gd name="T4" fmla="*/ 47484921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rgbClr val="FFE100"/>
          </a:solidFill>
          <a:ln w="9525">
            <a:noFill/>
            <a:miter lim="800000"/>
          </a:ln>
        </p:spPr>
        <p:txBody>
          <a:bodyPr wrap="none" anchor="ctr"/>
          <a:lstStyle/>
          <a:p>
            <a:endParaRPr lang="zh-CN" altLang="en-US">
              <a:solidFill>
                <a:srgbClr val="000000"/>
              </a:solidFill>
              <a:ea typeface="华文细黑" panose="02010600040101010101" pitchFamily="2" charset="-122"/>
            </a:endParaRPr>
          </a:p>
        </p:txBody>
      </p:sp>
      <p:sp>
        <p:nvSpPr>
          <p:cNvPr id="11" name="AutoShape 20"/>
          <p:cNvSpPr>
            <a:spLocks noChangeArrowheads="1"/>
          </p:cNvSpPr>
          <p:nvPr/>
        </p:nvSpPr>
        <p:spPr bwMode="auto">
          <a:xfrm>
            <a:off x="7153101" y="2578447"/>
            <a:ext cx="2098675" cy="395288"/>
          </a:xfrm>
          <a:custGeom>
            <a:avLst/>
            <a:gdLst>
              <a:gd name="T0" fmla="*/ 1985677 w 21600"/>
              <a:gd name="T1" fmla="*/ 197644 h 21600"/>
              <a:gd name="T2" fmla="*/ 1049338 w 21600"/>
              <a:gd name="T3" fmla="*/ 395287 h 21600"/>
              <a:gd name="T4" fmla="*/ 112998 w 21600"/>
              <a:gd name="T5" fmla="*/ 197644 h 21600"/>
              <a:gd name="T6" fmla="*/ 1049338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bg1">
              <a:lumMod val="65000"/>
            </a:schemeClr>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ea typeface="华文细黑" panose="02010600040101010101" pitchFamily="2" charset="-122"/>
            </a:endParaRPr>
          </a:p>
        </p:txBody>
      </p:sp>
      <p:sp>
        <p:nvSpPr>
          <p:cNvPr id="12" name="AutoShape 22"/>
          <p:cNvSpPr>
            <a:spLocks noChangeArrowheads="1"/>
          </p:cNvSpPr>
          <p:nvPr/>
        </p:nvSpPr>
        <p:spPr bwMode="auto">
          <a:xfrm rot="10800000">
            <a:off x="7153101" y="2275235"/>
            <a:ext cx="2098675" cy="306387"/>
          </a:xfrm>
          <a:custGeom>
            <a:avLst/>
            <a:gdLst>
              <a:gd name="T0" fmla="*/ 176371952 w 21600"/>
              <a:gd name="T1" fmla="*/ 2173000 h 21600"/>
              <a:gd name="T2" fmla="*/ 101954615 w 21600"/>
              <a:gd name="T3" fmla="*/ 4346001 h 21600"/>
              <a:gd name="T4" fmla="*/ 27537144 w 21600"/>
              <a:gd name="T5" fmla="*/ 2173000 h 21600"/>
              <a:gd name="T6" fmla="*/ 101954615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bg1">
              <a:lumMod val="75000"/>
            </a:schemeClr>
          </a:solidFill>
          <a:ln w="9525">
            <a:noFill/>
            <a:miter lim="800000"/>
          </a:ln>
        </p:spPr>
        <p:txBody>
          <a:bodyPr rot="10800000" wrap="none" anchor="ctr"/>
          <a:lstStyle/>
          <a:p>
            <a:endParaRPr lang="zh-CN" altLang="en-US">
              <a:solidFill>
                <a:srgbClr val="000000"/>
              </a:solidFill>
              <a:ea typeface="华文细黑" panose="02010600040101010101" pitchFamily="2" charset="-122"/>
            </a:endParaRPr>
          </a:p>
        </p:txBody>
      </p:sp>
      <p:sp>
        <p:nvSpPr>
          <p:cNvPr id="13" name="AutoShape 23"/>
          <p:cNvSpPr>
            <a:spLocks noChangeArrowheads="1"/>
          </p:cNvSpPr>
          <p:nvPr/>
        </p:nvSpPr>
        <p:spPr bwMode="auto">
          <a:xfrm>
            <a:off x="7395989" y="2002185"/>
            <a:ext cx="1612900" cy="395287"/>
          </a:xfrm>
          <a:custGeom>
            <a:avLst/>
            <a:gdLst>
              <a:gd name="T0" fmla="*/ 1526057 w 21600"/>
              <a:gd name="T1" fmla="*/ 197644 h 21600"/>
              <a:gd name="T2" fmla="*/ 806450 w 21600"/>
              <a:gd name="T3" fmla="*/ 395288 h 21600"/>
              <a:gd name="T4" fmla="*/ 86843 w 21600"/>
              <a:gd name="T5" fmla="*/ 197644 h 21600"/>
              <a:gd name="T6" fmla="*/ 8064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bg1">
              <a:lumMod val="85000"/>
            </a:schemeClr>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ea typeface="华文细黑" panose="02010600040101010101" pitchFamily="2" charset="-122"/>
            </a:endParaRPr>
          </a:p>
        </p:txBody>
      </p:sp>
      <p:sp>
        <p:nvSpPr>
          <p:cNvPr id="14" name="AutoShape 25"/>
          <p:cNvSpPr>
            <a:spLocks noChangeArrowheads="1"/>
          </p:cNvSpPr>
          <p:nvPr/>
        </p:nvSpPr>
        <p:spPr bwMode="auto">
          <a:xfrm rot="10800000">
            <a:off x="7395989" y="1698972"/>
            <a:ext cx="1612900" cy="306388"/>
          </a:xfrm>
          <a:custGeom>
            <a:avLst/>
            <a:gdLst>
              <a:gd name="T0" fmla="*/ 90328005 w 21600"/>
              <a:gd name="T1" fmla="*/ 2172993 h 21600"/>
              <a:gd name="T2" fmla="*/ 60218664 w 21600"/>
              <a:gd name="T3" fmla="*/ 4345972 h 21600"/>
              <a:gd name="T4" fmla="*/ 30109332 w 21600"/>
              <a:gd name="T5" fmla="*/ 2172993 h 21600"/>
              <a:gd name="T6" fmla="*/ 60218664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bg1">
              <a:lumMod val="95000"/>
            </a:schemeClr>
          </a:solidFill>
          <a:ln w="9525">
            <a:noFill/>
            <a:miter lim="800000"/>
          </a:ln>
        </p:spPr>
        <p:txBody>
          <a:bodyPr rot="10800000" wrap="none" anchor="ctr"/>
          <a:lstStyle/>
          <a:p>
            <a:endParaRPr lang="zh-CN" altLang="en-US">
              <a:solidFill>
                <a:srgbClr val="000000"/>
              </a:solidFill>
              <a:ea typeface="华文细黑" panose="02010600040101010101" pitchFamily="2" charset="-122"/>
            </a:endParaRPr>
          </a:p>
        </p:txBody>
      </p:sp>
      <p:sp>
        <p:nvSpPr>
          <p:cNvPr id="15" name="Line 26"/>
          <p:cNvSpPr>
            <a:spLocks noChangeShapeType="1"/>
          </p:cNvSpPr>
          <p:nvPr/>
        </p:nvSpPr>
        <p:spPr bwMode="auto">
          <a:xfrm flipH="1">
            <a:off x="2349326" y="2181572"/>
            <a:ext cx="5003800" cy="0"/>
          </a:xfrm>
          <a:prstGeom prst="line">
            <a:avLst/>
          </a:prstGeom>
          <a:noFill/>
          <a:ln w="19050">
            <a:solidFill>
              <a:schemeClr val="bg1">
                <a:lumMod val="75000"/>
              </a:schemeClr>
            </a:solidFill>
            <a:prstDash val="sysDot"/>
            <a:round/>
          </a:ln>
        </p:spPr>
        <p:txBody>
          <a:bodyPr/>
          <a:lstStyle/>
          <a:p>
            <a:endParaRPr lang="zh-CN" altLang="en-US"/>
          </a:p>
        </p:txBody>
      </p:sp>
      <p:sp>
        <p:nvSpPr>
          <p:cNvPr id="16" name="Line 28"/>
          <p:cNvSpPr>
            <a:spLocks noChangeShapeType="1"/>
          </p:cNvSpPr>
          <p:nvPr/>
        </p:nvSpPr>
        <p:spPr bwMode="auto">
          <a:xfrm flipH="1">
            <a:off x="2349326" y="2794347"/>
            <a:ext cx="4716463" cy="0"/>
          </a:xfrm>
          <a:prstGeom prst="line">
            <a:avLst/>
          </a:prstGeom>
          <a:noFill/>
          <a:ln w="19050">
            <a:solidFill>
              <a:schemeClr val="bg1">
                <a:lumMod val="75000"/>
              </a:schemeClr>
            </a:solidFill>
            <a:prstDash val="sysDot"/>
            <a:round/>
          </a:ln>
        </p:spPr>
        <p:txBody>
          <a:bodyPr/>
          <a:lstStyle/>
          <a:p>
            <a:endParaRPr lang="zh-CN" altLang="en-US"/>
          </a:p>
        </p:txBody>
      </p:sp>
      <p:sp>
        <p:nvSpPr>
          <p:cNvPr id="17" name="Line 30"/>
          <p:cNvSpPr>
            <a:spLocks noChangeShapeType="1"/>
          </p:cNvSpPr>
          <p:nvPr/>
        </p:nvSpPr>
        <p:spPr bwMode="auto">
          <a:xfrm flipH="1">
            <a:off x="2349326" y="3549997"/>
            <a:ext cx="4391025" cy="0"/>
          </a:xfrm>
          <a:prstGeom prst="line">
            <a:avLst/>
          </a:prstGeom>
          <a:noFill/>
          <a:ln w="19050">
            <a:solidFill>
              <a:schemeClr val="bg1">
                <a:lumMod val="75000"/>
              </a:schemeClr>
            </a:solidFill>
            <a:prstDash val="sysDot"/>
            <a:round/>
          </a:ln>
        </p:spPr>
        <p:txBody>
          <a:bodyPr/>
          <a:lstStyle/>
          <a:p>
            <a:endParaRPr lang="zh-CN" altLang="en-US"/>
          </a:p>
        </p:txBody>
      </p:sp>
      <p:sp>
        <p:nvSpPr>
          <p:cNvPr id="19" name="Line 32"/>
          <p:cNvSpPr>
            <a:spLocks noChangeShapeType="1"/>
          </p:cNvSpPr>
          <p:nvPr/>
        </p:nvSpPr>
        <p:spPr bwMode="auto">
          <a:xfrm flipH="1">
            <a:off x="2349326" y="4486622"/>
            <a:ext cx="4103688" cy="0"/>
          </a:xfrm>
          <a:prstGeom prst="line">
            <a:avLst/>
          </a:prstGeom>
          <a:noFill/>
          <a:ln w="19050">
            <a:solidFill>
              <a:schemeClr val="bg1">
                <a:lumMod val="75000"/>
              </a:schemeClr>
            </a:solidFill>
            <a:prstDash val="sysDot"/>
            <a:round/>
          </a:ln>
        </p:spPr>
        <p:txBody>
          <a:bodyPr/>
          <a:lstStyle/>
          <a:p>
            <a:endParaRPr lang="zh-CN" altLang="en-US"/>
          </a:p>
        </p:txBody>
      </p:sp>
      <p:sp>
        <p:nvSpPr>
          <p:cNvPr id="20" name="Line 34"/>
          <p:cNvSpPr>
            <a:spLocks noChangeShapeType="1"/>
          </p:cNvSpPr>
          <p:nvPr/>
        </p:nvSpPr>
        <p:spPr bwMode="auto">
          <a:xfrm flipH="1">
            <a:off x="2349326" y="5674072"/>
            <a:ext cx="3887788" cy="0"/>
          </a:xfrm>
          <a:prstGeom prst="line">
            <a:avLst/>
          </a:prstGeom>
          <a:noFill/>
          <a:ln w="19050">
            <a:solidFill>
              <a:schemeClr val="bg1">
                <a:lumMod val="75000"/>
              </a:schemeClr>
            </a:solidFill>
            <a:prstDash val="sysDot"/>
            <a:round/>
          </a:ln>
        </p:spPr>
        <p:txBody>
          <a:bodyPr/>
          <a:lstStyle/>
          <a:p>
            <a:endParaRPr lang="zh-CN" altLang="en-US"/>
          </a:p>
        </p:txBody>
      </p:sp>
      <p:sp>
        <p:nvSpPr>
          <p:cNvPr id="21" name="TextBox 20"/>
          <p:cNvSpPr txBox="1"/>
          <p:nvPr/>
        </p:nvSpPr>
        <p:spPr>
          <a:xfrm>
            <a:off x="2278782" y="1731418"/>
            <a:ext cx="4691063" cy="417358"/>
          </a:xfrm>
          <a:prstGeom prst="rect">
            <a:avLst/>
          </a:prstGeom>
          <a:noFill/>
        </p:spPr>
        <p:txBody>
          <a:bodyPr>
            <a:spAutoFit/>
          </a:bodyPr>
          <a:lstStyle/>
          <a:p>
            <a:pPr>
              <a:lnSpc>
                <a:spcPct val="130000"/>
              </a:lnSpc>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点击添加文本点击添加文本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278782" y="2321966"/>
            <a:ext cx="4691063" cy="417358"/>
          </a:xfrm>
          <a:prstGeom prst="rect">
            <a:avLst/>
          </a:prstGeom>
          <a:noFill/>
        </p:spPr>
        <p:txBody>
          <a:bodyPr>
            <a:spAutoFit/>
          </a:bodyPr>
          <a:lstStyle/>
          <a:p>
            <a:pPr>
              <a:lnSpc>
                <a:spcPct val="130000"/>
              </a:lnSpc>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点击添加文本点击添加文本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278782" y="3071268"/>
            <a:ext cx="4475163" cy="417358"/>
          </a:xfrm>
          <a:prstGeom prst="rect">
            <a:avLst/>
          </a:prstGeom>
          <a:noFill/>
        </p:spPr>
        <p:txBody>
          <a:bodyPr>
            <a:spAutoFit/>
          </a:bodyPr>
          <a:lstStyle/>
          <a:p>
            <a:pPr>
              <a:lnSpc>
                <a:spcPct val="130000"/>
              </a:lnSpc>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点击添加文本点击添加文本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278782" y="4034881"/>
            <a:ext cx="4152900" cy="417358"/>
          </a:xfrm>
          <a:prstGeom prst="rect">
            <a:avLst/>
          </a:prstGeom>
          <a:noFill/>
        </p:spPr>
        <p:txBody>
          <a:bodyPr>
            <a:spAutoFit/>
          </a:bodyPr>
          <a:lstStyle/>
          <a:p>
            <a:pPr>
              <a:lnSpc>
                <a:spcPct val="130000"/>
              </a:lnSpc>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点击添加文本点击添加文本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278782" y="5212806"/>
            <a:ext cx="3644900" cy="417358"/>
          </a:xfrm>
          <a:prstGeom prst="rect">
            <a:avLst/>
          </a:prstGeom>
          <a:noFill/>
        </p:spPr>
        <p:txBody>
          <a:bodyPr>
            <a:spAutoFit/>
          </a:bodyPr>
          <a:lstStyle/>
          <a:p>
            <a:pPr>
              <a:lnSpc>
                <a:spcPct val="130000"/>
              </a:lnSpc>
              <a:defRPr/>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mtClean="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494552" y="5258296"/>
            <a:ext cx="1415772" cy="461665"/>
          </a:xfrm>
          <a:prstGeom prst="rect">
            <a:avLst/>
          </a:prstGeom>
          <a:noFill/>
        </p:spPr>
        <p:txBody>
          <a:bodyPr wrap="none" rtlCol="0" anchor="ctr">
            <a:spAutoFit/>
          </a:bodyPr>
          <a:lstStyle/>
          <a:p>
            <a:pPr algn="ctr"/>
            <a:r>
              <a:rPr lang="zh-CN" altLang="en-US" sz="2400" b="1" smtClean="0">
                <a:solidFill>
                  <a:schemeClr val="bg1"/>
                </a:solidFill>
                <a:latin typeface="微软雅黑" panose="020B0503020204020204" pitchFamily="34" charset="-122"/>
                <a:ea typeface="微软雅黑" panose="020B0503020204020204" pitchFamily="34" charset="-122"/>
              </a:rPr>
              <a:t>添加标题</a:t>
            </a:r>
          </a:p>
        </p:txBody>
      </p:sp>
      <p:sp>
        <p:nvSpPr>
          <p:cNvPr id="27" name="TextBox 26"/>
          <p:cNvSpPr txBox="1"/>
          <p:nvPr/>
        </p:nvSpPr>
        <p:spPr>
          <a:xfrm>
            <a:off x="7597144" y="4180997"/>
            <a:ext cx="1210588" cy="400110"/>
          </a:xfrm>
          <a:prstGeom prst="rect">
            <a:avLst/>
          </a:prstGeom>
          <a:noFill/>
        </p:spPr>
        <p:txBody>
          <a:bodyPr wrap="none" rtlCol="0" anchor="ctr">
            <a:spAutoFit/>
          </a:bodyPr>
          <a:lstStyle/>
          <a:p>
            <a:pPr algn="ctr"/>
            <a:r>
              <a:rPr lang="zh-CN" altLang="en-US" sz="2000" b="1" smtClean="0">
                <a:solidFill>
                  <a:schemeClr val="bg1"/>
                </a:solidFill>
                <a:latin typeface="微软雅黑" panose="020B0503020204020204" pitchFamily="34" charset="-122"/>
                <a:ea typeface="微软雅黑" panose="020B0503020204020204" pitchFamily="34" charset="-122"/>
              </a:rPr>
              <a:t>添加标题</a:t>
            </a:r>
          </a:p>
        </p:txBody>
      </p:sp>
      <p:sp>
        <p:nvSpPr>
          <p:cNvPr id="28" name="TextBox 27"/>
          <p:cNvSpPr txBox="1"/>
          <p:nvPr/>
        </p:nvSpPr>
        <p:spPr>
          <a:xfrm>
            <a:off x="7648440" y="3335484"/>
            <a:ext cx="1107996" cy="369332"/>
          </a:xfrm>
          <a:prstGeom prst="rect">
            <a:avLst/>
          </a:prstGeom>
          <a:noFill/>
        </p:spPr>
        <p:txBody>
          <a:bodyPr wrap="none" rtlCol="0" anchor="ctr">
            <a:spAutoFit/>
          </a:bodyPr>
          <a:lstStyle/>
          <a:p>
            <a:pPr algn="ctr"/>
            <a:r>
              <a:rPr lang="zh-CN" altLang="en-US" b="1" smtClean="0">
                <a:solidFill>
                  <a:schemeClr val="bg1"/>
                </a:solidFill>
                <a:latin typeface="微软雅黑" panose="020B0503020204020204" pitchFamily="34" charset="-122"/>
                <a:ea typeface="微软雅黑" panose="020B0503020204020204" pitchFamily="34" charset="-122"/>
              </a:rPr>
              <a:t>添加标题</a:t>
            </a:r>
          </a:p>
        </p:txBody>
      </p:sp>
      <p:sp>
        <p:nvSpPr>
          <p:cNvPr id="29" name="TextBox 28"/>
          <p:cNvSpPr txBox="1"/>
          <p:nvPr/>
        </p:nvSpPr>
        <p:spPr>
          <a:xfrm>
            <a:off x="7699736" y="2608718"/>
            <a:ext cx="1005403" cy="338554"/>
          </a:xfrm>
          <a:prstGeom prst="rect">
            <a:avLst/>
          </a:prstGeom>
          <a:noFill/>
        </p:spPr>
        <p:txBody>
          <a:bodyPr wrap="none" rtlCol="0" anchor="ctr">
            <a:spAutoFit/>
          </a:bodyPr>
          <a:lstStyle/>
          <a:p>
            <a:pPr algn="ctr"/>
            <a:r>
              <a:rPr lang="zh-CN" altLang="en-US" sz="1600" b="1" smtClean="0">
                <a:solidFill>
                  <a:schemeClr val="bg1"/>
                </a:solidFill>
                <a:latin typeface="微软雅黑" panose="020B0503020204020204" pitchFamily="34" charset="-122"/>
                <a:ea typeface="微软雅黑" panose="020B0503020204020204" pitchFamily="34" charset="-122"/>
              </a:rPr>
              <a:t>添加标题</a:t>
            </a:r>
          </a:p>
        </p:txBody>
      </p:sp>
      <p:sp>
        <p:nvSpPr>
          <p:cNvPr id="30" name="TextBox 29"/>
          <p:cNvSpPr txBox="1"/>
          <p:nvPr/>
        </p:nvSpPr>
        <p:spPr>
          <a:xfrm>
            <a:off x="7751032" y="2047843"/>
            <a:ext cx="902811" cy="307777"/>
          </a:xfrm>
          <a:prstGeom prst="rect">
            <a:avLst/>
          </a:prstGeom>
          <a:noFill/>
        </p:spPr>
        <p:txBody>
          <a:bodyPr wrap="none" rtlCol="0" anchor="ctr">
            <a:spAutoFit/>
          </a:bodyPr>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添加标题</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Vertical)">
                                      <p:cBhvr>
                                        <p:cTn id="14" dur="500"/>
                                        <p:tgtEl>
                                          <p:spTgt spid="2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500"/>
                                        <p:tgtEl>
                                          <p:spTgt spid="27"/>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childTnLst>
                          </p:cTn>
                        </p:par>
                        <p:par>
                          <p:cTn id="57" fill="hold">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500"/>
                                        <p:tgtEl>
                                          <p:spTgt spid="17"/>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outVertical)">
                                      <p:cBhvr>
                                        <p:cTn id="77" dur="500"/>
                                        <p:tgtEl>
                                          <p:spTgt spid="29"/>
                                        </p:tgtEl>
                                      </p:cBhvr>
                                    </p:animEffect>
                                  </p:childTnLst>
                                </p:cTn>
                              </p:par>
                            </p:childTnLst>
                          </p:cTn>
                        </p:par>
                        <p:par>
                          <p:cTn id="78" fill="hold">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4"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par>
                          <p:cTn id="92" fill="hold">
                            <p:stCondLst>
                              <p:cond delay="10500"/>
                            </p:stCondLst>
                            <p:childTnLst>
                              <p:par>
                                <p:cTn id="93" presetID="22" presetClass="entr" presetSubtype="4"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par>
                          <p:cTn id="99" fill="hold">
                            <p:stCondLst>
                              <p:cond delay="11000"/>
                            </p:stCondLst>
                            <p:childTnLst>
                              <p:par>
                                <p:cTn id="100" presetID="22" presetClass="entr" presetSubtype="2"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par>
                          <p:cTn id="103" fill="hold">
                            <p:stCondLst>
                              <p:cond delay="11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4542385" y="1408196"/>
            <a:ext cx="1581170" cy="2411755"/>
          </a:xfrm>
          <a:custGeom>
            <a:avLst/>
            <a:gdLst>
              <a:gd name="T0" fmla="*/ 1283 w 1314"/>
              <a:gd name="T1" fmla="*/ 2004 h 2004"/>
              <a:gd name="T2" fmla="*/ 869 w 1314"/>
              <a:gd name="T3" fmla="*/ 1590 h 2004"/>
              <a:gd name="T4" fmla="*/ 870 w 1314"/>
              <a:gd name="T5" fmla="*/ 764 h 2004"/>
              <a:gd name="T6" fmla="*/ 1314 w 1314"/>
              <a:gd name="T7" fmla="*/ 594 h 2004"/>
              <a:gd name="T8" fmla="*/ 1314 w 1314"/>
              <a:gd name="T9" fmla="*/ 9 h 2004"/>
              <a:gd name="T10" fmla="*/ 457 w 1314"/>
              <a:gd name="T11" fmla="*/ 350 h 2004"/>
              <a:gd name="T12" fmla="*/ 457 w 1314"/>
              <a:gd name="T13" fmla="*/ 2004 h 2004"/>
              <a:gd name="T14" fmla="*/ 457 w 1314"/>
              <a:gd name="T15" fmla="*/ 2004 h 2004"/>
              <a:gd name="T16" fmla="*/ 457 w 1314"/>
              <a:gd name="T17" fmla="*/ 2004 h 2004"/>
              <a:gd name="T18" fmla="*/ 1283 w 1314"/>
              <a:gd name="T19" fmla="*/ 2004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4" h="2004">
                <a:moveTo>
                  <a:pt x="1283" y="2004"/>
                </a:moveTo>
                <a:cubicBezTo>
                  <a:pt x="869" y="1590"/>
                  <a:pt x="869" y="1590"/>
                  <a:pt x="869" y="1590"/>
                </a:cubicBezTo>
                <a:cubicBezTo>
                  <a:pt x="642" y="1362"/>
                  <a:pt x="642" y="992"/>
                  <a:pt x="870" y="764"/>
                </a:cubicBezTo>
                <a:cubicBezTo>
                  <a:pt x="992" y="642"/>
                  <a:pt x="1154" y="585"/>
                  <a:pt x="1314" y="594"/>
                </a:cubicBezTo>
                <a:cubicBezTo>
                  <a:pt x="1314" y="9"/>
                  <a:pt x="1314" y="9"/>
                  <a:pt x="1314" y="9"/>
                </a:cubicBezTo>
                <a:cubicBezTo>
                  <a:pt x="1005" y="0"/>
                  <a:pt x="693" y="114"/>
                  <a:pt x="457" y="350"/>
                </a:cubicBezTo>
                <a:cubicBezTo>
                  <a:pt x="0" y="807"/>
                  <a:pt x="0" y="1547"/>
                  <a:pt x="457" y="2004"/>
                </a:cubicBezTo>
                <a:cubicBezTo>
                  <a:pt x="457" y="2004"/>
                  <a:pt x="457" y="2004"/>
                  <a:pt x="457" y="2004"/>
                </a:cubicBezTo>
                <a:cubicBezTo>
                  <a:pt x="457" y="2004"/>
                  <a:pt x="457" y="2004"/>
                  <a:pt x="457" y="2004"/>
                </a:cubicBezTo>
                <a:lnTo>
                  <a:pt x="1283" y="2004"/>
                </a:lnTo>
                <a:close/>
              </a:path>
            </a:pathLst>
          </a:custGeom>
          <a:solidFill>
            <a:srgbClr val="FFE100"/>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3669506" y="2275980"/>
            <a:ext cx="2416851" cy="1605629"/>
          </a:xfrm>
          <a:custGeom>
            <a:avLst/>
            <a:gdLst>
              <a:gd name="T0" fmla="*/ 2008 w 2008"/>
              <a:gd name="T1" fmla="*/ 456 h 1334"/>
              <a:gd name="T2" fmla="*/ 2008 w 2008"/>
              <a:gd name="T3" fmla="*/ 456 h 1334"/>
              <a:gd name="T4" fmla="*/ 2008 w 2008"/>
              <a:gd name="T5" fmla="*/ 456 h 1334"/>
              <a:gd name="T6" fmla="*/ 2008 w 2008"/>
              <a:gd name="T7" fmla="*/ 456 h 1334"/>
              <a:gd name="T8" fmla="*/ 2007 w 2008"/>
              <a:gd name="T9" fmla="*/ 455 h 1334"/>
              <a:gd name="T10" fmla="*/ 2007 w 2008"/>
              <a:gd name="T11" fmla="*/ 455 h 1334"/>
              <a:gd name="T12" fmla="*/ 355 w 2008"/>
              <a:gd name="T13" fmla="*/ 456 h 1334"/>
              <a:gd name="T14" fmla="*/ 14 w 2008"/>
              <a:gd name="T15" fmla="*/ 1334 h 1334"/>
              <a:gd name="T16" fmla="*/ 599 w 2008"/>
              <a:gd name="T17" fmla="*/ 1334 h 1334"/>
              <a:gd name="T18" fmla="*/ 768 w 2008"/>
              <a:gd name="T19" fmla="*/ 869 h 1334"/>
              <a:gd name="T20" fmla="*/ 1595 w 2008"/>
              <a:gd name="T21" fmla="*/ 869 h 1334"/>
              <a:gd name="T22" fmla="*/ 1595 w 2008"/>
              <a:gd name="T23" fmla="*/ 869 h 1334"/>
              <a:gd name="T24" fmla="*/ 2008 w 2008"/>
              <a:gd name="T25" fmla="*/ 1283 h 1334"/>
              <a:gd name="T26" fmla="*/ 2008 w 2008"/>
              <a:gd name="T27" fmla="*/ 456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8" h="1334">
                <a:moveTo>
                  <a:pt x="2008" y="456"/>
                </a:moveTo>
                <a:cubicBezTo>
                  <a:pt x="2008" y="456"/>
                  <a:pt x="2008" y="456"/>
                  <a:pt x="2008" y="456"/>
                </a:cubicBezTo>
                <a:cubicBezTo>
                  <a:pt x="2008" y="456"/>
                  <a:pt x="2008" y="456"/>
                  <a:pt x="2008" y="456"/>
                </a:cubicBezTo>
                <a:cubicBezTo>
                  <a:pt x="2008" y="456"/>
                  <a:pt x="2008" y="456"/>
                  <a:pt x="2008" y="456"/>
                </a:cubicBezTo>
                <a:cubicBezTo>
                  <a:pt x="2007" y="455"/>
                  <a:pt x="2007" y="455"/>
                  <a:pt x="2007" y="455"/>
                </a:cubicBezTo>
                <a:cubicBezTo>
                  <a:pt x="2007" y="455"/>
                  <a:pt x="2007" y="455"/>
                  <a:pt x="2007" y="455"/>
                </a:cubicBezTo>
                <a:cubicBezTo>
                  <a:pt x="1551" y="0"/>
                  <a:pt x="811" y="0"/>
                  <a:pt x="355" y="456"/>
                </a:cubicBezTo>
                <a:cubicBezTo>
                  <a:pt x="114" y="697"/>
                  <a:pt x="0" y="1018"/>
                  <a:pt x="14" y="1334"/>
                </a:cubicBezTo>
                <a:cubicBezTo>
                  <a:pt x="599" y="1334"/>
                  <a:pt x="599" y="1334"/>
                  <a:pt x="599" y="1334"/>
                </a:cubicBezTo>
                <a:cubicBezTo>
                  <a:pt x="585" y="1168"/>
                  <a:pt x="641" y="997"/>
                  <a:pt x="768" y="869"/>
                </a:cubicBezTo>
                <a:cubicBezTo>
                  <a:pt x="997" y="641"/>
                  <a:pt x="1367" y="641"/>
                  <a:pt x="1595" y="869"/>
                </a:cubicBezTo>
                <a:cubicBezTo>
                  <a:pt x="1595" y="869"/>
                  <a:pt x="1595" y="869"/>
                  <a:pt x="1595" y="869"/>
                </a:cubicBezTo>
                <a:cubicBezTo>
                  <a:pt x="2008" y="1283"/>
                  <a:pt x="2008" y="1283"/>
                  <a:pt x="2008" y="1283"/>
                </a:cubicBezTo>
                <a:lnTo>
                  <a:pt x="2008" y="456"/>
                </a:lnTo>
                <a:close/>
              </a:path>
            </a:pathLst>
          </a:custGeom>
          <a:solidFill>
            <a:srgbClr val="E8432E"/>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3683774" y="3818932"/>
            <a:ext cx="2402584" cy="1545501"/>
          </a:xfrm>
          <a:custGeom>
            <a:avLst/>
            <a:gdLst>
              <a:gd name="T0" fmla="*/ 1996 w 1996"/>
              <a:gd name="T1" fmla="*/ 1 h 1284"/>
              <a:gd name="T2" fmla="*/ 1582 w 1996"/>
              <a:gd name="T3" fmla="*/ 414 h 1284"/>
              <a:gd name="T4" fmla="*/ 756 w 1996"/>
              <a:gd name="T5" fmla="*/ 414 h 1284"/>
              <a:gd name="T6" fmla="*/ 585 w 1996"/>
              <a:gd name="T7" fmla="*/ 0 h 1284"/>
              <a:gd name="T8" fmla="*/ 1 w 1996"/>
              <a:gd name="T9" fmla="*/ 0 h 1284"/>
              <a:gd name="T10" fmla="*/ 343 w 1996"/>
              <a:gd name="T11" fmla="*/ 827 h 1284"/>
              <a:gd name="T12" fmla="*/ 1996 w 1996"/>
              <a:gd name="T13" fmla="*/ 827 h 1284"/>
              <a:gd name="T14" fmla="*/ 1996 w 1996"/>
              <a:gd name="T15" fmla="*/ 827 h 1284"/>
              <a:gd name="T16" fmla="*/ 1996 w 1996"/>
              <a:gd name="T17" fmla="*/ 827 h 1284"/>
              <a:gd name="T18" fmla="*/ 1996 w 1996"/>
              <a:gd name="T19" fmla="*/ 1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84">
                <a:moveTo>
                  <a:pt x="1996" y="1"/>
                </a:moveTo>
                <a:cubicBezTo>
                  <a:pt x="1582" y="414"/>
                  <a:pt x="1582" y="414"/>
                  <a:pt x="1582" y="414"/>
                </a:cubicBezTo>
                <a:cubicBezTo>
                  <a:pt x="1354" y="642"/>
                  <a:pt x="984" y="642"/>
                  <a:pt x="756" y="414"/>
                </a:cubicBezTo>
                <a:cubicBezTo>
                  <a:pt x="642" y="300"/>
                  <a:pt x="585" y="150"/>
                  <a:pt x="585" y="0"/>
                </a:cubicBezTo>
                <a:cubicBezTo>
                  <a:pt x="1" y="0"/>
                  <a:pt x="1" y="0"/>
                  <a:pt x="1" y="0"/>
                </a:cubicBezTo>
                <a:cubicBezTo>
                  <a:pt x="0" y="299"/>
                  <a:pt x="114" y="599"/>
                  <a:pt x="343" y="827"/>
                </a:cubicBezTo>
                <a:cubicBezTo>
                  <a:pt x="799" y="1284"/>
                  <a:pt x="1540" y="1284"/>
                  <a:pt x="1996" y="827"/>
                </a:cubicBezTo>
                <a:cubicBezTo>
                  <a:pt x="1996" y="827"/>
                  <a:pt x="1996" y="827"/>
                  <a:pt x="1996" y="827"/>
                </a:cubicBezTo>
                <a:cubicBezTo>
                  <a:pt x="1996" y="827"/>
                  <a:pt x="1996" y="827"/>
                  <a:pt x="1996" y="827"/>
                </a:cubicBezTo>
                <a:lnTo>
                  <a:pt x="1996" y="1"/>
                </a:lnTo>
                <a:close/>
              </a:path>
            </a:pathLst>
          </a:custGeom>
          <a:solidFill>
            <a:srgbClr val="E8432E"/>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6025210" y="3819951"/>
            <a:ext cx="1605629" cy="2417361"/>
          </a:xfrm>
          <a:custGeom>
            <a:avLst/>
            <a:gdLst>
              <a:gd name="T0" fmla="*/ 878 w 1334"/>
              <a:gd name="T1" fmla="*/ 0 h 2008"/>
              <a:gd name="T2" fmla="*/ 878 w 1334"/>
              <a:gd name="T3" fmla="*/ 0 h 2008"/>
              <a:gd name="T4" fmla="*/ 878 w 1334"/>
              <a:gd name="T5" fmla="*/ 0 h 2008"/>
              <a:gd name="T6" fmla="*/ 878 w 1334"/>
              <a:gd name="T7" fmla="*/ 0 h 2008"/>
              <a:gd name="T8" fmla="*/ 879 w 1334"/>
              <a:gd name="T9" fmla="*/ 1 h 2008"/>
              <a:gd name="T10" fmla="*/ 879 w 1334"/>
              <a:gd name="T11" fmla="*/ 1 h 2008"/>
              <a:gd name="T12" fmla="*/ 878 w 1334"/>
              <a:gd name="T13" fmla="*/ 1653 h 2008"/>
              <a:gd name="T14" fmla="*/ 0 w 1334"/>
              <a:gd name="T15" fmla="*/ 1994 h 2008"/>
              <a:gd name="T16" fmla="*/ 0 w 1334"/>
              <a:gd name="T17" fmla="*/ 1408 h 2008"/>
              <a:gd name="T18" fmla="*/ 464 w 1334"/>
              <a:gd name="T19" fmla="*/ 1239 h 2008"/>
              <a:gd name="T20" fmla="*/ 464 w 1334"/>
              <a:gd name="T21" fmla="*/ 413 h 2008"/>
              <a:gd name="T22" fmla="*/ 464 w 1334"/>
              <a:gd name="T23" fmla="*/ 413 h 2008"/>
              <a:gd name="T24" fmla="*/ 51 w 1334"/>
              <a:gd name="T25" fmla="*/ 0 h 2008"/>
              <a:gd name="T26" fmla="*/ 878 w 1334"/>
              <a:gd name="T27" fmla="*/ 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4" h="2008">
                <a:moveTo>
                  <a:pt x="878" y="0"/>
                </a:moveTo>
                <a:cubicBezTo>
                  <a:pt x="878" y="0"/>
                  <a:pt x="878" y="0"/>
                  <a:pt x="878" y="0"/>
                </a:cubicBezTo>
                <a:cubicBezTo>
                  <a:pt x="878" y="0"/>
                  <a:pt x="878" y="0"/>
                  <a:pt x="878" y="0"/>
                </a:cubicBezTo>
                <a:cubicBezTo>
                  <a:pt x="878" y="0"/>
                  <a:pt x="878" y="0"/>
                  <a:pt x="878" y="0"/>
                </a:cubicBezTo>
                <a:cubicBezTo>
                  <a:pt x="879" y="1"/>
                  <a:pt x="879" y="1"/>
                  <a:pt x="879" y="1"/>
                </a:cubicBezTo>
                <a:cubicBezTo>
                  <a:pt x="879" y="1"/>
                  <a:pt x="879" y="1"/>
                  <a:pt x="879" y="1"/>
                </a:cubicBezTo>
                <a:cubicBezTo>
                  <a:pt x="1334" y="457"/>
                  <a:pt x="1334" y="1197"/>
                  <a:pt x="878" y="1653"/>
                </a:cubicBezTo>
                <a:cubicBezTo>
                  <a:pt x="636" y="1894"/>
                  <a:pt x="316" y="2008"/>
                  <a:pt x="0" y="1994"/>
                </a:cubicBezTo>
                <a:cubicBezTo>
                  <a:pt x="0" y="1408"/>
                  <a:pt x="0" y="1408"/>
                  <a:pt x="0" y="1408"/>
                </a:cubicBezTo>
                <a:cubicBezTo>
                  <a:pt x="166" y="1423"/>
                  <a:pt x="337" y="1367"/>
                  <a:pt x="464" y="1239"/>
                </a:cubicBezTo>
                <a:cubicBezTo>
                  <a:pt x="693" y="1011"/>
                  <a:pt x="693" y="641"/>
                  <a:pt x="464" y="413"/>
                </a:cubicBezTo>
                <a:cubicBezTo>
                  <a:pt x="464" y="413"/>
                  <a:pt x="464" y="413"/>
                  <a:pt x="464" y="413"/>
                </a:cubicBezTo>
                <a:cubicBezTo>
                  <a:pt x="51" y="0"/>
                  <a:pt x="51" y="0"/>
                  <a:pt x="51" y="0"/>
                </a:cubicBezTo>
                <a:lnTo>
                  <a:pt x="878" y="0"/>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4542385" y="3819951"/>
            <a:ext cx="1543972" cy="2401564"/>
          </a:xfrm>
          <a:custGeom>
            <a:avLst/>
            <a:gdLst>
              <a:gd name="T0" fmla="*/ 1283 w 1283"/>
              <a:gd name="T1" fmla="*/ 1411 h 1995"/>
              <a:gd name="T2" fmla="*/ 870 w 1283"/>
              <a:gd name="T3" fmla="*/ 1239 h 1995"/>
              <a:gd name="T4" fmla="*/ 869 w 1283"/>
              <a:gd name="T5" fmla="*/ 414 h 1995"/>
              <a:gd name="T6" fmla="*/ 1283 w 1283"/>
              <a:gd name="T7" fmla="*/ 0 h 1995"/>
              <a:gd name="T8" fmla="*/ 457 w 1283"/>
              <a:gd name="T9" fmla="*/ 0 h 1995"/>
              <a:gd name="T10" fmla="*/ 457 w 1283"/>
              <a:gd name="T11" fmla="*/ 0 h 1995"/>
              <a:gd name="T12" fmla="*/ 457 w 1283"/>
              <a:gd name="T13" fmla="*/ 0 h 1995"/>
              <a:gd name="T14" fmla="*/ 457 w 1283"/>
              <a:gd name="T15" fmla="*/ 1653 h 1995"/>
              <a:gd name="T16" fmla="*/ 1283 w 1283"/>
              <a:gd name="T17" fmla="*/ 1995 h 1995"/>
              <a:gd name="T18" fmla="*/ 1283 w 1283"/>
              <a:gd name="T19" fmla="*/ 141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3" h="1995">
                <a:moveTo>
                  <a:pt x="1283" y="1411"/>
                </a:moveTo>
                <a:cubicBezTo>
                  <a:pt x="1134" y="1411"/>
                  <a:pt x="984" y="1354"/>
                  <a:pt x="870" y="1239"/>
                </a:cubicBezTo>
                <a:cubicBezTo>
                  <a:pt x="642" y="1011"/>
                  <a:pt x="642" y="642"/>
                  <a:pt x="869" y="414"/>
                </a:cubicBezTo>
                <a:cubicBezTo>
                  <a:pt x="1283" y="0"/>
                  <a:pt x="1283" y="0"/>
                  <a:pt x="1283" y="0"/>
                </a:cubicBezTo>
                <a:cubicBezTo>
                  <a:pt x="457" y="0"/>
                  <a:pt x="457" y="0"/>
                  <a:pt x="457" y="0"/>
                </a:cubicBezTo>
                <a:cubicBezTo>
                  <a:pt x="457" y="0"/>
                  <a:pt x="457" y="0"/>
                  <a:pt x="457" y="0"/>
                </a:cubicBezTo>
                <a:cubicBezTo>
                  <a:pt x="457" y="0"/>
                  <a:pt x="457" y="0"/>
                  <a:pt x="457" y="0"/>
                </a:cubicBezTo>
                <a:cubicBezTo>
                  <a:pt x="0" y="456"/>
                  <a:pt x="0" y="1196"/>
                  <a:pt x="457" y="1653"/>
                </a:cubicBezTo>
                <a:cubicBezTo>
                  <a:pt x="685" y="1881"/>
                  <a:pt x="984" y="1995"/>
                  <a:pt x="1283" y="1995"/>
                </a:cubicBezTo>
                <a:lnTo>
                  <a:pt x="1283" y="1411"/>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8" name="Freeform 11"/>
          <p:cNvSpPr/>
          <p:nvPr/>
        </p:nvSpPr>
        <p:spPr bwMode="auto">
          <a:xfrm>
            <a:off x="6086357" y="3782754"/>
            <a:ext cx="2410737" cy="1581679"/>
          </a:xfrm>
          <a:custGeom>
            <a:avLst/>
            <a:gdLst>
              <a:gd name="T0" fmla="*/ 0 w 2003"/>
              <a:gd name="T1" fmla="*/ 31 h 1314"/>
              <a:gd name="T2" fmla="*/ 414 w 2003"/>
              <a:gd name="T3" fmla="*/ 444 h 1314"/>
              <a:gd name="T4" fmla="*/ 1240 w 2003"/>
              <a:gd name="T5" fmla="*/ 444 h 1314"/>
              <a:gd name="T6" fmla="*/ 1410 w 2003"/>
              <a:gd name="T7" fmla="*/ 0 h 1314"/>
              <a:gd name="T8" fmla="*/ 1995 w 2003"/>
              <a:gd name="T9" fmla="*/ 0 h 1314"/>
              <a:gd name="T10" fmla="*/ 1653 w 2003"/>
              <a:gd name="T11" fmla="*/ 857 h 1314"/>
              <a:gd name="T12" fmla="*/ 0 w 2003"/>
              <a:gd name="T13" fmla="*/ 857 h 1314"/>
              <a:gd name="T14" fmla="*/ 0 w 2003"/>
              <a:gd name="T15" fmla="*/ 857 h 1314"/>
              <a:gd name="T16" fmla="*/ 0 w 2003"/>
              <a:gd name="T17" fmla="*/ 857 h 1314"/>
              <a:gd name="T18" fmla="*/ 0 w 2003"/>
              <a:gd name="T19" fmla="*/ 31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3" h="1314">
                <a:moveTo>
                  <a:pt x="0" y="31"/>
                </a:moveTo>
                <a:cubicBezTo>
                  <a:pt x="414" y="444"/>
                  <a:pt x="414" y="444"/>
                  <a:pt x="414" y="444"/>
                </a:cubicBezTo>
                <a:cubicBezTo>
                  <a:pt x="642" y="672"/>
                  <a:pt x="1012" y="672"/>
                  <a:pt x="1240" y="444"/>
                </a:cubicBezTo>
                <a:cubicBezTo>
                  <a:pt x="1362" y="322"/>
                  <a:pt x="1419" y="159"/>
                  <a:pt x="1410" y="0"/>
                </a:cubicBezTo>
                <a:cubicBezTo>
                  <a:pt x="1995" y="0"/>
                  <a:pt x="1995" y="0"/>
                  <a:pt x="1995" y="0"/>
                </a:cubicBezTo>
                <a:cubicBezTo>
                  <a:pt x="2003" y="309"/>
                  <a:pt x="1889" y="621"/>
                  <a:pt x="1653" y="857"/>
                </a:cubicBezTo>
                <a:cubicBezTo>
                  <a:pt x="1197" y="1314"/>
                  <a:pt x="457" y="1314"/>
                  <a:pt x="0" y="857"/>
                </a:cubicBezTo>
                <a:cubicBezTo>
                  <a:pt x="0" y="857"/>
                  <a:pt x="0" y="857"/>
                  <a:pt x="0" y="857"/>
                </a:cubicBezTo>
                <a:cubicBezTo>
                  <a:pt x="0" y="857"/>
                  <a:pt x="0" y="857"/>
                  <a:pt x="0" y="857"/>
                </a:cubicBezTo>
                <a:lnTo>
                  <a:pt x="0" y="31"/>
                </a:ln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6086357" y="2275980"/>
            <a:ext cx="2402584" cy="1543972"/>
          </a:xfrm>
          <a:custGeom>
            <a:avLst/>
            <a:gdLst>
              <a:gd name="T0" fmla="*/ 1996 w 1996"/>
              <a:gd name="T1" fmla="*/ 1282 h 1283"/>
              <a:gd name="T2" fmla="*/ 1653 w 1996"/>
              <a:gd name="T3" fmla="*/ 456 h 1283"/>
              <a:gd name="T4" fmla="*/ 1 w 1996"/>
              <a:gd name="T5" fmla="*/ 455 h 1283"/>
              <a:gd name="T6" fmla="*/ 1 w 1996"/>
              <a:gd name="T7" fmla="*/ 455 h 1283"/>
              <a:gd name="T8" fmla="*/ 0 w 1996"/>
              <a:gd name="T9" fmla="*/ 456 h 1283"/>
              <a:gd name="T10" fmla="*/ 0 w 1996"/>
              <a:gd name="T11" fmla="*/ 456 h 1283"/>
              <a:gd name="T12" fmla="*/ 0 w 1996"/>
              <a:gd name="T13" fmla="*/ 456 h 1283"/>
              <a:gd name="T14" fmla="*/ 0 w 1996"/>
              <a:gd name="T15" fmla="*/ 456 h 1283"/>
              <a:gd name="T16" fmla="*/ 0 w 1996"/>
              <a:gd name="T17" fmla="*/ 1283 h 1283"/>
              <a:gd name="T18" fmla="*/ 414 w 1996"/>
              <a:gd name="T19" fmla="*/ 869 h 1283"/>
              <a:gd name="T20" fmla="*/ 414 w 1996"/>
              <a:gd name="T21" fmla="*/ 869 h 1283"/>
              <a:gd name="T22" fmla="*/ 1240 w 1996"/>
              <a:gd name="T23" fmla="*/ 869 h 1283"/>
              <a:gd name="T24" fmla="*/ 1411 w 1996"/>
              <a:gd name="T25" fmla="*/ 1282 h 1283"/>
              <a:gd name="T26" fmla="*/ 1996 w 1996"/>
              <a:gd name="T27" fmla="*/ 1282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6" h="1283">
                <a:moveTo>
                  <a:pt x="1996" y="1282"/>
                </a:moveTo>
                <a:cubicBezTo>
                  <a:pt x="1995" y="983"/>
                  <a:pt x="1881" y="684"/>
                  <a:pt x="1653" y="456"/>
                </a:cubicBezTo>
                <a:cubicBezTo>
                  <a:pt x="1197" y="0"/>
                  <a:pt x="458" y="0"/>
                  <a:pt x="1" y="455"/>
                </a:cubicBezTo>
                <a:cubicBezTo>
                  <a:pt x="1" y="455"/>
                  <a:pt x="1" y="455"/>
                  <a:pt x="1" y="455"/>
                </a:cubicBezTo>
                <a:cubicBezTo>
                  <a:pt x="0" y="456"/>
                  <a:pt x="0" y="456"/>
                  <a:pt x="0" y="456"/>
                </a:cubicBezTo>
                <a:cubicBezTo>
                  <a:pt x="0" y="456"/>
                  <a:pt x="0" y="456"/>
                  <a:pt x="0" y="456"/>
                </a:cubicBezTo>
                <a:cubicBezTo>
                  <a:pt x="0" y="456"/>
                  <a:pt x="0" y="456"/>
                  <a:pt x="0" y="456"/>
                </a:cubicBezTo>
                <a:cubicBezTo>
                  <a:pt x="0" y="456"/>
                  <a:pt x="0" y="456"/>
                  <a:pt x="0" y="456"/>
                </a:cubicBezTo>
                <a:cubicBezTo>
                  <a:pt x="0" y="1283"/>
                  <a:pt x="0" y="1283"/>
                  <a:pt x="0" y="1283"/>
                </a:cubicBezTo>
                <a:cubicBezTo>
                  <a:pt x="414" y="869"/>
                  <a:pt x="414" y="869"/>
                  <a:pt x="414" y="869"/>
                </a:cubicBezTo>
                <a:cubicBezTo>
                  <a:pt x="414" y="869"/>
                  <a:pt x="414" y="869"/>
                  <a:pt x="414" y="869"/>
                </a:cubicBezTo>
                <a:cubicBezTo>
                  <a:pt x="642" y="641"/>
                  <a:pt x="1012" y="641"/>
                  <a:pt x="1240" y="869"/>
                </a:cubicBezTo>
                <a:cubicBezTo>
                  <a:pt x="1354" y="983"/>
                  <a:pt x="1411" y="1132"/>
                  <a:pt x="1411" y="1282"/>
                </a:cubicBezTo>
                <a:lnTo>
                  <a:pt x="1996" y="1282"/>
                </a:ln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6085338" y="1417878"/>
            <a:ext cx="1545501" cy="2402074"/>
          </a:xfrm>
          <a:custGeom>
            <a:avLst/>
            <a:gdLst>
              <a:gd name="T0" fmla="*/ 828 w 1284"/>
              <a:gd name="T1" fmla="*/ 342 h 1996"/>
              <a:gd name="T2" fmla="*/ 0 w 1284"/>
              <a:gd name="T3" fmla="*/ 0 h 1996"/>
              <a:gd name="T4" fmla="*/ 0 w 1284"/>
              <a:gd name="T5" fmla="*/ 585 h 1996"/>
              <a:gd name="T6" fmla="*/ 414 w 1284"/>
              <a:gd name="T7" fmla="*/ 756 h 1996"/>
              <a:gd name="T8" fmla="*/ 414 w 1284"/>
              <a:gd name="T9" fmla="*/ 1582 h 1996"/>
              <a:gd name="T10" fmla="*/ 414 w 1284"/>
              <a:gd name="T11" fmla="*/ 1582 h 1996"/>
              <a:gd name="T12" fmla="*/ 1 w 1284"/>
              <a:gd name="T13" fmla="*/ 1996 h 1996"/>
              <a:gd name="T14" fmla="*/ 828 w 1284"/>
              <a:gd name="T15" fmla="*/ 1996 h 1996"/>
              <a:gd name="T16" fmla="*/ 828 w 1284"/>
              <a:gd name="T17" fmla="*/ 1996 h 1996"/>
              <a:gd name="T18" fmla="*/ 828 w 1284"/>
              <a:gd name="T19" fmla="*/ 1996 h 1996"/>
              <a:gd name="T20" fmla="*/ 829 w 1284"/>
              <a:gd name="T21" fmla="*/ 1995 h 1996"/>
              <a:gd name="T22" fmla="*/ 829 w 1284"/>
              <a:gd name="T23" fmla="*/ 1995 h 1996"/>
              <a:gd name="T24" fmla="*/ 828 w 1284"/>
              <a:gd name="T25" fmla="*/ 342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4" h="1996">
                <a:moveTo>
                  <a:pt x="828" y="342"/>
                </a:moveTo>
                <a:cubicBezTo>
                  <a:pt x="599" y="114"/>
                  <a:pt x="300" y="0"/>
                  <a:pt x="0" y="0"/>
                </a:cubicBezTo>
                <a:cubicBezTo>
                  <a:pt x="0" y="585"/>
                  <a:pt x="0" y="585"/>
                  <a:pt x="0" y="585"/>
                </a:cubicBezTo>
                <a:cubicBezTo>
                  <a:pt x="150" y="585"/>
                  <a:pt x="300" y="642"/>
                  <a:pt x="414" y="756"/>
                </a:cubicBezTo>
                <a:cubicBezTo>
                  <a:pt x="643" y="984"/>
                  <a:pt x="643" y="1354"/>
                  <a:pt x="414" y="1582"/>
                </a:cubicBezTo>
                <a:cubicBezTo>
                  <a:pt x="414" y="1582"/>
                  <a:pt x="414" y="1582"/>
                  <a:pt x="414" y="1582"/>
                </a:cubicBezTo>
                <a:cubicBezTo>
                  <a:pt x="1" y="1996"/>
                  <a:pt x="1" y="1996"/>
                  <a:pt x="1" y="1996"/>
                </a:cubicBezTo>
                <a:cubicBezTo>
                  <a:pt x="828" y="1996"/>
                  <a:pt x="828" y="1996"/>
                  <a:pt x="828" y="1996"/>
                </a:cubicBezTo>
                <a:cubicBezTo>
                  <a:pt x="828" y="1996"/>
                  <a:pt x="828" y="1996"/>
                  <a:pt x="828" y="1996"/>
                </a:cubicBezTo>
                <a:cubicBezTo>
                  <a:pt x="828" y="1996"/>
                  <a:pt x="828" y="1996"/>
                  <a:pt x="828" y="1996"/>
                </a:cubicBezTo>
                <a:cubicBezTo>
                  <a:pt x="829" y="1995"/>
                  <a:pt x="829" y="1995"/>
                  <a:pt x="829" y="1995"/>
                </a:cubicBezTo>
                <a:cubicBezTo>
                  <a:pt x="829" y="1995"/>
                  <a:pt x="829" y="1995"/>
                  <a:pt x="829" y="1995"/>
                </a:cubicBezTo>
                <a:cubicBezTo>
                  <a:pt x="1284" y="1538"/>
                  <a:pt x="1284" y="799"/>
                  <a:pt x="828" y="342"/>
                </a:cubicBezTo>
                <a:close/>
              </a:path>
            </a:pathLst>
          </a:custGeom>
          <a:solidFill>
            <a:srgbClr val="FFE100"/>
          </a:solidFill>
          <a:ln>
            <a:noFill/>
          </a:ln>
        </p:spPr>
        <p:txBody>
          <a:bodyPr vert="horz" wrap="square" lIns="91440" tIns="45720" rIns="91440" bIns="45720" numCol="1" anchor="t" anchorCtr="0" compatLnSpc="1"/>
          <a:lstStyle/>
          <a:p>
            <a:endParaRPr lang="zh-CN" altLang="en-US"/>
          </a:p>
        </p:txBody>
      </p:sp>
      <p:sp>
        <p:nvSpPr>
          <p:cNvPr id="11" name="Freeform 14"/>
          <p:cNvSpPr>
            <a:spLocks noEditPoints="1"/>
          </p:cNvSpPr>
          <p:nvPr/>
        </p:nvSpPr>
        <p:spPr bwMode="auto">
          <a:xfrm>
            <a:off x="4448117" y="3702243"/>
            <a:ext cx="237456" cy="235927"/>
          </a:xfrm>
          <a:custGeom>
            <a:avLst/>
            <a:gdLst>
              <a:gd name="T0" fmla="*/ 197 w 197"/>
              <a:gd name="T1" fmla="*/ 98 h 196"/>
              <a:gd name="T2" fmla="*/ 99 w 197"/>
              <a:gd name="T3" fmla="*/ 196 h 196"/>
              <a:gd name="T4" fmla="*/ 0 w 197"/>
              <a:gd name="T5" fmla="*/ 98 h 196"/>
              <a:gd name="T6" fmla="*/ 99 w 197"/>
              <a:gd name="T7" fmla="*/ 0 h 196"/>
              <a:gd name="T8" fmla="*/ 197 w 197"/>
              <a:gd name="T9" fmla="*/ 98 h 196"/>
              <a:gd name="T10" fmla="*/ 81 w 197"/>
              <a:gd name="T11" fmla="*/ 69 h 196"/>
              <a:gd name="T12" fmla="*/ 76 w 197"/>
              <a:gd name="T13" fmla="*/ 73 h 196"/>
              <a:gd name="T14" fmla="*/ 49 w 197"/>
              <a:gd name="T15" fmla="*/ 76 h 196"/>
              <a:gd name="T16" fmla="*/ 44 w 197"/>
              <a:gd name="T17" fmla="*/ 81 h 196"/>
              <a:gd name="T18" fmla="*/ 45 w 197"/>
              <a:gd name="T19" fmla="*/ 87 h 196"/>
              <a:gd name="T20" fmla="*/ 65 w 197"/>
              <a:gd name="T21" fmla="*/ 106 h 196"/>
              <a:gd name="T22" fmla="*/ 67 w 197"/>
              <a:gd name="T23" fmla="*/ 112 h 196"/>
              <a:gd name="T24" fmla="*/ 62 w 197"/>
              <a:gd name="T25" fmla="*/ 139 h 196"/>
              <a:gd name="T26" fmla="*/ 65 w 197"/>
              <a:gd name="T27" fmla="*/ 145 h 196"/>
              <a:gd name="T28" fmla="*/ 72 w 197"/>
              <a:gd name="T29" fmla="*/ 146 h 196"/>
              <a:gd name="T30" fmla="*/ 95 w 197"/>
              <a:gd name="T31" fmla="*/ 133 h 196"/>
              <a:gd name="T32" fmla="*/ 102 w 197"/>
              <a:gd name="T33" fmla="*/ 133 h 196"/>
              <a:gd name="T34" fmla="*/ 125 w 197"/>
              <a:gd name="T35" fmla="*/ 146 h 196"/>
              <a:gd name="T36" fmla="*/ 132 w 197"/>
              <a:gd name="T37" fmla="*/ 145 h 196"/>
              <a:gd name="T38" fmla="*/ 135 w 197"/>
              <a:gd name="T39" fmla="*/ 139 h 196"/>
              <a:gd name="T40" fmla="*/ 130 w 197"/>
              <a:gd name="T41" fmla="*/ 112 h 196"/>
              <a:gd name="T42" fmla="*/ 132 w 197"/>
              <a:gd name="T43" fmla="*/ 106 h 196"/>
              <a:gd name="T44" fmla="*/ 152 w 197"/>
              <a:gd name="T45" fmla="*/ 87 h 196"/>
              <a:gd name="T46" fmla="*/ 153 w 197"/>
              <a:gd name="T47" fmla="*/ 81 h 196"/>
              <a:gd name="T48" fmla="*/ 148 w 197"/>
              <a:gd name="T49" fmla="*/ 76 h 196"/>
              <a:gd name="T50" fmla="*/ 121 w 197"/>
              <a:gd name="T51" fmla="*/ 73 h 196"/>
              <a:gd name="T52" fmla="*/ 116 w 197"/>
              <a:gd name="T53" fmla="*/ 69 h 196"/>
              <a:gd name="T54" fmla="*/ 104 w 197"/>
              <a:gd name="T55" fmla="*/ 45 h 196"/>
              <a:gd name="T56" fmla="*/ 99 w 197"/>
              <a:gd name="T57" fmla="*/ 41 h 196"/>
              <a:gd name="T58" fmla="*/ 93 w 197"/>
              <a:gd name="T59" fmla="*/ 45 h 196"/>
              <a:gd name="T60" fmla="*/ 81 w 197"/>
              <a:gd name="T61" fmla="*/ 6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96">
                <a:moveTo>
                  <a:pt x="197" y="98"/>
                </a:moveTo>
                <a:cubicBezTo>
                  <a:pt x="197" y="152"/>
                  <a:pt x="153" y="196"/>
                  <a:pt x="99" y="196"/>
                </a:cubicBezTo>
                <a:cubicBezTo>
                  <a:pt x="44" y="196"/>
                  <a:pt x="0" y="152"/>
                  <a:pt x="0" y="98"/>
                </a:cubicBezTo>
                <a:cubicBezTo>
                  <a:pt x="0" y="44"/>
                  <a:pt x="44" y="0"/>
                  <a:pt x="99" y="0"/>
                </a:cubicBezTo>
                <a:cubicBezTo>
                  <a:pt x="153" y="0"/>
                  <a:pt x="197" y="44"/>
                  <a:pt x="197" y="98"/>
                </a:cubicBezTo>
                <a:close/>
                <a:moveTo>
                  <a:pt x="81" y="69"/>
                </a:moveTo>
                <a:cubicBezTo>
                  <a:pt x="80" y="71"/>
                  <a:pt x="78" y="72"/>
                  <a:pt x="76" y="73"/>
                </a:cubicBezTo>
                <a:cubicBezTo>
                  <a:pt x="49" y="76"/>
                  <a:pt x="49" y="76"/>
                  <a:pt x="49" y="76"/>
                </a:cubicBezTo>
                <a:cubicBezTo>
                  <a:pt x="47" y="77"/>
                  <a:pt x="45" y="79"/>
                  <a:pt x="44" y="81"/>
                </a:cubicBezTo>
                <a:cubicBezTo>
                  <a:pt x="43" y="83"/>
                  <a:pt x="44" y="86"/>
                  <a:pt x="45" y="87"/>
                </a:cubicBezTo>
                <a:cubicBezTo>
                  <a:pt x="65" y="106"/>
                  <a:pt x="65" y="106"/>
                  <a:pt x="65" y="106"/>
                </a:cubicBezTo>
                <a:cubicBezTo>
                  <a:pt x="66" y="108"/>
                  <a:pt x="67" y="110"/>
                  <a:pt x="67" y="112"/>
                </a:cubicBezTo>
                <a:cubicBezTo>
                  <a:pt x="62" y="139"/>
                  <a:pt x="62" y="139"/>
                  <a:pt x="62" y="139"/>
                </a:cubicBezTo>
                <a:cubicBezTo>
                  <a:pt x="62" y="141"/>
                  <a:pt x="63" y="144"/>
                  <a:pt x="65" y="145"/>
                </a:cubicBezTo>
                <a:cubicBezTo>
                  <a:pt x="67" y="147"/>
                  <a:pt x="69" y="147"/>
                  <a:pt x="72" y="146"/>
                </a:cubicBezTo>
                <a:cubicBezTo>
                  <a:pt x="95" y="133"/>
                  <a:pt x="95" y="133"/>
                  <a:pt x="95" y="133"/>
                </a:cubicBezTo>
                <a:cubicBezTo>
                  <a:pt x="97" y="132"/>
                  <a:pt x="100" y="132"/>
                  <a:pt x="102" y="133"/>
                </a:cubicBezTo>
                <a:cubicBezTo>
                  <a:pt x="125" y="146"/>
                  <a:pt x="125" y="146"/>
                  <a:pt x="125" y="146"/>
                </a:cubicBezTo>
                <a:cubicBezTo>
                  <a:pt x="128" y="147"/>
                  <a:pt x="130" y="147"/>
                  <a:pt x="132" y="145"/>
                </a:cubicBezTo>
                <a:cubicBezTo>
                  <a:pt x="134" y="144"/>
                  <a:pt x="135" y="141"/>
                  <a:pt x="135" y="139"/>
                </a:cubicBezTo>
                <a:cubicBezTo>
                  <a:pt x="130" y="112"/>
                  <a:pt x="130" y="112"/>
                  <a:pt x="130" y="112"/>
                </a:cubicBezTo>
                <a:cubicBezTo>
                  <a:pt x="130" y="110"/>
                  <a:pt x="131" y="108"/>
                  <a:pt x="132" y="106"/>
                </a:cubicBezTo>
                <a:cubicBezTo>
                  <a:pt x="152" y="87"/>
                  <a:pt x="152" y="87"/>
                  <a:pt x="152" y="87"/>
                </a:cubicBezTo>
                <a:cubicBezTo>
                  <a:pt x="153" y="86"/>
                  <a:pt x="154" y="83"/>
                  <a:pt x="153" y="81"/>
                </a:cubicBezTo>
                <a:cubicBezTo>
                  <a:pt x="152" y="79"/>
                  <a:pt x="150" y="77"/>
                  <a:pt x="148" y="76"/>
                </a:cubicBezTo>
                <a:cubicBezTo>
                  <a:pt x="121" y="73"/>
                  <a:pt x="121" y="73"/>
                  <a:pt x="121" y="73"/>
                </a:cubicBezTo>
                <a:cubicBezTo>
                  <a:pt x="119" y="72"/>
                  <a:pt x="117" y="71"/>
                  <a:pt x="116" y="69"/>
                </a:cubicBezTo>
                <a:cubicBezTo>
                  <a:pt x="104" y="45"/>
                  <a:pt x="104" y="45"/>
                  <a:pt x="104" y="45"/>
                </a:cubicBezTo>
                <a:cubicBezTo>
                  <a:pt x="103" y="43"/>
                  <a:pt x="101" y="41"/>
                  <a:pt x="99" y="41"/>
                </a:cubicBezTo>
                <a:cubicBezTo>
                  <a:pt x="96" y="41"/>
                  <a:pt x="94" y="43"/>
                  <a:pt x="93" y="45"/>
                </a:cubicBezTo>
                <a:lnTo>
                  <a:pt x="81" y="69"/>
                </a:lnTo>
                <a:close/>
              </a:path>
            </a:pathLst>
          </a:custGeom>
          <a:solidFill>
            <a:srgbClr val="E8432E"/>
          </a:solidFill>
          <a:ln>
            <a:noFill/>
          </a:ln>
        </p:spPr>
        <p:txBody>
          <a:bodyPr vert="horz" wrap="square" lIns="91440" tIns="45720" rIns="91440" bIns="45720" numCol="1" anchor="t" anchorCtr="0" compatLnSpc="1"/>
          <a:lstStyle/>
          <a:p>
            <a:endParaRPr lang="zh-CN" altLang="en-US"/>
          </a:p>
        </p:txBody>
      </p:sp>
      <p:sp>
        <p:nvSpPr>
          <p:cNvPr id="12" name="Freeform 15"/>
          <p:cNvSpPr>
            <a:spLocks noEditPoints="1"/>
          </p:cNvSpPr>
          <p:nvPr/>
        </p:nvSpPr>
        <p:spPr bwMode="auto">
          <a:xfrm>
            <a:off x="5968649" y="2182220"/>
            <a:ext cx="235927" cy="235927"/>
          </a:xfrm>
          <a:custGeom>
            <a:avLst/>
            <a:gdLst>
              <a:gd name="T0" fmla="*/ 196 w 196"/>
              <a:gd name="T1" fmla="*/ 98 h 196"/>
              <a:gd name="T2" fmla="*/ 98 w 196"/>
              <a:gd name="T3" fmla="*/ 196 h 196"/>
              <a:gd name="T4" fmla="*/ 0 w 196"/>
              <a:gd name="T5" fmla="*/ 98 h 196"/>
              <a:gd name="T6" fmla="*/ 98 w 196"/>
              <a:gd name="T7" fmla="*/ 0 h 196"/>
              <a:gd name="T8" fmla="*/ 196 w 196"/>
              <a:gd name="T9" fmla="*/ 98 h 196"/>
              <a:gd name="T10" fmla="*/ 83 w 196"/>
              <a:gd name="T11" fmla="*/ 46 h 196"/>
              <a:gd name="T12" fmla="*/ 68 w 196"/>
              <a:gd name="T13" fmla="*/ 46 h 196"/>
              <a:gd name="T14" fmla="*/ 60 w 196"/>
              <a:gd name="T15" fmla="*/ 59 h 196"/>
              <a:gd name="T16" fmla="*/ 60 w 196"/>
              <a:gd name="T17" fmla="*/ 132 h 196"/>
              <a:gd name="T18" fmla="*/ 68 w 196"/>
              <a:gd name="T19" fmla="*/ 146 h 196"/>
              <a:gd name="T20" fmla="*/ 83 w 196"/>
              <a:gd name="T21" fmla="*/ 146 h 196"/>
              <a:gd name="T22" fmla="*/ 147 w 196"/>
              <a:gd name="T23" fmla="*/ 109 h 196"/>
              <a:gd name="T24" fmla="*/ 154 w 196"/>
              <a:gd name="T25" fmla="*/ 96 h 196"/>
              <a:gd name="T26" fmla="*/ 147 w 196"/>
              <a:gd name="T27" fmla="*/ 83 h 196"/>
              <a:gd name="T28" fmla="*/ 83 w 196"/>
              <a:gd name="T29" fmla="*/ 4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96">
                <a:moveTo>
                  <a:pt x="196" y="98"/>
                </a:moveTo>
                <a:cubicBezTo>
                  <a:pt x="196" y="152"/>
                  <a:pt x="152" y="196"/>
                  <a:pt x="98" y="196"/>
                </a:cubicBezTo>
                <a:cubicBezTo>
                  <a:pt x="44" y="196"/>
                  <a:pt x="0" y="152"/>
                  <a:pt x="0" y="98"/>
                </a:cubicBezTo>
                <a:cubicBezTo>
                  <a:pt x="0" y="43"/>
                  <a:pt x="44" y="0"/>
                  <a:pt x="98" y="0"/>
                </a:cubicBezTo>
                <a:cubicBezTo>
                  <a:pt x="152" y="0"/>
                  <a:pt x="196" y="43"/>
                  <a:pt x="196" y="98"/>
                </a:cubicBezTo>
                <a:close/>
                <a:moveTo>
                  <a:pt x="83" y="46"/>
                </a:moveTo>
                <a:cubicBezTo>
                  <a:pt x="78" y="43"/>
                  <a:pt x="73" y="43"/>
                  <a:pt x="68" y="46"/>
                </a:cubicBezTo>
                <a:cubicBezTo>
                  <a:pt x="63" y="48"/>
                  <a:pt x="60" y="53"/>
                  <a:pt x="60" y="59"/>
                </a:cubicBezTo>
                <a:cubicBezTo>
                  <a:pt x="60" y="132"/>
                  <a:pt x="60" y="132"/>
                  <a:pt x="60" y="132"/>
                </a:cubicBezTo>
                <a:cubicBezTo>
                  <a:pt x="60" y="138"/>
                  <a:pt x="63" y="143"/>
                  <a:pt x="68" y="146"/>
                </a:cubicBezTo>
                <a:cubicBezTo>
                  <a:pt x="73" y="148"/>
                  <a:pt x="78" y="148"/>
                  <a:pt x="83" y="146"/>
                </a:cubicBezTo>
                <a:cubicBezTo>
                  <a:pt x="147" y="109"/>
                  <a:pt x="147" y="109"/>
                  <a:pt x="147" y="109"/>
                </a:cubicBezTo>
                <a:cubicBezTo>
                  <a:pt x="152" y="106"/>
                  <a:pt x="154" y="101"/>
                  <a:pt x="154" y="96"/>
                </a:cubicBezTo>
                <a:cubicBezTo>
                  <a:pt x="154" y="90"/>
                  <a:pt x="152" y="85"/>
                  <a:pt x="147" y="83"/>
                </a:cubicBezTo>
                <a:lnTo>
                  <a:pt x="83" y="46"/>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13" name="Freeform 16"/>
          <p:cNvSpPr>
            <a:spLocks noEditPoints="1"/>
          </p:cNvSpPr>
          <p:nvPr/>
        </p:nvSpPr>
        <p:spPr bwMode="auto">
          <a:xfrm>
            <a:off x="7488671" y="3702243"/>
            <a:ext cx="235927" cy="235927"/>
          </a:xfrm>
          <a:custGeom>
            <a:avLst/>
            <a:gdLst>
              <a:gd name="T0" fmla="*/ 196 w 196"/>
              <a:gd name="T1" fmla="*/ 98 h 196"/>
              <a:gd name="T2" fmla="*/ 98 w 196"/>
              <a:gd name="T3" fmla="*/ 196 h 196"/>
              <a:gd name="T4" fmla="*/ 0 w 196"/>
              <a:gd name="T5" fmla="*/ 98 h 196"/>
              <a:gd name="T6" fmla="*/ 98 w 196"/>
              <a:gd name="T7" fmla="*/ 0 h 196"/>
              <a:gd name="T8" fmla="*/ 196 w 196"/>
              <a:gd name="T9" fmla="*/ 98 h 196"/>
              <a:gd name="T10" fmla="*/ 139 w 196"/>
              <a:gd name="T11" fmla="*/ 103 h 196"/>
              <a:gd name="T12" fmla="*/ 130 w 196"/>
              <a:gd name="T13" fmla="*/ 98 h 196"/>
              <a:gd name="T14" fmla="*/ 139 w 196"/>
              <a:gd name="T15" fmla="*/ 93 h 196"/>
              <a:gd name="T16" fmla="*/ 145 w 196"/>
              <a:gd name="T17" fmla="*/ 70 h 196"/>
              <a:gd name="T18" fmla="*/ 122 w 196"/>
              <a:gd name="T19" fmla="*/ 64 h 196"/>
              <a:gd name="T20" fmla="*/ 113 w 196"/>
              <a:gd name="T21" fmla="*/ 69 h 196"/>
              <a:gd name="T22" fmla="*/ 113 w 196"/>
              <a:gd name="T23" fmla="*/ 59 h 196"/>
              <a:gd name="T24" fmla="*/ 97 w 196"/>
              <a:gd name="T25" fmla="*/ 42 h 196"/>
              <a:gd name="T26" fmla="*/ 80 w 196"/>
              <a:gd name="T27" fmla="*/ 59 h 196"/>
              <a:gd name="T28" fmla="*/ 80 w 196"/>
              <a:gd name="T29" fmla="*/ 69 h 196"/>
              <a:gd name="T30" fmla="*/ 71 w 196"/>
              <a:gd name="T31" fmla="*/ 64 h 196"/>
              <a:gd name="T32" fmla="*/ 48 w 196"/>
              <a:gd name="T33" fmla="*/ 70 h 196"/>
              <a:gd name="T34" fmla="*/ 54 w 196"/>
              <a:gd name="T35" fmla="*/ 93 h 196"/>
              <a:gd name="T36" fmla="*/ 63 w 196"/>
              <a:gd name="T37" fmla="*/ 98 h 196"/>
              <a:gd name="T38" fmla="*/ 54 w 196"/>
              <a:gd name="T39" fmla="*/ 103 h 196"/>
              <a:gd name="T40" fmla="*/ 48 w 196"/>
              <a:gd name="T41" fmla="*/ 126 h 196"/>
              <a:gd name="T42" fmla="*/ 71 w 196"/>
              <a:gd name="T43" fmla="*/ 132 h 196"/>
              <a:gd name="T44" fmla="*/ 80 w 196"/>
              <a:gd name="T45" fmla="*/ 127 h 196"/>
              <a:gd name="T46" fmla="*/ 80 w 196"/>
              <a:gd name="T47" fmla="*/ 137 h 196"/>
              <a:gd name="T48" fmla="*/ 97 w 196"/>
              <a:gd name="T49" fmla="*/ 154 h 196"/>
              <a:gd name="T50" fmla="*/ 113 w 196"/>
              <a:gd name="T51" fmla="*/ 137 h 196"/>
              <a:gd name="T52" fmla="*/ 113 w 196"/>
              <a:gd name="T53" fmla="*/ 127 h 196"/>
              <a:gd name="T54" fmla="*/ 122 w 196"/>
              <a:gd name="T55" fmla="*/ 132 h 196"/>
              <a:gd name="T56" fmla="*/ 145 w 196"/>
              <a:gd name="T57" fmla="*/ 126 h 196"/>
              <a:gd name="T58" fmla="*/ 139 w 196"/>
              <a:gd name="T59" fmla="*/ 10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196">
                <a:moveTo>
                  <a:pt x="196" y="98"/>
                </a:moveTo>
                <a:cubicBezTo>
                  <a:pt x="196" y="152"/>
                  <a:pt x="152" y="196"/>
                  <a:pt x="98" y="196"/>
                </a:cubicBezTo>
                <a:cubicBezTo>
                  <a:pt x="43" y="196"/>
                  <a:pt x="0" y="152"/>
                  <a:pt x="0" y="98"/>
                </a:cubicBezTo>
                <a:cubicBezTo>
                  <a:pt x="0" y="44"/>
                  <a:pt x="43" y="0"/>
                  <a:pt x="98" y="0"/>
                </a:cubicBezTo>
                <a:cubicBezTo>
                  <a:pt x="152" y="0"/>
                  <a:pt x="196" y="44"/>
                  <a:pt x="196" y="98"/>
                </a:cubicBezTo>
                <a:close/>
                <a:moveTo>
                  <a:pt x="139" y="103"/>
                </a:moveTo>
                <a:cubicBezTo>
                  <a:pt x="130" y="98"/>
                  <a:pt x="130" y="98"/>
                  <a:pt x="130" y="98"/>
                </a:cubicBezTo>
                <a:cubicBezTo>
                  <a:pt x="139" y="93"/>
                  <a:pt x="139" y="93"/>
                  <a:pt x="139" y="93"/>
                </a:cubicBezTo>
                <a:cubicBezTo>
                  <a:pt x="147" y="88"/>
                  <a:pt x="150" y="78"/>
                  <a:pt x="145" y="70"/>
                </a:cubicBezTo>
                <a:cubicBezTo>
                  <a:pt x="140" y="62"/>
                  <a:pt x="130" y="59"/>
                  <a:pt x="122" y="64"/>
                </a:cubicBezTo>
                <a:cubicBezTo>
                  <a:pt x="113" y="69"/>
                  <a:pt x="113" y="69"/>
                  <a:pt x="113" y="69"/>
                </a:cubicBezTo>
                <a:cubicBezTo>
                  <a:pt x="113" y="59"/>
                  <a:pt x="113" y="59"/>
                  <a:pt x="113" y="59"/>
                </a:cubicBezTo>
                <a:cubicBezTo>
                  <a:pt x="113" y="49"/>
                  <a:pt x="106" y="42"/>
                  <a:pt x="97" y="42"/>
                </a:cubicBezTo>
                <a:cubicBezTo>
                  <a:pt x="87" y="42"/>
                  <a:pt x="80" y="49"/>
                  <a:pt x="80" y="59"/>
                </a:cubicBezTo>
                <a:cubicBezTo>
                  <a:pt x="80" y="69"/>
                  <a:pt x="80" y="69"/>
                  <a:pt x="80" y="69"/>
                </a:cubicBezTo>
                <a:cubicBezTo>
                  <a:pt x="71" y="64"/>
                  <a:pt x="71" y="64"/>
                  <a:pt x="71" y="64"/>
                </a:cubicBezTo>
                <a:cubicBezTo>
                  <a:pt x="63" y="59"/>
                  <a:pt x="53" y="62"/>
                  <a:pt x="48" y="70"/>
                </a:cubicBezTo>
                <a:cubicBezTo>
                  <a:pt x="43" y="78"/>
                  <a:pt x="46" y="88"/>
                  <a:pt x="54" y="93"/>
                </a:cubicBezTo>
                <a:cubicBezTo>
                  <a:pt x="63" y="98"/>
                  <a:pt x="63" y="98"/>
                  <a:pt x="63" y="98"/>
                </a:cubicBezTo>
                <a:cubicBezTo>
                  <a:pt x="54" y="103"/>
                  <a:pt x="54" y="103"/>
                  <a:pt x="54" y="103"/>
                </a:cubicBezTo>
                <a:cubicBezTo>
                  <a:pt x="46" y="108"/>
                  <a:pt x="43" y="118"/>
                  <a:pt x="48" y="126"/>
                </a:cubicBezTo>
                <a:cubicBezTo>
                  <a:pt x="53" y="134"/>
                  <a:pt x="63" y="137"/>
                  <a:pt x="71" y="132"/>
                </a:cubicBezTo>
                <a:cubicBezTo>
                  <a:pt x="80" y="127"/>
                  <a:pt x="80" y="127"/>
                  <a:pt x="80" y="127"/>
                </a:cubicBezTo>
                <a:cubicBezTo>
                  <a:pt x="80" y="137"/>
                  <a:pt x="80" y="137"/>
                  <a:pt x="80" y="137"/>
                </a:cubicBezTo>
                <a:cubicBezTo>
                  <a:pt x="80" y="146"/>
                  <a:pt x="87" y="154"/>
                  <a:pt x="97" y="154"/>
                </a:cubicBezTo>
                <a:cubicBezTo>
                  <a:pt x="106" y="154"/>
                  <a:pt x="113" y="146"/>
                  <a:pt x="113" y="137"/>
                </a:cubicBezTo>
                <a:cubicBezTo>
                  <a:pt x="113" y="127"/>
                  <a:pt x="113" y="127"/>
                  <a:pt x="113" y="127"/>
                </a:cubicBezTo>
                <a:cubicBezTo>
                  <a:pt x="122" y="132"/>
                  <a:pt x="122" y="132"/>
                  <a:pt x="122" y="132"/>
                </a:cubicBezTo>
                <a:cubicBezTo>
                  <a:pt x="130" y="137"/>
                  <a:pt x="140" y="134"/>
                  <a:pt x="145" y="126"/>
                </a:cubicBezTo>
                <a:cubicBezTo>
                  <a:pt x="150" y="118"/>
                  <a:pt x="147" y="108"/>
                  <a:pt x="139" y="103"/>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5968649" y="5222265"/>
            <a:ext cx="235927" cy="235927"/>
          </a:xfrm>
          <a:custGeom>
            <a:avLst/>
            <a:gdLst>
              <a:gd name="T0" fmla="*/ 196 w 196"/>
              <a:gd name="T1" fmla="*/ 98 h 196"/>
              <a:gd name="T2" fmla="*/ 98 w 196"/>
              <a:gd name="T3" fmla="*/ 196 h 196"/>
              <a:gd name="T4" fmla="*/ 0 w 196"/>
              <a:gd name="T5" fmla="*/ 98 h 196"/>
              <a:gd name="T6" fmla="*/ 98 w 196"/>
              <a:gd name="T7" fmla="*/ 0 h 196"/>
              <a:gd name="T8" fmla="*/ 196 w 196"/>
              <a:gd name="T9" fmla="*/ 98 h 196"/>
              <a:gd name="T10" fmla="*/ 146 w 196"/>
              <a:gd name="T11" fmla="*/ 127 h 196"/>
              <a:gd name="T12" fmla="*/ 146 w 196"/>
              <a:gd name="T13" fmla="*/ 116 h 196"/>
              <a:gd name="T14" fmla="*/ 134 w 196"/>
              <a:gd name="T15" fmla="*/ 104 h 196"/>
              <a:gd name="T16" fmla="*/ 134 w 196"/>
              <a:gd name="T17" fmla="*/ 93 h 196"/>
              <a:gd name="T18" fmla="*/ 146 w 196"/>
              <a:gd name="T19" fmla="*/ 81 h 196"/>
              <a:gd name="T20" fmla="*/ 146 w 196"/>
              <a:gd name="T21" fmla="*/ 70 h 196"/>
              <a:gd name="T22" fmla="*/ 127 w 196"/>
              <a:gd name="T23" fmla="*/ 50 h 196"/>
              <a:gd name="T24" fmla="*/ 121 w 196"/>
              <a:gd name="T25" fmla="*/ 48 h 196"/>
              <a:gd name="T26" fmla="*/ 116 w 196"/>
              <a:gd name="T27" fmla="*/ 50 h 196"/>
              <a:gd name="T28" fmla="*/ 104 w 196"/>
              <a:gd name="T29" fmla="*/ 62 h 196"/>
              <a:gd name="T30" fmla="*/ 93 w 196"/>
              <a:gd name="T31" fmla="*/ 62 h 196"/>
              <a:gd name="T32" fmla="*/ 81 w 196"/>
              <a:gd name="T33" fmla="*/ 50 h 196"/>
              <a:gd name="T34" fmla="*/ 70 w 196"/>
              <a:gd name="T35" fmla="*/ 50 h 196"/>
              <a:gd name="T36" fmla="*/ 50 w 196"/>
              <a:gd name="T37" fmla="*/ 70 h 196"/>
              <a:gd name="T38" fmla="*/ 48 w 196"/>
              <a:gd name="T39" fmla="*/ 75 h 196"/>
              <a:gd name="T40" fmla="*/ 50 w 196"/>
              <a:gd name="T41" fmla="*/ 81 h 196"/>
              <a:gd name="T42" fmla="*/ 62 w 196"/>
              <a:gd name="T43" fmla="*/ 93 h 196"/>
              <a:gd name="T44" fmla="*/ 65 w 196"/>
              <a:gd name="T45" fmla="*/ 98 h 196"/>
              <a:gd name="T46" fmla="*/ 62 w 196"/>
              <a:gd name="T47" fmla="*/ 104 h 196"/>
              <a:gd name="T48" fmla="*/ 50 w 196"/>
              <a:gd name="T49" fmla="*/ 116 h 196"/>
              <a:gd name="T50" fmla="*/ 48 w 196"/>
              <a:gd name="T51" fmla="*/ 121 h 196"/>
              <a:gd name="T52" fmla="*/ 50 w 196"/>
              <a:gd name="T53" fmla="*/ 127 h 196"/>
              <a:gd name="T54" fmla="*/ 70 w 196"/>
              <a:gd name="T55" fmla="*/ 146 h 196"/>
              <a:gd name="T56" fmla="*/ 81 w 196"/>
              <a:gd name="T57" fmla="*/ 146 h 196"/>
              <a:gd name="T58" fmla="*/ 93 w 196"/>
              <a:gd name="T59" fmla="*/ 134 h 196"/>
              <a:gd name="T60" fmla="*/ 104 w 196"/>
              <a:gd name="T61" fmla="*/ 134 h 196"/>
              <a:gd name="T62" fmla="*/ 116 w 196"/>
              <a:gd name="T63" fmla="*/ 146 h 196"/>
              <a:gd name="T64" fmla="*/ 121 w 196"/>
              <a:gd name="T65" fmla="*/ 149 h 196"/>
              <a:gd name="T66" fmla="*/ 127 w 196"/>
              <a:gd name="T67" fmla="*/ 146 h 196"/>
              <a:gd name="T68" fmla="*/ 146 w 196"/>
              <a:gd name="T69" fmla="*/ 12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6">
                <a:moveTo>
                  <a:pt x="196" y="98"/>
                </a:moveTo>
                <a:cubicBezTo>
                  <a:pt x="196" y="153"/>
                  <a:pt x="152" y="196"/>
                  <a:pt x="98" y="196"/>
                </a:cubicBezTo>
                <a:cubicBezTo>
                  <a:pt x="44" y="196"/>
                  <a:pt x="0" y="153"/>
                  <a:pt x="0" y="98"/>
                </a:cubicBezTo>
                <a:cubicBezTo>
                  <a:pt x="0" y="44"/>
                  <a:pt x="44" y="0"/>
                  <a:pt x="98" y="0"/>
                </a:cubicBezTo>
                <a:cubicBezTo>
                  <a:pt x="152" y="0"/>
                  <a:pt x="196" y="44"/>
                  <a:pt x="196" y="98"/>
                </a:cubicBezTo>
                <a:close/>
                <a:moveTo>
                  <a:pt x="146" y="127"/>
                </a:moveTo>
                <a:cubicBezTo>
                  <a:pt x="149" y="124"/>
                  <a:pt x="149" y="119"/>
                  <a:pt x="146" y="116"/>
                </a:cubicBezTo>
                <a:cubicBezTo>
                  <a:pt x="134" y="104"/>
                  <a:pt x="134" y="104"/>
                  <a:pt x="134" y="104"/>
                </a:cubicBezTo>
                <a:cubicBezTo>
                  <a:pt x="131" y="101"/>
                  <a:pt x="131" y="96"/>
                  <a:pt x="134" y="93"/>
                </a:cubicBezTo>
                <a:cubicBezTo>
                  <a:pt x="146" y="81"/>
                  <a:pt x="146" y="81"/>
                  <a:pt x="146" y="81"/>
                </a:cubicBezTo>
                <a:cubicBezTo>
                  <a:pt x="149" y="78"/>
                  <a:pt x="149" y="73"/>
                  <a:pt x="146" y="70"/>
                </a:cubicBezTo>
                <a:cubicBezTo>
                  <a:pt x="127" y="50"/>
                  <a:pt x="127" y="50"/>
                  <a:pt x="127" y="50"/>
                </a:cubicBezTo>
                <a:cubicBezTo>
                  <a:pt x="125" y="49"/>
                  <a:pt x="123" y="48"/>
                  <a:pt x="121" y="48"/>
                </a:cubicBezTo>
                <a:cubicBezTo>
                  <a:pt x="119" y="48"/>
                  <a:pt x="117" y="49"/>
                  <a:pt x="116" y="50"/>
                </a:cubicBezTo>
                <a:cubicBezTo>
                  <a:pt x="104" y="62"/>
                  <a:pt x="104" y="62"/>
                  <a:pt x="104" y="62"/>
                </a:cubicBezTo>
                <a:cubicBezTo>
                  <a:pt x="101" y="65"/>
                  <a:pt x="96" y="65"/>
                  <a:pt x="93" y="62"/>
                </a:cubicBezTo>
                <a:cubicBezTo>
                  <a:pt x="81" y="50"/>
                  <a:pt x="81" y="50"/>
                  <a:pt x="81" y="50"/>
                </a:cubicBezTo>
                <a:cubicBezTo>
                  <a:pt x="78" y="47"/>
                  <a:pt x="73" y="47"/>
                  <a:pt x="70" y="50"/>
                </a:cubicBezTo>
                <a:cubicBezTo>
                  <a:pt x="50" y="70"/>
                  <a:pt x="50" y="70"/>
                  <a:pt x="50" y="70"/>
                </a:cubicBezTo>
                <a:cubicBezTo>
                  <a:pt x="49" y="71"/>
                  <a:pt x="48" y="73"/>
                  <a:pt x="48" y="75"/>
                </a:cubicBezTo>
                <a:cubicBezTo>
                  <a:pt x="48" y="77"/>
                  <a:pt x="49" y="79"/>
                  <a:pt x="50" y="81"/>
                </a:cubicBezTo>
                <a:cubicBezTo>
                  <a:pt x="62" y="93"/>
                  <a:pt x="62" y="93"/>
                  <a:pt x="62" y="93"/>
                </a:cubicBezTo>
                <a:cubicBezTo>
                  <a:pt x="64" y="94"/>
                  <a:pt x="65" y="96"/>
                  <a:pt x="65" y="98"/>
                </a:cubicBezTo>
                <a:cubicBezTo>
                  <a:pt x="65" y="100"/>
                  <a:pt x="64" y="102"/>
                  <a:pt x="62" y="104"/>
                </a:cubicBezTo>
                <a:cubicBezTo>
                  <a:pt x="50" y="116"/>
                  <a:pt x="50" y="116"/>
                  <a:pt x="50" y="116"/>
                </a:cubicBezTo>
                <a:cubicBezTo>
                  <a:pt x="49" y="117"/>
                  <a:pt x="48" y="119"/>
                  <a:pt x="48" y="121"/>
                </a:cubicBezTo>
                <a:cubicBezTo>
                  <a:pt x="48" y="123"/>
                  <a:pt x="49" y="125"/>
                  <a:pt x="50" y="127"/>
                </a:cubicBezTo>
                <a:cubicBezTo>
                  <a:pt x="70" y="146"/>
                  <a:pt x="70" y="146"/>
                  <a:pt x="70" y="146"/>
                </a:cubicBezTo>
                <a:cubicBezTo>
                  <a:pt x="73" y="149"/>
                  <a:pt x="78" y="149"/>
                  <a:pt x="81" y="146"/>
                </a:cubicBezTo>
                <a:cubicBezTo>
                  <a:pt x="93" y="134"/>
                  <a:pt x="93" y="134"/>
                  <a:pt x="93" y="134"/>
                </a:cubicBezTo>
                <a:cubicBezTo>
                  <a:pt x="96" y="131"/>
                  <a:pt x="101" y="131"/>
                  <a:pt x="104" y="134"/>
                </a:cubicBezTo>
                <a:cubicBezTo>
                  <a:pt x="116" y="146"/>
                  <a:pt x="116" y="146"/>
                  <a:pt x="116" y="146"/>
                </a:cubicBezTo>
                <a:cubicBezTo>
                  <a:pt x="117" y="148"/>
                  <a:pt x="119" y="149"/>
                  <a:pt x="121" y="149"/>
                </a:cubicBezTo>
                <a:cubicBezTo>
                  <a:pt x="123" y="149"/>
                  <a:pt x="125" y="148"/>
                  <a:pt x="127" y="146"/>
                </a:cubicBezTo>
                <a:lnTo>
                  <a:pt x="146" y="127"/>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5833337" y="1535167"/>
            <a:ext cx="506550" cy="492443"/>
          </a:xfrm>
          <a:prstGeom prst="rect">
            <a:avLst/>
          </a:prstGeom>
          <a:noFill/>
        </p:spPr>
        <p:txBody>
          <a:bodyPr wrap="none" lIns="0" tIns="0" rIns="0" bIns="0" rtlCol="0" anchor="ctr">
            <a:spAutoFit/>
          </a:bodyPr>
          <a:lstStyle/>
          <a:p>
            <a:pPr algn="ctr"/>
            <a:r>
              <a:rPr lang="en-US" altLang="zh-CN" sz="3200" b="1" smtClean="0">
                <a:solidFill>
                  <a:schemeClr val="bg1"/>
                </a:solidFill>
                <a:latin typeface="微软雅黑" panose="020B0503020204020204" pitchFamily="34" charset="-122"/>
                <a:ea typeface="微软雅黑" panose="020B0503020204020204" pitchFamily="34" charset="-122"/>
              </a:rPr>
              <a:t>01</a:t>
            </a:r>
            <a:endParaRPr lang="zh-CN" altLang="en-US" sz="3200" b="1" smtClean="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789891" y="3573984"/>
            <a:ext cx="506550" cy="492443"/>
          </a:xfrm>
          <a:prstGeom prst="rect">
            <a:avLst/>
          </a:prstGeom>
          <a:noFill/>
        </p:spPr>
        <p:txBody>
          <a:bodyPr wrap="none" lIns="0" tIns="0" rIns="0" bIns="0" rtlCol="0" anchor="ctr">
            <a:spAutoFit/>
          </a:bodyPr>
          <a:lstStyle/>
          <a:p>
            <a:pPr algn="ctr"/>
            <a:r>
              <a:rPr lang="en-US" altLang="zh-CN" sz="3200" b="1" smtClean="0">
                <a:solidFill>
                  <a:schemeClr val="bg1"/>
                </a:solidFill>
                <a:latin typeface="微软雅黑" panose="020B0503020204020204" pitchFamily="34" charset="-122"/>
                <a:ea typeface="微软雅黑" panose="020B0503020204020204" pitchFamily="34" charset="-122"/>
              </a:rPr>
              <a:t>04</a:t>
            </a:r>
            <a:endParaRPr lang="zh-CN" altLang="en-US" sz="3200" b="1" smtClean="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833336" y="5611048"/>
            <a:ext cx="506550" cy="492443"/>
          </a:xfrm>
          <a:prstGeom prst="rect">
            <a:avLst/>
          </a:prstGeom>
          <a:noFill/>
        </p:spPr>
        <p:txBody>
          <a:bodyPr wrap="none" lIns="0" tIns="0" rIns="0" bIns="0" rtlCol="0" anchor="ctr">
            <a:spAutoFit/>
          </a:bodyPr>
          <a:lstStyle/>
          <a:p>
            <a:pPr algn="ctr"/>
            <a:r>
              <a:rPr lang="en-US" altLang="zh-CN" sz="3200" b="1" smtClean="0">
                <a:solidFill>
                  <a:schemeClr val="bg1"/>
                </a:solidFill>
                <a:latin typeface="微软雅黑" panose="020B0503020204020204" pitchFamily="34" charset="-122"/>
                <a:ea typeface="微软雅黑" panose="020B0503020204020204" pitchFamily="34" charset="-122"/>
              </a:rPr>
              <a:t>03</a:t>
            </a:r>
            <a:endParaRPr lang="zh-CN" altLang="en-US" sz="3200" b="1" smtClean="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860654" y="3573984"/>
            <a:ext cx="506550" cy="492443"/>
          </a:xfrm>
          <a:prstGeom prst="rect">
            <a:avLst/>
          </a:prstGeom>
          <a:noFill/>
        </p:spPr>
        <p:txBody>
          <a:bodyPr wrap="none" lIns="0" tIns="0" rIns="0" bIns="0" rtlCol="0" anchor="ctr">
            <a:spAutoFit/>
          </a:bodyPr>
          <a:lstStyle/>
          <a:p>
            <a:pPr algn="ctr"/>
            <a:r>
              <a:rPr lang="en-US" altLang="zh-CN" sz="3200" b="1" smtClean="0">
                <a:solidFill>
                  <a:schemeClr val="bg1"/>
                </a:solidFill>
                <a:latin typeface="微软雅黑" panose="020B0503020204020204" pitchFamily="34" charset="-122"/>
                <a:ea typeface="微软雅黑" panose="020B0503020204020204" pitchFamily="34" charset="-122"/>
              </a:rPr>
              <a:t>02</a:t>
            </a:r>
            <a:endParaRPr lang="zh-CN" altLang="en-US" sz="3200" b="1" smtClean="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200212" y="1675243"/>
            <a:ext cx="1486694" cy="461665"/>
          </a:xfrm>
          <a:prstGeom prst="rect">
            <a:avLst/>
          </a:prstGeom>
          <a:noFill/>
        </p:spPr>
        <p:txBody>
          <a:bodyPr wrap="square" rtlCol="0">
            <a:spAutoFit/>
          </a:bodyPr>
          <a:lstStyle/>
          <a:p>
            <a:pP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2195582" y="2062589"/>
            <a:ext cx="2346803"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2" name="TextBox 21"/>
          <p:cNvSpPr txBox="1"/>
          <p:nvPr/>
        </p:nvSpPr>
        <p:spPr>
          <a:xfrm>
            <a:off x="1159158" y="3835483"/>
            <a:ext cx="1486694" cy="461665"/>
          </a:xfrm>
          <a:prstGeom prst="rect">
            <a:avLst/>
          </a:prstGeom>
          <a:noFill/>
        </p:spPr>
        <p:txBody>
          <a:bodyPr wrap="square" rtlCol="0">
            <a:spAutoFit/>
          </a:bodyPr>
          <a:lstStyle/>
          <a:p>
            <a:pP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3" name="TextBox 22"/>
          <p:cNvSpPr txBox="1"/>
          <p:nvPr/>
        </p:nvSpPr>
        <p:spPr>
          <a:xfrm>
            <a:off x="1154528" y="4222829"/>
            <a:ext cx="2346803"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4" name="TextBox 23"/>
          <p:cNvSpPr txBox="1"/>
          <p:nvPr/>
        </p:nvSpPr>
        <p:spPr>
          <a:xfrm>
            <a:off x="7764487" y="5203635"/>
            <a:ext cx="1486694" cy="461665"/>
          </a:xfrm>
          <a:prstGeom prst="rect">
            <a:avLst/>
          </a:prstGeom>
          <a:noFill/>
        </p:spPr>
        <p:txBody>
          <a:bodyPr wrap="square" rtlCol="0">
            <a:spAutoFit/>
          </a:bodyPr>
          <a:lstStyle/>
          <a:p>
            <a:pP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5" name="TextBox 24"/>
          <p:cNvSpPr txBox="1"/>
          <p:nvPr/>
        </p:nvSpPr>
        <p:spPr>
          <a:xfrm>
            <a:off x="7759857" y="5590981"/>
            <a:ext cx="2346803"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6" name="TextBox 25"/>
          <p:cNvSpPr txBox="1"/>
          <p:nvPr/>
        </p:nvSpPr>
        <p:spPr>
          <a:xfrm>
            <a:off x="8692124" y="3171097"/>
            <a:ext cx="1486694" cy="461665"/>
          </a:xfrm>
          <a:prstGeom prst="rect">
            <a:avLst/>
          </a:prstGeom>
          <a:noFill/>
        </p:spPr>
        <p:txBody>
          <a:bodyPr wrap="square" rtlCol="0">
            <a:spAutoFit/>
          </a:bodyPr>
          <a:lstStyle/>
          <a:p>
            <a:pP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8687494" y="3558443"/>
            <a:ext cx="2346803" cy="646331"/>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
                                        <p:tgtEl>
                                          <p:spTgt spid="1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
                                        <p:tgtEl>
                                          <p:spTgt spid="16"/>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4500"/>
                            </p:stCondLst>
                            <p:childTnLst>
                              <p:par>
                                <p:cTn id="62" presetID="1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right)">
                                      <p:cBhvr>
                                        <p:cTn id="65" dur="500"/>
                                        <p:tgtEl>
                                          <p:spTgt spid="20"/>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right)">
                                      <p:cBhvr>
                                        <p:cTn id="69" dur="500"/>
                                        <p:tgtEl>
                                          <p:spTgt spid="21"/>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ppt_x</p:attrName>
                                        </p:attrNameLst>
                                      </p:cBhvr>
                                      <p:tavLst>
                                        <p:tav tm="0">
                                          <p:val>
                                            <p:strVal val="#ppt_x-#ppt_w*1.125000"/>
                                          </p:val>
                                        </p:tav>
                                        <p:tav tm="100000">
                                          <p:val>
                                            <p:strVal val="#ppt_x"/>
                                          </p:val>
                                        </p:tav>
                                      </p:tavLst>
                                    </p:anim>
                                    <p:animEffect transition="in" filter="wipe(right)">
                                      <p:cBhvr>
                                        <p:cTn id="74" dur="500"/>
                                        <p:tgtEl>
                                          <p:spTgt spid="26"/>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p:tgtEl>
                                          <p:spTgt spid="27"/>
                                        </p:tgtEl>
                                        <p:attrNameLst>
                                          <p:attrName>ppt_x</p:attrName>
                                        </p:attrNameLst>
                                      </p:cBhvr>
                                      <p:tavLst>
                                        <p:tav tm="0">
                                          <p:val>
                                            <p:strVal val="#ppt_x-#ppt_w*1.125000"/>
                                          </p:val>
                                        </p:tav>
                                        <p:tav tm="100000">
                                          <p:val>
                                            <p:strVal val="#ppt_x"/>
                                          </p:val>
                                        </p:tav>
                                      </p:tavLst>
                                    </p:anim>
                                    <p:animEffect transition="in" filter="wipe(right)">
                                      <p:cBhvr>
                                        <p:cTn id="78" dur="500"/>
                                        <p:tgtEl>
                                          <p:spTgt spid="27"/>
                                        </p:tgtEl>
                                      </p:cBhvr>
                                    </p:animEffect>
                                  </p:childTnLst>
                                </p:cTn>
                              </p:par>
                            </p:childTnLst>
                          </p:cTn>
                        </p:par>
                        <p:par>
                          <p:cTn id="79" fill="hold">
                            <p:stCondLst>
                              <p:cond delay="5500"/>
                            </p:stCondLst>
                            <p:childTnLst>
                              <p:par>
                                <p:cTn id="80" presetID="12" presetClass="entr" presetSubtype="8"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p:tgtEl>
                                          <p:spTgt spid="24"/>
                                        </p:tgtEl>
                                        <p:attrNameLst>
                                          <p:attrName>ppt_x</p:attrName>
                                        </p:attrNameLst>
                                      </p:cBhvr>
                                      <p:tavLst>
                                        <p:tav tm="0">
                                          <p:val>
                                            <p:strVal val="#ppt_x-#ppt_w*1.125000"/>
                                          </p:val>
                                        </p:tav>
                                        <p:tav tm="100000">
                                          <p:val>
                                            <p:strVal val="#ppt_x"/>
                                          </p:val>
                                        </p:tav>
                                      </p:tavLst>
                                    </p:anim>
                                    <p:animEffect transition="in" filter="wipe(right)">
                                      <p:cBhvr>
                                        <p:cTn id="83" dur="500"/>
                                        <p:tgtEl>
                                          <p:spTgt spid="24"/>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p:tgtEl>
                                          <p:spTgt spid="25"/>
                                        </p:tgtEl>
                                        <p:attrNameLst>
                                          <p:attrName>ppt_x</p:attrName>
                                        </p:attrNameLst>
                                      </p:cBhvr>
                                      <p:tavLst>
                                        <p:tav tm="0">
                                          <p:val>
                                            <p:strVal val="#ppt_x-#ppt_w*1.125000"/>
                                          </p:val>
                                        </p:tav>
                                        <p:tav tm="100000">
                                          <p:val>
                                            <p:strVal val="#ppt_x"/>
                                          </p:val>
                                        </p:tav>
                                      </p:tavLst>
                                    </p:anim>
                                    <p:animEffect transition="in" filter="wipe(right)">
                                      <p:cBhvr>
                                        <p:cTn id="87" dur="500"/>
                                        <p:tgtEl>
                                          <p:spTgt spid="25"/>
                                        </p:tgtEl>
                                      </p:cBhvr>
                                    </p:animEffect>
                                  </p:childTnLst>
                                </p:cTn>
                              </p:par>
                            </p:childTnLst>
                          </p:cTn>
                        </p:par>
                        <p:par>
                          <p:cTn id="88" fill="hold">
                            <p:stCondLst>
                              <p:cond delay="6000"/>
                            </p:stCondLst>
                            <p:childTnLst>
                              <p:par>
                                <p:cTn id="89" presetID="12" presetClass="entr" presetSubtype="8"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ppt_x</p:attrName>
                                        </p:attrNameLst>
                                      </p:cBhvr>
                                      <p:tavLst>
                                        <p:tav tm="0">
                                          <p:val>
                                            <p:strVal val="#ppt_x-#ppt_w*1.125000"/>
                                          </p:val>
                                        </p:tav>
                                        <p:tav tm="100000">
                                          <p:val>
                                            <p:strVal val="#ppt_x"/>
                                          </p:val>
                                        </p:tav>
                                      </p:tavLst>
                                    </p:anim>
                                    <p:animEffect transition="in" filter="wipe(right)">
                                      <p:cBhvr>
                                        <p:cTn id="92" dur="500"/>
                                        <p:tgtEl>
                                          <p:spTgt spid="22"/>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p:tgtEl>
                                          <p:spTgt spid="23"/>
                                        </p:tgtEl>
                                        <p:attrNameLst>
                                          <p:attrName>ppt_x</p:attrName>
                                        </p:attrNameLst>
                                      </p:cBhvr>
                                      <p:tavLst>
                                        <p:tav tm="0">
                                          <p:val>
                                            <p:strVal val="#ppt_x-#ppt_w*1.125000"/>
                                          </p:val>
                                        </p:tav>
                                        <p:tav tm="100000">
                                          <p:val>
                                            <p:strVal val="#ppt_x"/>
                                          </p:val>
                                        </p:tav>
                                      </p:tavLst>
                                    </p:anim>
                                    <p:animEffect transition="in" filter="wipe(right)">
                                      <p:cBhvr>
                                        <p:cTn id="9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p:cNvSpPr/>
          <p:nvPr/>
        </p:nvSpPr>
        <p:spPr bwMode="blackWhite">
          <a:xfrm>
            <a:off x="1126654" y="1652126"/>
            <a:ext cx="8296072" cy="1511913"/>
          </a:xfrm>
          <a:custGeom>
            <a:avLst/>
            <a:gdLst>
              <a:gd name="T0" fmla="*/ 0 w 3559"/>
              <a:gd name="T1" fmla="*/ 496 h 896"/>
              <a:gd name="T2" fmla="*/ 2943 w 3559"/>
              <a:gd name="T3" fmla="*/ 496 h 896"/>
              <a:gd name="T4" fmla="*/ 2663 w 3559"/>
              <a:gd name="T5" fmla="*/ 0 h 896"/>
              <a:gd name="T6" fmla="*/ 3063 w 3559"/>
              <a:gd name="T7" fmla="*/ 0 h 896"/>
              <a:gd name="T8" fmla="*/ 3558 w 3559"/>
              <a:gd name="T9" fmla="*/ 895 h 896"/>
              <a:gd name="T10" fmla="*/ 0 w 3559"/>
              <a:gd name="T11" fmla="*/ 895 h 896"/>
            </a:gdLst>
            <a:ahLst/>
            <a:cxnLst>
              <a:cxn ang="0">
                <a:pos x="T0" y="T1"/>
              </a:cxn>
              <a:cxn ang="0">
                <a:pos x="T2" y="T3"/>
              </a:cxn>
              <a:cxn ang="0">
                <a:pos x="T4" y="T5"/>
              </a:cxn>
              <a:cxn ang="0">
                <a:pos x="T6" y="T7"/>
              </a:cxn>
              <a:cxn ang="0">
                <a:pos x="T8" y="T9"/>
              </a:cxn>
              <a:cxn ang="0">
                <a:pos x="T10" y="T11"/>
              </a:cxn>
            </a:cxnLst>
            <a:rect l="0" t="0" r="r" b="b"/>
            <a:pathLst>
              <a:path w="3559" h="896">
                <a:moveTo>
                  <a:pt x="0" y="496"/>
                </a:moveTo>
                <a:lnTo>
                  <a:pt x="2943" y="496"/>
                </a:lnTo>
                <a:lnTo>
                  <a:pt x="2663" y="0"/>
                </a:lnTo>
                <a:lnTo>
                  <a:pt x="3063" y="0"/>
                </a:lnTo>
                <a:lnTo>
                  <a:pt x="3558" y="895"/>
                </a:lnTo>
                <a:lnTo>
                  <a:pt x="0" y="895"/>
                </a:lnTo>
              </a:path>
            </a:pathLst>
          </a:custGeom>
          <a:solidFill>
            <a:srgbClr val="FABE00"/>
          </a:solidFill>
          <a:ln w="12700"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 name="Freeform 5"/>
          <p:cNvSpPr/>
          <p:nvPr/>
        </p:nvSpPr>
        <p:spPr bwMode="blackWhite">
          <a:xfrm>
            <a:off x="1126654" y="4161294"/>
            <a:ext cx="8296072" cy="1511913"/>
          </a:xfrm>
          <a:custGeom>
            <a:avLst/>
            <a:gdLst>
              <a:gd name="T0" fmla="*/ 0 w 3559"/>
              <a:gd name="T1" fmla="*/ 399 h 896"/>
              <a:gd name="T2" fmla="*/ 2943 w 3559"/>
              <a:gd name="T3" fmla="*/ 399 h 896"/>
              <a:gd name="T4" fmla="*/ 2687 w 3559"/>
              <a:gd name="T5" fmla="*/ 895 h 896"/>
              <a:gd name="T6" fmla="*/ 3087 w 3559"/>
              <a:gd name="T7" fmla="*/ 895 h 896"/>
              <a:gd name="T8" fmla="*/ 3558 w 3559"/>
              <a:gd name="T9" fmla="*/ 0 h 896"/>
              <a:gd name="T10" fmla="*/ 0 w 3559"/>
              <a:gd name="T11" fmla="*/ 0 h 896"/>
            </a:gdLst>
            <a:ahLst/>
            <a:cxnLst>
              <a:cxn ang="0">
                <a:pos x="T0" y="T1"/>
              </a:cxn>
              <a:cxn ang="0">
                <a:pos x="T2" y="T3"/>
              </a:cxn>
              <a:cxn ang="0">
                <a:pos x="T4" y="T5"/>
              </a:cxn>
              <a:cxn ang="0">
                <a:pos x="T6" y="T7"/>
              </a:cxn>
              <a:cxn ang="0">
                <a:pos x="T8" y="T9"/>
              </a:cxn>
              <a:cxn ang="0">
                <a:pos x="T10" y="T11"/>
              </a:cxn>
            </a:cxnLst>
            <a:rect l="0" t="0" r="r" b="b"/>
            <a:pathLst>
              <a:path w="3559" h="896">
                <a:moveTo>
                  <a:pt x="0" y="399"/>
                </a:moveTo>
                <a:lnTo>
                  <a:pt x="2943" y="399"/>
                </a:lnTo>
                <a:lnTo>
                  <a:pt x="2687" y="895"/>
                </a:lnTo>
                <a:lnTo>
                  <a:pt x="3087" y="895"/>
                </a:lnTo>
                <a:lnTo>
                  <a:pt x="3558" y="0"/>
                </a:lnTo>
                <a:lnTo>
                  <a:pt x="0" y="0"/>
                </a:lnTo>
              </a:path>
            </a:pathLst>
          </a:custGeom>
          <a:solidFill>
            <a:srgbClr val="FABE00"/>
          </a:solidFill>
          <a:ln w="12700"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Freeform 6"/>
          <p:cNvSpPr/>
          <p:nvPr/>
        </p:nvSpPr>
        <p:spPr bwMode="blackWhite">
          <a:xfrm>
            <a:off x="1126654" y="1652126"/>
            <a:ext cx="9937104" cy="4021081"/>
          </a:xfrm>
          <a:custGeom>
            <a:avLst/>
            <a:gdLst>
              <a:gd name="T0" fmla="*/ 0 w 4263"/>
              <a:gd name="T1" fmla="*/ 991 h 2383"/>
              <a:gd name="T2" fmla="*/ 3750 w 4263"/>
              <a:gd name="T3" fmla="*/ 991 h 2383"/>
              <a:gd name="T4" fmla="*/ 3207 w 4263"/>
              <a:gd name="T5" fmla="*/ 0 h 2383"/>
              <a:gd name="T6" fmla="*/ 3630 w 4263"/>
              <a:gd name="T7" fmla="*/ 0 h 2383"/>
              <a:gd name="T8" fmla="*/ 4262 w 4263"/>
              <a:gd name="T9" fmla="*/ 1207 h 2383"/>
              <a:gd name="T10" fmla="*/ 3630 w 4263"/>
              <a:gd name="T11" fmla="*/ 2382 h 2383"/>
              <a:gd name="T12" fmla="*/ 3254 w 4263"/>
              <a:gd name="T13" fmla="*/ 2382 h 2383"/>
              <a:gd name="T14" fmla="*/ 3774 w 4263"/>
              <a:gd name="T15" fmla="*/ 1391 h 2383"/>
              <a:gd name="T16" fmla="*/ 0 w 4263"/>
              <a:gd name="T17" fmla="*/ 139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rgbClr val="D7000F"/>
          </a:solidFill>
          <a:ln w="12700"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6" name="TextBox 53"/>
          <p:cNvSpPr txBox="1">
            <a:spLocks noChangeArrowheads="1"/>
          </p:cNvSpPr>
          <p:nvPr/>
        </p:nvSpPr>
        <p:spPr bwMode="auto">
          <a:xfrm>
            <a:off x="1790449" y="3492453"/>
            <a:ext cx="5744917"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ctr" anchorCtr="0" compatLnSpc="1">
            <a:spAutoFit/>
          </a:bodyPr>
          <a:lstStyle/>
          <a:p>
            <a:pPr lvl="0" defTabSz="932815">
              <a:defRPr/>
            </a:pPr>
            <a:r>
              <a:rPr lang="zh-CN" altLang="en-US" sz="16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单击此处添加标题    </a:t>
            </a:r>
            <a:r>
              <a:rPr lang="zh-CN" altLang="en-US" sz="1600"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点击添加文本点击添加文本点击添加文本</a:t>
            </a:r>
            <a:endParaRPr lang="zh-CN" altLang="en-US" sz="1600" kern="0">
              <a:solidFill>
                <a:schemeClr val="bg1"/>
              </a:solidFill>
              <a:latin typeface="Arial" panose="020B0604020202020204" pitchFamily="34" charset="0"/>
              <a:cs typeface="宋体" panose="02010600030101010101" pitchFamily="2" charset="-122"/>
            </a:endParaRPr>
          </a:p>
        </p:txBody>
      </p:sp>
      <p:sp>
        <p:nvSpPr>
          <p:cNvPr id="7" name="TextBox 53"/>
          <p:cNvSpPr txBox="1">
            <a:spLocks noChangeArrowheads="1"/>
          </p:cNvSpPr>
          <p:nvPr/>
        </p:nvSpPr>
        <p:spPr bwMode="auto">
          <a:xfrm>
            <a:off x="1790449" y="2691554"/>
            <a:ext cx="6104957"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ctr" anchorCtr="0" compatLnSpc="1">
            <a:spAutoFit/>
          </a:bodyPr>
          <a:lstStyle/>
          <a:p>
            <a:pPr lvl="0" defTabSz="932815">
              <a:defRPr/>
            </a:pPr>
            <a:r>
              <a:rPr lang="zh-CN" altLang="en-US" sz="16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单击此处添加标题    </a:t>
            </a:r>
            <a:r>
              <a:rPr lang="zh-CN" altLang="en-US" sz="1600"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点击添加文本点击添加</a:t>
            </a:r>
            <a:r>
              <a:rPr lang="zh-CN" altLang="en-US" sz="1600" kern="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文本</a:t>
            </a:r>
            <a:r>
              <a:rPr lang="zh-CN" altLang="en-US" sz="1600"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lang="zh-CN" altLang="en-US" sz="1600" kern="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600" kern="0">
              <a:solidFill>
                <a:schemeClr val="bg1"/>
              </a:solidFill>
              <a:latin typeface="Arial" panose="020B0604020202020204" pitchFamily="34" charset="0"/>
              <a:cs typeface="宋体" panose="02010600030101010101" pitchFamily="2" charset="-122"/>
            </a:endParaRPr>
          </a:p>
        </p:txBody>
      </p:sp>
      <p:sp>
        <p:nvSpPr>
          <p:cNvPr id="8" name="TextBox 53"/>
          <p:cNvSpPr txBox="1">
            <a:spLocks noChangeArrowheads="1"/>
          </p:cNvSpPr>
          <p:nvPr/>
        </p:nvSpPr>
        <p:spPr bwMode="auto">
          <a:xfrm>
            <a:off x="1790449" y="4342778"/>
            <a:ext cx="6104957"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ctr" anchorCtr="0" compatLnSpc="1">
            <a:spAutoFit/>
          </a:bodyPr>
          <a:lstStyle/>
          <a:p>
            <a:pPr lvl="0" defTabSz="932815">
              <a:defRPr/>
            </a:pPr>
            <a:r>
              <a:rPr lang="zh-CN" altLang="en-US" sz="16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单击此处添加标题    </a:t>
            </a:r>
            <a:r>
              <a:rPr lang="zh-CN" altLang="en-US" sz="1600"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点击添加文本点击添加</a:t>
            </a:r>
            <a:r>
              <a:rPr lang="zh-CN" altLang="en-US" sz="1600" kern="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文本</a:t>
            </a:r>
            <a:r>
              <a:rPr lang="zh-CN" altLang="en-US" sz="1600" kern="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lang="zh-CN" altLang="en-US" sz="1600" kern="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600" kern="0">
              <a:solidFill>
                <a:schemeClr val="bg1"/>
              </a:solidFill>
              <a:latin typeface="Arial" panose="020B0604020202020204" pitchFamily="34" charset="0"/>
              <a:cs typeface="宋体" panose="02010600030101010101" pitchFamily="2"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 presetClass="entr" presetSubtype="8"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2"/>
          <p:cNvSpPr>
            <a:spLocks noChangeArrowheads="1"/>
          </p:cNvSpPr>
          <p:nvPr/>
        </p:nvSpPr>
        <p:spPr bwMode="auto">
          <a:xfrm>
            <a:off x="4447515" y="1296518"/>
            <a:ext cx="1575683" cy="1579682"/>
          </a:xfrm>
          <a:prstGeom prst="ellipse">
            <a:avLst/>
          </a:prstGeom>
          <a:solidFill>
            <a:srgbClr val="D7000F"/>
          </a:solidFill>
          <a:ln>
            <a:noFill/>
          </a:ln>
        </p:spPr>
        <p:txBody>
          <a:bodyPr vert="horz" wrap="square" lIns="91440" tIns="45720" rIns="91440" bIns="45720" numCol="1" anchor="ctr" anchorCtr="0" compatLnSpc="1"/>
          <a:lstStyle/>
          <a:p>
            <a:pPr algn="ctr"/>
            <a:r>
              <a:rPr lang="zh-CN" altLang="en-US">
                <a:solidFill>
                  <a:schemeClr val="bg1"/>
                </a:solidFill>
                <a:latin typeface="微软雅黑" panose="020B0503020204020204" pitchFamily="34" charset="-122"/>
                <a:ea typeface="微软雅黑" panose="020B0503020204020204" pitchFamily="34" charset="-122"/>
              </a:rPr>
              <a:t>添加</a:t>
            </a:r>
            <a:r>
              <a:rPr lang="zh-CN" altLang="en-US" smtClean="0">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Freeform 24"/>
          <p:cNvSpPr>
            <a:spLocks noEditPoints="1"/>
          </p:cNvSpPr>
          <p:nvPr/>
        </p:nvSpPr>
        <p:spPr bwMode="auto">
          <a:xfrm>
            <a:off x="3291748" y="1872402"/>
            <a:ext cx="443911" cy="443911"/>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5" name="Freeform 25"/>
          <p:cNvSpPr>
            <a:spLocks noEditPoints="1"/>
          </p:cNvSpPr>
          <p:nvPr/>
        </p:nvSpPr>
        <p:spPr bwMode="auto">
          <a:xfrm>
            <a:off x="2251957" y="1872402"/>
            <a:ext cx="447910" cy="443911"/>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E4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6"/>
          <p:cNvSpPr>
            <a:spLocks noEditPoints="1"/>
          </p:cNvSpPr>
          <p:nvPr/>
        </p:nvSpPr>
        <p:spPr bwMode="auto">
          <a:xfrm>
            <a:off x="1216166" y="1872402"/>
            <a:ext cx="451909" cy="443911"/>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7" name="Freeform 27"/>
          <p:cNvSpPr/>
          <p:nvPr/>
        </p:nvSpPr>
        <p:spPr bwMode="auto">
          <a:xfrm>
            <a:off x="3423721" y="2212333"/>
            <a:ext cx="2107576" cy="179563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8" name="Freeform 28"/>
          <p:cNvSpPr/>
          <p:nvPr/>
        </p:nvSpPr>
        <p:spPr bwMode="auto">
          <a:xfrm>
            <a:off x="2355936" y="2212333"/>
            <a:ext cx="3175361" cy="286342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E4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p:nvPr/>
        </p:nvSpPr>
        <p:spPr bwMode="auto">
          <a:xfrm>
            <a:off x="1320145" y="2212333"/>
            <a:ext cx="4211153" cy="3903214"/>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10" name="TextBox 9"/>
          <p:cNvSpPr txBox="1"/>
          <p:nvPr/>
        </p:nvSpPr>
        <p:spPr>
          <a:xfrm>
            <a:off x="5605588" y="3269307"/>
            <a:ext cx="671979" cy="923330"/>
          </a:xfrm>
          <a:prstGeom prst="rect">
            <a:avLst/>
          </a:prstGeom>
          <a:noFill/>
        </p:spPr>
        <p:txBody>
          <a:bodyPr wrap="none" rtlCol="0" anchor="ctr">
            <a:spAutoFit/>
          </a:bodyPr>
          <a:lstStyle/>
          <a:p>
            <a:r>
              <a:rPr lang="en-US" altLang="zh-CN" sz="5400" smtClean="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540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605588" y="4315347"/>
            <a:ext cx="619080" cy="923330"/>
          </a:xfrm>
          <a:prstGeom prst="rect">
            <a:avLst/>
          </a:prstGeom>
          <a:noFill/>
        </p:spPr>
        <p:txBody>
          <a:bodyPr wrap="none" rtlCol="0" anchor="ctr">
            <a:spAutoFit/>
          </a:bodyPr>
          <a:lstStyle/>
          <a:p>
            <a:r>
              <a:rPr lang="en-US" altLang="zh-CN" sz="5400" smtClean="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540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605588" y="5395467"/>
            <a:ext cx="651140" cy="923330"/>
          </a:xfrm>
          <a:prstGeom prst="rect">
            <a:avLst/>
          </a:prstGeom>
          <a:noFill/>
        </p:spPr>
        <p:txBody>
          <a:bodyPr wrap="none" rtlCol="0" anchor="ctr">
            <a:spAutoFit/>
          </a:bodyPr>
          <a:lstStyle/>
          <a:p>
            <a:r>
              <a:rPr lang="en-US" altLang="zh-CN" sz="5400" smtClean="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540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383238" y="3336408"/>
            <a:ext cx="4997332" cy="81253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。您的内容打在</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rPr>
              <a:t>这里</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383238" y="4419983"/>
            <a:ext cx="4997332" cy="81253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。您的内容打</a:t>
            </a:r>
            <a:r>
              <a:rPr lang="zh-CN" altLang="en-US" sz="1200" smtClean="0">
                <a:solidFill>
                  <a:schemeClr val="tx1">
                    <a:lumMod val="85000"/>
                    <a:lumOff val="15000"/>
                  </a:schemeClr>
                </a:solidFill>
                <a:latin typeface="微软雅黑" panose="020B0503020204020204" pitchFamily="34" charset="-122"/>
                <a:ea typeface="微软雅黑" panose="020B0503020204020204" pitchFamily="34" charset="-122"/>
              </a:rPr>
              <a:t>在这里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，或者通过复制您的文本后，在此框中选择粘贴，并选择只保留文字。</a:t>
            </a:r>
          </a:p>
        </p:txBody>
      </p:sp>
      <p:sp>
        <p:nvSpPr>
          <p:cNvPr id="15" name="TextBox 14"/>
          <p:cNvSpPr txBox="1"/>
          <p:nvPr/>
        </p:nvSpPr>
        <p:spPr>
          <a:xfrm>
            <a:off x="6383238" y="5543083"/>
            <a:ext cx="4997332" cy="549061"/>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。您的内容打在这里</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，或者通过通过复制您的文本</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6743278" y="1729981"/>
            <a:ext cx="1368152" cy="1368152"/>
          </a:xfrm>
          <a:prstGeom prst="ellipse">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1500"/>
                            </p:stCondLst>
                            <p:childTnLst>
                              <p:par>
                                <p:cTn id="34" presetID="45"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ppt_w</p:attrName>
                                        </p:attrNameLst>
                                      </p:cBhvr>
                                      <p:tavLst>
                                        <p:tav tm="0" fmla="#ppt_w*sin(2.5*pi*$)">
                                          <p:val>
                                            <p:fltVal val="0"/>
                                          </p:val>
                                        </p:tav>
                                        <p:tav tm="100000">
                                          <p:val>
                                            <p:fltVal val="1"/>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2500"/>
                            </p:stCondLst>
                            <p:childTnLst>
                              <p:par>
                                <p:cTn id="47" presetID="45"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anim calcmode="lin" valueType="num">
                                      <p:cBhvr>
                                        <p:cTn id="50" dur="500" fill="hold"/>
                                        <p:tgtEl>
                                          <p:spTgt spid="11"/>
                                        </p:tgtEl>
                                        <p:attrNameLst>
                                          <p:attrName>ppt_w</p:attrName>
                                        </p:attrNameLst>
                                      </p:cBhvr>
                                      <p:tavLst>
                                        <p:tav tm="0" fmla="#ppt_w*sin(2.5*pi*$)">
                                          <p:val>
                                            <p:fltVal val="0"/>
                                          </p:val>
                                        </p:tav>
                                        <p:tav tm="100000">
                                          <p:val>
                                            <p:fltVal val="1"/>
                                          </p:val>
                                        </p:tav>
                                      </p:tavLst>
                                    </p:anim>
                                    <p:anim calcmode="lin" valueType="num">
                                      <p:cBhvr>
                                        <p:cTn id="51" dur="500" fill="hold"/>
                                        <p:tgtEl>
                                          <p:spTgt spid="11"/>
                                        </p:tgtEl>
                                        <p:attrNameLst>
                                          <p:attrName>ppt_h</p:attrName>
                                        </p:attrNameLst>
                                      </p:cBhvr>
                                      <p:tavLst>
                                        <p:tav tm="0">
                                          <p:val>
                                            <p:strVal val="#ppt_h"/>
                                          </p:val>
                                        </p:tav>
                                        <p:tav tm="100000">
                                          <p:val>
                                            <p:strVal val="#ppt_h"/>
                                          </p:val>
                                        </p:tav>
                                      </p:tavLst>
                                    </p:anim>
                                  </p:child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3500"/>
                            </p:stCondLst>
                            <p:childTnLst>
                              <p:par>
                                <p:cTn id="60" presetID="45"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anim calcmode="lin" valueType="num">
                                      <p:cBhvr>
                                        <p:cTn id="63" dur="500" fill="hold"/>
                                        <p:tgtEl>
                                          <p:spTgt spid="12"/>
                                        </p:tgtEl>
                                        <p:attrNameLst>
                                          <p:attrName>ppt_w</p:attrName>
                                        </p:attrNameLst>
                                      </p:cBhvr>
                                      <p:tavLst>
                                        <p:tav tm="0" fmla="#ppt_w*sin(2.5*pi*$)">
                                          <p:val>
                                            <p:fltVal val="0"/>
                                          </p:val>
                                        </p:tav>
                                        <p:tav tm="100000">
                                          <p:val>
                                            <p:fltVal val="1"/>
                                          </p:val>
                                        </p:tav>
                                      </p:tavLst>
                                    </p:anim>
                                    <p:anim calcmode="lin" valueType="num">
                                      <p:cBhvr>
                                        <p:cTn id="64" dur="500" fill="hold"/>
                                        <p:tgtEl>
                                          <p:spTgt spid="12"/>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360"/>
                                          </p:val>
                                        </p:tav>
                                        <p:tav tm="100000">
                                          <p:val>
                                            <p:fltVal val="0"/>
                                          </p:val>
                                        </p:tav>
                                      </p:tavLst>
                                    </p:anim>
                                    <p:animEffect transition="in" filter="fade">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19"/>
          <p:cNvSpPr/>
          <p:nvPr/>
        </p:nvSpPr>
        <p:spPr bwMode="auto">
          <a:xfrm>
            <a:off x="3922954" y="5148531"/>
            <a:ext cx="2290457" cy="1734003"/>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24" name="Freeform 20"/>
          <p:cNvSpPr/>
          <p:nvPr/>
        </p:nvSpPr>
        <p:spPr bwMode="auto">
          <a:xfrm>
            <a:off x="6073837" y="5204004"/>
            <a:ext cx="1665950" cy="654949"/>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27" name="Freeform 21"/>
          <p:cNvSpPr/>
          <p:nvPr/>
        </p:nvSpPr>
        <p:spPr bwMode="auto">
          <a:xfrm>
            <a:off x="6290356" y="3010106"/>
            <a:ext cx="1521007" cy="62094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28" name="Freeform 22"/>
          <p:cNvSpPr/>
          <p:nvPr/>
        </p:nvSpPr>
        <p:spPr bwMode="auto">
          <a:xfrm>
            <a:off x="5198811" y="3770634"/>
            <a:ext cx="660297" cy="1526424"/>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33" name="Freeform 23"/>
          <p:cNvSpPr/>
          <p:nvPr/>
        </p:nvSpPr>
        <p:spPr bwMode="auto">
          <a:xfrm>
            <a:off x="6590979" y="4294950"/>
            <a:ext cx="1850259" cy="1479898"/>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34" name="Freeform 24"/>
          <p:cNvSpPr/>
          <p:nvPr/>
        </p:nvSpPr>
        <p:spPr bwMode="auto">
          <a:xfrm>
            <a:off x="4611882" y="2507264"/>
            <a:ext cx="1601530" cy="62094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35" name="Freeform 25"/>
          <p:cNvSpPr/>
          <p:nvPr/>
        </p:nvSpPr>
        <p:spPr bwMode="auto">
          <a:xfrm>
            <a:off x="4468728" y="4108845"/>
            <a:ext cx="1254384" cy="638844"/>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36" name="Freeform 26"/>
          <p:cNvSpPr/>
          <p:nvPr/>
        </p:nvSpPr>
        <p:spPr bwMode="auto">
          <a:xfrm>
            <a:off x="5723111" y="3158633"/>
            <a:ext cx="638823" cy="1254424"/>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37" name="Freeform 27"/>
          <p:cNvSpPr/>
          <p:nvPr/>
        </p:nvSpPr>
        <p:spPr bwMode="auto">
          <a:xfrm>
            <a:off x="6138256" y="1957894"/>
            <a:ext cx="642402" cy="1254424"/>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D7000F"/>
          </a:solidFill>
          <a:ln>
            <a:noFill/>
          </a:ln>
        </p:spPr>
        <p:txBody>
          <a:bodyPr vert="horz" wrap="square" lIns="81610" tIns="40805" rIns="81610" bIns="40805" numCol="1" anchor="t" anchorCtr="0" compatLnSpc="1"/>
          <a:lstStyle/>
          <a:p>
            <a:endParaRPr lang="zh-CN" altLang="en-US"/>
          </a:p>
        </p:txBody>
      </p:sp>
      <p:sp>
        <p:nvSpPr>
          <p:cNvPr id="38" name="椭圆 37"/>
          <p:cNvSpPr/>
          <p:nvPr/>
        </p:nvSpPr>
        <p:spPr>
          <a:xfrm>
            <a:off x="3571657" y="5105585"/>
            <a:ext cx="382935" cy="382947"/>
          </a:xfrm>
          <a:prstGeom prst="ellipse">
            <a:avLst/>
          </a:prstGeom>
          <a:solidFill>
            <a:schemeClr val="bg1"/>
          </a:solidFill>
          <a:ln w="7620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81610" tIns="40805" rIns="81610" bIns="40805" rtlCol="0" anchor="ctr"/>
          <a:lstStyle/>
          <a:p>
            <a:pPr algn="ctr"/>
            <a:endParaRPr lang="zh-CN" altLang="en-US"/>
          </a:p>
        </p:txBody>
      </p:sp>
      <p:sp>
        <p:nvSpPr>
          <p:cNvPr id="39" name="椭圆 38"/>
          <p:cNvSpPr/>
          <p:nvPr/>
        </p:nvSpPr>
        <p:spPr>
          <a:xfrm>
            <a:off x="4387007" y="3752422"/>
            <a:ext cx="382935" cy="382947"/>
          </a:xfrm>
          <a:prstGeom prst="ellipse">
            <a:avLst/>
          </a:prstGeom>
          <a:solidFill>
            <a:schemeClr val="bg1"/>
          </a:solidFill>
          <a:ln w="7620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81610" tIns="40805" rIns="81610" bIns="40805" rtlCol="0" anchor="ctr"/>
          <a:lstStyle/>
          <a:p>
            <a:pPr algn="ctr"/>
            <a:endParaRPr lang="zh-CN" altLang="en-US"/>
          </a:p>
        </p:txBody>
      </p:sp>
      <p:sp>
        <p:nvSpPr>
          <p:cNvPr id="40" name="椭圆 39"/>
          <p:cNvSpPr/>
          <p:nvPr/>
        </p:nvSpPr>
        <p:spPr>
          <a:xfrm>
            <a:off x="8441238" y="4221583"/>
            <a:ext cx="382935" cy="382947"/>
          </a:xfrm>
          <a:prstGeom prst="ellipse">
            <a:avLst/>
          </a:prstGeom>
          <a:solidFill>
            <a:schemeClr val="bg1"/>
          </a:solidFill>
          <a:ln w="7620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81610" tIns="40805" rIns="81610" bIns="40805" rtlCol="0" anchor="ctr"/>
          <a:lstStyle/>
          <a:p>
            <a:pPr algn="ctr"/>
            <a:endParaRPr lang="zh-CN" altLang="en-US"/>
          </a:p>
        </p:txBody>
      </p:sp>
      <p:sp>
        <p:nvSpPr>
          <p:cNvPr id="41" name="椭圆 40"/>
          <p:cNvSpPr/>
          <p:nvPr/>
        </p:nvSpPr>
        <p:spPr>
          <a:xfrm>
            <a:off x="7548319" y="2627159"/>
            <a:ext cx="382935" cy="382947"/>
          </a:xfrm>
          <a:prstGeom prst="ellipse">
            <a:avLst/>
          </a:prstGeom>
          <a:solidFill>
            <a:schemeClr val="bg1"/>
          </a:solidFill>
          <a:ln w="7620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81610" tIns="40805" rIns="81610" bIns="40805" rtlCol="0" anchor="ctr"/>
          <a:lstStyle/>
          <a:p>
            <a:pPr algn="ctr"/>
            <a:endParaRPr lang="zh-CN" altLang="en-US"/>
          </a:p>
        </p:txBody>
      </p:sp>
      <p:sp>
        <p:nvSpPr>
          <p:cNvPr id="42" name="椭圆 41"/>
          <p:cNvSpPr/>
          <p:nvPr/>
        </p:nvSpPr>
        <p:spPr>
          <a:xfrm>
            <a:off x="4523258" y="2142586"/>
            <a:ext cx="382935" cy="382947"/>
          </a:xfrm>
          <a:prstGeom prst="ellipse">
            <a:avLst/>
          </a:prstGeom>
          <a:solidFill>
            <a:schemeClr val="bg1"/>
          </a:solidFill>
          <a:ln w="7620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81610" tIns="40805" rIns="81610" bIns="40805" rtlCol="0" anchor="ctr"/>
          <a:lstStyle/>
          <a:p>
            <a:pPr algn="ctr"/>
            <a:endParaRPr lang="zh-CN" altLang="en-US"/>
          </a:p>
        </p:txBody>
      </p:sp>
      <p:sp>
        <p:nvSpPr>
          <p:cNvPr id="43" name="TextBox 22"/>
          <p:cNvSpPr txBox="1"/>
          <p:nvPr/>
        </p:nvSpPr>
        <p:spPr>
          <a:xfrm>
            <a:off x="1126654" y="4961883"/>
            <a:ext cx="2420300" cy="880767"/>
          </a:xfrm>
          <a:prstGeom prst="rect">
            <a:avLst/>
          </a:prstGeom>
          <a:noFill/>
        </p:spPr>
        <p:txBody>
          <a:bodyPr wrap="square" lIns="81610" tIns="40805" rIns="81610" bIns="40805" rtlCol="0">
            <a:spAutoFit/>
          </a:bodyPr>
          <a:lstStyle/>
          <a:p>
            <a:pPr lvl="0">
              <a:lnSpc>
                <a:spcPct val="150000"/>
              </a:lnSpc>
              <a:spcAft>
                <a:spcPct val="40000"/>
              </a:spcAft>
              <a:buClr>
                <a:srgbClr val="292929"/>
              </a:buClr>
            </a:pPr>
            <a:r>
              <a:rPr lang="zh-CN" altLang="en-US" sz="1200" noProof="1">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22"/>
          <p:cNvSpPr txBox="1"/>
          <p:nvPr/>
        </p:nvSpPr>
        <p:spPr>
          <a:xfrm>
            <a:off x="1844921" y="3558482"/>
            <a:ext cx="2484572" cy="880767"/>
          </a:xfrm>
          <a:prstGeom prst="rect">
            <a:avLst/>
          </a:prstGeom>
          <a:noFill/>
        </p:spPr>
        <p:txBody>
          <a:bodyPr wrap="square" lIns="81610" tIns="40805" rIns="81610" bIns="40805" rtlCol="0">
            <a:spAutoFit/>
          </a:bodyPr>
          <a:lstStyle/>
          <a:p>
            <a:pPr lvl="0">
              <a:lnSpc>
                <a:spcPct val="150000"/>
              </a:lnSpc>
              <a:spcAft>
                <a:spcPct val="40000"/>
              </a:spcAft>
              <a:buClr>
                <a:srgbClr val="292929"/>
              </a:buClr>
            </a:pPr>
            <a:r>
              <a:rPr lang="zh-CN" altLang="en-US" sz="1200" noProof="1">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945782" y="4135369"/>
            <a:ext cx="2249511" cy="880767"/>
          </a:xfrm>
          <a:prstGeom prst="rect">
            <a:avLst/>
          </a:prstGeom>
          <a:noFill/>
        </p:spPr>
        <p:txBody>
          <a:bodyPr wrap="square" lIns="81610" tIns="40805" rIns="81610" bIns="40805" rtlCol="0">
            <a:spAutoFit/>
          </a:bodyPr>
          <a:lstStyle/>
          <a:p>
            <a:pPr lvl="0">
              <a:lnSpc>
                <a:spcPct val="150000"/>
              </a:lnSpc>
              <a:spcAft>
                <a:spcPct val="40000"/>
              </a:spcAft>
              <a:buClr>
                <a:srgbClr val="292929"/>
              </a:buClr>
            </a:pPr>
            <a:r>
              <a:rPr lang="zh-CN" altLang="en-US" sz="1200" noProof="1">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22"/>
          <p:cNvSpPr txBox="1"/>
          <p:nvPr/>
        </p:nvSpPr>
        <p:spPr>
          <a:xfrm>
            <a:off x="8110249" y="2514182"/>
            <a:ext cx="2442327" cy="880767"/>
          </a:xfrm>
          <a:prstGeom prst="rect">
            <a:avLst/>
          </a:prstGeom>
          <a:noFill/>
        </p:spPr>
        <p:txBody>
          <a:bodyPr wrap="square" lIns="81610" tIns="40805" rIns="81610" bIns="40805" rtlCol="0">
            <a:spAutoFit/>
          </a:bodyPr>
          <a:lstStyle/>
          <a:p>
            <a:pPr lvl="0">
              <a:lnSpc>
                <a:spcPct val="150000"/>
              </a:lnSpc>
              <a:spcAft>
                <a:spcPct val="40000"/>
              </a:spcAft>
              <a:buClr>
                <a:srgbClr val="292929"/>
              </a:buClr>
            </a:pPr>
            <a:r>
              <a:rPr lang="zh-CN" altLang="en-US" sz="1200" noProof="1">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22"/>
          <p:cNvSpPr txBox="1"/>
          <p:nvPr/>
        </p:nvSpPr>
        <p:spPr>
          <a:xfrm>
            <a:off x="2137496" y="2004397"/>
            <a:ext cx="2249511" cy="880767"/>
          </a:xfrm>
          <a:prstGeom prst="rect">
            <a:avLst/>
          </a:prstGeom>
          <a:noFill/>
        </p:spPr>
        <p:txBody>
          <a:bodyPr wrap="square" lIns="81610" tIns="40805" rIns="81610" bIns="40805" rtlCol="0">
            <a:spAutoFit/>
          </a:bodyPr>
          <a:lstStyle/>
          <a:p>
            <a:pPr lvl="0">
              <a:lnSpc>
                <a:spcPct val="150000"/>
              </a:lnSpc>
              <a:spcAft>
                <a:spcPct val="40000"/>
              </a:spcAft>
              <a:buClr>
                <a:srgbClr val="292929"/>
              </a:buClr>
            </a:pPr>
            <a:r>
              <a:rPr lang="zh-CN" altLang="en-US" sz="1200" noProof="1">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1300"/>
                            </p:stCondLst>
                            <p:childTnLst>
                              <p:par>
                                <p:cTn id="58" presetID="2" presetClass="entr" presetSubtype="8" decel="10000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0-#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10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0-#ppt_w/2"/>
                                          </p:val>
                                        </p:tav>
                                        <p:tav tm="100000">
                                          <p:val>
                                            <p:strVal val="#ppt_x"/>
                                          </p:val>
                                        </p:tav>
                                      </p:tavLst>
                                    </p:anim>
                                    <p:anim calcmode="lin" valueType="num">
                                      <p:cBhvr additive="base">
                                        <p:cTn id="65" dur="500" fill="hold"/>
                                        <p:tgtEl>
                                          <p:spTgt spid="44"/>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20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1+#ppt_w/2"/>
                                          </p:val>
                                        </p:tav>
                                        <p:tav tm="100000">
                                          <p:val>
                                            <p:strVal val="#ppt_x"/>
                                          </p:val>
                                        </p:tav>
                                      </p:tavLst>
                                    </p:anim>
                                    <p:anim calcmode="lin" valueType="num">
                                      <p:cBhvr additive="base">
                                        <p:cTn id="69" dur="500" fill="hold"/>
                                        <p:tgtEl>
                                          <p:spTgt spid="45"/>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30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1+#ppt_w/2"/>
                                          </p:val>
                                        </p:tav>
                                        <p:tav tm="100000">
                                          <p:val>
                                            <p:strVal val="#ppt_x"/>
                                          </p:val>
                                        </p:tav>
                                      </p:tavLst>
                                    </p:anim>
                                    <p:anim calcmode="lin" valueType="num">
                                      <p:cBhvr additive="base">
                                        <p:cTn id="73" dur="500" fill="hold"/>
                                        <p:tgtEl>
                                          <p:spTgt spid="4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4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0-#ppt_w/2"/>
                                          </p:val>
                                        </p:tav>
                                        <p:tav tm="100000">
                                          <p:val>
                                            <p:strVal val="#ppt_x"/>
                                          </p:val>
                                        </p:tav>
                                      </p:tavLst>
                                    </p:anim>
                                    <p:anim calcmode="lin" valueType="num">
                                      <p:cBhvr additive="base">
                                        <p:cTn id="77"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P spid="28"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3"/>
          <p:cNvSpPr/>
          <p:nvPr/>
        </p:nvSpPr>
        <p:spPr bwMode="auto">
          <a:xfrm>
            <a:off x="5239616" y="3118291"/>
            <a:ext cx="1503663" cy="151046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C7000B"/>
          </a:solidFill>
          <a:ln>
            <a:noFill/>
          </a:ln>
        </p:spPr>
        <p:txBody>
          <a:bodyPr vert="horz" wrap="square" lIns="91440" tIns="45720" rIns="91440" bIns="45720" numCol="1" anchor="ctr" anchorCtr="0" compatLnSpc="1"/>
          <a:lstStyle/>
          <a:p>
            <a:pPr algn="ctr"/>
            <a:r>
              <a:rPr lang="zh-CN" altLang="en-US" sz="3200" smtClean="0">
                <a:solidFill>
                  <a:schemeClr val="bg1"/>
                </a:solidFill>
                <a:latin typeface="微软雅黑" panose="020B0503020204020204" pitchFamily="34" charset="-122"/>
                <a:ea typeface="微软雅黑" panose="020B0503020204020204" pitchFamily="34" charset="-122"/>
              </a:rPr>
              <a:t>添加</a:t>
            </a:r>
            <a:endParaRPr lang="en-US" altLang="zh-CN" sz="3200" smtClean="0">
              <a:solidFill>
                <a:schemeClr val="bg1"/>
              </a:solidFill>
              <a:latin typeface="微软雅黑" panose="020B0503020204020204" pitchFamily="34" charset="-122"/>
              <a:ea typeface="微软雅黑" panose="020B0503020204020204" pitchFamily="34" charset="-122"/>
            </a:endParaRPr>
          </a:p>
          <a:p>
            <a:pPr algn="ctr"/>
            <a:r>
              <a:rPr lang="zh-CN" altLang="en-US" sz="3200" smtClean="0">
                <a:solidFill>
                  <a:schemeClr val="bg1"/>
                </a:solidFill>
                <a:latin typeface="微软雅黑" panose="020B0503020204020204" pitchFamily="34" charset="-122"/>
                <a:ea typeface="微软雅黑" panose="020B0503020204020204" pitchFamily="34" charset="-122"/>
              </a:rPr>
              <a:t>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4" name="Freeform 24"/>
          <p:cNvSpPr/>
          <p:nvPr/>
        </p:nvSpPr>
        <p:spPr bwMode="auto">
          <a:xfrm>
            <a:off x="7940766" y="2910773"/>
            <a:ext cx="955948" cy="955948"/>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800" smtClean="0">
                <a:solidFill>
                  <a:schemeClr val="lt1"/>
                </a:solidFill>
                <a:latin typeface="Bebas" pitchFamily="2" charset="0"/>
              </a:rPr>
              <a:t>02</a:t>
            </a:r>
            <a:endParaRPr lang="zh-CN" altLang="en-US" sz="4800">
              <a:solidFill>
                <a:schemeClr val="lt1"/>
              </a:solidFill>
              <a:latin typeface="Bebas" pitchFamily="2" charset="0"/>
            </a:endParaRPr>
          </a:p>
        </p:txBody>
      </p:sp>
      <p:sp>
        <p:nvSpPr>
          <p:cNvPr id="25" name="Freeform 25"/>
          <p:cNvSpPr/>
          <p:nvPr/>
        </p:nvSpPr>
        <p:spPr bwMode="auto">
          <a:xfrm>
            <a:off x="3705336" y="1437729"/>
            <a:ext cx="1109036" cy="1112437"/>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600" smtClean="0">
                <a:solidFill>
                  <a:schemeClr val="lt1"/>
                </a:solidFill>
                <a:latin typeface="Bebas" pitchFamily="2" charset="0"/>
              </a:rPr>
              <a:t>01</a:t>
            </a:r>
            <a:endParaRPr lang="zh-CN" altLang="en-US" sz="6600">
              <a:solidFill>
                <a:schemeClr val="lt1"/>
              </a:solidFill>
              <a:latin typeface="Bebas" pitchFamily="2" charset="0"/>
            </a:endParaRPr>
          </a:p>
        </p:txBody>
      </p:sp>
      <p:sp>
        <p:nvSpPr>
          <p:cNvPr id="26" name="Freeform 26"/>
          <p:cNvSpPr/>
          <p:nvPr/>
        </p:nvSpPr>
        <p:spPr bwMode="auto">
          <a:xfrm>
            <a:off x="5181783" y="5506459"/>
            <a:ext cx="554518" cy="554518"/>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smtClean="0">
                <a:solidFill>
                  <a:schemeClr val="lt1"/>
                </a:solidFill>
                <a:latin typeface="Bebas" pitchFamily="2" charset="0"/>
              </a:rPr>
              <a:t>03</a:t>
            </a:r>
            <a:endParaRPr lang="zh-CN" altLang="en-US" sz="3600">
              <a:solidFill>
                <a:schemeClr val="lt1"/>
              </a:solidFill>
              <a:latin typeface="Bebas" pitchFamily="2" charset="0"/>
            </a:endParaRPr>
          </a:p>
        </p:txBody>
      </p:sp>
      <p:sp>
        <p:nvSpPr>
          <p:cNvPr id="27" name="Freeform 27"/>
          <p:cNvSpPr/>
          <p:nvPr/>
        </p:nvSpPr>
        <p:spPr bwMode="auto">
          <a:xfrm>
            <a:off x="3286896" y="1978639"/>
            <a:ext cx="1952720" cy="189488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75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6743279" y="3866720"/>
            <a:ext cx="1670358" cy="483077"/>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75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457341" y="4628757"/>
            <a:ext cx="537508" cy="1680563"/>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75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TextBox 29"/>
          <p:cNvSpPr txBox="1"/>
          <p:nvPr/>
        </p:nvSpPr>
        <p:spPr>
          <a:xfrm>
            <a:off x="4914354" y="1820805"/>
            <a:ext cx="3982360" cy="812530"/>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p>
        </p:txBody>
      </p:sp>
      <p:sp>
        <p:nvSpPr>
          <p:cNvPr id="31" name="TextBox 30"/>
          <p:cNvSpPr txBox="1"/>
          <p:nvPr/>
        </p:nvSpPr>
        <p:spPr>
          <a:xfrm>
            <a:off x="4872790" y="1359140"/>
            <a:ext cx="1774276" cy="407291"/>
          </a:xfrm>
          <a:prstGeom prst="rect">
            <a:avLst/>
          </a:prstGeom>
          <a:noFill/>
        </p:spPr>
        <p:txBody>
          <a:bodyPr wrap="square" tIns="0" bIns="0" rtlCol="0" anchor="t">
            <a:spAutoFit/>
          </a:bodyPr>
          <a:lstStyle/>
          <a:p>
            <a:pPr algn="ct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2" name="TextBox 31"/>
          <p:cNvSpPr txBox="1"/>
          <p:nvPr/>
        </p:nvSpPr>
        <p:spPr>
          <a:xfrm>
            <a:off x="9047533" y="3372438"/>
            <a:ext cx="2664297" cy="1052596"/>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p>
        </p:txBody>
      </p:sp>
      <p:sp>
        <p:nvSpPr>
          <p:cNvPr id="33" name="TextBox 32"/>
          <p:cNvSpPr txBox="1"/>
          <p:nvPr/>
        </p:nvSpPr>
        <p:spPr>
          <a:xfrm>
            <a:off x="9005969" y="2910773"/>
            <a:ext cx="1774276" cy="407291"/>
          </a:xfrm>
          <a:prstGeom prst="rect">
            <a:avLst/>
          </a:prstGeom>
          <a:noFill/>
        </p:spPr>
        <p:txBody>
          <a:bodyPr wrap="square" tIns="0" bIns="0" rtlCol="0" anchor="t">
            <a:spAutoFit/>
          </a:bodyPr>
          <a:lstStyle/>
          <a:p>
            <a:pPr algn="ct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4" name="TextBox 33"/>
          <p:cNvSpPr txBox="1"/>
          <p:nvPr/>
        </p:nvSpPr>
        <p:spPr>
          <a:xfrm>
            <a:off x="1054645" y="5349197"/>
            <a:ext cx="3982360" cy="812530"/>
          </a:xfrm>
          <a:prstGeom prst="rect">
            <a:avLst/>
          </a:prstGeom>
          <a:noFill/>
        </p:spPr>
        <p:txBody>
          <a:bodyPr wrap="square" rtlCol="0">
            <a:spAutoFit/>
          </a:bodyPr>
          <a:lstStyle/>
          <a:p>
            <a:pPr algn="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p>
        </p:txBody>
      </p:sp>
      <p:sp>
        <p:nvSpPr>
          <p:cNvPr id="35" name="TextBox 34"/>
          <p:cNvSpPr txBox="1"/>
          <p:nvPr/>
        </p:nvSpPr>
        <p:spPr>
          <a:xfrm>
            <a:off x="3262729" y="4887532"/>
            <a:ext cx="1774276" cy="407291"/>
          </a:xfrm>
          <a:prstGeom prst="rect">
            <a:avLst/>
          </a:prstGeom>
          <a:noFill/>
        </p:spPr>
        <p:txBody>
          <a:bodyPr wrap="square" tIns="0" bIns="0" rtlCol="0" anchor="t">
            <a:spAutoFit/>
          </a:bodyPr>
          <a:lstStyle/>
          <a:p>
            <a:pPr algn="ct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 calcmode="lin" valueType="num">
                                      <p:cBhvr>
                                        <p:cTn id="25" dur="500" fill="hold"/>
                                        <p:tgtEl>
                                          <p:spTgt spid="25"/>
                                        </p:tgtEl>
                                        <p:attrNameLst>
                                          <p:attrName>style.rotation</p:attrName>
                                        </p:attrNameLst>
                                      </p:cBhvr>
                                      <p:tavLst>
                                        <p:tav tm="0">
                                          <p:val>
                                            <p:fltVal val="360"/>
                                          </p:val>
                                        </p:tav>
                                        <p:tav tm="100000">
                                          <p:val>
                                            <p:fltVal val="0"/>
                                          </p:val>
                                        </p:tav>
                                      </p:tavLst>
                                    </p:anim>
                                    <p:animEffect transition="in" filter="fade">
                                      <p:cBhvr>
                                        <p:cTn id="26" dur="500"/>
                                        <p:tgtEl>
                                          <p:spTgt spid="25"/>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 calcmode="lin" valueType="num">
                                      <p:cBhvr>
                                        <p:cTn id="31" dur="500" fill="hold"/>
                                        <p:tgtEl>
                                          <p:spTgt spid="24"/>
                                        </p:tgtEl>
                                        <p:attrNameLst>
                                          <p:attrName>style.rotation</p:attrName>
                                        </p:attrNameLst>
                                      </p:cBhvr>
                                      <p:tavLst>
                                        <p:tav tm="0">
                                          <p:val>
                                            <p:fltVal val="360"/>
                                          </p:val>
                                        </p:tav>
                                        <p:tav tm="100000">
                                          <p:val>
                                            <p:fltVal val="0"/>
                                          </p:val>
                                        </p:tav>
                                      </p:tavLst>
                                    </p:anim>
                                    <p:animEffect transition="in" filter="fade">
                                      <p:cBhvr>
                                        <p:cTn id="32" dur="500"/>
                                        <p:tgtEl>
                                          <p:spTgt spid="24"/>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 calcmode="lin" valueType="num">
                                      <p:cBhvr>
                                        <p:cTn id="37" dur="500" fill="hold"/>
                                        <p:tgtEl>
                                          <p:spTgt spid="26"/>
                                        </p:tgtEl>
                                        <p:attrNameLst>
                                          <p:attrName>style.rotation</p:attrName>
                                        </p:attrNameLst>
                                      </p:cBhvr>
                                      <p:tavLst>
                                        <p:tav tm="0">
                                          <p:val>
                                            <p:fltVal val="360"/>
                                          </p:val>
                                        </p:tav>
                                        <p:tav tm="100000">
                                          <p:val>
                                            <p:fltVal val="0"/>
                                          </p:val>
                                        </p:tav>
                                      </p:tavLst>
                                    </p:anim>
                                    <p:animEffect transition="in" filter="fade">
                                      <p:cBhvr>
                                        <p:cTn id="38" dur="500"/>
                                        <p:tgtEl>
                                          <p:spTgt spid="26"/>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right)">
                                      <p:cBhvr>
                                        <p:cTn id="54" dur="500"/>
                                        <p:tgtEl>
                                          <p:spTgt spid="3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right)">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桌面\背景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1451" flipH="1">
            <a:off x="8935718" y="799332"/>
            <a:ext cx="3361482" cy="5092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zqq\image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19000"/>
                    </a14:imgEffect>
                  </a14:imgLayer>
                </a14:imgProps>
              </a:ext>
              <a:ext uri="{28A0092B-C50C-407E-A947-70E740481C1C}">
                <a14:useLocalDpi xmlns:a14="http://schemas.microsoft.com/office/drawing/2010/main" val="0"/>
              </a:ext>
            </a:extLst>
          </a:blip>
          <a:srcRect l="4849" t="29688"/>
          <a:stretch>
            <a:fillRect/>
          </a:stretch>
        </p:blipFill>
        <p:spPr bwMode="auto">
          <a:xfrm>
            <a:off x="7167529" y="3060292"/>
            <a:ext cx="5025002" cy="21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4392" y="3116011"/>
            <a:ext cx="5487608" cy="37419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44674" y="4714220"/>
            <a:ext cx="12575760" cy="2143780"/>
            <a:chOff x="-17176" y="3538939"/>
            <a:chExt cx="9161176" cy="1609324"/>
          </a:xfrm>
        </p:grpSpPr>
        <p:pic>
          <p:nvPicPr>
            <p:cNvPr id="6" name="Picture 5" descr="C:\Users\PC\Desktop\zqq\26_0013_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76" y="3538939"/>
              <a:ext cx="8656638" cy="150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p:cNvSpPr>
              <a:spLocks noChangeArrowheads="1"/>
            </p:cNvSpPr>
            <p:nvPr/>
          </p:nvSpPr>
          <p:spPr bwMode="auto">
            <a:xfrm>
              <a:off x="0" y="3871520"/>
              <a:ext cx="9144000" cy="1276743"/>
            </a:xfrm>
            <a:custGeom>
              <a:avLst/>
              <a:gdLst>
                <a:gd name="T0" fmla="*/ 0 w 9144000"/>
                <a:gd name="T1" fmla="*/ 0 h 2245868"/>
                <a:gd name="T2" fmla="*/ 1244600 w 9144000"/>
                <a:gd name="T3" fmla="*/ 115115 h 2245868"/>
                <a:gd name="T4" fmla="*/ 9144000 w 9144000"/>
                <a:gd name="T5" fmla="*/ 0 h 2245868"/>
                <a:gd name="T6" fmla="*/ 9144000 w 9144000"/>
                <a:gd name="T7" fmla="*/ 682203 h 2245868"/>
                <a:gd name="T8" fmla="*/ 0 w 9144000"/>
                <a:gd name="T9" fmla="*/ 682203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Picture 2" descr="C:\Users\PC\Desktop\zqq\20_0006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547140"/>
              <a:ext cx="9144000" cy="115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8"/>
          <p:cNvSpPr>
            <a:spLocks noChangeArrowheads="1"/>
          </p:cNvSpPr>
          <p:nvPr/>
        </p:nvSpPr>
        <p:spPr bwMode="auto">
          <a:xfrm>
            <a:off x="2707572" y="2112492"/>
            <a:ext cx="7323560" cy="900389"/>
          </a:xfrm>
          <a:prstGeom prst="rect">
            <a:avLst/>
          </a:prstGeom>
          <a:solidFill>
            <a:schemeClr val="bg1">
              <a:alpha val="70000"/>
            </a:schemeClr>
          </a:solidFill>
          <a:ln w="19050">
            <a:solidFill>
              <a:srgbClr val="C00000"/>
            </a:solidFill>
          </a:ln>
          <a:effectLst/>
        </p:spPr>
        <p:txBody>
          <a:bodyPr wrap="none" lIns="121908" tIns="60954" rIns="121908" bIns="60954" anchor="ctr"/>
          <a:lstStyle/>
          <a:p>
            <a:endParaRPr lang="zh-CN" altLang="en-US"/>
          </a:p>
        </p:txBody>
      </p:sp>
      <p:sp>
        <p:nvSpPr>
          <p:cNvPr id="14" name="矩形 13"/>
          <p:cNvSpPr/>
          <p:nvPr/>
        </p:nvSpPr>
        <p:spPr>
          <a:xfrm>
            <a:off x="2967312" y="1988840"/>
            <a:ext cx="1196424" cy="1147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spcBef>
                <a:spcPct val="20000"/>
              </a:spcBef>
            </a:pPr>
            <a:endParaRPr lang="zh-CN" altLang="en-US" sz="6400" dirty="0">
              <a:solidFill>
                <a:schemeClr val="accent6">
                  <a:lumMod val="20000"/>
                  <a:lumOff val="80000"/>
                </a:schemeClr>
              </a:solidFill>
              <a:latin typeface="Impact" panose="020B0806030902050204" pitchFamily="34" charset="0"/>
            </a:endParaRPr>
          </a:p>
        </p:txBody>
      </p:sp>
      <p:sp>
        <p:nvSpPr>
          <p:cNvPr id="15" name="文本占位符 4"/>
          <p:cNvSpPr txBox="1"/>
          <p:nvPr/>
        </p:nvSpPr>
        <p:spPr>
          <a:xfrm>
            <a:off x="2807204" y="2071312"/>
            <a:ext cx="1545812" cy="982751"/>
          </a:xfrm>
          <a:prstGeom prst="rect">
            <a:avLst/>
          </a:prstGeom>
          <a:ln>
            <a:noFill/>
          </a:ln>
          <a:effectLst/>
        </p:spPr>
        <p:txBody>
          <a:bodyPr lIns="121908" tIns="60954" rIns="121908" bIns="60954" anchor="ctr" anchorCtr="0">
            <a:noAutofit/>
          </a:bodyPr>
          <a:lstStyle>
            <a:lvl1pPr marL="0" indent="0" algn="ctr" defTabSz="914400" rtl="0" eaLnBrk="1" latinLnBrk="0" hangingPunct="1">
              <a:spcBef>
                <a:spcPct val="20000"/>
              </a:spcBef>
              <a:buFont typeface="Arial" panose="020B0604020202020204" pitchFamily="34" charset="0"/>
              <a:buNone/>
              <a:defRPr sz="5400" kern="1200">
                <a:solidFill>
                  <a:schemeClr val="accent6">
                    <a:lumMod val="20000"/>
                    <a:lumOff val="80000"/>
                  </a:schemeClr>
                </a:solidFill>
                <a:effectLst/>
                <a:latin typeface="Impact" panose="020B080603090205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altLang="zh-CN" dirty="0" smtClean="0"/>
              <a:t>0</a:t>
            </a:r>
            <a:r>
              <a:rPr lang="en-US" altLang="zh-CN" dirty="0"/>
              <a:t>3</a:t>
            </a:r>
            <a:endParaRPr lang="en-US" altLang="zh-CN" dirty="0" smtClean="0"/>
          </a:p>
        </p:txBody>
      </p:sp>
      <p:sp>
        <p:nvSpPr>
          <p:cNvPr id="16" name="文本占位符 4"/>
          <p:cNvSpPr txBox="1"/>
          <p:nvPr/>
        </p:nvSpPr>
        <p:spPr>
          <a:xfrm>
            <a:off x="4175244" y="2071312"/>
            <a:ext cx="5764291" cy="982751"/>
          </a:xfrm>
          <a:prstGeom prst="rect">
            <a:avLst/>
          </a:prstGeom>
          <a:effectLst/>
        </p:spPr>
        <p:txBody>
          <a:bodyPr lIns="121908" tIns="60954" rIns="121908" bIns="60954" anchor="ctr" anchorCtr="0">
            <a:no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accent1"/>
                </a:solidFill>
                <a:latin typeface="+mj-ea"/>
                <a:ea typeface="+mj-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lgn="ctr"/>
            <a:r>
              <a:rPr lang="zh-CN" altLang="en-US" sz="4000" dirty="0" smtClean="0">
                <a:solidFill>
                  <a:srgbClr val="C00000"/>
                </a:solidFill>
                <a:latin typeface="微软雅黑" panose="020B0503020204020204" pitchFamily="34" charset="-122"/>
                <a:ea typeface="微软雅黑" panose="020B0503020204020204" pitchFamily="34" charset="-122"/>
              </a:rPr>
              <a:t>单击此处添加目录</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142" y="548679"/>
            <a:ext cx="1918430" cy="1087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5">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1500"/>
                                        <p:tgtEl>
                                          <p:spTgt spid="16">
                                            <p:txEl>
                                              <p:pRg st="0" end="0"/>
                                            </p:txEl>
                                          </p:spTgt>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p:tmplLst>
          <p:tmpl lvl="1">
            <p:tnLst>
              <p:par>
                <p:cTn presetID="53" presetClass="entr" presetSubtype="16"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1000" fill="hold"/>
                        <p:tgtEl>
                          <p:spTgt spid="15"/>
                        </p:tgtEl>
                        <p:attrNameLst>
                          <p:attrName>ppt_w</p:attrName>
                        </p:attrNameLst>
                      </p:cBhvr>
                      <p:tavLst>
                        <p:tav tm="0">
                          <p:val>
                            <p:fltVal val="0"/>
                          </p:val>
                        </p:tav>
                        <p:tav tm="100000">
                          <p:val>
                            <p:strVal val="#ppt_w"/>
                          </p:val>
                        </p:tav>
                      </p:tavLst>
                    </p:anim>
                    <p:anim calcmode="lin" valueType="num">
                      <p:cBhvr>
                        <p:cTn dur="1000" fill="hold"/>
                        <p:tgtEl>
                          <p:spTgt spid="15"/>
                        </p:tgtEl>
                        <p:attrNameLst>
                          <p:attrName>ppt_h</p:attrName>
                        </p:attrNameLst>
                      </p:cBhvr>
                      <p:tavLst>
                        <p:tav tm="0">
                          <p:val>
                            <p:fltVal val="0"/>
                          </p:val>
                        </p:tav>
                        <p:tav tm="100000">
                          <p:val>
                            <p:strVal val="#ppt_h"/>
                          </p:val>
                        </p:tav>
                      </p:tavLst>
                    </p:anim>
                    <p:animEffect transition="in" filter="fade">
                      <p:cBhvr>
                        <p:cTn dur="10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1500"/>
                        <p:tgtEl>
                          <p:spTgt spid="16"/>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3760" y="1509251"/>
            <a:ext cx="4104954" cy="4793896"/>
          </a:xfrm>
          <a:prstGeom prst="rect">
            <a:avLst/>
          </a:prstGeom>
        </p:spPr>
      </p:pic>
      <p:sp>
        <p:nvSpPr>
          <p:cNvPr id="20" name="矩形 1"/>
          <p:cNvSpPr>
            <a:spLocks noChangeArrowheads="1"/>
          </p:cNvSpPr>
          <p:nvPr/>
        </p:nvSpPr>
        <p:spPr bwMode="auto">
          <a:xfrm>
            <a:off x="0" y="5840367"/>
            <a:ext cx="12190413" cy="1114782"/>
          </a:xfrm>
          <a:custGeom>
            <a:avLst/>
            <a:gdLst>
              <a:gd name="T0" fmla="*/ 0 w 9144000"/>
              <a:gd name="T1" fmla="*/ 0 h 2245868"/>
              <a:gd name="T2" fmla="*/ 1244600 w 9144000"/>
              <a:gd name="T3" fmla="*/ 115115 h 2245868"/>
              <a:gd name="T4" fmla="*/ 9144000 w 9144000"/>
              <a:gd name="T5" fmla="*/ 0 h 2245868"/>
              <a:gd name="T6" fmla="*/ 9144000 w 9144000"/>
              <a:gd name="T7" fmla="*/ 682203 h 2245868"/>
              <a:gd name="T8" fmla="*/ 0 w 9144000"/>
              <a:gd name="T9" fmla="*/ 682203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62" tIns="60931" rIns="121862" bIns="60931" anchor="ctr"/>
          <a:lstStyle/>
          <a:p>
            <a:endParaRPr lang="zh-CN" altLang="en-US"/>
          </a:p>
        </p:txBody>
      </p:sp>
      <p:pic>
        <p:nvPicPr>
          <p:cNvPr id="21" name="Picture 2" descr="C:\Users\PC\Desktop\zqq\20_0006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444583"/>
            <a:ext cx="12190413" cy="15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2" descr="4400"/>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0" y="4293097"/>
            <a:ext cx="7422156" cy="2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024521" y="752870"/>
            <a:ext cx="1887450" cy="1106971"/>
          </a:xfrm>
          <a:prstGeom prst="rect">
            <a:avLst/>
          </a:prstGeom>
          <a:noFill/>
        </p:spPr>
        <p:txBody>
          <a:bodyPr wrap="none" lIns="121862" tIns="60931" rIns="121862" bIns="60931">
            <a:spAutoFit/>
          </a:bodyPr>
          <a:lstStyle/>
          <a:p>
            <a:pPr algn="ctr">
              <a:defRPr/>
            </a:pPr>
            <a:r>
              <a:rPr lang="zh-CN" altLang="en-US" sz="64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前言</a:t>
            </a:r>
          </a:p>
        </p:txBody>
      </p:sp>
      <p:sp>
        <p:nvSpPr>
          <p:cNvPr id="24" name="TextBox 23"/>
          <p:cNvSpPr txBox="1">
            <a:spLocks noChangeArrowheads="1"/>
          </p:cNvSpPr>
          <p:nvPr/>
        </p:nvSpPr>
        <p:spPr bwMode="auto">
          <a:xfrm>
            <a:off x="7892487" y="1306891"/>
            <a:ext cx="1779886" cy="48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62" tIns="60931" rIns="121862" bIns="6093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C00000"/>
                </a:solidFill>
                <a:latin typeface="微软雅黑" panose="020B0503020204020204" pitchFamily="34" charset="-122"/>
                <a:ea typeface="微软雅黑" panose="020B0503020204020204" pitchFamily="34" charset="-122"/>
              </a:rPr>
              <a:t>QIAN YAN</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587738" y="2159629"/>
            <a:ext cx="5761378" cy="2702156"/>
          </a:xfrm>
          <a:prstGeom prst="rect">
            <a:avLst/>
          </a:prstGeom>
          <a:noFill/>
        </p:spPr>
        <p:txBody>
          <a:bodyPr wrap="square" lIns="121862" tIns="60931" rIns="121862" bIns="6093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5000"/>
              </a:lnSpc>
            </a:pPr>
            <a:r>
              <a:rPr lang="zh-CN" altLang="en-US" dirty="0" smtClean="0">
                <a:solidFill>
                  <a:srgbClr val="0D0D0D"/>
                </a:solidFill>
                <a:latin typeface="微软雅黑" panose="020B0503020204020204" pitchFamily="34" charset="-122"/>
                <a:ea typeface="微软雅黑" panose="020B0503020204020204" pitchFamily="34" charset="-122"/>
              </a:rPr>
              <a:t>点击此处添加前言文字</a:t>
            </a:r>
            <a:r>
              <a:rPr lang="zh-CN" altLang="en-US" dirty="0">
                <a:solidFill>
                  <a:srgbClr val="0D0D0D"/>
                </a:solidFill>
                <a:latin typeface="微软雅黑" panose="020B0503020204020204" pitchFamily="34" charset="-122"/>
                <a:ea typeface="微软雅黑" panose="020B0503020204020204" pitchFamily="34" charset="-122"/>
              </a:rPr>
              <a:t>内容，点击此处添加前言文字内容</a:t>
            </a:r>
            <a:r>
              <a:rPr lang="zh-CN" altLang="en-US" dirty="0" smtClean="0">
                <a:solidFill>
                  <a:srgbClr val="0D0D0D"/>
                </a:solidFill>
                <a:latin typeface="微软雅黑" panose="020B0503020204020204" pitchFamily="34" charset="-122"/>
                <a:ea typeface="微软雅黑" panose="020B0503020204020204" pitchFamily="34" charset="-122"/>
              </a:rPr>
              <a:t>，点击</a:t>
            </a:r>
            <a:r>
              <a:rPr lang="zh-CN" altLang="en-US" dirty="0">
                <a:solidFill>
                  <a:srgbClr val="0D0D0D"/>
                </a:solidFill>
                <a:latin typeface="微软雅黑" panose="020B0503020204020204" pitchFamily="34" charset="-122"/>
                <a:ea typeface="微软雅黑" panose="020B0503020204020204" pitchFamily="34" charset="-122"/>
              </a:rPr>
              <a:t>此处添加前言文字内容</a:t>
            </a:r>
            <a:r>
              <a:rPr lang="zh-CN" altLang="en-US" dirty="0" smtClean="0">
                <a:solidFill>
                  <a:srgbClr val="0D0D0D"/>
                </a:solidFill>
                <a:latin typeface="微软雅黑" panose="020B0503020204020204" pitchFamily="34" charset="-122"/>
                <a:ea typeface="微软雅黑" panose="020B0503020204020204" pitchFamily="34" charset="-122"/>
              </a:rPr>
              <a:t>，</a:t>
            </a:r>
            <a:r>
              <a:rPr lang="zh-CN" altLang="en-US" dirty="0">
                <a:solidFill>
                  <a:srgbClr val="0D0D0D"/>
                </a:solidFill>
                <a:latin typeface="微软雅黑" panose="020B0503020204020204" pitchFamily="34" charset="-122"/>
                <a:ea typeface="微软雅黑" panose="020B0503020204020204" pitchFamily="34" charset="-122"/>
              </a:rPr>
              <a:t>点击此处添加前言文字内容</a:t>
            </a:r>
            <a:r>
              <a:rPr lang="zh-CN" altLang="en-US" dirty="0" smtClean="0">
                <a:solidFill>
                  <a:srgbClr val="0D0D0D"/>
                </a:solidFill>
                <a:latin typeface="微软雅黑" panose="020B0503020204020204" pitchFamily="34" charset="-122"/>
                <a:ea typeface="微软雅黑" panose="020B0503020204020204" pitchFamily="34" charset="-122"/>
              </a:rPr>
              <a:t>，</a:t>
            </a:r>
            <a:r>
              <a:rPr lang="zh-CN" altLang="en-US" dirty="0">
                <a:solidFill>
                  <a:srgbClr val="0D0D0D"/>
                </a:solidFill>
                <a:latin typeface="微软雅黑" panose="020B0503020204020204" pitchFamily="34" charset="-122"/>
                <a:ea typeface="微软雅黑" panose="020B0503020204020204" pitchFamily="34" charset="-122"/>
              </a:rPr>
              <a:t>点击此处添加前言文字内容，点击此处添加前言文字内容，点击此处添加前言文字内容，点击此处添加前言文字内容</a:t>
            </a:r>
            <a:r>
              <a:rPr lang="zh-CN" altLang="en-US" dirty="0" smtClean="0">
                <a:solidFill>
                  <a:srgbClr val="0D0D0D"/>
                </a:solidFill>
                <a:latin typeface="微软雅黑" panose="020B0503020204020204" pitchFamily="34" charset="-122"/>
                <a:ea typeface="微软雅黑" panose="020B0503020204020204" pitchFamily="34" charset="-122"/>
              </a:rPr>
              <a:t>，</a:t>
            </a:r>
            <a:r>
              <a:rPr lang="zh-CN" altLang="en-US" dirty="0">
                <a:solidFill>
                  <a:srgbClr val="0D0D0D"/>
                </a:solidFill>
                <a:latin typeface="微软雅黑" panose="020B0503020204020204" pitchFamily="34" charset="-122"/>
                <a:ea typeface="微软雅黑" panose="020B0503020204020204" pitchFamily="34" charset="-122"/>
              </a:rPr>
              <a:t>点击此处添加前言文字内容，点击此处添加前言文字内容，点击此处添加前言文字内容，点击此处添加前言文字</a:t>
            </a:r>
            <a:r>
              <a:rPr lang="zh-CN" altLang="en-US" dirty="0" smtClean="0">
                <a:solidFill>
                  <a:srgbClr val="0D0D0D"/>
                </a:solidFill>
                <a:latin typeface="微软雅黑" panose="020B0503020204020204" pitchFamily="34" charset="-122"/>
                <a:ea typeface="微软雅黑" panose="020B0503020204020204" pitchFamily="34" charset="-122"/>
              </a:rPr>
              <a:t>内容。</a:t>
            </a:r>
            <a:endParaRPr lang="zh-CN" altLang="en-US" dirty="0">
              <a:solidFill>
                <a:srgbClr val="0D0D0D"/>
              </a:solidFill>
              <a:latin typeface="微软雅黑" panose="020B0503020204020204" pitchFamily="34" charset="-122"/>
              <a:ea typeface="微软雅黑" panose="020B0503020204020204" pitchFamily="34" charset="-122"/>
            </a:endParaRPr>
          </a:p>
        </p:txBody>
      </p:sp>
      <p:sp>
        <p:nvSpPr>
          <p:cNvPr id="26" name="Line 65"/>
          <p:cNvSpPr>
            <a:spLocks noChangeShapeType="1"/>
          </p:cNvSpPr>
          <p:nvPr/>
        </p:nvSpPr>
        <p:spPr bwMode="auto">
          <a:xfrm>
            <a:off x="5587737" y="1987826"/>
            <a:ext cx="4224317" cy="0"/>
          </a:xfrm>
          <a:prstGeom prst="line">
            <a:avLst/>
          </a:prstGeom>
          <a:noFill/>
          <a:ln w="12700">
            <a:solidFill>
              <a:srgbClr val="CC000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C0000">
                      <a:gamma/>
                      <a:shade val="60000"/>
                      <a:invGamma/>
                      <a:alpha val="50000"/>
                    </a:srgbClr>
                  </a:outerShdw>
                </a:effectLst>
              </a14:hiddenEffects>
            </a:ext>
          </a:extLst>
        </p:spPr>
        <p:txBody>
          <a:bodyPr lIns="121862" tIns="60931" rIns="121862" bIns="60931"/>
          <a:lstStyle/>
          <a:p>
            <a:pPr>
              <a:defRPr/>
            </a:pPr>
            <a:endParaRPr lang="zh-CN" altLang="en-US" kern="0">
              <a:solidFill>
                <a:sysClr val="windowText" lastClr="000000"/>
              </a:solidFill>
            </a:endParaRPr>
          </a:p>
        </p:txBody>
      </p:sp>
      <p:pic>
        <p:nvPicPr>
          <p:cNvPr id="27" name="Picture 72" descr="红鸟"/>
          <p:cNvPicPr>
            <a:picLocks noChangeAspect="1" noChangeArrowheads="1"/>
          </p:cNvPicPr>
          <p:nvPr/>
        </p:nvPicPr>
        <p:blipFill>
          <a:blip r:embed="rId6" cstate="print">
            <a:extLst>
              <a:ext uri="{28A0092B-C50C-407E-A947-70E740481C1C}">
                <a14:useLocalDpi xmlns:a14="http://schemas.microsoft.com/office/drawing/2010/main" val="0"/>
              </a:ext>
            </a:extLst>
          </a:blip>
          <a:srcRect t="58022" r="83168"/>
          <a:stretch>
            <a:fillRect/>
          </a:stretch>
        </p:blipFill>
        <p:spPr bwMode="auto">
          <a:xfrm>
            <a:off x="2997275" y="1987826"/>
            <a:ext cx="1631737" cy="1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3" descr="红鸟"/>
          <p:cNvPicPr>
            <a:picLocks noChangeAspect="1" noChangeArrowheads="1"/>
          </p:cNvPicPr>
          <p:nvPr/>
        </p:nvPicPr>
        <p:blipFill>
          <a:blip r:embed="rId7" cstate="print">
            <a:extLst>
              <a:ext uri="{28A0092B-C50C-407E-A947-70E740481C1C}">
                <a14:useLocalDpi xmlns:a14="http://schemas.microsoft.com/office/drawing/2010/main" val="0"/>
              </a:ext>
            </a:extLst>
          </a:blip>
          <a:srcRect l="53873" b="-8168"/>
          <a:stretch>
            <a:fillRect/>
          </a:stretch>
        </p:blipFill>
        <p:spPr bwMode="auto">
          <a:xfrm>
            <a:off x="3860763" y="1029864"/>
            <a:ext cx="1536500" cy="92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37" fill="hold" nodeType="afterEffect">
                                  <p:stCondLst>
                                    <p:cond delay="0"/>
                                  </p:stCondLst>
                                  <p:iterate type="lt">
                                    <p:tmPct val="0"/>
                                  </p:iterate>
                                  <p:childTnLst>
                                    <p:set>
                                      <p:cBhvr>
                                        <p:cTn id="15" dur="1" fill="hold">
                                          <p:stCondLst>
                                            <p:cond delay="0"/>
                                          </p:stCondLst>
                                        </p:cTn>
                                        <p:tgtEl>
                                          <p:spTgt spid="23"/>
                                        </p:tgtEl>
                                        <p:attrNameLst>
                                          <p:attrName>style.visibility</p:attrName>
                                        </p:attrNameLst>
                                      </p:cBhvr>
                                      <p:to>
                                        <p:strVal val="visible"/>
                                      </p:to>
                                    </p:set>
                                    <p:animEffect transition="in" filter="barn(outVertical)">
                                      <p:cBhvr>
                                        <p:cTn id="16" dur="250"/>
                                        <p:tgtEl>
                                          <p:spTgt spid="23"/>
                                        </p:tgtEl>
                                      </p:cBhvr>
                                    </p:animEffect>
                                  </p:childTnLst>
                                </p:cTn>
                              </p:par>
                            </p:childTnLst>
                          </p:cTn>
                        </p:par>
                        <p:par>
                          <p:cTn id="17" fill="hold">
                            <p:stCondLst>
                              <p:cond delay="1750"/>
                            </p:stCondLst>
                            <p:childTnLst>
                              <p:par>
                                <p:cTn id="18" presetID="26" presetClass="emph" presetSubtype="0" fill="hold" nodeType="afterEffect">
                                  <p:stCondLst>
                                    <p:cond delay="0"/>
                                  </p:stCondLst>
                                  <p:iterate type="lt">
                                    <p:tmPct val="0"/>
                                  </p:iterate>
                                  <p:childTnLst>
                                    <p:animEffect transition="out" filter="fade">
                                      <p:cBhvr>
                                        <p:cTn id="19" dur="250" tmFilter="0, 0; .2, .5; .8, .5; 1, 0"/>
                                        <p:tgtEl>
                                          <p:spTgt spid="23"/>
                                        </p:tgtEl>
                                      </p:cBhvr>
                                    </p:animEffect>
                                    <p:animScale>
                                      <p:cBhvr>
                                        <p:cTn id="20" dur="125" autoRev="1" fill="hold"/>
                                        <p:tgtEl>
                                          <p:spTgt spid="23"/>
                                        </p:tgtEl>
                                      </p:cBhvr>
                                      <p:by x="105000" y="105000"/>
                                    </p:animScale>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childTnLst>
                          </p:cTn>
                        </p:par>
                        <p:par>
                          <p:cTn id="25" fill="hold">
                            <p:stCondLst>
                              <p:cond delay="2500"/>
                            </p:stCondLst>
                            <p:childTnLst>
                              <p:par>
                                <p:cTn id="26" presetID="16" presetClass="entr" presetSubtype="37" fill="hold" grpId="0" nodeType="afterEffect">
                                  <p:stCondLst>
                                    <p:cond delay="0"/>
                                  </p:stCondLst>
                                  <p:iterate type="lt">
                                    <p:tmPct val="0"/>
                                  </p:iterate>
                                  <p:childTnLst>
                                    <p:set>
                                      <p:cBhvr>
                                        <p:cTn id="27" dur="1" fill="hold">
                                          <p:stCondLst>
                                            <p:cond delay="0"/>
                                          </p:stCondLst>
                                        </p:cTn>
                                        <p:tgtEl>
                                          <p:spTgt spid="24"/>
                                        </p:tgtEl>
                                        <p:attrNameLst>
                                          <p:attrName>style.visibility</p:attrName>
                                        </p:attrNameLst>
                                      </p:cBhvr>
                                      <p:to>
                                        <p:strVal val="visible"/>
                                      </p:to>
                                    </p:set>
                                    <p:animEffect transition="in" filter="barn(outVertical)">
                                      <p:cBhvr>
                                        <p:cTn id="28" dur="250"/>
                                        <p:tgtEl>
                                          <p:spTgt spid="24"/>
                                        </p:tgtEl>
                                      </p:cBhvr>
                                    </p:animEffect>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1000"/>
                                        <p:tgtEl>
                                          <p:spTgt spid="25"/>
                                        </p:tgtEl>
                                      </p:cBhvr>
                                    </p:animEffect>
                                  </p:childTnLst>
                                </p:cTn>
                              </p:par>
                            </p:childTnLst>
                          </p:cTn>
                        </p:par>
                        <p:par>
                          <p:cTn id="33" fill="hold">
                            <p:stCondLst>
                              <p:cond delay="3750"/>
                            </p:stCondLst>
                            <p:childTnLst>
                              <p:par>
                                <p:cTn id="34" presetID="23" presetClass="entr" presetSubtype="16"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15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nvSpPr>
        <p:spPr>
          <a:xfrm>
            <a:off x="1179126" y="2167356"/>
            <a:ext cx="1656184" cy="1656184"/>
          </a:xfrm>
          <a:prstGeom prst="ellips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标题</a:t>
            </a:r>
            <a:r>
              <a:rPr lang="en-US" altLang="zh-CN" sz="2000" smtClean="0">
                <a:latin typeface="微软雅黑" panose="020B0503020204020204" pitchFamily="34" charset="-122"/>
                <a:ea typeface="微软雅黑" panose="020B0503020204020204" pitchFamily="34" charset="-122"/>
              </a:rPr>
              <a:t>1</a:t>
            </a:r>
            <a:endParaRPr lang="zh-CN" altLang="en-US" sz="2000">
              <a:latin typeface="微软雅黑" panose="020B0503020204020204" pitchFamily="34" charset="-122"/>
              <a:ea typeface="微软雅黑" panose="020B0503020204020204" pitchFamily="34" charset="-122"/>
            </a:endParaRPr>
          </a:p>
        </p:txBody>
      </p:sp>
      <p:sp>
        <p:nvSpPr>
          <p:cNvPr id="27" name="椭圆 26"/>
          <p:cNvSpPr/>
          <p:nvPr/>
        </p:nvSpPr>
        <p:spPr>
          <a:xfrm>
            <a:off x="3731882" y="3505551"/>
            <a:ext cx="1656184" cy="1656184"/>
          </a:xfrm>
          <a:prstGeom prst="ellips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标题</a:t>
            </a:r>
            <a:r>
              <a:rPr lang="en-US" altLang="zh-CN" sz="2000" smtClean="0">
                <a:latin typeface="微软雅黑" panose="020B0503020204020204" pitchFamily="34" charset="-122"/>
                <a:ea typeface="微软雅黑" panose="020B0503020204020204" pitchFamily="34" charset="-122"/>
              </a:rPr>
              <a:t>2</a:t>
            </a:r>
            <a:endParaRPr lang="zh-CN" altLang="en-US" sz="2000">
              <a:latin typeface="微软雅黑" panose="020B0503020204020204" pitchFamily="34" charset="-122"/>
              <a:ea typeface="微软雅黑" panose="020B0503020204020204" pitchFamily="34" charset="-122"/>
            </a:endParaRPr>
          </a:p>
        </p:txBody>
      </p:sp>
      <p:sp>
        <p:nvSpPr>
          <p:cNvPr id="28" name="椭圆 27"/>
          <p:cNvSpPr/>
          <p:nvPr/>
        </p:nvSpPr>
        <p:spPr>
          <a:xfrm>
            <a:off x="6612202" y="1988840"/>
            <a:ext cx="1656184" cy="1656184"/>
          </a:xfrm>
          <a:prstGeom prst="ellips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标题</a:t>
            </a:r>
            <a:r>
              <a:rPr lang="en-US" altLang="zh-CN" sz="2000" smtClean="0">
                <a:latin typeface="微软雅黑" panose="020B0503020204020204" pitchFamily="34" charset="-122"/>
                <a:ea typeface="微软雅黑" panose="020B0503020204020204" pitchFamily="34" charset="-122"/>
              </a:rPr>
              <a:t>3</a:t>
            </a:r>
            <a:endParaRPr lang="zh-CN" altLang="en-US" sz="2000">
              <a:latin typeface="微软雅黑" panose="020B0503020204020204" pitchFamily="34" charset="-122"/>
              <a:ea typeface="微软雅黑" panose="020B0503020204020204" pitchFamily="34" charset="-122"/>
            </a:endParaRPr>
          </a:p>
        </p:txBody>
      </p:sp>
      <p:sp>
        <p:nvSpPr>
          <p:cNvPr id="29" name="椭圆 28"/>
          <p:cNvSpPr/>
          <p:nvPr/>
        </p:nvSpPr>
        <p:spPr>
          <a:xfrm>
            <a:off x="9564530" y="2502084"/>
            <a:ext cx="1656184" cy="1656184"/>
          </a:xfrm>
          <a:prstGeom prst="ellips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标题</a:t>
            </a:r>
            <a:r>
              <a:rPr lang="en-US" altLang="zh-CN" sz="2000" smtClean="0">
                <a:latin typeface="微软雅黑" panose="020B0503020204020204" pitchFamily="34" charset="-122"/>
                <a:ea typeface="微软雅黑" panose="020B0503020204020204" pitchFamily="34" charset="-122"/>
              </a:rPr>
              <a:t>4</a:t>
            </a:r>
            <a:endParaRPr lang="zh-CN" altLang="en-US" sz="2000">
              <a:latin typeface="微软雅黑" panose="020B0503020204020204" pitchFamily="34" charset="-122"/>
              <a:ea typeface="微软雅黑" panose="020B0503020204020204" pitchFamily="34" charset="-122"/>
            </a:endParaRPr>
          </a:p>
        </p:txBody>
      </p:sp>
      <p:cxnSp>
        <p:nvCxnSpPr>
          <p:cNvPr id="30" name="直接连接符 29"/>
          <p:cNvCxnSpPr>
            <a:stCxn id="26" idx="6"/>
            <a:endCxn id="27" idx="2"/>
          </p:cNvCxnSpPr>
          <p:nvPr/>
        </p:nvCxnSpPr>
        <p:spPr>
          <a:xfrm>
            <a:off x="2835310" y="2995448"/>
            <a:ext cx="896572" cy="133819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7" idx="6"/>
            <a:endCxn id="28" idx="2"/>
          </p:cNvCxnSpPr>
          <p:nvPr/>
        </p:nvCxnSpPr>
        <p:spPr>
          <a:xfrm flipV="1">
            <a:off x="5388066" y="2816932"/>
            <a:ext cx="1224136" cy="1516711"/>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8" idx="6"/>
            <a:endCxn id="29" idx="2"/>
          </p:cNvCxnSpPr>
          <p:nvPr/>
        </p:nvCxnSpPr>
        <p:spPr>
          <a:xfrm>
            <a:off x="8268386" y="2816932"/>
            <a:ext cx="1296144" cy="513244"/>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054646" y="3925040"/>
            <a:ext cx="1636189" cy="507831"/>
          </a:xfrm>
          <a:prstGeom prst="rect">
            <a:avLst/>
          </a:prstGeom>
        </p:spPr>
        <p:txBody>
          <a:bodyPr wrap="square"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054646" y="4429096"/>
            <a:ext cx="1885148" cy="461665"/>
          </a:xfrm>
          <a:prstGeom prst="rect">
            <a:avLst/>
          </a:prstGeom>
        </p:spPr>
        <p:txBody>
          <a:bodyPr wrap="squar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607402" y="2272630"/>
            <a:ext cx="1636189" cy="458908"/>
          </a:xfrm>
          <a:prstGeom prst="rect">
            <a:avLst/>
          </a:prstGeom>
        </p:spPr>
        <p:txBody>
          <a:bodyPr wrap="square"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3607402" y="2752225"/>
            <a:ext cx="1885148" cy="461665"/>
          </a:xfrm>
          <a:prstGeom prst="rect">
            <a:avLst/>
          </a:prstGeom>
        </p:spPr>
        <p:txBody>
          <a:bodyPr wrap="squar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487358" y="3781024"/>
            <a:ext cx="1636189" cy="458908"/>
          </a:xfrm>
          <a:prstGeom prst="rect">
            <a:avLst/>
          </a:prstGeom>
        </p:spPr>
        <p:txBody>
          <a:bodyPr wrap="square"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487358" y="4260619"/>
            <a:ext cx="1885148" cy="461665"/>
          </a:xfrm>
          <a:prstGeom prst="rect">
            <a:avLst/>
          </a:prstGeom>
        </p:spPr>
        <p:txBody>
          <a:bodyPr wrap="squar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9460045" y="4207838"/>
            <a:ext cx="1636189" cy="458908"/>
          </a:xfrm>
          <a:prstGeom prst="rect">
            <a:avLst/>
          </a:prstGeom>
        </p:spPr>
        <p:txBody>
          <a:bodyPr wrap="square" anchor="ctr" anchorCtr="0">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9460045" y="4687433"/>
            <a:ext cx="1885148" cy="461665"/>
          </a:xfrm>
          <a:prstGeom prst="rect">
            <a:avLst/>
          </a:prstGeom>
        </p:spPr>
        <p:txBody>
          <a:bodyPr wrap="square">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点击添加文本点击添加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文本点击</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742288" y="5338082"/>
            <a:ext cx="6602905" cy="646331"/>
          </a:xfrm>
          <a:prstGeom prst="rect">
            <a:avLst/>
          </a:prstGeom>
        </p:spPr>
        <p:txBody>
          <a:bodyPr wrap="square">
            <a:spAutoFit/>
          </a:bodyPr>
          <a:lstStyle/>
          <a:p>
            <a:pPr>
              <a:lnSpc>
                <a:spcPct val="150000"/>
              </a:lnSpc>
              <a:defRPr/>
            </a:pPr>
            <a:r>
              <a:rPr lang="zh-CN" altLang="en-US" sz="1200" kern="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3*#ppt_w"/>
                                          </p:val>
                                        </p:tav>
                                        <p:tav tm="100000">
                                          <p:val>
                                            <p:strVal val="#ppt_w"/>
                                          </p:val>
                                        </p:tav>
                                      </p:tavLst>
                                    </p:anim>
                                    <p:anim calcmode="lin" valueType="num">
                                      <p:cBhvr>
                                        <p:cTn id="8" dur="500" fill="hold"/>
                                        <p:tgtEl>
                                          <p:spTgt spid="2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strVal val="4/3*#ppt_w"/>
                                          </p:val>
                                        </p:tav>
                                        <p:tav tm="100000">
                                          <p:val>
                                            <p:strVal val="#ppt_w"/>
                                          </p:val>
                                        </p:tav>
                                      </p:tavLst>
                                    </p:anim>
                                    <p:anim calcmode="lin" valueType="num">
                                      <p:cBhvr>
                                        <p:cTn id="24" dur="500" fill="hold"/>
                                        <p:tgtEl>
                                          <p:spTgt spid="27"/>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3*#ppt_w"/>
                                          </p:val>
                                        </p:tav>
                                        <p:tav tm="100000">
                                          <p:val>
                                            <p:strVal val="#ppt_w"/>
                                          </p:val>
                                        </p:tav>
                                      </p:tavLst>
                                    </p:anim>
                                    <p:anim calcmode="lin" valueType="num">
                                      <p:cBhvr>
                                        <p:cTn id="40" dur="500" fill="hold"/>
                                        <p:tgtEl>
                                          <p:spTgt spid="28"/>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strVal val="4/3*#ppt_w"/>
                                          </p:val>
                                        </p:tav>
                                        <p:tav tm="100000">
                                          <p:val>
                                            <p:strVal val="#ppt_w"/>
                                          </p:val>
                                        </p:tav>
                                      </p:tavLst>
                                    </p:anim>
                                    <p:anim calcmode="lin" valueType="num">
                                      <p:cBhvr>
                                        <p:cTn id="56" dur="500" fill="hold"/>
                                        <p:tgtEl>
                                          <p:spTgt spid="29"/>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5500"/>
                            </p:stCondLst>
                            <p:childTnLst>
                              <p:par>
                                <p:cTn id="65" presetID="22" presetClass="entr" presetSubtype="8" fill="hold" grpId="0" nodeType="afterEffect">
                                  <p:stCondLst>
                                    <p:cond delay="0"/>
                                  </p:stCondLst>
                                  <p:iterate type="lt">
                                    <p:tmPct val="10000"/>
                                  </p:iterate>
                                  <p:childTnLst>
                                    <p:set>
                                      <p:cBhvr>
                                        <p:cTn id="66" dur="1" fill="hold">
                                          <p:stCondLst>
                                            <p:cond delay="0"/>
                                          </p:stCondLst>
                                        </p:cTn>
                                        <p:tgtEl>
                                          <p:spTgt spid="41"/>
                                        </p:tgtEl>
                                        <p:attrNameLst>
                                          <p:attrName>style.visibility</p:attrName>
                                        </p:attrNameLst>
                                      </p:cBhvr>
                                      <p:to>
                                        <p:strVal val="visible"/>
                                      </p:to>
                                    </p:set>
                                    <p:animEffect transition="in" filter="wipe(left)">
                                      <p:cBhvr>
                                        <p:cTn id="67"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p:bldP spid="34" grpId="0"/>
      <p:bldP spid="35" grpId="0"/>
      <p:bldP spid="36" grpId="0"/>
      <p:bldP spid="37" grpId="0"/>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5318077" y="1988840"/>
            <a:ext cx="3109800" cy="1631415"/>
            <a:chOff x="5157515" y="1784090"/>
            <a:chExt cx="3384376" cy="1775690"/>
          </a:xfrm>
        </p:grpSpPr>
        <p:sp>
          <p:nvSpPr>
            <p:cNvPr id="40" name="矩形标注 39"/>
            <p:cNvSpPr/>
            <p:nvPr/>
          </p:nvSpPr>
          <p:spPr>
            <a:xfrm>
              <a:off x="5157515" y="1784090"/>
              <a:ext cx="3384376" cy="1775690"/>
            </a:xfrm>
            <a:prstGeom prst="wedgeRectCallou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237635" y="2472142"/>
              <a:ext cx="2206620" cy="824356"/>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bg1"/>
                  </a:solidFill>
                  <a:latin typeface="微软雅黑" panose="020B0503020204020204" pitchFamily="34" charset="-122"/>
                  <a:ea typeface="微软雅黑" panose="020B0503020204020204" pitchFamily="34" charset="-122"/>
                </a:rPr>
                <a:t>文字。</a:t>
              </a:r>
            </a:p>
          </p:txBody>
        </p:sp>
        <p:sp>
          <p:nvSpPr>
            <p:cNvPr id="42" name="TextBox 41"/>
            <p:cNvSpPr txBox="1"/>
            <p:nvPr/>
          </p:nvSpPr>
          <p:spPr>
            <a:xfrm>
              <a:off x="6237635" y="2010477"/>
              <a:ext cx="887138" cy="467135"/>
            </a:xfrm>
            <a:prstGeom prst="rect">
              <a:avLst/>
            </a:prstGeom>
            <a:noFill/>
          </p:spPr>
          <p:txBody>
            <a:bodyPr wrap="square" tIns="0" bIns="0" rtlCol="0" anchor="t">
              <a:spAutoFit/>
            </a:bodyPr>
            <a:lstStyle/>
            <a:p>
              <a:pPr>
                <a:lnSpc>
                  <a:spcPct val="150000"/>
                </a:lnSpc>
              </a:pPr>
              <a:r>
                <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2</a:t>
              </a:r>
              <a:endPar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3"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7435388" y="4118036"/>
            <a:ext cx="3109800" cy="1631415"/>
            <a:chOff x="7461771" y="4101582"/>
            <a:chExt cx="3384376" cy="1775690"/>
          </a:xfrm>
        </p:grpSpPr>
        <p:sp>
          <p:nvSpPr>
            <p:cNvPr id="45" name="矩形标注 44"/>
            <p:cNvSpPr/>
            <p:nvPr/>
          </p:nvSpPr>
          <p:spPr>
            <a:xfrm>
              <a:off x="7461771" y="4101582"/>
              <a:ext cx="3384376" cy="1775690"/>
            </a:xfrm>
            <a:prstGeom prst="wedgeRectCallou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8541891" y="4825153"/>
              <a:ext cx="2206620" cy="824356"/>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bg1"/>
                  </a:solidFill>
                  <a:latin typeface="微软雅黑" panose="020B0503020204020204" pitchFamily="34" charset="-122"/>
                  <a:ea typeface="微软雅黑" panose="020B0503020204020204" pitchFamily="34" charset="-122"/>
                </a:rPr>
                <a:t>文字。</a:t>
              </a:r>
            </a:p>
          </p:txBody>
        </p:sp>
        <p:sp>
          <p:nvSpPr>
            <p:cNvPr id="47" name="TextBox 46"/>
            <p:cNvSpPr txBox="1"/>
            <p:nvPr/>
          </p:nvSpPr>
          <p:spPr>
            <a:xfrm>
              <a:off x="8541891" y="4363488"/>
              <a:ext cx="887138" cy="467135"/>
            </a:xfrm>
            <a:prstGeom prst="rect">
              <a:avLst/>
            </a:prstGeom>
            <a:noFill/>
          </p:spPr>
          <p:txBody>
            <a:bodyPr wrap="square" tIns="0" bIns="0" rtlCol="0" anchor="t">
              <a:spAutoFit/>
            </a:bodyPr>
            <a:lstStyle/>
            <a:p>
              <a:pPr>
                <a:lnSpc>
                  <a:spcPct val="150000"/>
                </a:lnSpc>
              </a:pPr>
              <a:r>
                <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4</a:t>
              </a:r>
              <a:endPar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8"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3918367" y="4118036"/>
            <a:ext cx="3109800" cy="1631415"/>
            <a:chOff x="3634221" y="4101582"/>
            <a:chExt cx="3384376" cy="1775690"/>
          </a:xfrm>
        </p:grpSpPr>
        <p:sp>
          <p:nvSpPr>
            <p:cNvPr id="50" name="矩形标注 49"/>
            <p:cNvSpPr/>
            <p:nvPr/>
          </p:nvSpPr>
          <p:spPr>
            <a:xfrm>
              <a:off x="3634221" y="4101582"/>
              <a:ext cx="3384376" cy="1775690"/>
            </a:xfrm>
            <a:prstGeom prst="wedgeRectCallou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4746612" y="4825153"/>
              <a:ext cx="2206620" cy="824356"/>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bg1"/>
                  </a:solidFill>
                  <a:latin typeface="微软雅黑" panose="020B0503020204020204" pitchFamily="34" charset="-122"/>
                  <a:ea typeface="微软雅黑" panose="020B0503020204020204" pitchFamily="34" charset="-122"/>
                </a:rPr>
                <a:t>文字。</a:t>
              </a:r>
            </a:p>
          </p:txBody>
        </p:sp>
        <p:sp>
          <p:nvSpPr>
            <p:cNvPr id="52" name="TextBox 51"/>
            <p:cNvSpPr txBox="1"/>
            <p:nvPr/>
          </p:nvSpPr>
          <p:spPr>
            <a:xfrm>
              <a:off x="4746612" y="4363488"/>
              <a:ext cx="887138" cy="467135"/>
            </a:xfrm>
            <a:prstGeom prst="rect">
              <a:avLst/>
            </a:prstGeom>
            <a:noFill/>
          </p:spPr>
          <p:txBody>
            <a:bodyPr wrap="square" tIns="0" bIns="0" rtlCol="0" anchor="t">
              <a:spAutoFit/>
            </a:bodyPr>
            <a:lstStyle/>
            <a:p>
              <a:pPr>
                <a:lnSpc>
                  <a:spcPct val="150000"/>
                </a:lnSpc>
              </a:pPr>
              <a:r>
                <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3</a:t>
              </a:r>
              <a:endPar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3"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1801057" y="1988840"/>
            <a:ext cx="3109800" cy="1631415"/>
            <a:chOff x="1329965" y="1784090"/>
            <a:chExt cx="3384376" cy="1775690"/>
          </a:xfrm>
        </p:grpSpPr>
        <p:sp>
          <p:nvSpPr>
            <p:cNvPr id="55" name="矩形标注 54"/>
            <p:cNvSpPr/>
            <p:nvPr/>
          </p:nvSpPr>
          <p:spPr>
            <a:xfrm>
              <a:off x="1329965" y="1784090"/>
              <a:ext cx="3384376" cy="1775690"/>
            </a:xfrm>
            <a:prstGeom prst="wedgeRectCallou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2435712" y="2472142"/>
              <a:ext cx="2206620" cy="824356"/>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bg1"/>
                  </a:solidFill>
                  <a:latin typeface="微软雅黑" panose="020B0503020204020204" pitchFamily="34" charset="-122"/>
                  <a:ea typeface="微软雅黑" panose="020B0503020204020204" pitchFamily="34" charset="-122"/>
                </a:rPr>
                <a:t>文字。</a:t>
              </a:r>
            </a:p>
          </p:txBody>
        </p:sp>
        <p:sp>
          <p:nvSpPr>
            <p:cNvPr id="57" name="TextBox 56"/>
            <p:cNvSpPr txBox="1"/>
            <p:nvPr/>
          </p:nvSpPr>
          <p:spPr>
            <a:xfrm>
              <a:off x="2435712" y="2010477"/>
              <a:ext cx="887138" cy="467135"/>
            </a:xfrm>
            <a:prstGeom prst="rect">
              <a:avLst/>
            </a:prstGeom>
            <a:noFill/>
          </p:spPr>
          <p:txBody>
            <a:bodyPr wrap="square" tIns="0" bIns="0" rtlCol="0" anchor="t">
              <a:spAutoFit/>
            </a:bodyPr>
            <a:lstStyle/>
            <a:p>
              <a:pPr>
                <a:lnSpc>
                  <a:spcPct val="150000"/>
                </a:lnSpc>
              </a:pPr>
              <a:r>
                <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1</a:t>
              </a:r>
              <a:endParaRPr lang="zh-CN" altLang="en-US" sz="18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8"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9" name="矩形标注 58"/>
          <p:cNvSpPr/>
          <p:nvPr/>
        </p:nvSpPr>
        <p:spPr>
          <a:xfrm>
            <a:off x="8835459" y="2015977"/>
            <a:ext cx="1709729" cy="1630800"/>
          </a:xfrm>
          <a:prstGeom prst="wedgeRectCallout">
            <a:avLst>
              <a:gd name="adj1" fmla="val -67648"/>
              <a:gd name="adj2" fmla="val -4251"/>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nSpc>
                <a:spcPct val="130000"/>
              </a:lnSpc>
            </a:pPr>
            <a:r>
              <a:rPr lang="zh-CN" altLang="en-US" sz="11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smtClean="0">
                <a:solidFill>
                  <a:prstClr val="white"/>
                </a:solidFill>
                <a:latin typeface="微软雅黑" panose="020B0503020204020204" pitchFamily="34" charset="-122"/>
                <a:ea typeface="微软雅黑" panose="020B0503020204020204" pitchFamily="34" charset="-122"/>
              </a:rPr>
              <a:t>。</a:t>
            </a:r>
            <a:endParaRPr lang="zh-CN" altLang="en-US" sz="1100">
              <a:solidFill>
                <a:prstClr val="white"/>
              </a:solidFill>
              <a:latin typeface="微软雅黑" panose="020B0503020204020204" pitchFamily="34" charset="-122"/>
              <a:ea typeface="微软雅黑" panose="020B0503020204020204" pitchFamily="34" charset="-122"/>
            </a:endParaRPr>
          </a:p>
        </p:txBody>
      </p:sp>
      <p:sp>
        <p:nvSpPr>
          <p:cNvPr id="60" name="矩形标注 59"/>
          <p:cNvSpPr/>
          <p:nvPr/>
        </p:nvSpPr>
        <p:spPr>
          <a:xfrm>
            <a:off x="1801057" y="4125352"/>
            <a:ext cx="1709729" cy="1630800"/>
          </a:xfrm>
          <a:prstGeom prst="wedgeRectCallout">
            <a:avLst>
              <a:gd name="adj1" fmla="val 63935"/>
              <a:gd name="adj2" fmla="val 31349"/>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nSpc>
                <a:spcPct val="130000"/>
              </a:lnSpc>
            </a:pPr>
            <a:r>
              <a:rPr lang="zh-CN" altLang="en-US" sz="110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smtClean="0">
                <a:solidFill>
                  <a:prstClr val="white"/>
                </a:solidFill>
                <a:latin typeface="微软雅黑" panose="020B0503020204020204" pitchFamily="34" charset="-122"/>
                <a:ea typeface="微软雅黑" panose="020B0503020204020204" pitchFamily="34" charset="-122"/>
              </a:rPr>
              <a:t>。</a:t>
            </a:r>
            <a:endParaRPr lang="zh-CN" altLang="en-US" sz="110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par>
                                    <p:cTn id="9" presetID="2" presetClass="entr" presetSubtype="9" decel="100000"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6" decel="100000" fill="hold" nodeType="withEffect">
                                      <p:stCondLst>
                                        <p:cond delay="4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1+#ppt_w/2"/>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6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14:presetBounceEnd="62000">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14:bounceEnd="62000">
                                          <p:cBhvr additive="base">
                                            <p:cTn id="24" dur="500" fill="hold"/>
                                            <p:tgtEl>
                                              <p:spTgt spid="59"/>
                                            </p:tgtEl>
                                            <p:attrNameLst>
                                              <p:attrName>ppt_x</p:attrName>
                                            </p:attrNameLst>
                                          </p:cBhvr>
                                          <p:tavLst>
                                            <p:tav tm="0">
                                              <p:val>
                                                <p:strVal val="1+#ppt_w/2"/>
                                              </p:val>
                                            </p:tav>
                                            <p:tav tm="100000">
                                              <p:val>
                                                <p:strVal val="#ppt_x"/>
                                              </p:val>
                                            </p:tav>
                                          </p:tavLst>
                                        </p:anim>
                                        <p:anim calcmode="lin" valueType="num" p14:bounceEnd="62000">
                                          <p:cBhvr additive="base">
                                            <p:cTn id="25" dur="500" fill="hold"/>
                                            <p:tgtEl>
                                              <p:spTgt spid="5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62000">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14:bounceEnd="62000">
                                          <p:cBhvr additive="base">
                                            <p:cTn id="28" dur="500" fill="hold"/>
                                            <p:tgtEl>
                                              <p:spTgt spid="60"/>
                                            </p:tgtEl>
                                            <p:attrNameLst>
                                              <p:attrName>ppt_x</p:attrName>
                                            </p:attrNameLst>
                                          </p:cBhvr>
                                          <p:tavLst>
                                            <p:tav tm="0">
                                              <p:val>
                                                <p:strVal val="0-#ppt_w/2"/>
                                              </p:val>
                                            </p:tav>
                                            <p:tav tm="100000">
                                              <p:val>
                                                <p:strVal val="#ppt_x"/>
                                              </p:val>
                                            </p:tav>
                                          </p:tavLst>
                                        </p:anim>
                                        <p:anim calcmode="lin" valueType="num" p14:bounceEnd="62000">
                                          <p:cBhvr additive="base">
                                            <p:cTn id="29"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par>
                                    <p:cTn id="9" presetID="2" presetClass="entr" presetSubtype="9" decel="100000"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6" decel="100000" fill="hold" nodeType="withEffect">
                                      <p:stCondLst>
                                        <p:cond delay="4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1+#ppt_w/2"/>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6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1+#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0-#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p:cNvSpPr/>
          <p:nvPr/>
        </p:nvSpPr>
        <p:spPr bwMode="gray">
          <a:xfrm flipH="1">
            <a:off x="1845073" y="1770726"/>
            <a:ext cx="4176930" cy="2058709"/>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00" tIns="72000" rIns="108000" bIns="144000"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a:t>
            </a:r>
            <a:endPar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通过复制您的文本后</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，在此</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框</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中</a:t>
            </a:r>
            <a:endPar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粘贴</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，并</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选择只保留文字。</a:t>
            </a:r>
          </a:p>
        </p:txBody>
      </p:sp>
      <p:sp>
        <p:nvSpPr>
          <p:cNvPr id="4" name="Freeform 9"/>
          <p:cNvSpPr/>
          <p:nvPr/>
        </p:nvSpPr>
        <p:spPr bwMode="gray">
          <a:xfrm>
            <a:off x="1845073" y="3962579"/>
            <a:ext cx="4176930" cy="2058709"/>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00" tIns="144000" rIns="108000" bIns="144000" anchor="t" anchorCtr="0"/>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 name="Freeform 10"/>
          <p:cNvSpPr/>
          <p:nvPr/>
        </p:nvSpPr>
        <p:spPr bwMode="gray">
          <a:xfrm>
            <a:off x="6165235" y="3962579"/>
            <a:ext cx="4176930" cy="2058709"/>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00" tIns="144000" rIns="108000" bIns="144000"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选择粘贴，并选择只保留文字</a:t>
            </a:r>
          </a:p>
        </p:txBody>
      </p:sp>
      <p:sp>
        <p:nvSpPr>
          <p:cNvPr id="6" name="Freeform 8"/>
          <p:cNvSpPr/>
          <p:nvPr/>
        </p:nvSpPr>
        <p:spPr bwMode="gray">
          <a:xfrm>
            <a:off x="6165234" y="1770726"/>
            <a:ext cx="4176000" cy="2058709"/>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00" tIns="72000" rIns="108000" bIns="144000"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您的内容打在</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选择粘贴，并选择只保留</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7" name="Rectangle 19"/>
          <p:cNvSpPr>
            <a:spLocks noChangeArrowheads="1"/>
          </p:cNvSpPr>
          <p:nvPr/>
        </p:nvSpPr>
        <p:spPr bwMode="gray">
          <a:xfrm>
            <a:off x="1845073" y="5660925"/>
            <a:ext cx="4169368" cy="360363"/>
          </a:xfrm>
          <a:prstGeom prst="rect">
            <a:avLst/>
          </a:prstGeom>
          <a:solidFill>
            <a:srgbClr val="D7000F"/>
          </a:solidFill>
          <a:ln w="12700">
            <a:noFill/>
            <a:miter lim="800000"/>
          </a:ln>
          <a:effectLst/>
        </p:spPr>
        <p:txBody>
          <a:bodyPr lIns="108000" tIns="72000" rIns="108000" bIns="72000"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Rectangle 19"/>
          <p:cNvSpPr>
            <a:spLocks noChangeArrowheads="1"/>
          </p:cNvSpPr>
          <p:nvPr/>
        </p:nvSpPr>
        <p:spPr bwMode="gray">
          <a:xfrm>
            <a:off x="6172797" y="5660925"/>
            <a:ext cx="4169368" cy="360363"/>
          </a:xfrm>
          <a:prstGeom prst="rect">
            <a:avLst/>
          </a:prstGeom>
          <a:solidFill>
            <a:srgbClr val="D7000F"/>
          </a:solidFill>
          <a:ln w="12700">
            <a:noFill/>
            <a:miter lim="800000"/>
          </a:ln>
          <a:effectLst/>
        </p:spPr>
        <p:txBody>
          <a:bodyPr lIns="108000" tIns="72000" rIns="108000" bIns="72000"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172797" y="1770726"/>
            <a:ext cx="4169368" cy="360363"/>
          </a:xfrm>
          <a:prstGeom prst="rect">
            <a:avLst/>
          </a:prstGeom>
          <a:solidFill>
            <a:srgbClr val="D7000F"/>
          </a:solidFill>
          <a:ln w="12700">
            <a:noFill/>
            <a:miter lim="800000"/>
          </a:ln>
          <a:effectLst/>
        </p:spPr>
        <p:txBody>
          <a:bodyPr lIns="108000" tIns="72000" rIns="108000" bIns="72000"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0" name="Rectangle 19"/>
          <p:cNvSpPr>
            <a:spLocks noChangeArrowheads="1"/>
          </p:cNvSpPr>
          <p:nvPr/>
        </p:nvSpPr>
        <p:spPr bwMode="gray">
          <a:xfrm>
            <a:off x="1845073" y="1770726"/>
            <a:ext cx="4169368" cy="360363"/>
          </a:xfrm>
          <a:prstGeom prst="rect">
            <a:avLst/>
          </a:prstGeom>
          <a:solidFill>
            <a:srgbClr val="D7000F"/>
          </a:solidFill>
          <a:ln w="12700">
            <a:noFill/>
            <a:round/>
          </a:ln>
          <a:effectLst/>
        </p:spPr>
        <p:txBody>
          <a:bodyPr wrap="none"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11" name="Gruppieren 43"/>
          <p:cNvGrpSpPr/>
          <p:nvPr/>
        </p:nvGrpSpPr>
        <p:grpSpPr bwMode="gray">
          <a:xfrm>
            <a:off x="5112671" y="2899806"/>
            <a:ext cx="1941601" cy="1941601"/>
            <a:chOff x="2804400" y="1911431"/>
            <a:chExt cx="3535200" cy="3535200"/>
          </a:xfrm>
          <a:solidFill>
            <a:srgbClr val="FABE00"/>
          </a:solidFill>
          <a:effectLst/>
        </p:grpSpPr>
        <p:sp>
          <p:nvSpPr>
            <p:cNvPr id="12"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3"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4"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9"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3000"/>
                            </p:stCondLst>
                            <p:childTnLst>
                              <p:par>
                                <p:cTn id="20" presetID="2" presetClass="entr" presetSubtype="3"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4000"/>
                            </p:stCondLst>
                            <p:childTnLst>
                              <p:par>
                                <p:cTn id="29" presetID="2" presetClass="entr" presetSubtype="1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par>
                          <p:cTn id="37" fill="hold">
                            <p:stCondLst>
                              <p:cond delay="5000"/>
                            </p:stCondLst>
                            <p:childTnLst>
                              <p:par>
                                <p:cTn id="38" presetID="2" presetClass="entr" presetSubtype="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par>
                                <p:cTn id="42" presetID="14" presetClass="entr" presetSubtype="10" fill="hold" grpId="0" nodeType="withEffect">
                                  <p:stCondLst>
                                    <p:cond delay="60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8579160" y="1553618"/>
            <a:ext cx="1116444" cy="1116444"/>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FFE100"/>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7894825" y="2670062"/>
            <a:ext cx="1118399" cy="111839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FFE100"/>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6782291" y="2670062"/>
            <a:ext cx="1112534" cy="111839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FFE100"/>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6094045" y="1553618"/>
            <a:ext cx="1116444" cy="1116444"/>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4981512" y="1553618"/>
            <a:ext cx="1112534" cy="1116444"/>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8" name="Freeform 11"/>
          <p:cNvSpPr/>
          <p:nvPr/>
        </p:nvSpPr>
        <p:spPr bwMode="auto">
          <a:xfrm>
            <a:off x="4981512" y="2670062"/>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6094045" y="3354398"/>
            <a:ext cx="1116444" cy="1116444"/>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EE0011"/>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6094045" y="4470841"/>
            <a:ext cx="1116444" cy="111839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EE0011"/>
          </a:solidFill>
          <a:ln>
            <a:noFill/>
          </a:ln>
        </p:spPr>
        <p:txBody>
          <a:bodyPr vert="horz" wrap="square" lIns="91440" tIns="45720" rIns="91440" bIns="45720" numCol="1" anchor="t" anchorCtr="0" compatLnSpc="1"/>
          <a:lstStyle/>
          <a:p>
            <a:endParaRPr lang="zh-CN" altLang="en-US"/>
          </a:p>
        </p:txBody>
      </p:sp>
      <p:sp>
        <p:nvSpPr>
          <p:cNvPr id="11" name="Freeform 14"/>
          <p:cNvSpPr/>
          <p:nvPr/>
        </p:nvSpPr>
        <p:spPr bwMode="auto">
          <a:xfrm>
            <a:off x="4981512" y="4470841"/>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EE0011"/>
          </a:solidFill>
          <a:ln>
            <a:noFill/>
          </a:ln>
        </p:spPr>
        <p:txBody>
          <a:bodyPr vert="horz" wrap="square" lIns="91440" tIns="45720" rIns="91440" bIns="45720" numCol="1" anchor="t" anchorCtr="0" compatLnSpc="1"/>
          <a:lstStyle/>
          <a:p>
            <a:endParaRPr lang="zh-CN" altLang="en-US"/>
          </a:p>
        </p:txBody>
      </p:sp>
      <p:sp>
        <p:nvSpPr>
          <p:cNvPr id="12" name="Freeform 15"/>
          <p:cNvSpPr/>
          <p:nvPr/>
        </p:nvSpPr>
        <p:spPr bwMode="auto">
          <a:xfrm>
            <a:off x="4297177" y="3354398"/>
            <a:ext cx="1112534" cy="1116444"/>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D60000"/>
          </a:solidFill>
          <a:ln>
            <a:noFill/>
          </a:ln>
        </p:spPr>
        <p:txBody>
          <a:bodyPr vert="horz" wrap="square" lIns="91440" tIns="45720" rIns="91440" bIns="45720" numCol="1" anchor="t" anchorCtr="0" compatLnSpc="1"/>
          <a:lstStyle/>
          <a:p>
            <a:endParaRPr lang="zh-CN" altLang="en-US"/>
          </a:p>
        </p:txBody>
      </p:sp>
      <p:sp>
        <p:nvSpPr>
          <p:cNvPr id="13" name="Freeform 16"/>
          <p:cNvSpPr/>
          <p:nvPr/>
        </p:nvSpPr>
        <p:spPr bwMode="auto">
          <a:xfrm>
            <a:off x="3178778" y="3354398"/>
            <a:ext cx="1118399" cy="1116444"/>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D60000"/>
          </a:solidFill>
          <a:ln>
            <a:noFill/>
          </a:ln>
        </p:spPr>
        <p:txBody>
          <a:bodyPr vert="horz" wrap="square" lIns="91440" tIns="45720" rIns="91440" bIns="45720" numCol="1" anchor="t" anchorCtr="0" compatLnSpc="1"/>
          <a:lstStyle/>
          <a:p>
            <a:endParaRPr lang="zh-CN" altLang="en-US"/>
          </a:p>
        </p:txBody>
      </p:sp>
      <p:sp>
        <p:nvSpPr>
          <p:cNvPr id="14" name="Freeform 17"/>
          <p:cNvSpPr/>
          <p:nvPr/>
        </p:nvSpPr>
        <p:spPr bwMode="auto">
          <a:xfrm>
            <a:off x="2496398" y="4470841"/>
            <a:ext cx="1112534" cy="111839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D60000"/>
          </a:solidFill>
          <a:ln>
            <a:noFill/>
          </a:ln>
        </p:spPr>
        <p:txBody>
          <a:bodyPr vert="horz" wrap="square" lIns="91440" tIns="45720" rIns="91440" bIns="45720" numCol="1" anchor="t" anchorCtr="0" compatLnSpc="1"/>
          <a:lstStyle/>
          <a:p>
            <a:endParaRPr lang="zh-CN" altLang="en-US"/>
          </a:p>
        </p:txBody>
      </p:sp>
      <p:sp>
        <p:nvSpPr>
          <p:cNvPr id="15" name="Oval 18"/>
          <p:cNvSpPr>
            <a:spLocks noChangeArrowheads="1"/>
          </p:cNvSpPr>
          <p:nvPr/>
        </p:nvSpPr>
        <p:spPr bwMode="auto">
          <a:xfrm>
            <a:off x="7298475" y="2079579"/>
            <a:ext cx="1196609" cy="1196609"/>
          </a:xfrm>
          <a:prstGeom prst="ellipse">
            <a:avLst/>
          </a:prstGeom>
          <a:solidFill>
            <a:schemeClr val="bg1"/>
          </a:solidFill>
          <a:ln w="28575" cap="flat">
            <a:solidFill>
              <a:schemeClr val="bg1">
                <a:lumMod val="75000"/>
              </a:schemeClr>
            </a:solidFill>
            <a:prstDash val="solid"/>
            <a:miter lim="800000"/>
          </a:ln>
        </p:spPr>
        <p:txBody>
          <a:bodyPr vert="horz" wrap="square" lIns="91440" tIns="45720" rIns="91440" bIns="45720" numCol="1" anchor="ctr" anchorCtr="0" compatLnSpc="1"/>
          <a:lstStyle/>
          <a:p>
            <a:pPr algn="ctr"/>
            <a:r>
              <a:rPr lang="en-US" altLang="zh-CN" sz="2400" spc="-15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2015</a:t>
            </a:r>
            <a:endPar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Oval 19"/>
          <p:cNvSpPr>
            <a:spLocks noChangeArrowheads="1"/>
          </p:cNvSpPr>
          <p:nvPr/>
        </p:nvSpPr>
        <p:spPr bwMode="auto">
          <a:xfrm>
            <a:off x="5497697" y="2079579"/>
            <a:ext cx="1196609" cy="1196609"/>
          </a:xfrm>
          <a:prstGeom prst="ellipse">
            <a:avLst/>
          </a:prstGeom>
          <a:solidFill>
            <a:schemeClr val="bg1"/>
          </a:solidFill>
          <a:ln w="28575" cap="flat">
            <a:solidFill>
              <a:schemeClr val="bg1">
                <a:lumMod val="75000"/>
              </a:schemeClr>
            </a:solidFill>
            <a:prstDash val="solid"/>
            <a:miter lim="800000"/>
          </a:ln>
        </p:spPr>
        <p:txBody>
          <a:bodyPr vert="horz" wrap="square" lIns="91440" tIns="45720" rIns="91440" bIns="45720" numCol="1" anchor="ctr" anchorCtr="0" compatLnSpc="1"/>
          <a:lstStyle/>
          <a:p>
            <a:pPr algn="ctr"/>
            <a:r>
              <a:rPr lang="en-US" altLang="zh-CN" sz="2400" spc="-15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2016</a:t>
            </a:r>
            <a:endPar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Oval 20"/>
          <p:cNvSpPr>
            <a:spLocks noChangeArrowheads="1"/>
          </p:cNvSpPr>
          <p:nvPr/>
        </p:nvSpPr>
        <p:spPr bwMode="auto">
          <a:xfrm>
            <a:off x="5497697" y="3870582"/>
            <a:ext cx="1196609" cy="1196609"/>
          </a:xfrm>
          <a:prstGeom prst="ellipse">
            <a:avLst/>
          </a:prstGeom>
          <a:solidFill>
            <a:schemeClr val="bg1"/>
          </a:solidFill>
          <a:ln w="28575" cap="flat">
            <a:solidFill>
              <a:schemeClr val="bg1">
                <a:lumMod val="75000"/>
              </a:schemeClr>
            </a:solidFill>
            <a:prstDash val="solid"/>
            <a:miter lim="800000"/>
          </a:ln>
        </p:spPr>
        <p:txBody>
          <a:bodyPr vert="horz" wrap="square" lIns="91440" tIns="45720" rIns="91440" bIns="45720" numCol="1" anchor="ctr" anchorCtr="0" compatLnSpc="1"/>
          <a:lstStyle/>
          <a:p>
            <a:pPr algn="ctr"/>
            <a:r>
              <a:rPr lang="en-US" altLang="zh-CN" sz="2400" spc="-15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2017</a:t>
            </a:r>
            <a:endPar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Oval 21"/>
          <p:cNvSpPr>
            <a:spLocks noChangeArrowheads="1"/>
          </p:cNvSpPr>
          <p:nvPr/>
        </p:nvSpPr>
        <p:spPr bwMode="auto">
          <a:xfrm>
            <a:off x="3696917" y="3870582"/>
            <a:ext cx="1196609" cy="1196609"/>
          </a:xfrm>
          <a:prstGeom prst="ellipse">
            <a:avLst/>
          </a:prstGeom>
          <a:solidFill>
            <a:schemeClr val="bg1"/>
          </a:solidFill>
          <a:ln w="28575" cap="flat">
            <a:solidFill>
              <a:schemeClr val="bg1">
                <a:lumMod val="75000"/>
              </a:schemeClr>
            </a:solidFill>
            <a:prstDash val="solid"/>
            <a:miter lim="800000"/>
          </a:ln>
        </p:spPr>
        <p:txBody>
          <a:bodyPr vert="horz" wrap="square" lIns="91440" tIns="45720" rIns="91440" bIns="45720" numCol="1" anchor="ctr" anchorCtr="0" compatLnSpc="1"/>
          <a:lstStyle/>
          <a:p>
            <a:pPr algn="ctr"/>
            <a:r>
              <a:rPr lang="en-US" altLang="zh-CN" sz="2400" spc="-15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2018</a:t>
            </a:r>
            <a:endParaRPr lang="zh-CN" altLang="en-US" sz="2400" spc="-15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9695604" y="1553618"/>
            <a:ext cx="2494809" cy="435222"/>
          </a:xfrm>
          <a:prstGeom prst="rect">
            <a:avLst/>
          </a:prstGeom>
          <a:solidFill>
            <a:srgbClr val="FFE100"/>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1" name="矩形 20"/>
          <p:cNvSpPr/>
          <p:nvPr/>
        </p:nvSpPr>
        <p:spPr>
          <a:xfrm>
            <a:off x="0" y="5154018"/>
            <a:ext cx="2509323" cy="435222"/>
          </a:xfrm>
          <a:prstGeom prst="rect">
            <a:avLst/>
          </a:prstGeom>
          <a:solidFill>
            <a:srgbClr val="D60000"/>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9119542" y="2245093"/>
            <a:ext cx="2304352" cy="499624"/>
          </a:xfrm>
          <a:prstGeom prst="rect">
            <a:avLst/>
          </a:prstGeom>
          <a:noFill/>
        </p:spPr>
        <p:txBody>
          <a:bodyPr wrap="square" rtlCol="0">
            <a:spAutoFit/>
          </a:bodyPr>
          <a:lstStyle/>
          <a:p>
            <a:pP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3" name="TextBox 22"/>
          <p:cNvSpPr txBox="1"/>
          <p:nvPr/>
        </p:nvSpPr>
        <p:spPr>
          <a:xfrm>
            <a:off x="9119542" y="2760486"/>
            <a:ext cx="2872983" cy="812530"/>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526048" y="1771229"/>
            <a:ext cx="2304352" cy="499624"/>
          </a:xfrm>
          <a:prstGeom prst="rect">
            <a:avLst/>
          </a:prstGeom>
          <a:noFill/>
        </p:spPr>
        <p:txBody>
          <a:bodyPr wrap="square" rtlCol="0">
            <a:spAutoFit/>
          </a:bodyPr>
          <a:lstStyle/>
          <a:p>
            <a:pPr algn="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5" name="TextBox 24"/>
          <p:cNvSpPr txBox="1"/>
          <p:nvPr/>
        </p:nvSpPr>
        <p:spPr>
          <a:xfrm>
            <a:off x="1957417" y="2286622"/>
            <a:ext cx="2872983" cy="812530"/>
          </a:xfrm>
          <a:prstGeom prst="rect">
            <a:avLst/>
          </a:prstGeom>
          <a:noFill/>
        </p:spPr>
        <p:txBody>
          <a:bodyPr wrap="square" rtlCol="0">
            <a:spAutoFit/>
          </a:bodyPr>
          <a:lstStyle/>
          <a:p>
            <a:pPr algn="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372075" y="4055248"/>
            <a:ext cx="2304352" cy="499624"/>
          </a:xfrm>
          <a:prstGeom prst="rect">
            <a:avLst/>
          </a:prstGeom>
          <a:noFill/>
        </p:spPr>
        <p:txBody>
          <a:bodyPr wrap="square" rtlCol="0">
            <a:spAutoFit/>
          </a:bodyPr>
          <a:lstStyle/>
          <a:p>
            <a:pP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7372075" y="4570641"/>
            <a:ext cx="2872983" cy="812530"/>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66518" y="3620770"/>
            <a:ext cx="2304352" cy="499624"/>
          </a:xfrm>
          <a:prstGeom prst="rect">
            <a:avLst/>
          </a:prstGeom>
          <a:noFill/>
        </p:spPr>
        <p:txBody>
          <a:bodyPr wrap="square" rtlCol="0">
            <a:spAutoFit/>
          </a:bodyPr>
          <a:lstStyle/>
          <a:p>
            <a:pPr algn="r">
              <a:lnSpc>
                <a:spcPct val="15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9" name="TextBox 28"/>
          <p:cNvSpPr txBox="1"/>
          <p:nvPr/>
        </p:nvSpPr>
        <p:spPr>
          <a:xfrm>
            <a:off x="197887" y="4136163"/>
            <a:ext cx="2872983" cy="812530"/>
          </a:xfrm>
          <a:prstGeom prst="rect">
            <a:avLst/>
          </a:prstGeom>
          <a:noFill/>
        </p:spPr>
        <p:txBody>
          <a:bodyPr wrap="square" rtlCol="0">
            <a:spAutoFit/>
          </a:bodyPr>
          <a:lstStyle/>
          <a:p>
            <a:pPr algn="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2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200"/>
                                        <p:tgtEl>
                                          <p:spTgt spid="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
                                        <p:tgtEl>
                                          <p:spTgt spid="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
                                        <p:tgtEl>
                                          <p:spTgt spid="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200"/>
                                        <p:tgtEl>
                                          <p:spTgt spid="10"/>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2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200"/>
                                        <p:tgtEl>
                                          <p:spTgt spid="12"/>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
                                        <p:tgtEl>
                                          <p:spTgt spid="1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200"/>
                                        <p:tgtEl>
                                          <p:spTgt spid="14"/>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200"/>
                                        <p:tgtEl>
                                          <p:spTgt spid="21"/>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ppt_x</p:attrName>
                                        </p:attrNameLst>
                                      </p:cBhvr>
                                      <p:tavLst>
                                        <p:tav tm="0">
                                          <p:val>
                                            <p:strVal val="#ppt_x-#ppt_w*1.125000"/>
                                          </p:val>
                                        </p:tav>
                                        <p:tav tm="100000">
                                          <p:val>
                                            <p:strVal val="#ppt_x"/>
                                          </p:val>
                                        </p:tav>
                                      </p:tavLst>
                                    </p:anim>
                                    <p:animEffect transition="in" filter="wipe(right)">
                                      <p:cBhvr>
                                        <p:cTn id="71" dur="500"/>
                                        <p:tgtEl>
                                          <p:spTgt spid="2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ppt_x</p:attrName>
                                        </p:attrNameLst>
                                      </p:cBhvr>
                                      <p:tavLst>
                                        <p:tav tm="0">
                                          <p:val>
                                            <p:strVal val="#ppt_x-#ppt_w*1.125000"/>
                                          </p:val>
                                        </p:tav>
                                        <p:tav tm="100000">
                                          <p:val>
                                            <p:strVal val="#ppt_x"/>
                                          </p:val>
                                        </p:tav>
                                      </p:tavLst>
                                    </p:anim>
                                    <p:animEffect transition="in" filter="wipe(right)">
                                      <p:cBhvr>
                                        <p:cTn id="75" dur="500"/>
                                        <p:tgtEl>
                                          <p:spTgt spid="23"/>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style.rotation</p:attrName>
                                        </p:attrNameLst>
                                      </p:cBhvr>
                                      <p:tavLst>
                                        <p:tav tm="0">
                                          <p:val>
                                            <p:fltVal val="360"/>
                                          </p:val>
                                        </p:tav>
                                        <p:tav tm="100000">
                                          <p:val>
                                            <p:fltVal val="0"/>
                                          </p:val>
                                        </p:tav>
                                      </p:tavLst>
                                    </p:anim>
                                    <p:animEffect transition="in" filter="fade">
                                      <p:cBhvr>
                                        <p:cTn id="82" dur="500"/>
                                        <p:tgtEl>
                                          <p:spTgt spid="16"/>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p:tgtEl>
                                          <p:spTgt spid="24"/>
                                        </p:tgtEl>
                                        <p:attrNameLst>
                                          <p:attrName>ppt_x</p:attrName>
                                        </p:attrNameLst>
                                      </p:cBhvr>
                                      <p:tavLst>
                                        <p:tav tm="0">
                                          <p:val>
                                            <p:strVal val="#ppt_x+#ppt_w*1.125000"/>
                                          </p:val>
                                        </p:tav>
                                        <p:tav tm="100000">
                                          <p:val>
                                            <p:strVal val="#ppt_x"/>
                                          </p:val>
                                        </p:tav>
                                      </p:tavLst>
                                    </p:anim>
                                    <p:animEffect transition="in" filter="wipe(left)">
                                      <p:cBhvr>
                                        <p:cTn id="87" dur="500"/>
                                        <p:tgtEl>
                                          <p:spTgt spid="24"/>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p:tgtEl>
                                          <p:spTgt spid="25"/>
                                        </p:tgtEl>
                                        <p:attrNameLst>
                                          <p:attrName>ppt_x</p:attrName>
                                        </p:attrNameLst>
                                      </p:cBhvr>
                                      <p:tavLst>
                                        <p:tav tm="0">
                                          <p:val>
                                            <p:strVal val="#ppt_x+#ppt_w*1.125000"/>
                                          </p:val>
                                        </p:tav>
                                        <p:tav tm="100000">
                                          <p:val>
                                            <p:strVal val="#ppt_x"/>
                                          </p:val>
                                        </p:tav>
                                      </p:tavLst>
                                    </p:anim>
                                    <p:animEffect transition="in" filter="wipe(left)">
                                      <p:cBhvr>
                                        <p:cTn id="91" dur="500"/>
                                        <p:tgtEl>
                                          <p:spTgt spid="25"/>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 calcmode="lin" valueType="num">
                                      <p:cBhvr>
                                        <p:cTn id="97" dur="500" fill="hold"/>
                                        <p:tgtEl>
                                          <p:spTgt spid="17"/>
                                        </p:tgtEl>
                                        <p:attrNameLst>
                                          <p:attrName>style.rotation</p:attrName>
                                        </p:attrNameLst>
                                      </p:cBhvr>
                                      <p:tavLst>
                                        <p:tav tm="0">
                                          <p:val>
                                            <p:fltVal val="360"/>
                                          </p:val>
                                        </p:tav>
                                        <p:tav tm="100000">
                                          <p:val>
                                            <p:fltVal val="0"/>
                                          </p:val>
                                        </p:tav>
                                      </p:tavLst>
                                    </p:anim>
                                    <p:animEffect transition="in" filter="fade">
                                      <p:cBhvr>
                                        <p:cTn id="98" dur="500"/>
                                        <p:tgtEl>
                                          <p:spTgt spid="17"/>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p:tgtEl>
                                          <p:spTgt spid="27"/>
                                        </p:tgtEl>
                                        <p:attrNameLst>
                                          <p:attrName>ppt_x</p:attrName>
                                        </p:attrNameLst>
                                      </p:cBhvr>
                                      <p:tavLst>
                                        <p:tav tm="0">
                                          <p:val>
                                            <p:strVal val="#ppt_x-#ppt_w*1.125000"/>
                                          </p:val>
                                        </p:tav>
                                        <p:tav tm="100000">
                                          <p:val>
                                            <p:strVal val="#ppt_x"/>
                                          </p:val>
                                        </p:tav>
                                      </p:tavLst>
                                    </p:anim>
                                    <p:animEffect transition="in" filter="wipe(right)">
                                      <p:cBhvr>
                                        <p:cTn id="107" dur="500"/>
                                        <p:tgtEl>
                                          <p:spTgt spid="27"/>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 calcmode="lin" valueType="num">
                                      <p:cBhvr>
                                        <p:cTn id="113" dur="500" fill="hold"/>
                                        <p:tgtEl>
                                          <p:spTgt spid="19"/>
                                        </p:tgtEl>
                                        <p:attrNameLst>
                                          <p:attrName>style.rotation</p:attrName>
                                        </p:attrNameLst>
                                      </p:cBhvr>
                                      <p:tavLst>
                                        <p:tav tm="0">
                                          <p:val>
                                            <p:fltVal val="360"/>
                                          </p:val>
                                        </p:tav>
                                        <p:tav tm="100000">
                                          <p:val>
                                            <p:fltVal val="0"/>
                                          </p:val>
                                        </p:tav>
                                      </p:tavLst>
                                    </p:anim>
                                    <p:animEffect transition="in" filter="fade">
                                      <p:cBhvr>
                                        <p:cTn id="114" dur="500"/>
                                        <p:tgtEl>
                                          <p:spTgt spid="19"/>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additive="base">
                                        <p:cTn id="118" dur="500"/>
                                        <p:tgtEl>
                                          <p:spTgt spid="28"/>
                                        </p:tgtEl>
                                        <p:attrNameLst>
                                          <p:attrName>ppt_x</p:attrName>
                                        </p:attrNameLst>
                                      </p:cBhvr>
                                      <p:tavLst>
                                        <p:tav tm="0">
                                          <p:val>
                                            <p:strVal val="#ppt_x+#ppt_w*1.125000"/>
                                          </p:val>
                                        </p:tav>
                                        <p:tav tm="100000">
                                          <p:val>
                                            <p:strVal val="#ppt_x"/>
                                          </p:val>
                                        </p:tav>
                                      </p:tavLst>
                                    </p:anim>
                                    <p:animEffect transition="in" filter="wipe(left)">
                                      <p:cBhvr>
                                        <p:cTn id="119" dur="500"/>
                                        <p:tgtEl>
                                          <p:spTgt spid="28"/>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p:tgtEl>
                                          <p:spTgt spid="29"/>
                                        </p:tgtEl>
                                        <p:attrNameLst>
                                          <p:attrName>ppt_x</p:attrName>
                                        </p:attrNameLst>
                                      </p:cBhvr>
                                      <p:tavLst>
                                        <p:tav tm="0">
                                          <p:val>
                                            <p:strVal val="#ppt_x+#ppt_w*1.125000"/>
                                          </p:val>
                                        </p:tav>
                                        <p:tav tm="100000">
                                          <p:val>
                                            <p:strVal val="#ppt_x"/>
                                          </p:val>
                                        </p:tav>
                                      </p:tavLst>
                                    </p:anim>
                                    <p:animEffect transition="in" filter="wipe(left)">
                                      <p:cBhvr>
                                        <p:cTn id="1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六边形 19"/>
          <p:cNvSpPr/>
          <p:nvPr/>
        </p:nvSpPr>
        <p:spPr>
          <a:xfrm>
            <a:off x="5663158" y="1628800"/>
            <a:ext cx="1532696" cy="1321290"/>
          </a:xfrm>
          <a:prstGeom prst="hexagon">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mtClean="0">
                <a:latin typeface="微软雅黑" panose="020B0503020204020204" pitchFamily="34" charset="-122"/>
                <a:ea typeface="微软雅黑" panose="020B0503020204020204" pitchFamily="34" charset="-122"/>
              </a:rPr>
              <a:t>标题</a:t>
            </a:r>
            <a:endParaRPr lang="zh-CN" altLang="en-US" sz="2400">
              <a:latin typeface="微软雅黑" panose="020B0503020204020204" pitchFamily="34" charset="-122"/>
              <a:ea typeface="微软雅黑" panose="020B0503020204020204" pitchFamily="34" charset="-122"/>
            </a:endParaRPr>
          </a:p>
        </p:txBody>
      </p:sp>
      <p:sp>
        <p:nvSpPr>
          <p:cNvPr id="21" name="六边形 20"/>
          <p:cNvSpPr/>
          <p:nvPr/>
        </p:nvSpPr>
        <p:spPr>
          <a:xfrm>
            <a:off x="6969376" y="2348880"/>
            <a:ext cx="1532696" cy="1321290"/>
          </a:xfrm>
          <a:prstGeom prst="hexagon">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22" name="六边形 21"/>
          <p:cNvSpPr/>
          <p:nvPr/>
        </p:nvSpPr>
        <p:spPr>
          <a:xfrm>
            <a:off x="5663158" y="3059522"/>
            <a:ext cx="1532696" cy="1321290"/>
          </a:xfrm>
          <a:prstGeom prst="hexagon">
            <a:avLst/>
          </a:prstGeom>
          <a:blipFill dpi="0" rotWithShape="1">
            <a:blip r:embed="rId3" cstate="print"/>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8255446" y="3059522"/>
            <a:ext cx="1532696" cy="1321290"/>
          </a:xfrm>
          <a:prstGeom prst="hexagon">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6969376" y="3789040"/>
            <a:ext cx="1532696" cy="1321290"/>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26" name="六边形 25"/>
          <p:cNvSpPr/>
          <p:nvPr/>
        </p:nvSpPr>
        <p:spPr>
          <a:xfrm>
            <a:off x="9551590" y="2348880"/>
            <a:ext cx="1532696" cy="1321290"/>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27" name="六边形 26"/>
          <p:cNvSpPr/>
          <p:nvPr/>
        </p:nvSpPr>
        <p:spPr>
          <a:xfrm>
            <a:off x="4356750" y="2348880"/>
            <a:ext cx="1532696" cy="1321290"/>
          </a:xfrm>
          <a:prstGeom prst="hexagon">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5663158" y="4483974"/>
            <a:ext cx="1532696" cy="1321290"/>
          </a:xfrm>
          <a:prstGeom prst="hexagon">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a:off x="8255446" y="4509120"/>
            <a:ext cx="1532696" cy="1321290"/>
          </a:xfrm>
          <a:prstGeom prst="hexagon">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30" name="六边形 29"/>
          <p:cNvSpPr/>
          <p:nvPr/>
        </p:nvSpPr>
        <p:spPr>
          <a:xfrm>
            <a:off x="9551590" y="3789040"/>
            <a:ext cx="1532696" cy="1321290"/>
          </a:xfrm>
          <a:prstGeom prst="hexagon">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31" name="六边形 30"/>
          <p:cNvSpPr/>
          <p:nvPr/>
        </p:nvSpPr>
        <p:spPr>
          <a:xfrm>
            <a:off x="4356750" y="3789040"/>
            <a:ext cx="1532696" cy="1321290"/>
          </a:xfrm>
          <a:prstGeom prst="hexagon">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32" name="六边形 31"/>
          <p:cNvSpPr/>
          <p:nvPr/>
        </p:nvSpPr>
        <p:spPr>
          <a:xfrm>
            <a:off x="3050342" y="3059522"/>
            <a:ext cx="1532696" cy="1321290"/>
          </a:xfrm>
          <a:prstGeom prst="hexagon">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标题</a:t>
            </a:r>
          </a:p>
        </p:txBody>
      </p:sp>
      <p:sp>
        <p:nvSpPr>
          <p:cNvPr id="33" name="TextBox 32"/>
          <p:cNvSpPr txBox="1"/>
          <p:nvPr/>
        </p:nvSpPr>
        <p:spPr>
          <a:xfrm flipH="1">
            <a:off x="766614" y="4945069"/>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1800" b="0" smtClean="0">
                <a:solidFill>
                  <a:schemeClr val="tx1">
                    <a:lumMod val="75000"/>
                    <a:lumOff val="25000"/>
                  </a:schemeClr>
                </a:solidFill>
                <a:latin typeface="Arial Rounded MT Bold" panose="020F0704030504030204" pitchFamily="34" charset="0"/>
                <a:cs typeface="Times New Roman" panose="02020603050405020304" pitchFamily="18" charset="0"/>
              </a:rPr>
              <a:t>点击添加标题</a:t>
            </a:r>
            <a:endParaRPr kumimoji="0" lang="zh-CN" altLang="en-US" sz="1800" b="0" i="0" u="none" strike="noStrike" kern="0" cap="none" spc="0" normalizeH="0" baseline="0" noProof="0" dirty="0">
              <a:ln w="18415" cmpd="sng">
                <a:noFill/>
                <a:prstDash val="solid"/>
              </a:ln>
              <a:solidFill>
                <a:schemeClr val="tx1">
                  <a:lumMod val="75000"/>
                  <a:lumOff val="25000"/>
                </a:schemeClr>
              </a:solidFill>
              <a:uLnTx/>
              <a:uFillTx/>
              <a:latin typeface="Arial Rounded MT Bold" panose="020F0704030504030204" pitchFamily="34" charset="0"/>
              <a:cs typeface="Times New Roman" panose="02020603050405020304" pitchFamily="18" charset="0"/>
            </a:endParaRPr>
          </a:p>
        </p:txBody>
      </p:sp>
      <p:sp>
        <p:nvSpPr>
          <p:cNvPr id="34" name="TextBox 33"/>
          <p:cNvSpPr txBox="1"/>
          <p:nvPr/>
        </p:nvSpPr>
        <p:spPr>
          <a:xfrm>
            <a:off x="766613" y="5280766"/>
            <a:ext cx="4356485"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文本</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后您的内容打在这里</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 calcmode="lin" valueType="num">
                                      <p:cBhvr>
                                        <p:cTn id="9" dur="300" fill="hold"/>
                                        <p:tgtEl>
                                          <p:spTgt spid="32"/>
                                        </p:tgtEl>
                                        <p:attrNameLst>
                                          <p:attrName>ppt_x</p:attrName>
                                        </p:attrNameLst>
                                      </p:cBhvr>
                                      <p:tavLst>
                                        <p:tav tm="0">
                                          <p:val>
                                            <p:fltVal val="0.5"/>
                                          </p:val>
                                        </p:tav>
                                        <p:tav tm="100000">
                                          <p:val>
                                            <p:strVal val="#ppt_x"/>
                                          </p:val>
                                        </p:tav>
                                      </p:tavLst>
                                    </p:anim>
                                    <p:anim calcmode="lin" valueType="num">
                                      <p:cBhvr>
                                        <p:cTn id="10" dur="300" fill="hold"/>
                                        <p:tgtEl>
                                          <p:spTgt spid="3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32"/>
                                        </p:tgtEl>
                                      </p:cBhvr>
                                    </p:animEffect>
                                    <p:animScale>
                                      <p:cBhvr>
                                        <p:cTn id="13" dur="150" autoRev="1" fill="hold"/>
                                        <p:tgtEl>
                                          <p:spTgt spid="3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300" fill="hold"/>
                                        <p:tgtEl>
                                          <p:spTgt spid="27"/>
                                        </p:tgtEl>
                                        <p:attrNameLst>
                                          <p:attrName>ppt_w</p:attrName>
                                        </p:attrNameLst>
                                      </p:cBhvr>
                                      <p:tavLst>
                                        <p:tav tm="0">
                                          <p:val>
                                            <p:fltVal val="0"/>
                                          </p:val>
                                        </p:tav>
                                        <p:tav tm="100000">
                                          <p:val>
                                            <p:strVal val="#ppt_w"/>
                                          </p:val>
                                        </p:tav>
                                      </p:tavLst>
                                    </p:anim>
                                    <p:anim calcmode="lin" valueType="num">
                                      <p:cBhvr>
                                        <p:cTn id="17" dur="300" fill="hold"/>
                                        <p:tgtEl>
                                          <p:spTgt spid="27"/>
                                        </p:tgtEl>
                                        <p:attrNameLst>
                                          <p:attrName>ppt_h</p:attrName>
                                        </p:attrNameLst>
                                      </p:cBhvr>
                                      <p:tavLst>
                                        <p:tav tm="0">
                                          <p:val>
                                            <p:fltVal val="0"/>
                                          </p:val>
                                        </p:tav>
                                        <p:tav tm="100000">
                                          <p:val>
                                            <p:strVal val="#ppt_h"/>
                                          </p:val>
                                        </p:tav>
                                      </p:tavLst>
                                    </p:anim>
                                    <p:anim calcmode="lin" valueType="num">
                                      <p:cBhvr>
                                        <p:cTn id="18" dur="300" fill="hold"/>
                                        <p:tgtEl>
                                          <p:spTgt spid="27"/>
                                        </p:tgtEl>
                                        <p:attrNameLst>
                                          <p:attrName>ppt_x</p:attrName>
                                        </p:attrNameLst>
                                      </p:cBhvr>
                                      <p:tavLst>
                                        <p:tav tm="0">
                                          <p:val>
                                            <p:fltVal val="0.5"/>
                                          </p:val>
                                        </p:tav>
                                        <p:tav tm="100000">
                                          <p:val>
                                            <p:strVal val="#ppt_x"/>
                                          </p:val>
                                        </p:tav>
                                      </p:tavLst>
                                    </p:anim>
                                    <p:anim calcmode="lin" valueType="num">
                                      <p:cBhvr>
                                        <p:cTn id="19" dur="300" fill="hold"/>
                                        <p:tgtEl>
                                          <p:spTgt spid="27"/>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27"/>
                                        </p:tgtEl>
                                      </p:cBhvr>
                                    </p:animEffect>
                                    <p:animScale>
                                      <p:cBhvr>
                                        <p:cTn id="22" dur="150" autoRev="1" fill="hold"/>
                                        <p:tgtEl>
                                          <p:spTgt spid="27"/>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 calcmode="lin" valueType="num">
                                      <p:cBhvr>
                                        <p:cTn id="27" dur="300" fill="hold"/>
                                        <p:tgtEl>
                                          <p:spTgt spid="20"/>
                                        </p:tgtEl>
                                        <p:attrNameLst>
                                          <p:attrName>ppt_x</p:attrName>
                                        </p:attrNameLst>
                                      </p:cBhvr>
                                      <p:tavLst>
                                        <p:tav tm="0">
                                          <p:val>
                                            <p:fltVal val="0.5"/>
                                          </p:val>
                                        </p:tav>
                                        <p:tav tm="100000">
                                          <p:val>
                                            <p:strVal val="#ppt_x"/>
                                          </p:val>
                                        </p:tav>
                                      </p:tavLst>
                                    </p:anim>
                                    <p:anim calcmode="lin" valueType="num">
                                      <p:cBhvr>
                                        <p:cTn id="28" dur="300" fill="hold"/>
                                        <p:tgtEl>
                                          <p:spTgt spid="20"/>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20"/>
                                        </p:tgtEl>
                                      </p:cBhvr>
                                    </p:animEffect>
                                    <p:animScale>
                                      <p:cBhvr>
                                        <p:cTn id="31" dur="150" autoRev="1" fill="hold"/>
                                        <p:tgtEl>
                                          <p:spTgt spid="20"/>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21"/>
                                        </p:tgtEl>
                                        <p:attrNameLst>
                                          <p:attrName>style.visibility</p:attrName>
                                        </p:attrNameLst>
                                      </p:cBhvr>
                                      <p:to>
                                        <p:strVal val="visible"/>
                                      </p:to>
                                    </p:set>
                                    <p:anim calcmode="lin" valueType="num">
                                      <p:cBhvr>
                                        <p:cTn id="34" dur="300" fill="hold"/>
                                        <p:tgtEl>
                                          <p:spTgt spid="21"/>
                                        </p:tgtEl>
                                        <p:attrNameLst>
                                          <p:attrName>ppt_w</p:attrName>
                                        </p:attrNameLst>
                                      </p:cBhvr>
                                      <p:tavLst>
                                        <p:tav tm="0">
                                          <p:val>
                                            <p:fltVal val="0"/>
                                          </p:val>
                                        </p:tav>
                                        <p:tav tm="100000">
                                          <p:val>
                                            <p:strVal val="#ppt_w"/>
                                          </p:val>
                                        </p:tav>
                                      </p:tavLst>
                                    </p:anim>
                                    <p:anim calcmode="lin" valueType="num">
                                      <p:cBhvr>
                                        <p:cTn id="35" dur="300" fill="hold"/>
                                        <p:tgtEl>
                                          <p:spTgt spid="21"/>
                                        </p:tgtEl>
                                        <p:attrNameLst>
                                          <p:attrName>ppt_h</p:attrName>
                                        </p:attrNameLst>
                                      </p:cBhvr>
                                      <p:tavLst>
                                        <p:tav tm="0">
                                          <p:val>
                                            <p:fltVal val="0"/>
                                          </p:val>
                                        </p:tav>
                                        <p:tav tm="100000">
                                          <p:val>
                                            <p:strVal val="#ppt_h"/>
                                          </p:val>
                                        </p:tav>
                                      </p:tavLst>
                                    </p:anim>
                                    <p:anim calcmode="lin" valueType="num">
                                      <p:cBhvr>
                                        <p:cTn id="36" dur="300" fill="hold"/>
                                        <p:tgtEl>
                                          <p:spTgt spid="21"/>
                                        </p:tgtEl>
                                        <p:attrNameLst>
                                          <p:attrName>ppt_x</p:attrName>
                                        </p:attrNameLst>
                                      </p:cBhvr>
                                      <p:tavLst>
                                        <p:tav tm="0">
                                          <p:val>
                                            <p:fltVal val="0.5"/>
                                          </p:val>
                                        </p:tav>
                                        <p:tav tm="100000">
                                          <p:val>
                                            <p:strVal val="#ppt_x"/>
                                          </p:val>
                                        </p:tav>
                                      </p:tavLst>
                                    </p:anim>
                                    <p:anim calcmode="lin" valueType="num">
                                      <p:cBhvr>
                                        <p:cTn id="37" dur="300" fill="hold"/>
                                        <p:tgtEl>
                                          <p:spTgt spid="2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21"/>
                                        </p:tgtEl>
                                      </p:cBhvr>
                                    </p:animEffect>
                                    <p:animScale>
                                      <p:cBhvr>
                                        <p:cTn id="40" dur="150" autoRev="1" fill="hold"/>
                                        <p:tgtEl>
                                          <p:spTgt spid="21"/>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 calcmode="lin" valueType="num">
                                      <p:cBhvr>
                                        <p:cTn id="45" dur="300" fill="hold"/>
                                        <p:tgtEl>
                                          <p:spTgt spid="24"/>
                                        </p:tgtEl>
                                        <p:attrNameLst>
                                          <p:attrName>ppt_x</p:attrName>
                                        </p:attrNameLst>
                                      </p:cBhvr>
                                      <p:tavLst>
                                        <p:tav tm="0">
                                          <p:val>
                                            <p:fltVal val="0.5"/>
                                          </p:val>
                                        </p:tav>
                                        <p:tav tm="100000">
                                          <p:val>
                                            <p:strVal val="#ppt_x"/>
                                          </p:val>
                                        </p:tav>
                                      </p:tavLst>
                                    </p:anim>
                                    <p:anim calcmode="lin" valueType="num">
                                      <p:cBhvr>
                                        <p:cTn id="46" dur="300" fill="hold"/>
                                        <p:tgtEl>
                                          <p:spTgt spid="24"/>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24"/>
                                        </p:tgtEl>
                                      </p:cBhvr>
                                    </p:animEffect>
                                    <p:animScale>
                                      <p:cBhvr>
                                        <p:cTn id="49" dur="150" autoRev="1" fill="hold"/>
                                        <p:tgtEl>
                                          <p:spTgt spid="24"/>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p:cTn id="52" dur="300" fill="hold"/>
                                        <p:tgtEl>
                                          <p:spTgt spid="26"/>
                                        </p:tgtEl>
                                        <p:attrNameLst>
                                          <p:attrName>ppt_w</p:attrName>
                                        </p:attrNameLst>
                                      </p:cBhvr>
                                      <p:tavLst>
                                        <p:tav tm="0">
                                          <p:val>
                                            <p:fltVal val="0"/>
                                          </p:val>
                                        </p:tav>
                                        <p:tav tm="100000">
                                          <p:val>
                                            <p:strVal val="#ppt_w"/>
                                          </p:val>
                                        </p:tav>
                                      </p:tavLst>
                                    </p:anim>
                                    <p:anim calcmode="lin" valueType="num">
                                      <p:cBhvr>
                                        <p:cTn id="53" dur="300" fill="hold"/>
                                        <p:tgtEl>
                                          <p:spTgt spid="26"/>
                                        </p:tgtEl>
                                        <p:attrNameLst>
                                          <p:attrName>ppt_h</p:attrName>
                                        </p:attrNameLst>
                                      </p:cBhvr>
                                      <p:tavLst>
                                        <p:tav tm="0">
                                          <p:val>
                                            <p:fltVal val="0"/>
                                          </p:val>
                                        </p:tav>
                                        <p:tav tm="100000">
                                          <p:val>
                                            <p:strVal val="#ppt_h"/>
                                          </p:val>
                                        </p:tav>
                                      </p:tavLst>
                                    </p:anim>
                                    <p:anim calcmode="lin" valueType="num">
                                      <p:cBhvr>
                                        <p:cTn id="54" dur="300" fill="hold"/>
                                        <p:tgtEl>
                                          <p:spTgt spid="26"/>
                                        </p:tgtEl>
                                        <p:attrNameLst>
                                          <p:attrName>ppt_x</p:attrName>
                                        </p:attrNameLst>
                                      </p:cBhvr>
                                      <p:tavLst>
                                        <p:tav tm="0">
                                          <p:val>
                                            <p:fltVal val="0.5"/>
                                          </p:val>
                                        </p:tav>
                                        <p:tav tm="100000">
                                          <p:val>
                                            <p:strVal val="#ppt_x"/>
                                          </p:val>
                                        </p:tav>
                                      </p:tavLst>
                                    </p:anim>
                                    <p:anim calcmode="lin" valueType="num">
                                      <p:cBhvr>
                                        <p:cTn id="55" dur="300" fill="hold"/>
                                        <p:tgtEl>
                                          <p:spTgt spid="26"/>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26"/>
                                        </p:tgtEl>
                                      </p:cBhvr>
                                    </p:animEffect>
                                    <p:animScale>
                                      <p:cBhvr>
                                        <p:cTn id="58" dur="150" autoRev="1" fill="hold"/>
                                        <p:tgtEl>
                                          <p:spTgt spid="26"/>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300" fill="hold"/>
                                        <p:tgtEl>
                                          <p:spTgt spid="31"/>
                                        </p:tgtEl>
                                        <p:attrNameLst>
                                          <p:attrName>ppt_w</p:attrName>
                                        </p:attrNameLst>
                                      </p:cBhvr>
                                      <p:tavLst>
                                        <p:tav tm="0">
                                          <p:val>
                                            <p:fltVal val="0"/>
                                          </p:val>
                                        </p:tav>
                                        <p:tav tm="100000">
                                          <p:val>
                                            <p:strVal val="#ppt_w"/>
                                          </p:val>
                                        </p:tav>
                                      </p:tavLst>
                                    </p:anim>
                                    <p:anim calcmode="lin" valueType="num">
                                      <p:cBhvr>
                                        <p:cTn id="62" dur="300" fill="hold"/>
                                        <p:tgtEl>
                                          <p:spTgt spid="31"/>
                                        </p:tgtEl>
                                        <p:attrNameLst>
                                          <p:attrName>ppt_h</p:attrName>
                                        </p:attrNameLst>
                                      </p:cBhvr>
                                      <p:tavLst>
                                        <p:tav tm="0">
                                          <p:val>
                                            <p:fltVal val="0"/>
                                          </p:val>
                                        </p:tav>
                                        <p:tav tm="100000">
                                          <p:val>
                                            <p:strVal val="#ppt_h"/>
                                          </p:val>
                                        </p:tav>
                                      </p:tavLst>
                                    </p:anim>
                                    <p:anim calcmode="lin" valueType="num">
                                      <p:cBhvr>
                                        <p:cTn id="63" dur="300" fill="hold"/>
                                        <p:tgtEl>
                                          <p:spTgt spid="31"/>
                                        </p:tgtEl>
                                        <p:attrNameLst>
                                          <p:attrName>ppt_x</p:attrName>
                                        </p:attrNameLst>
                                      </p:cBhvr>
                                      <p:tavLst>
                                        <p:tav tm="0">
                                          <p:val>
                                            <p:fltVal val="0.5"/>
                                          </p:val>
                                        </p:tav>
                                        <p:tav tm="100000">
                                          <p:val>
                                            <p:strVal val="#ppt_x"/>
                                          </p:val>
                                        </p:tav>
                                      </p:tavLst>
                                    </p:anim>
                                    <p:anim calcmode="lin" valueType="num">
                                      <p:cBhvr>
                                        <p:cTn id="64" dur="300" fill="hold"/>
                                        <p:tgtEl>
                                          <p:spTgt spid="31"/>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31"/>
                                        </p:tgtEl>
                                      </p:cBhvr>
                                    </p:animEffect>
                                    <p:animScale>
                                      <p:cBhvr>
                                        <p:cTn id="67" dur="150" autoRev="1" fill="hold"/>
                                        <p:tgtEl>
                                          <p:spTgt spid="31"/>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300" fill="hold"/>
                                        <p:tgtEl>
                                          <p:spTgt spid="22"/>
                                        </p:tgtEl>
                                        <p:attrNameLst>
                                          <p:attrName>ppt_w</p:attrName>
                                        </p:attrNameLst>
                                      </p:cBhvr>
                                      <p:tavLst>
                                        <p:tav tm="0">
                                          <p:val>
                                            <p:fltVal val="0"/>
                                          </p:val>
                                        </p:tav>
                                        <p:tav tm="100000">
                                          <p:val>
                                            <p:strVal val="#ppt_w"/>
                                          </p:val>
                                        </p:tav>
                                      </p:tavLst>
                                    </p:anim>
                                    <p:anim calcmode="lin" valueType="num">
                                      <p:cBhvr>
                                        <p:cTn id="71" dur="300" fill="hold"/>
                                        <p:tgtEl>
                                          <p:spTgt spid="22"/>
                                        </p:tgtEl>
                                        <p:attrNameLst>
                                          <p:attrName>ppt_h</p:attrName>
                                        </p:attrNameLst>
                                      </p:cBhvr>
                                      <p:tavLst>
                                        <p:tav tm="0">
                                          <p:val>
                                            <p:fltVal val="0"/>
                                          </p:val>
                                        </p:tav>
                                        <p:tav tm="100000">
                                          <p:val>
                                            <p:strVal val="#ppt_h"/>
                                          </p:val>
                                        </p:tav>
                                      </p:tavLst>
                                    </p:anim>
                                    <p:anim calcmode="lin" valueType="num">
                                      <p:cBhvr>
                                        <p:cTn id="72" dur="300" fill="hold"/>
                                        <p:tgtEl>
                                          <p:spTgt spid="22"/>
                                        </p:tgtEl>
                                        <p:attrNameLst>
                                          <p:attrName>ppt_x</p:attrName>
                                        </p:attrNameLst>
                                      </p:cBhvr>
                                      <p:tavLst>
                                        <p:tav tm="0">
                                          <p:val>
                                            <p:fltVal val="0.5"/>
                                          </p:val>
                                        </p:tav>
                                        <p:tav tm="100000">
                                          <p:val>
                                            <p:strVal val="#ppt_x"/>
                                          </p:val>
                                        </p:tav>
                                      </p:tavLst>
                                    </p:anim>
                                    <p:anim calcmode="lin" valueType="num">
                                      <p:cBhvr>
                                        <p:cTn id="73" dur="300" fill="hold"/>
                                        <p:tgtEl>
                                          <p:spTgt spid="22"/>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22"/>
                                        </p:tgtEl>
                                      </p:cBhvr>
                                    </p:animEffect>
                                    <p:animScale>
                                      <p:cBhvr>
                                        <p:cTn id="76" dur="150" autoRev="1" fill="hold"/>
                                        <p:tgtEl>
                                          <p:spTgt spid="22"/>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300" fill="hold"/>
                                        <p:tgtEl>
                                          <p:spTgt spid="25"/>
                                        </p:tgtEl>
                                        <p:attrNameLst>
                                          <p:attrName>ppt_w</p:attrName>
                                        </p:attrNameLst>
                                      </p:cBhvr>
                                      <p:tavLst>
                                        <p:tav tm="0">
                                          <p:val>
                                            <p:fltVal val="0"/>
                                          </p:val>
                                        </p:tav>
                                        <p:tav tm="100000">
                                          <p:val>
                                            <p:strVal val="#ppt_w"/>
                                          </p:val>
                                        </p:tav>
                                      </p:tavLst>
                                    </p:anim>
                                    <p:anim calcmode="lin" valueType="num">
                                      <p:cBhvr>
                                        <p:cTn id="80" dur="300" fill="hold"/>
                                        <p:tgtEl>
                                          <p:spTgt spid="25"/>
                                        </p:tgtEl>
                                        <p:attrNameLst>
                                          <p:attrName>ppt_h</p:attrName>
                                        </p:attrNameLst>
                                      </p:cBhvr>
                                      <p:tavLst>
                                        <p:tav tm="0">
                                          <p:val>
                                            <p:fltVal val="0"/>
                                          </p:val>
                                        </p:tav>
                                        <p:tav tm="100000">
                                          <p:val>
                                            <p:strVal val="#ppt_h"/>
                                          </p:val>
                                        </p:tav>
                                      </p:tavLst>
                                    </p:anim>
                                    <p:anim calcmode="lin" valueType="num">
                                      <p:cBhvr>
                                        <p:cTn id="81" dur="300" fill="hold"/>
                                        <p:tgtEl>
                                          <p:spTgt spid="25"/>
                                        </p:tgtEl>
                                        <p:attrNameLst>
                                          <p:attrName>ppt_x</p:attrName>
                                        </p:attrNameLst>
                                      </p:cBhvr>
                                      <p:tavLst>
                                        <p:tav tm="0">
                                          <p:val>
                                            <p:fltVal val="0.5"/>
                                          </p:val>
                                        </p:tav>
                                        <p:tav tm="100000">
                                          <p:val>
                                            <p:strVal val="#ppt_x"/>
                                          </p:val>
                                        </p:tav>
                                      </p:tavLst>
                                    </p:anim>
                                    <p:anim calcmode="lin" valueType="num">
                                      <p:cBhvr>
                                        <p:cTn id="82" dur="300" fill="hold"/>
                                        <p:tgtEl>
                                          <p:spTgt spid="25"/>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25"/>
                                        </p:tgtEl>
                                      </p:cBhvr>
                                    </p:animEffect>
                                    <p:animScale>
                                      <p:cBhvr>
                                        <p:cTn id="85" dur="150" autoRev="1" fill="hold"/>
                                        <p:tgtEl>
                                          <p:spTgt spid="25"/>
                                        </p:tgtEl>
                                      </p:cBhvr>
                                      <p:by x="105000" y="105000"/>
                                    </p:animScale>
                                  </p:childTnLst>
                                </p:cTn>
                              </p:par>
                              <p:par>
                                <p:cTn id="86" presetID="23" presetClass="entr" presetSubtype="528" fill="hold" grpId="0" nodeType="withEffect">
                                  <p:stCondLst>
                                    <p:cond delay="800"/>
                                  </p:stCondLst>
                                  <p:childTnLst>
                                    <p:set>
                                      <p:cBhvr>
                                        <p:cTn id="87" dur="1" fill="hold">
                                          <p:stCondLst>
                                            <p:cond delay="0"/>
                                          </p:stCondLst>
                                        </p:cTn>
                                        <p:tgtEl>
                                          <p:spTgt spid="29"/>
                                        </p:tgtEl>
                                        <p:attrNameLst>
                                          <p:attrName>style.visibility</p:attrName>
                                        </p:attrNameLst>
                                      </p:cBhvr>
                                      <p:to>
                                        <p:strVal val="visible"/>
                                      </p:to>
                                    </p:set>
                                    <p:anim calcmode="lin" valueType="num">
                                      <p:cBhvr>
                                        <p:cTn id="88" dur="300" fill="hold"/>
                                        <p:tgtEl>
                                          <p:spTgt spid="29"/>
                                        </p:tgtEl>
                                        <p:attrNameLst>
                                          <p:attrName>ppt_w</p:attrName>
                                        </p:attrNameLst>
                                      </p:cBhvr>
                                      <p:tavLst>
                                        <p:tav tm="0">
                                          <p:val>
                                            <p:fltVal val="0"/>
                                          </p:val>
                                        </p:tav>
                                        <p:tav tm="100000">
                                          <p:val>
                                            <p:strVal val="#ppt_w"/>
                                          </p:val>
                                        </p:tav>
                                      </p:tavLst>
                                    </p:anim>
                                    <p:anim calcmode="lin" valueType="num">
                                      <p:cBhvr>
                                        <p:cTn id="89" dur="300" fill="hold"/>
                                        <p:tgtEl>
                                          <p:spTgt spid="29"/>
                                        </p:tgtEl>
                                        <p:attrNameLst>
                                          <p:attrName>ppt_h</p:attrName>
                                        </p:attrNameLst>
                                      </p:cBhvr>
                                      <p:tavLst>
                                        <p:tav tm="0">
                                          <p:val>
                                            <p:fltVal val="0"/>
                                          </p:val>
                                        </p:tav>
                                        <p:tav tm="100000">
                                          <p:val>
                                            <p:strVal val="#ppt_h"/>
                                          </p:val>
                                        </p:tav>
                                      </p:tavLst>
                                    </p:anim>
                                    <p:anim calcmode="lin" valueType="num">
                                      <p:cBhvr>
                                        <p:cTn id="90" dur="300" fill="hold"/>
                                        <p:tgtEl>
                                          <p:spTgt spid="29"/>
                                        </p:tgtEl>
                                        <p:attrNameLst>
                                          <p:attrName>ppt_x</p:attrName>
                                        </p:attrNameLst>
                                      </p:cBhvr>
                                      <p:tavLst>
                                        <p:tav tm="0">
                                          <p:val>
                                            <p:fltVal val="0.5"/>
                                          </p:val>
                                        </p:tav>
                                        <p:tav tm="100000">
                                          <p:val>
                                            <p:strVal val="#ppt_x"/>
                                          </p:val>
                                        </p:tav>
                                      </p:tavLst>
                                    </p:anim>
                                    <p:anim calcmode="lin" valueType="num">
                                      <p:cBhvr>
                                        <p:cTn id="91" dur="300" fill="hold"/>
                                        <p:tgtEl>
                                          <p:spTgt spid="29"/>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1100"/>
                                  </p:stCondLst>
                                  <p:childTnLst>
                                    <p:animEffect transition="out" filter="fade">
                                      <p:cBhvr>
                                        <p:cTn id="93" dur="300" tmFilter="0, 0; .2, .5; .8, .5; 1, 0"/>
                                        <p:tgtEl>
                                          <p:spTgt spid="29"/>
                                        </p:tgtEl>
                                      </p:cBhvr>
                                    </p:animEffect>
                                    <p:animScale>
                                      <p:cBhvr>
                                        <p:cTn id="94" dur="150" autoRev="1" fill="hold"/>
                                        <p:tgtEl>
                                          <p:spTgt spid="29"/>
                                        </p:tgtEl>
                                      </p:cBhvr>
                                      <p:by x="105000" y="105000"/>
                                    </p:animScale>
                                  </p:childTnLst>
                                </p:cTn>
                              </p:par>
                              <p:par>
                                <p:cTn id="95" presetID="23" presetClass="entr" presetSubtype="528" fill="hold" grpId="0" nodeType="withEffect">
                                  <p:stCondLst>
                                    <p:cond delay="9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300" fill="hold"/>
                                        <p:tgtEl>
                                          <p:spTgt spid="30"/>
                                        </p:tgtEl>
                                        <p:attrNameLst>
                                          <p:attrName>ppt_w</p:attrName>
                                        </p:attrNameLst>
                                      </p:cBhvr>
                                      <p:tavLst>
                                        <p:tav tm="0">
                                          <p:val>
                                            <p:fltVal val="0"/>
                                          </p:val>
                                        </p:tav>
                                        <p:tav tm="100000">
                                          <p:val>
                                            <p:strVal val="#ppt_w"/>
                                          </p:val>
                                        </p:tav>
                                      </p:tavLst>
                                    </p:anim>
                                    <p:anim calcmode="lin" valueType="num">
                                      <p:cBhvr>
                                        <p:cTn id="98" dur="300" fill="hold"/>
                                        <p:tgtEl>
                                          <p:spTgt spid="30"/>
                                        </p:tgtEl>
                                        <p:attrNameLst>
                                          <p:attrName>ppt_h</p:attrName>
                                        </p:attrNameLst>
                                      </p:cBhvr>
                                      <p:tavLst>
                                        <p:tav tm="0">
                                          <p:val>
                                            <p:fltVal val="0"/>
                                          </p:val>
                                        </p:tav>
                                        <p:tav tm="100000">
                                          <p:val>
                                            <p:strVal val="#ppt_h"/>
                                          </p:val>
                                        </p:tav>
                                      </p:tavLst>
                                    </p:anim>
                                    <p:anim calcmode="lin" valueType="num">
                                      <p:cBhvr>
                                        <p:cTn id="99" dur="300" fill="hold"/>
                                        <p:tgtEl>
                                          <p:spTgt spid="30"/>
                                        </p:tgtEl>
                                        <p:attrNameLst>
                                          <p:attrName>ppt_x</p:attrName>
                                        </p:attrNameLst>
                                      </p:cBhvr>
                                      <p:tavLst>
                                        <p:tav tm="0">
                                          <p:val>
                                            <p:fltVal val="0.5"/>
                                          </p:val>
                                        </p:tav>
                                        <p:tav tm="100000">
                                          <p:val>
                                            <p:strVal val="#ppt_x"/>
                                          </p:val>
                                        </p:tav>
                                      </p:tavLst>
                                    </p:anim>
                                    <p:anim calcmode="lin" valueType="num">
                                      <p:cBhvr>
                                        <p:cTn id="100" dur="300" fill="hold"/>
                                        <p:tgtEl>
                                          <p:spTgt spid="30"/>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1200"/>
                                  </p:stCondLst>
                                  <p:childTnLst>
                                    <p:animEffect transition="out" filter="fade">
                                      <p:cBhvr>
                                        <p:cTn id="102" dur="300" tmFilter="0, 0; .2, .5; .8, .5; 1, 0"/>
                                        <p:tgtEl>
                                          <p:spTgt spid="30"/>
                                        </p:tgtEl>
                                      </p:cBhvr>
                                    </p:animEffect>
                                    <p:animScale>
                                      <p:cBhvr>
                                        <p:cTn id="103" dur="150" autoRev="1" fill="hold"/>
                                        <p:tgtEl>
                                          <p:spTgt spid="30"/>
                                        </p:tgtEl>
                                      </p:cBhvr>
                                      <p:by x="105000" y="105000"/>
                                    </p:animScale>
                                  </p:childTnLst>
                                </p:cTn>
                              </p:par>
                              <p:par>
                                <p:cTn id="104" presetID="23" presetClass="entr" presetSubtype="528" fill="hold" grpId="0" nodeType="withEffect">
                                  <p:stCondLst>
                                    <p:cond delay="10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300" fill="hold"/>
                                        <p:tgtEl>
                                          <p:spTgt spid="28"/>
                                        </p:tgtEl>
                                        <p:attrNameLst>
                                          <p:attrName>ppt_w</p:attrName>
                                        </p:attrNameLst>
                                      </p:cBhvr>
                                      <p:tavLst>
                                        <p:tav tm="0">
                                          <p:val>
                                            <p:fltVal val="0"/>
                                          </p:val>
                                        </p:tav>
                                        <p:tav tm="100000">
                                          <p:val>
                                            <p:strVal val="#ppt_w"/>
                                          </p:val>
                                        </p:tav>
                                      </p:tavLst>
                                    </p:anim>
                                    <p:anim calcmode="lin" valueType="num">
                                      <p:cBhvr>
                                        <p:cTn id="107" dur="300" fill="hold"/>
                                        <p:tgtEl>
                                          <p:spTgt spid="28"/>
                                        </p:tgtEl>
                                        <p:attrNameLst>
                                          <p:attrName>ppt_h</p:attrName>
                                        </p:attrNameLst>
                                      </p:cBhvr>
                                      <p:tavLst>
                                        <p:tav tm="0">
                                          <p:val>
                                            <p:fltVal val="0"/>
                                          </p:val>
                                        </p:tav>
                                        <p:tav tm="100000">
                                          <p:val>
                                            <p:strVal val="#ppt_h"/>
                                          </p:val>
                                        </p:tav>
                                      </p:tavLst>
                                    </p:anim>
                                    <p:anim calcmode="lin" valueType="num">
                                      <p:cBhvr>
                                        <p:cTn id="108" dur="300" fill="hold"/>
                                        <p:tgtEl>
                                          <p:spTgt spid="28"/>
                                        </p:tgtEl>
                                        <p:attrNameLst>
                                          <p:attrName>ppt_x</p:attrName>
                                        </p:attrNameLst>
                                      </p:cBhvr>
                                      <p:tavLst>
                                        <p:tav tm="0">
                                          <p:val>
                                            <p:fltVal val="0.5"/>
                                          </p:val>
                                        </p:tav>
                                        <p:tav tm="100000">
                                          <p:val>
                                            <p:strVal val="#ppt_x"/>
                                          </p:val>
                                        </p:tav>
                                      </p:tavLst>
                                    </p:anim>
                                    <p:anim calcmode="lin" valueType="num">
                                      <p:cBhvr>
                                        <p:cTn id="109" dur="300" fill="hold"/>
                                        <p:tgtEl>
                                          <p:spTgt spid="28"/>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300"/>
                                  </p:stCondLst>
                                  <p:childTnLst>
                                    <p:animEffect transition="out" filter="fade">
                                      <p:cBhvr>
                                        <p:cTn id="111" dur="300" tmFilter="0, 0; .2, .5; .8, .5; 1, 0"/>
                                        <p:tgtEl>
                                          <p:spTgt spid="28"/>
                                        </p:tgtEl>
                                      </p:cBhvr>
                                    </p:animEffect>
                                    <p:animScale>
                                      <p:cBhvr>
                                        <p:cTn id="112" dur="150" autoRev="1" fill="hold"/>
                                        <p:tgtEl>
                                          <p:spTgt spid="28"/>
                                        </p:tgtEl>
                                      </p:cBhvr>
                                      <p:by x="105000" y="105000"/>
                                    </p:animScale>
                                  </p:childTnLst>
                                </p:cTn>
                              </p:par>
                              <p:par>
                                <p:cTn id="113" presetID="10" presetClass="entr" presetSubtype="0" fill="hold" grpId="0" nodeType="withEffect">
                                  <p:stCondLst>
                                    <p:cond delay="1000"/>
                                  </p:stCondLst>
                                  <p:iterate type="lt">
                                    <p:tmPct val="10000"/>
                                  </p:iterate>
                                  <p:childTnLst>
                                    <p:set>
                                      <p:cBhvr>
                                        <p:cTn id="114" dur="1" fill="hold">
                                          <p:stCondLst>
                                            <p:cond delay="0"/>
                                          </p:stCondLst>
                                        </p:cTn>
                                        <p:tgtEl>
                                          <p:spTgt spid="33"/>
                                        </p:tgtEl>
                                        <p:attrNameLst>
                                          <p:attrName>style.visibility</p:attrName>
                                        </p:attrNameLst>
                                      </p:cBhvr>
                                      <p:to>
                                        <p:strVal val="visible"/>
                                      </p:to>
                                    </p:set>
                                    <p:animEffect transition="in" filter="fade">
                                      <p:cBhvr>
                                        <p:cTn id="115" dur="100"/>
                                        <p:tgtEl>
                                          <p:spTgt spid="33"/>
                                        </p:tgtEl>
                                      </p:cBhvr>
                                    </p:animEffect>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34"/>
                                        </p:tgtEl>
                                        <p:attrNameLst>
                                          <p:attrName>style.visibility</p:attrName>
                                        </p:attrNameLst>
                                      </p:cBhvr>
                                      <p:to>
                                        <p:strVal val="visible"/>
                                      </p:to>
                                    </p:set>
                                    <p:animEffect transition="in" filter="fade">
                                      <p:cBhvr>
                                        <p:cTn id="118" dur="1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6"/>
          <p:cNvSpPr>
            <a:spLocks noChangeShapeType="1"/>
          </p:cNvSpPr>
          <p:nvPr/>
        </p:nvSpPr>
        <p:spPr bwMode="auto">
          <a:xfrm>
            <a:off x="7139782"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7"/>
          <p:cNvSpPr>
            <a:spLocks noChangeShapeType="1"/>
          </p:cNvSpPr>
          <p:nvPr/>
        </p:nvSpPr>
        <p:spPr bwMode="auto">
          <a:xfrm>
            <a:off x="10825957"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8"/>
          <p:cNvSpPr>
            <a:spLocks noChangeShapeType="1"/>
          </p:cNvSpPr>
          <p:nvPr/>
        </p:nvSpPr>
        <p:spPr bwMode="auto">
          <a:xfrm>
            <a:off x="10211594"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9"/>
          <p:cNvSpPr>
            <a:spLocks noChangeShapeType="1"/>
          </p:cNvSpPr>
          <p:nvPr/>
        </p:nvSpPr>
        <p:spPr bwMode="auto">
          <a:xfrm>
            <a:off x="9597232"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0"/>
          <p:cNvSpPr>
            <a:spLocks noChangeShapeType="1"/>
          </p:cNvSpPr>
          <p:nvPr/>
        </p:nvSpPr>
        <p:spPr bwMode="auto">
          <a:xfrm>
            <a:off x="8982869"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1"/>
          <p:cNvSpPr>
            <a:spLocks noChangeShapeType="1"/>
          </p:cNvSpPr>
          <p:nvPr/>
        </p:nvSpPr>
        <p:spPr bwMode="auto">
          <a:xfrm>
            <a:off x="8368507"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2"/>
          <p:cNvSpPr>
            <a:spLocks noChangeShapeType="1"/>
          </p:cNvSpPr>
          <p:nvPr/>
        </p:nvSpPr>
        <p:spPr bwMode="auto">
          <a:xfrm>
            <a:off x="7754144" y="1988840"/>
            <a:ext cx="0" cy="3254375"/>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Oval 13"/>
          <p:cNvSpPr>
            <a:spLocks noChangeArrowheads="1"/>
          </p:cNvSpPr>
          <p:nvPr/>
        </p:nvSpPr>
        <p:spPr bwMode="auto">
          <a:xfrm>
            <a:off x="1486694" y="2065040"/>
            <a:ext cx="950913" cy="950913"/>
          </a:xfrm>
          <a:prstGeom prst="ellipse">
            <a:avLst/>
          </a:prstGeom>
          <a:solidFill>
            <a:schemeClr val="bg1"/>
          </a:solid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1486694" y="3306465"/>
            <a:ext cx="950913" cy="952500"/>
          </a:xfrm>
          <a:prstGeom prst="ellipse">
            <a:avLst/>
          </a:prstGeom>
          <a:solidFill>
            <a:schemeClr val="bg1"/>
          </a:solid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zh-CN" altLang="en-US"/>
          </a:p>
        </p:txBody>
      </p:sp>
      <p:sp>
        <p:nvSpPr>
          <p:cNvPr id="14" name="Freeform 15"/>
          <p:cNvSpPr>
            <a:spLocks noEditPoints="1"/>
          </p:cNvSpPr>
          <p:nvPr/>
        </p:nvSpPr>
        <p:spPr bwMode="auto">
          <a:xfrm>
            <a:off x="1767682" y="3655715"/>
            <a:ext cx="384175" cy="257175"/>
          </a:xfrm>
          <a:custGeom>
            <a:avLst/>
            <a:gdLst>
              <a:gd name="T0" fmla="*/ 91 w 91"/>
              <a:gd name="T1" fmla="*/ 15 h 61"/>
              <a:gd name="T2" fmla="*/ 91 w 91"/>
              <a:gd name="T3" fmla="*/ 7 h 61"/>
              <a:gd name="T4" fmla="*/ 84 w 91"/>
              <a:gd name="T5" fmla="*/ 0 h 61"/>
              <a:gd name="T6" fmla="*/ 7 w 91"/>
              <a:gd name="T7" fmla="*/ 0 h 61"/>
              <a:gd name="T8" fmla="*/ 0 w 91"/>
              <a:gd name="T9" fmla="*/ 7 h 61"/>
              <a:gd name="T10" fmla="*/ 0 w 91"/>
              <a:gd name="T11" fmla="*/ 15 h 61"/>
              <a:gd name="T12" fmla="*/ 91 w 91"/>
              <a:gd name="T13" fmla="*/ 15 h 61"/>
              <a:gd name="T14" fmla="*/ 0 w 91"/>
              <a:gd name="T15" fmla="*/ 19 h 61"/>
              <a:gd name="T16" fmla="*/ 0 w 91"/>
              <a:gd name="T17" fmla="*/ 53 h 61"/>
              <a:gd name="T18" fmla="*/ 7 w 91"/>
              <a:gd name="T19" fmla="*/ 61 h 61"/>
              <a:gd name="T20" fmla="*/ 84 w 91"/>
              <a:gd name="T21" fmla="*/ 61 h 61"/>
              <a:gd name="T22" fmla="*/ 91 w 91"/>
              <a:gd name="T23" fmla="*/ 53 h 61"/>
              <a:gd name="T24" fmla="*/ 91 w 91"/>
              <a:gd name="T25" fmla="*/ 19 h 61"/>
              <a:gd name="T26" fmla="*/ 0 w 91"/>
              <a:gd name="T27" fmla="*/ 19 h 61"/>
              <a:gd name="T28" fmla="*/ 83 w 91"/>
              <a:gd name="T29" fmla="*/ 53 h 61"/>
              <a:gd name="T30" fmla="*/ 83 w 91"/>
              <a:gd name="T31" fmla="*/ 53 h 61"/>
              <a:gd name="T32" fmla="*/ 47 w 91"/>
              <a:gd name="T33" fmla="*/ 53 h 61"/>
              <a:gd name="T34" fmla="*/ 47 w 91"/>
              <a:gd name="T35" fmla="*/ 40 h 61"/>
              <a:gd name="T36" fmla="*/ 83 w 91"/>
              <a:gd name="T37" fmla="*/ 40 h 61"/>
              <a:gd name="T38" fmla="*/ 83 w 91"/>
              <a:gd name="T3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61">
                <a:moveTo>
                  <a:pt x="91" y="15"/>
                </a:moveTo>
                <a:cubicBezTo>
                  <a:pt x="91" y="7"/>
                  <a:pt x="91" y="7"/>
                  <a:pt x="91" y="7"/>
                </a:cubicBezTo>
                <a:cubicBezTo>
                  <a:pt x="91" y="3"/>
                  <a:pt x="88" y="0"/>
                  <a:pt x="84" y="0"/>
                </a:cubicBezTo>
                <a:cubicBezTo>
                  <a:pt x="7" y="0"/>
                  <a:pt x="7" y="0"/>
                  <a:pt x="7" y="0"/>
                </a:cubicBezTo>
                <a:cubicBezTo>
                  <a:pt x="3" y="0"/>
                  <a:pt x="0" y="3"/>
                  <a:pt x="0" y="7"/>
                </a:cubicBezTo>
                <a:cubicBezTo>
                  <a:pt x="0" y="15"/>
                  <a:pt x="0" y="15"/>
                  <a:pt x="0" y="15"/>
                </a:cubicBezTo>
                <a:cubicBezTo>
                  <a:pt x="91" y="15"/>
                  <a:pt x="91" y="15"/>
                  <a:pt x="91" y="15"/>
                </a:cubicBezTo>
                <a:close/>
                <a:moveTo>
                  <a:pt x="0" y="19"/>
                </a:moveTo>
                <a:cubicBezTo>
                  <a:pt x="0" y="53"/>
                  <a:pt x="0" y="53"/>
                  <a:pt x="0" y="53"/>
                </a:cubicBezTo>
                <a:cubicBezTo>
                  <a:pt x="0" y="58"/>
                  <a:pt x="3" y="61"/>
                  <a:pt x="7" y="61"/>
                </a:cubicBezTo>
                <a:cubicBezTo>
                  <a:pt x="84" y="61"/>
                  <a:pt x="84" y="61"/>
                  <a:pt x="84" y="61"/>
                </a:cubicBezTo>
                <a:cubicBezTo>
                  <a:pt x="88" y="61"/>
                  <a:pt x="91" y="58"/>
                  <a:pt x="91" y="53"/>
                </a:cubicBezTo>
                <a:cubicBezTo>
                  <a:pt x="91" y="19"/>
                  <a:pt x="91" y="19"/>
                  <a:pt x="91" y="19"/>
                </a:cubicBezTo>
                <a:cubicBezTo>
                  <a:pt x="0" y="19"/>
                  <a:pt x="0" y="19"/>
                  <a:pt x="0" y="19"/>
                </a:cubicBezTo>
                <a:close/>
                <a:moveTo>
                  <a:pt x="83" y="53"/>
                </a:moveTo>
                <a:cubicBezTo>
                  <a:pt x="83" y="53"/>
                  <a:pt x="83" y="53"/>
                  <a:pt x="83" y="53"/>
                </a:cubicBezTo>
                <a:cubicBezTo>
                  <a:pt x="47" y="53"/>
                  <a:pt x="47" y="53"/>
                  <a:pt x="47" y="53"/>
                </a:cubicBezTo>
                <a:cubicBezTo>
                  <a:pt x="47" y="40"/>
                  <a:pt x="47" y="40"/>
                  <a:pt x="47" y="40"/>
                </a:cubicBezTo>
                <a:cubicBezTo>
                  <a:pt x="83" y="40"/>
                  <a:pt x="83" y="40"/>
                  <a:pt x="83" y="40"/>
                </a:cubicBezTo>
                <a:lnTo>
                  <a:pt x="83" y="53"/>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15" name="Oval 16"/>
          <p:cNvSpPr>
            <a:spLocks noChangeArrowheads="1"/>
          </p:cNvSpPr>
          <p:nvPr/>
        </p:nvSpPr>
        <p:spPr bwMode="auto">
          <a:xfrm>
            <a:off x="1486694" y="4481215"/>
            <a:ext cx="950913" cy="950913"/>
          </a:xfrm>
          <a:prstGeom prst="ellipse">
            <a:avLst/>
          </a:prstGeom>
          <a:solidFill>
            <a:schemeClr val="bg1"/>
          </a:solidFill>
          <a:ln w="12700" cap="flat">
            <a:solidFill>
              <a:schemeClr val="bg1">
                <a:lumMod val="75000"/>
              </a:schemeClr>
            </a:solidFill>
            <a:prstDash val="solid"/>
            <a:miter lim="800000"/>
          </a:ln>
        </p:spPr>
        <p:txBody>
          <a:bodyPr vert="horz" wrap="square" lIns="91440" tIns="45720" rIns="91440" bIns="45720" numCol="1" anchor="t" anchorCtr="0" compatLnSpc="1"/>
          <a:lstStyle/>
          <a:p>
            <a:endParaRPr lang="zh-CN" altLang="en-US"/>
          </a:p>
        </p:txBody>
      </p:sp>
      <p:sp>
        <p:nvSpPr>
          <p:cNvPr id="16" name="Rectangle 17"/>
          <p:cNvSpPr>
            <a:spLocks noChangeArrowheads="1"/>
          </p:cNvSpPr>
          <p:nvPr/>
        </p:nvSpPr>
        <p:spPr bwMode="auto">
          <a:xfrm>
            <a:off x="7139782" y="2144415"/>
            <a:ext cx="3071813" cy="168275"/>
          </a:xfrm>
          <a:prstGeom prst="rect">
            <a:avLst/>
          </a:prstGeom>
          <a:solidFill>
            <a:srgbClr val="D7000F"/>
          </a:solidFill>
          <a:ln>
            <a:noFill/>
          </a:ln>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a:off x="7139782" y="2312690"/>
            <a:ext cx="1725613" cy="168275"/>
          </a:xfrm>
          <a:prstGeom prst="rect">
            <a:avLst/>
          </a:prstGeom>
          <a:solidFill>
            <a:srgbClr val="FABE00"/>
          </a:solidFill>
          <a:ln>
            <a:noFill/>
          </a:ln>
        </p:spPr>
        <p:txBody>
          <a:bodyPr vert="horz" wrap="square" lIns="91440" tIns="45720" rIns="91440" bIns="45720" numCol="1" anchor="t" anchorCtr="0" compatLnSpc="1"/>
          <a:lstStyle/>
          <a:p>
            <a:endParaRPr lang="zh-CN" altLang="en-US"/>
          </a:p>
        </p:txBody>
      </p:sp>
      <p:sp>
        <p:nvSpPr>
          <p:cNvPr id="18" name="Rectangle 19"/>
          <p:cNvSpPr>
            <a:spLocks noChangeArrowheads="1"/>
          </p:cNvSpPr>
          <p:nvPr/>
        </p:nvSpPr>
        <p:spPr bwMode="auto">
          <a:xfrm>
            <a:off x="7139782" y="2480965"/>
            <a:ext cx="2743200" cy="168275"/>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9" name="Rectangle 20"/>
          <p:cNvSpPr>
            <a:spLocks noChangeArrowheads="1"/>
          </p:cNvSpPr>
          <p:nvPr/>
        </p:nvSpPr>
        <p:spPr bwMode="auto">
          <a:xfrm>
            <a:off x="7139782" y="2974678"/>
            <a:ext cx="1843088" cy="168275"/>
          </a:xfrm>
          <a:prstGeom prst="rect">
            <a:avLst/>
          </a:prstGeom>
          <a:solidFill>
            <a:srgbClr val="D7000F"/>
          </a:solidFill>
          <a:ln>
            <a:noFill/>
          </a:ln>
        </p:spPr>
        <p:txBody>
          <a:bodyPr vert="horz" wrap="square" lIns="91440" tIns="45720" rIns="91440" bIns="45720" numCol="1" anchor="t" anchorCtr="0" compatLnSpc="1"/>
          <a:lstStyle/>
          <a:p>
            <a:endParaRPr lang="zh-CN" altLang="en-US"/>
          </a:p>
        </p:txBody>
      </p:sp>
      <p:sp>
        <p:nvSpPr>
          <p:cNvPr id="20" name="Rectangle 21"/>
          <p:cNvSpPr>
            <a:spLocks noChangeArrowheads="1"/>
          </p:cNvSpPr>
          <p:nvPr/>
        </p:nvSpPr>
        <p:spPr bwMode="auto">
          <a:xfrm>
            <a:off x="7139782" y="3142953"/>
            <a:ext cx="1114425" cy="168275"/>
          </a:xfrm>
          <a:prstGeom prst="rect">
            <a:avLst/>
          </a:prstGeom>
          <a:solidFill>
            <a:srgbClr val="FABE00"/>
          </a:solidFill>
          <a:ln>
            <a:noFill/>
          </a:ln>
        </p:spPr>
        <p:txBody>
          <a:bodyPr vert="horz" wrap="square" lIns="91440" tIns="45720" rIns="91440" bIns="45720" numCol="1" anchor="t" anchorCtr="0" compatLnSpc="1"/>
          <a:lstStyle/>
          <a:p>
            <a:endParaRPr lang="zh-CN" altLang="en-US"/>
          </a:p>
        </p:txBody>
      </p:sp>
      <p:sp>
        <p:nvSpPr>
          <p:cNvPr id="21" name="Rectangle 22"/>
          <p:cNvSpPr>
            <a:spLocks noChangeArrowheads="1"/>
          </p:cNvSpPr>
          <p:nvPr/>
        </p:nvSpPr>
        <p:spPr bwMode="auto">
          <a:xfrm>
            <a:off x="7139782" y="3311228"/>
            <a:ext cx="2159000" cy="168275"/>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2" name="Rectangle 23"/>
          <p:cNvSpPr>
            <a:spLocks noChangeArrowheads="1"/>
          </p:cNvSpPr>
          <p:nvPr/>
        </p:nvSpPr>
        <p:spPr bwMode="auto">
          <a:xfrm>
            <a:off x="7139782" y="3795415"/>
            <a:ext cx="1228725" cy="168275"/>
          </a:xfrm>
          <a:prstGeom prst="rect">
            <a:avLst/>
          </a:prstGeom>
          <a:solidFill>
            <a:srgbClr val="D7000F"/>
          </a:solidFill>
          <a:ln>
            <a:noFill/>
          </a:ln>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7139782" y="3963690"/>
            <a:ext cx="2701925" cy="168275"/>
          </a:xfrm>
          <a:prstGeom prst="rect">
            <a:avLst/>
          </a:prstGeom>
          <a:solidFill>
            <a:srgbClr val="FABE00"/>
          </a:solidFill>
          <a:ln>
            <a:noFill/>
          </a:ln>
        </p:spPr>
        <p:txBody>
          <a:bodyPr vert="horz" wrap="square" lIns="91440" tIns="45720" rIns="91440" bIns="45720" numCol="1" anchor="t" anchorCtr="0" compatLnSpc="1"/>
          <a:lstStyle/>
          <a:p>
            <a:endParaRPr lang="zh-CN" altLang="en-US"/>
          </a:p>
        </p:txBody>
      </p:sp>
      <p:sp>
        <p:nvSpPr>
          <p:cNvPr id="24" name="Rectangle 25"/>
          <p:cNvSpPr>
            <a:spLocks noChangeArrowheads="1"/>
          </p:cNvSpPr>
          <p:nvPr/>
        </p:nvSpPr>
        <p:spPr bwMode="auto">
          <a:xfrm>
            <a:off x="7139782" y="4131965"/>
            <a:ext cx="1547813" cy="168275"/>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5" name="Rectangle 26"/>
          <p:cNvSpPr>
            <a:spLocks noChangeArrowheads="1"/>
          </p:cNvSpPr>
          <p:nvPr/>
        </p:nvSpPr>
        <p:spPr bwMode="auto">
          <a:xfrm>
            <a:off x="7139782" y="4598690"/>
            <a:ext cx="1228725" cy="168275"/>
          </a:xfrm>
          <a:prstGeom prst="rect">
            <a:avLst/>
          </a:prstGeom>
          <a:solidFill>
            <a:srgbClr val="D7000F"/>
          </a:solidFill>
          <a:ln>
            <a:noFill/>
          </a:ln>
        </p:spPr>
        <p:txBody>
          <a:bodyPr vert="horz" wrap="square" lIns="91440" tIns="45720" rIns="91440" bIns="45720" numCol="1" anchor="t" anchorCtr="0" compatLnSpc="1"/>
          <a:lstStyle/>
          <a:p>
            <a:endParaRPr lang="zh-CN" altLang="en-US"/>
          </a:p>
        </p:txBody>
      </p:sp>
      <p:sp>
        <p:nvSpPr>
          <p:cNvPr id="26" name="Rectangle 27"/>
          <p:cNvSpPr>
            <a:spLocks noChangeArrowheads="1"/>
          </p:cNvSpPr>
          <p:nvPr/>
        </p:nvSpPr>
        <p:spPr bwMode="auto">
          <a:xfrm>
            <a:off x="7139782" y="4766965"/>
            <a:ext cx="1460500" cy="168275"/>
          </a:xfrm>
          <a:prstGeom prst="rect">
            <a:avLst/>
          </a:prstGeom>
          <a:solidFill>
            <a:srgbClr val="FABE00"/>
          </a:solidFill>
          <a:ln>
            <a:noFill/>
          </a:ln>
        </p:spPr>
        <p:txBody>
          <a:bodyPr vert="horz" wrap="square" lIns="91440" tIns="45720" rIns="91440" bIns="45720" numCol="1" anchor="t" anchorCtr="0" compatLnSpc="1"/>
          <a:lstStyle/>
          <a:p>
            <a:endParaRPr lang="zh-CN" altLang="en-US"/>
          </a:p>
        </p:txBody>
      </p:sp>
      <p:sp>
        <p:nvSpPr>
          <p:cNvPr id="27" name="Rectangle 28"/>
          <p:cNvSpPr>
            <a:spLocks noChangeArrowheads="1"/>
          </p:cNvSpPr>
          <p:nvPr/>
        </p:nvSpPr>
        <p:spPr bwMode="auto">
          <a:xfrm>
            <a:off x="7139782" y="4935240"/>
            <a:ext cx="2638425" cy="169863"/>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8" name="Freeform 29"/>
          <p:cNvSpPr>
            <a:spLocks noEditPoints="1"/>
          </p:cNvSpPr>
          <p:nvPr/>
        </p:nvSpPr>
        <p:spPr bwMode="auto">
          <a:xfrm>
            <a:off x="1747044" y="4817765"/>
            <a:ext cx="374650" cy="323850"/>
          </a:xfrm>
          <a:custGeom>
            <a:avLst/>
            <a:gdLst>
              <a:gd name="T0" fmla="*/ 0 w 89"/>
              <a:gd name="T1" fmla="*/ 0 h 77"/>
              <a:gd name="T2" fmla="*/ 0 w 89"/>
              <a:gd name="T3" fmla="*/ 5 h 77"/>
              <a:gd name="T4" fmla="*/ 15 w 89"/>
              <a:gd name="T5" fmla="*/ 5 h 77"/>
              <a:gd name="T6" fmla="*/ 24 w 89"/>
              <a:gd name="T7" fmla="*/ 63 h 77"/>
              <a:gd name="T8" fmla="*/ 80 w 89"/>
              <a:gd name="T9" fmla="*/ 63 h 77"/>
              <a:gd name="T10" fmla="*/ 80 w 89"/>
              <a:gd name="T11" fmla="*/ 57 h 77"/>
              <a:gd name="T12" fmla="*/ 29 w 89"/>
              <a:gd name="T13" fmla="*/ 57 h 77"/>
              <a:gd name="T14" fmla="*/ 20 w 89"/>
              <a:gd name="T15" fmla="*/ 0 h 77"/>
              <a:gd name="T16" fmla="*/ 0 w 89"/>
              <a:gd name="T17" fmla="*/ 0 h 77"/>
              <a:gd name="T18" fmla="*/ 37 w 89"/>
              <a:gd name="T19" fmla="*/ 71 h 77"/>
              <a:gd name="T20" fmla="*/ 31 w 89"/>
              <a:gd name="T21" fmla="*/ 77 h 77"/>
              <a:gd name="T22" fmla="*/ 24 w 89"/>
              <a:gd name="T23" fmla="*/ 71 h 77"/>
              <a:gd name="T24" fmla="*/ 31 w 89"/>
              <a:gd name="T25" fmla="*/ 65 h 77"/>
              <a:gd name="T26" fmla="*/ 37 w 89"/>
              <a:gd name="T27" fmla="*/ 71 h 77"/>
              <a:gd name="T28" fmla="*/ 81 w 89"/>
              <a:gd name="T29" fmla="*/ 71 h 77"/>
              <a:gd name="T30" fmla="*/ 74 w 89"/>
              <a:gd name="T31" fmla="*/ 77 h 77"/>
              <a:gd name="T32" fmla="*/ 68 w 89"/>
              <a:gd name="T33" fmla="*/ 71 h 77"/>
              <a:gd name="T34" fmla="*/ 74 w 89"/>
              <a:gd name="T35" fmla="*/ 65 h 77"/>
              <a:gd name="T36" fmla="*/ 81 w 89"/>
              <a:gd name="T37" fmla="*/ 71 h 77"/>
              <a:gd name="T38" fmla="*/ 24 w 89"/>
              <a:gd name="T39" fmla="*/ 0 h 77"/>
              <a:gd name="T40" fmla="*/ 89 w 89"/>
              <a:gd name="T41" fmla="*/ 0 h 77"/>
              <a:gd name="T42" fmla="*/ 80 w 89"/>
              <a:gd name="T43" fmla="*/ 50 h 77"/>
              <a:gd name="T44" fmla="*/ 33 w 89"/>
              <a:gd name="T45" fmla="*/ 50 h 77"/>
              <a:gd name="T46" fmla="*/ 24 w 89"/>
              <a:gd name="T47" fmla="*/ 0 h 77"/>
              <a:gd name="T48" fmla="*/ 73 w 89"/>
              <a:gd name="T49" fmla="*/ 42 h 77"/>
              <a:gd name="T50" fmla="*/ 73 w 89"/>
              <a:gd name="T51" fmla="*/ 42 h 77"/>
              <a:gd name="T52" fmla="*/ 41 w 89"/>
              <a:gd name="T53" fmla="*/ 42 h 77"/>
              <a:gd name="T54" fmla="*/ 39 w 89"/>
              <a:gd name="T55" fmla="*/ 40 h 77"/>
              <a:gd name="T56" fmla="*/ 41 w 89"/>
              <a:gd name="T57" fmla="*/ 37 h 77"/>
              <a:gd name="T58" fmla="*/ 73 w 89"/>
              <a:gd name="T59" fmla="*/ 37 h 77"/>
              <a:gd name="T60" fmla="*/ 75 w 89"/>
              <a:gd name="T61" fmla="*/ 40 h 77"/>
              <a:gd name="T62" fmla="*/ 73 w 89"/>
              <a:gd name="T63" fmla="*/ 42 h 77"/>
              <a:gd name="T64" fmla="*/ 76 w 89"/>
              <a:gd name="T65" fmla="*/ 28 h 77"/>
              <a:gd name="T66" fmla="*/ 76 w 89"/>
              <a:gd name="T67" fmla="*/ 28 h 77"/>
              <a:gd name="T68" fmla="*/ 38 w 89"/>
              <a:gd name="T69" fmla="*/ 28 h 77"/>
              <a:gd name="T70" fmla="*/ 36 w 89"/>
              <a:gd name="T71" fmla="*/ 26 h 77"/>
              <a:gd name="T72" fmla="*/ 38 w 89"/>
              <a:gd name="T73" fmla="*/ 23 h 77"/>
              <a:gd name="T74" fmla="*/ 76 w 89"/>
              <a:gd name="T75" fmla="*/ 23 h 77"/>
              <a:gd name="T76" fmla="*/ 78 w 89"/>
              <a:gd name="T77" fmla="*/ 26 h 77"/>
              <a:gd name="T78" fmla="*/ 76 w 89"/>
              <a:gd name="T79" fmla="*/ 28 h 77"/>
              <a:gd name="T80" fmla="*/ 79 w 89"/>
              <a:gd name="T81" fmla="*/ 14 h 77"/>
              <a:gd name="T82" fmla="*/ 79 w 89"/>
              <a:gd name="T83" fmla="*/ 14 h 77"/>
              <a:gd name="T84" fmla="*/ 35 w 89"/>
              <a:gd name="T85" fmla="*/ 14 h 77"/>
              <a:gd name="T86" fmla="*/ 33 w 89"/>
              <a:gd name="T87" fmla="*/ 12 h 77"/>
              <a:gd name="T88" fmla="*/ 35 w 89"/>
              <a:gd name="T89" fmla="*/ 9 h 77"/>
              <a:gd name="T90" fmla="*/ 79 w 89"/>
              <a:gd name="T91" fmla="*/ 9 h 77"/>
              <a:gd name="T92" fmla="*/ 81 w 89"/>
              <a:gd name="T93" fmla="*/ 12 h 77"/>
              <a:gd name="T94" fmla="*/ 79 w 89"/>
              <a:gd name="T95"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77">
                <a:moveTo>
                  <a:pt x="0" y="0"/>
                </a:moveTo>
                <a:cubicBezTo>
                  <a:pt x="0" y="5"/>
                  <a:pt x="0" y="5"/>
                  <a:pt x="0" y="5"/>
                </a:cubicBezTo>
                <a:cubicBezTo>
                  <a:pt x="0" y="5"/>
                  <a:pt x="11" y="5"/>
                  <a:pt x="15" y="5"/>
                </a:cubicBezTo>
                <a:cubicBezTo>
                  <a:pt x="16" y="9"/>
                  <a:pt x="24" y="63"/>
                  <a:pt x="24" y="63"/>
                </a:cubicBezTo>
                <a:cubicBezTo>
                  <a:pt x="80" y="63"/>
                  <a:pt x="80" y="63"/>
                  <a:pt x="80" y="63"/>
                </a:cubicBezTo>
                <a:cubicBezTo>
                  <a:pt x="80" y="57"/>
                  <a:pt x="80" y="57"/>
                  <a:pt x="80" y="57"/>
                </a:cubicBezTo>
                <a:cubicBezTo>
                  <a:pt x="80" y="57"/>
                  <a:pt x="33" y="57"/>
                  <a:pt x="29" y="57"/>
                </a:cubicBezTo>
                <a:cubicBezTo>
                  <a:pt x="28" y="53"/>
                  <a:pt x="20" y="0"/>
                  <a:pt x="20" y="0"/>
                </a:cubicBezTo>
                <a:cubicBezTo>
                  <a:pt x="0" y="0"/>
                  <a:pt x="0" y="0"/>
                  <a:pt x="0" y="0"/>
                </a:cubicBezTo>
                <a:close/>
                <a:moveTo>
                  <a:pt x="37" y="71"/>
                </a:moveTo>
                <a:cubicBezTo>
                  <a:pt x="37" y="74"/>
                  <a:pt x="34" y="77"/>
                  <a:pt x="31" y="77"/>
                </a:cubicBezTo>
                <a:cubicBezTo>
                  <a:pt x="27" y="77"/>
                  <a:pt x="24" y="74"/>
                  <a:pt x="24" y="71"/>
                </a:cubicBezTo>
                <a:cubicBezTo>
                  <a:pt x="24" y="67"/>
                  <a:pt x="27" y="65"/>
                  <a:pt x="31" y="65"/>
                </a:cubicBezTo>
                <a:cubicBezTo>
                  <a:pt x="34" y="65"/>
                  <a:pt x="37" y="67"/>
                  <a:pt x="37" y="71"/>
                </a:cubicBezTo>
                <a:close/>
                <a:moveTo>
                  <a:pt x="81" y="71"/>
                </a:moveTo>
                <a:cubicBezTo>
                  <a:pt x="81" y="74"/>
                  <a:pt x="78" y="77"/>
                  <a:pt x="74" y="77"/>
                </a:cubicBezTo>
                <a:cubicBezTo>
                  <a:pt x="71" y="77"/>
                  <a:pt x="68" y="74"/>
                  <a:pt x="68" y="71"/>
                </a:cubicBezTo>
                <a:cubicBezTo>
                  <a:pt x="68" y="67"/>
                  <a:pt x="71" y="65"/>
                  <a:pt x="74" y="65"/>
                </a:cubicBezTo>
                <a:cubicBezTo>
                  <a:pt x="78" y="65"/>
                  <a:pt x="81" y="67"/>
                  <a:pt x="81" y="71"/>
                </a:cubicBezTo>
                <a:close/>
                <a:moveTo>
                  <a:pt x="24" y="0"/>
                </a:moveTo>
                <a:cubicBezTo>
                  <a:pt x="89" y="0"/>
                  <a:pt x="89" y="0"/>
                  <a:pt x="89" y="0"/>
                </a:cubicBezTo>
                <a:cubicBezTo>
                  <a:pt x="80" y="50"/>
                  <a:pt x="80" y="50"/>
                  <a:pt x="80" y="50"/>
                </a:cubicBezTo>
                <a:cubicBezTo>
                  <a:pt x="33" y="50"/>
                  <a:pt x="33" y="50"/>
                  <a:pt x="33" y="50"/>
                </a:cubicBezTo>
                <a:cubicBezTo>
                  <a:pt x="24" y="0"/>
                  <a:pt x="24" y="0"/>
                  <a:pt x="24" y="0"/>
                </a:cubicBezTo>
                <a:close/>
                <a:moveTo>
                  <a:pt x="73" y="42"/>
                </a:moveTo>
                <a:cubicBezTo>
                  <a:pt x="73" y="42"/>
                  <a:pt x="73" y="42"/>
                  <a:pt x="73" y="42"/>
                </a:cubicBezTo>
                <a:cubicBezTo>
                  <a:pt x="41" y="42"/>
                  <a:pt x="41" y="42"/>
                  <a:pt x="41" y="42"/>
                </a:cubicBezTo>
                <a:cubicBezTo>
                  <a:pt x="39" y="42"/>
                  <a:pt x="39" y="41"/>
                  <a:pt x="39" y="40"/>
                </a:cubicBezTo>
                <a:cubicBezTo>
                  <a:pt x="39" y="38"/>
                  <a:pt x="39" y="37"/>
                  <a:pt x="41" y="37"/>
                </a:cubicBezTo>
                <a:cubicBezTo>
                  <a:pt x="73" y="37"/>
                  <a:pt x="73" y="37"/>
                  <a:pt x="73" y="37"/>
                </a:cubicBezTo>
                <a:cubicBezTo>
                  <a:pt x="74" y="37"/>
                  <a:pt x="75" y="38"/>
                  <a:pt x="75" y="40"/>
                </a:cubicBezTo>
                <a:cubicBezTo>
                  <a:pt x="75" y="41"/>
                  <a:pt x="74" y="42"/>
                  <a:pt x="73" y="42"/>
                </a:cubicBezTo>
                <a:close/>
                <a:moveTo>
                  <a:pt x="76" y="28"/>
                </a:moveTo>
                <a:cubicBezTo>
                  <a:pt x="76" y="28"/>
                  <a:pt x="76" y="28"/>
                  <a:pt x="76" y="28"/>
                </a:cubicBezTo>
                <a:cubicBezTo>
                  <a:pt x="38" y="28"/>
                  <a:pt x="38" y="28"/>
                  <a:pt x="38" y="28"/>
                </a:cubicBezTo>
                <a:cubicBezTo>
                  <a:pt x="37" y="28"/>
                  <a:pt x="36" y="27"/>
                  <a:pt x="36" y="26"/>
                </a:cubicBezTo>
                <a:cubicBezTo>
                  <a:pt x="36" y="24"/>
                  <a:pt x="37" y="23"/>
                  <a:pt x="38" y="23"/>
                </a:cubicBezTo>
                <a:cubicBezTo>
                  <a:pt x="76" y="23"/>
                  <a:pt x="76" y="23"/>
                  <a:pt x="76" y="23"/>
                </a:cubicBezTo>
                <a:cubicBezTo>
                  <a:pt x="77" y="23"/>
                  <a:pt x="78" y="24"/>
                  <a:pt x="78" y="26"/>
                </a:cubicBezTo>
                <a:cubicBezTo>
                  <a:pt x="78" y="27"/>
                  <a:pt x="77" y="28"/>
                  <a:pt x="76" y="28"/>
                </a:cubicBezTo>
                <a:close/>
                <a:moveTo>
                  <a:pt x="79" y="14"/>
                </a:moveTo>
                <a:cubicBezTo>
                  <a:pt x="79" y="14"/>
                  <a:pt x="79" y="14"/>
                  <a:pt x="79" y="14"/>
                </a:cubicBezTo>
                <a:cubicBezTo>
                  <a:pt x="35" y="14"/>
                  <a:pt x="35" y="14"/>
                  <a:pt x="35" y="14"/>
                </a:cubicBezTo>
                <a:cubicBezTo>
                  <a:pt x="34" y="14"/>
                  <a:pt x="33" y="13"/>
                  <a:pt x="33" y="12"/>
                </a:cubicBezTo>
                <a:cubicBezTo>
                  <a:pt x="33" y="10"/>
                  <a:pt x="34" y="9"/>
                  <a:pt x="35" y="9"/>
                </a:cubicBezTo>
                <a:cubicBezTo>
                  <a:pt x="79" y="9"/>
                  <a:pt x="79" y="9"/>
                  <a:pt x="79" y="9"/>
                </a:cubicBezTo>
                <a:cubicBezTo>
                  <a:pt x="80" y="9"/>
                  <a:pt x="81" y="10"/>
                  <a:pt x="81" y="12"/>
                </a:cubicBezTo>
                <a:cubicBezTo>
                  <a:pt x="81" y="13"/>
                  <a:pt x="80" y="14"/>
                  <a:pt x="79" y="14"/>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9" name="Freeform 30"/>
          <p:cNvSpPr>
            <a:spLocks noEditPoints="1"/>
          </p:cNvSpPr>
          <p:nvPr/>
        </p:nvSpPr>
        <p:spPr bwMode="auto">
          <a:xfrm>
            <a:off x="1772444" y="2406353"/>
            <a:ext cx="379413" cy="273050"/>
          </a:xfrm>
          <a:custGeom>
            <a:avLst/>
            <a:gdLst>
              <a:gd name="T0" fmla="*/ 7 w 90"/>
              <a:gd name="T1" fmla="*/ 61 h 65"/>
              <a:gd name="T2" fmla="*/ 7 w 90"/>
              <a:gd name="T3" fmla="*/ 65 h 65"/>
              <a:gd name="T4" fmla="*/ 89 w 90"/>
              <a:gd name="T5" fmla="*/ 59 h 65"/>
              <a:gd name="T6" fmla="*/ 15 w 90"/>
              <a:gd name="T7" fmla="*/ 41 h 65"/>
              <a:gd name="T8" fmla="*/ 15 w 90"/>
              <a:gd name="T9" fmla="*/ 4 h 65"/>
              <a:gd name="T10" fmla="*/ 79 w 90"/>
              <a:gd name="T11" fmla="*/ 34 h 65"/>
              <a:gd name="T12" fmla="*/ 78 w 90"/>
              <a:gd name="T13" fmla="*/ 44 h 65"/>
              <a:gd name="T14" fmla="*/ 83 w 90"/>
              <a:gd name="T15" fmla="*/ 11 h 65"/>
              <a:gd name="T16" fmla="*/ 7 w 90"/>
              <a:gd name="T17" fmla="*/ 3 h 65"/>
              <a:gd name="T18" fmla="*/ 10 w 90"/>
              <a:gd name="T19" fmla="*/ 44 h 65"/>
              <a:gd name="T20" fmla="*/ 7 w 90"/>
              <a:gd name="T21" fmla="*/ 59 h 65"/>
              <a:gd name="T22" fmla="*/ 24 w 90"/>
              <a:gd name="T23" fmla="*/ 51 h 65"/>
              <a:gd name="T24" fmla="*/ 32 w 90"/>
              <a:gd name="T25" fmla="*/ 51 h 65"/>
              <a:gd name="T26" fmla="*/ 24 w 90"/>
              <a:gd name="T27" fmla="*/ 48 h 65"/>
              <a:gd name="T28" fmla="*/ 24 w 90"/>
              <a:gd name="T29" fmla="*/ 45 h 65"/>
              <a:gd name="T30" fmla="*/ 31 w 90"/>
              <a:gd name="T31" fmla="*/ 47 h 65"/>
              <a:gd name="T32" fmla="*/ 38 w 90"/>
              <a:gd name="T33" fmla="*/ 47 h 65"/>
              <a:gd name="T34" fmla="*/ 39 w 90"/>
              <a:gd name="T35" fmla="*/ 50 h 65"/>
              <a:gd name="T36" fmla="*/ 39 w 90"/>
              <a:gd name="T37" fmla="*/ 53 h 65"/>
              <a:gd name="T38" fmla="*/ 41 w 90"/>
              <a:gd name="T39" fmla="*/ 47 h 65"/>
              <a:gd name="T40" fmla="*/ 49 w 90"/>
              <a:gd name="T41" fmla="*/ 47 h 65"/>
              <a:gd name="T42" fmla="*/ 50 w 90"/>
              <a:gd name="T43" fmla="*/ 50 h 65"/>
              <a:gd name="T44" fmla="*/ 50 w 90"/>
              <a:gd name="T45" fmla="*/ 53 h 65"/>
              <a:gd name="T46" fmla="*/ 51 w 90"/>
              <a:gd name="T47" fmla="*/ 47 h 65"/>
              <a:gd name="T48" fmla="*/ 59 w 90"/>
              <a:gd name="T49" fmla="*/ 47 h 65"/>
              <a:gd name="T50" fmla="*/ 61 w 90"/>
              <a:gd name="T51" fmla="*/ 50 h 65"/>
              <a:gd name="T52" fmla="*/ 61 w 90"/>
              <a:gd name="T53" fmla="*/ 53 h 65"/>
              <a:gd name="T54" fmla="*/ 62 w 90"/>
              <a:gd name="T55" fmla="*/ 47 h 65"/>
              <a:gd name="T56" fmla="*/ 69 w 90"/>
              <a:gd name="T57" fmla="*/ 47 h 65"/>
              <a:gd name="T58" fmla="*/ 5 w 90"/>
              <a:gd name="T59" fmla="*/ 34 h 65"/>
              <a:gd name="T60" fmla="*/ 82 w 90"/>
              <a:gd name="T61" fmla="*/ 34 h 65"/>
              <a:gd name="T62" fmla="*/ 15 w 90"/>
              <a:gd name="T63" fmla="*/ 2 h 65"/>
              <a:gd name="T64" fmla="*/ 5 w 90"/>
              <a:gd name="T65" fmla="*/ 34 h 65"/>
              <a:gd name="T66" fmla="*/ 10 w 90"/>
              <a:gd name="T67" fmla="*/ 47 h 65"/>
              <a:gd name="T68" fmla="*/ 13 w 90"/>
              <a:gd name="T69" fmla="*/ 48 h 65"/>
              <a:gd name="T70" fmla="*/ 14 w 90"/>
              <a:gd name="T71" fmla="*/ 51 h 65"/>
              <a:gd name="T72" fmla="*/ 17 w 90"/>
              <a:gd name="T73" fmla="*/ 53 h 65"/>
              <a:gd name="T74" fmla="*/ 67 w 90"/>
              <a:gd name="T75" fmla="*/ 57 h 65"/>
              <a:gd name="T76" fmla="*/ 23 w 90"/>
              <a:gd name="T77" fmla="*/ 55 h 65"/>
              <a:gd name="T78" fmla="*/ 67 w 90"/>
              <a:gd name="T79" fmla="*/ 57 h 65"/>
              <a:gd name="T80" fmla="*/ 68 w 90"/>
              <a:gd name="T81" fmla="*/ 51 h 65"/>
              <a:gd name="T82" fmla="*/ 72 w 90"/>
              <a:gd name="T83" fmla="*/ 53 h 65"/>
              <a:gd name="T84" fmla="*/ 72 w 90"/>
              <a:gd name="T85" fmla="*/ 47 h 65"/>
              <a:gd name="T86" fmla="*/ 77 w 90"/>
              <a:gd name="T8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65">
                <a:moveTo>
                  <a:pt x="89" y="59"/>
                </a:moveTo>
                <a:cubicBezTo>
                  <a:pt x="89" y="60"/>
                  <a:pt x="86" y="61"/>
                  <a:pt x="83" y="61"/>
                </a:cubicBezTo>
                <a:cubicBezTo>
                  <a:pt x="7" y="61"/>
                  <a:pt x="7" y="61"/>
                  <a:pt x="7" y="61"/>
                </a:cubicBezTo>
                <a:cubicBezTo>
                  <a:pt x="3" y="61"/>
                  <a:pt x="1" y="60"/>
                  <a:pt x="0" y="59"/>
                </a:cubicBezTo>
                <a:cubicBezTo>
                  <a:pt x="0" y="62"/>
                  <a:pt x="0" y="62"/>
                  <a:pt x="0" y="62"/>
                </a:cubicBezTo>
                <a:cubicBezTo>
                  <a:pt x="0" y="63"/>
                  <a:pt x="3" y="65"/>
                  <a:pt x="7" y="65"/>
                </a:cubicBezTo>
                <a:cubicBezTo>
                  <a:pt x="83" y="65"/>
                  <a:pt x="83" y="65"/>
                  <a:pt x="83" y="65"/>
                </a:cubicBezTo>
                <a:cubicBezTo>
                  <a:pt x="87" y="65"/>
                  <a:pt x="90" y="63"/>
                  <a:pt x="89" y="62"/>
                </a:cubicBezTo>
                <a:cubicBezTo>
                  <a:pt x="89" y="59"/>
                  <a:pt x="89" y="59"/>
                  <a:pt x="89" y="59"/>
                </a:cubicBezTo>
                <a:close/>
                <a:moveTo>
                  <a:pt x="79" y="34"/>
                </a:moveTo>
                <a:cubicBezTo>
                  <a:pt x="79" y="38"/>
                  <a:pt x="76" y="41"/>
                  <a:pt x="73" y="41"/>
                </a:cubicBezTo>
                <a:cubicBezTo>
                  <a:pt x="15" y="41"/>
                  <a:pt x="15" y="41"/>
                  <a:pt x="15" y="41"/>
                </a:cubicBezTo>
                <a:cubicBezTo>
                  <a:pt x="11" y="41"/>
                  <a:pt x="8" y="38"/>
                  <a:pt x="8" y="34"/>
                </a:cubicBezTo>
                <a:cubicBezTo>
                  <a:pt x="8" y="11"/>
                  <a:pt x="8" y="11"/>
                  <a:pt x="8" y="11"/>
                </a:cubicBezTo>
                <a:cubicBezTo>
                  <a:pt x="8" y="7"/>
                  <a:pt x="11" y="4"/>
                  <a:pt x="15" y="4"/>
                </a:cubicBezTo>
                <a:cubicBezTo>
                  <a:pt x="73" y="4"/>
                  <a:pt x="73" y="4"/>
                  <a:pt x="73" y="4"/>
                </a:cubicBezTo>
                <a:cubicBezTo>
                  <a:pt x="76" y="4"/>
                  <a:pt x="79" y="7"/>
                  <a:pt x="79" y="11"/>
                </a:cubicBezTo>
                <a:cubicBezTo>
                  <a:pt x="79" y="34"/>
                  <a:pt x="79" y="34"/>
                  <a:pt x="79" y="34"/>
                </a:cubicBezTo>
                <a:close/>
                <a:moveTo>
                  <a:pt x="89" y="56"/>
                </a:moveTo>
                <a:cubicBezTo>
                  <a:pt x="85" y="46"/>
                  <a:pt x="85" y="46"/>
                  <a:pt x="85" y="46"/>
                </a:cubicBezTo>
                <a:cubicBezTo>
                  <a:pt x="85" y="45"/>
                  <a:pt x="82" y="44"/>
                  <a:pt x="78" y="44"/>
                </a:cubicBezTo>
                <a:cubicBezTo>
                  <a:pt x="78" y="44"/>
                  <a:pt x="78" y="44"/>
                  <a:pt x="78" y="44"/>
                </a:cubicBezTo>
                <a:cubicBezTo>
                  <a:pt x="81" y="42"/>
                  <a:pt x="83" y="38"/>
                  <a:pt x="83" y="34"/>
                </a:cubicBezTo>
                <a:cubicBezTo>
                  <a:pt x="83" y="11"/>
                  <a:pt x="83" y="11"/>
                  <a:pt x="83" y="11"/>
                </a:cubicBezTo>
                <a:cubicBezTo>
                  <a:pt x="83" y="5"/>
                  <a:pt x="79" y="0"/>
                  <a:pt x="73" y="0"/>
                </a:cubicBezTo>
                <a:cubicBezTo>
                  <a:pt x="15" y="0"/>
                  <a:pt x="15" y="0"/>
                  <a:pt x="15" y="0"/>
                </a:cubicBezTo>
                <a:cubicBezTo>
                  <a:pt x="12" y="0"/>
                  <a:pt x="9" y="1"/>
                  <a:pt x="7" y="3"/>
                </a:cubicBezTo>
                <a:cubicBezTo>
                  <a:pt x="5" y="6"/>
                  <a:pt x="4" y="8"/>
                  <a:pt x="4" y="11"/>
                </a:cubicBezTo>
                <a:cubicBezTo>
                  <a:pt x="4" y="34"/>
                  <a:pt x="4" y="34"/>
                  <a:pt x="4" y="34"/>
                </a:cubicBezTo>
                <a:cubicBezTo>
                  <a:pt x="4" y="38"/>
                  <a:pt x="6" y="42"/>
                  <a:pt x="10" y="44"/>
                </a:cubicBezTo>
                <a:cubicBezTo>
                  <a:pt x="7" y="44"/>
                  <a:pt x="5" y="45"/>
                  <a:pt x="4" y="46"/>
                </a:cubicBezTo>
                <a:cubicBezTo>
                  <a:pt x="0" y="56"/>
                  <a:pt x="0" y="56"/>
                  <a:pt x="0" y="56"/>
                </a:cubicBezTo>
                <a:cubicBezTo>
                  <a:pt x="0" y="58"/>
                  <a:pt x="3" y="59"/>
                  <a:pt x="7" y="59"/>
                </a:cubicBezTo>
                <a:cubicBezTo>
                  <a:pt x="83" y="59"/>
                  <a:pt x="83" y="59"/>
                  <a:pt x="83" y="59"/>
                </a:cubicBezTo>
                <a:cubicBezTo>
                  <a:pt x="87" y="59"/>
                  <a:pt x="90" y="58"/>
                  <a:pt x="89" y="56"/>
                </a:cubicBezTo>
                <a:close/>
                <a:moveTo>
                  <a:pt x="24" y="51"/>
                </a:moveTo>
                <a:cubicBezTo>
                  <a:pt x="24" y="51"/>
                  <a:pt x="24" y="51"/>
                  <a:pt x="24" y="51"/>
                </a:cubicBezTo>
                <a:cubicBezTo>
                  <a:pt x="25" y="50"/>
                  <a:pt x="26" y="50"/>
                  <a:pt x="29" y="50"/>
                </a:cubicBezTo>
                <a:cubicBezTo>
                  <a:pt x="31" y="50"/>
                  <a:pt x="32" y="50"/>
                  <a:pt x="32" y="51"/>
                </a:cubicBezTo>
                <a:cubicBezTo>
                  <a:pt x="32" y="52"/>
                  <a:pt x="30" y="53"/>
                  <a:pt x="28" y="53"/>
                </a:cubicBezTo>
                <a:cubicBezTo>
                  <a:pt x="26" y="53"/>
                  <a:pt x="24" y="52"/>
                  <a:pt x="24" y="51"/>
                </a:cubicBezTo>
                <a:close/>
                <a:moveTo>
                  <a:pt x="24" y="48"/>
                </a:moveTo>
                <a:cubicBezTo>
                  <a:pt x="24" y="48"/>
                  <a:pt x="24" y="48"/>
                  <a:pt x="24" y="48"/>
                </a:cubicBezTo>
                <a:cubicBezTo>
                  <a:pt x="21" y="48"/>
                  <a:pt x="20" y="48"/>
                  <a:pt x="20" y="47"/>
                </a:cubicBezTo>
                <a:cubicBezTo>
                  <a:pt x="20" y="46"/>
                  <a:pt x="22" y="45"/>
                  <a:pt x="24" y="45"/>
                </a:cubicBezTo>
                <a:cubicBezTo>
                  <a:pt x="26" y="45"/>
                  <a:pt x="28" y="46"/>
                  <a:pt x="28" y="47"/>
                </a:cubicBezTo>
                <a:cubicBezTo>
                  <a:pt x="27" y="48"/>
                  <a:pt x="26" y="48"/>
                  <a:pt x="24" y="48"/>
                </a:cubicBezTo>
                <a:close/>
                <a:moveTo>
                  <a:pt x="31" y="47"/>
                </a:moveTo>
                <a:cubicBezTo>
                  <a:pt x="31" y="47"/>
                  <a:pt x="31" y="47"/>
                  <a:pt x="31" y="47"/>
                </a:cubicBezTo>
                <a:cubicBezTo>
                  <a:pt x="31" y="46"/>
                  <a:pt x="32" y="45"/>
                  <a:pt x="34" y="45"/>
                </a:cubicBezTo>
                <a:cubicBezTo>
                  <a:pt x="36" y="45"/>
                  <a:pt x="38" y="46"/>
                  <a:pt x="38" y="47"/>
                </a:cubicBezTo>
                <a:cubicBezTo>
                  <a:pt x="38" y="48"/>
                  <a:pt x="36" y="48"/>
                  <a:pt x="34" y="48"/>
                </a:cubicBezTo>
                <a:cubicBezTo>
                  <a:pt x="32" y="48"/>
                  <a:pt x="30" y="48"/>
                  <a:pt x="31" y="47"/>
                </a:cubicBezTo>
                <a:close/>
                <a:moveTo>
                  <a:pt x="39" y="50"/>
                </a:moveTo>
                <a:cubicBezTo>
                  <a:pt x="39" y="50"/>
                  <a:pt x="39" y="50"/>
                  <a:pt x="39" y="50"/>
                </a:cubicBezTo>
                <a:cubicBezTo>
                  <a:pt x="41" y="50"/>
                  <a:pt x="43" y="50"/>
                  <a:pt x="43" y="51"/>
                </a:cubicBezTo>
                <a:cubicBezTo>
                  <a:pt x="43" y="52"/>
                  <a:pt x="41" y="53"/>
                  <a:pt x="39" y="53"/>
                </a:cubicBezTo>
                <a:cubicBezTo>
                  <a:pt x="37" y="53"/>
                  <a:pt x="35" y="52"/>
                  <a:pt x="35" y="51"/>
                </a:cubicBezTo>
                <a:cubicBezTo>
                  <a:pt x="35" y="50"/>
                  <a:pt x="37" y="50"/>
                  <a:pt x="39" y="50"/>
                </a:cubicBezTo>
                <a:close/>
                <a:moveTo>
                  <a:pt x="41" y="47"/>
                </a:moveTo>
                <a:cubicBezTo>
                  <a:pt x="41" y="47"/>
                  <a:pt x="41" y="47"/>
                  <a:pt x="41" y="47"/>
                </a:cubicBezTo>
                <a:cubicBezTo>
                  <a:pt x="41" y="46"/>
                  <a:pt x="43" y="45"/>
                  <a:pt x="45" y="45"/>
                </a:cubicBezTo>
                <a:cubicBezTo>
                  <a:pt x="47" y="45"/>
                  <a:pt x="49" y="46"/>
                  <a:pt x="49" y="47"/>
                </a:cubicBezTo>
                <a:cubicBezTo>
                  <a:pt x="49" y="48"/>
                  <a:pt x="47" y="48"/>
                  <a:pt x="45" y="48"/>
                </a:cubicBezTo>
                <a:cubicBezTo>
                  <a:pt x="43" y="48"/>
                  <a:pt x="41" y="48"/>
                  <a:pt x="41" y="47"/>
                </a:cubicBezTo>
                <a:close/>
                <a:moveTo>
                  <a:pt x="50" y="50"/>
                </a:moveTo>
                <a:cubicBezTo>
                  <a:pt x="50" y="50"/>
                  <a:pt x="50" y="50"/>
                  <a:pt x="50" y="50"/>
                </a:cubicBezTo>
                <a:cubicBezTo>
                  <a:pt x="52" y="50"/>
                  <a:pt x="54" y="50"/>
                  <a:pt x="54" y="51"/>
                </a:cubicBezTo>
                <a:cubicBezTo>
                  <a:pt x="54" y="52"/>
                  <a:pt x="52" y="53"/>
                  <a:pt x="50" y="53"/>
                </a:cubicBezTo>
                <a:cubicBezTo>
                  <a:pt x="48" y="53"/>
                  <a:pt x="46" y="52"/>
                  <a:pt x="46" y="51"/>
                </a:cubicBezTo>
                <a:cubicBezTo>
                  <a:pt x="46" y="50"/>
                  <a:pt x="48" y="50"/>
                  <a:pt x="50" y="50"/>
                </a:cubicBezTo>
                <a:close/>
                <a:moveTo>
                  <a:pt x="51" y="47"/>
                </a:moveTo>
                <a:cubicBezTo>
                  <a:pt x="51" y="47"/>
                  <a:pt x="51" y="47"/>
                  <a:pt x="51" y="47"/>
                </a:cubicBezTo>
                <a:cubicBezTo>
                  <a:pt x="51" y="46"/>
                  <a:pt x="53" y="45"/>
                  <a:pt x="55" y="45"/>
                </a:cubicBezTo>
                <a:cubicBezTo>
                  <a:pt x="57" y="45"/>
                  <a:pt x="59" y="46"/>
                  <a:pt x="59" y="47"/>
                </a:cubicBezTo>
                <a:cubicBezTo>
                  <a:pt x="59" y="48"/>
                  <a:pt x="57" y="48"/>
                  <a:pt x="55" y="48"/>
                </a:cubicBezTo>
                <a:cubicBezTo>
                  <a:pt x="53" y="48"/>
                  <a:pt x="52" y="48"/>
                  <a:pt x="51" y="47"/>
                </a:cubicBezTo>
                <a:close/>
                <a:moveTo>
                  <a:pt x="61" y="50"/>
                </a:moveTo>
                <a:cubicBezTo>
                  <a:pt x="61" y="50"/>
                  <a:pt x="61" y="50"/>
                  <a:pt x="61" y="50"/>
                </a:cubicBezTo>
                <a:cubicBezTo>
                  <a:pt x="63" y="50"/>
                  <a:pt x="65" y="50"/>
                  <a:pt x="65" y="51"/>
                </a:cubicBezTo>
                <a:cubicBezTo>
                  <a:pt x="65" y="52"/>
                  <a:pt x="63" y="53"/>
                  <a:pt x="61" y="53"/>
                </a:cubicBezTo>
                <a:cubicBezTo>
                  <a:pt x="59" y="53"/>
                  <a:pt x="57" y="52"/>
                  <a:pt x="57" y="51"/>
                </a:cubicBezTo>
                <a:cubicBezTo>
                  <a:pt x="57" y="50"/>
                  <a:pt x="59" y="50"/>
                  <a:pt x="61" y="50"/>
                </a:cubicBezTo>
                <a:close/>
                <a:moveTo>
                  <a:pt x="62" y="47"/>
                </a:moveTo>
                <a:cubicBezTo>
                  <a:pt x="62" y="47"/>
                  <a:pt x="62" y="47"/>
                  <a:pt x="62" y="47"/>
                </a:cubicBezTo>
                <a:cubicBezTo>
                  <a:pt x="62" y="46"/>
                  <a:pt x="63" y="45"/>
                  <a:pt x="65" y="45"/>
                </a:cubicBezTo>
                <a:cubicBezTo>
                  <a:pt x="68" y="45"/>
                  <a:pt x="69" y="46"/>
                  <a:pt x="69" y="47"/>
                </a:cubicBezTo>
                <a:cubicBezTo>
                  <a:pt x="70" y="48"/>
                  <a:pt x="68" y="48"/>
                  <a:pt x="66" y="48"/>
                </a:cubicBezTo>
                <a:cubicBezTo>
                  <a:pt x="64" y="48"/>
                  <a:pt x="62" y="48"/>
                  <a:pt x="62" y="47"/>
                </a:cubicBezTo>
                <a:close/>
                <a:moveTo>
                  <a:pt x="5" y="34"/>
                </a:moveTo>
                <a:cubicBezTo>
                  <a:pt x="5" y="39"/>
                  <a:pt x="10" y="44"/>
                  <a:pt x="15" y="44"/>
                </a:cubicBezTo>
                <a:cubicBezTo>
                  <a:pt x="73" y="44"/>
                  <a:pt x="73" y="44"/>
                  <a:pt x="73" y="44"/>
                </a:cubicBezTo>
                <a:cubicBezTo>
                  <a:pt x="78" y="44"/>
                  <a:pt x="82" y="39"/>
                  <a:pt x="82" y="34"/>
                </a:cubicBezTo>
                <a:cubicBezTo>
                  <a:pt x="82" y="11"/>
                  <a:pt x="82" y="11"/>
                  <a:pt x="82" y="11"/>
                </a:cubicBezTo>
                <a:cubicBezTo>
                  <a:pt x="82" y="6"/>
                  <a:pt x="78" y="2"/>
                  <a:pt x="73" y="2"/>
                </a:cubicBezTo>
                <a:cubicBezTo>
                  <a:pt x="15" y="2"/>
                  <a:pt x="15" y="2"/>
                  <a:pt x="15" y="2"/>
                </a:cubicBezTo>
                <a:cubicBezTo>
                  <a:pt x="12" y="2"/>
                  <a:pt x="10" y="3"/>
                  <a:pt x="8" y="4"/>
                </a:cubicBezTo>
                <a:cubicBezTo>
                  <a:pt x="6" y="6"/>
                  <a:pt x="5" y="9"/>
                  <a:pt x="5" y="11"/>
                </a:cubicBezTo>
                <a:cubicBezTo>
                  <a:pt x="5" y="34"/>
                  <a:pt x="5" y="34"/>
                  <a:pt x="5" y="34"/>
                </a:cubicBezTo>
                <a:cubicBezTo>
                  <a:pt x="5" y="34"/>
                  <a:pt x="5" y="34"/>
                  <a:pt x="5" y="34"/>
                </a:cubicBezTo>
                <a:close/>
                <a:moveTo>
                  <a:pt x="10" y="47"/>
                </a:moveTo>
                <a:cubicBezTo>
                  <a:pt x="10" y="47"/>
                  <a:pt x="10" y="47"/>
                  <a:pt x="10" y="47"/>
                </a:cubicBezTo>
                <a:cubicBezTo>
                  <a:pt x="10" y="46"/>
                  <a:pt x="12" y="45"/>
                  <a:pt x="14" y="45"/>
                </a:cubicBezTo>
                <a:cubicBezTo>
                  <a:pt x="16" y="45"/>
                  <a:pt x="17" y="46"/>
                  <a:pt x="17" y="47"/>
                </a:cubicBezTo>
                <a:cubicBezTo>
                  <a:pt x="17" y="48"/>
                  <a:pt x="15" y="48"/>
                  <a:pt x="13" y="48"/>
                </a:cubicBezTo>
                <a:cubicBezTo>
                  <a:pt x="11" y="48"/>
                  <a:pt x="9" y="48"/>
                  <a:pt x="10" y="47"/>
                </a:cubicBezTo>
                <a:close/>
                <a:moveTo>
                  <a:pt x="14" y="51"/>
                </a:moveTo>
                <a:cubicBezTo>
                  <a:pt x="14" y="51"/>
                  <a:pt x="14" y="51"/>
                  <a:pt x="14" y="51"/>
                </a:cubicBezTo>
                <a:cubicBezTo>
                  <a:pt x="14" y="50"/>
                  <a:pt x="16" y="50"/>
                  <a:pt x="18" y="50"/>
                </a:cubicBezTo>
                <a:cubicBezTo>
                  <a:pt x="20" y="50"/>
                  <a:pt x="22" y="50"/>
                  <a:pt x="21" y="51"/>
                </a:cubicBezTo>
                <a:cubicBezTo>
                  <a:pt x="21" y="52"/>
                  <a:pt x="19" y="53"/>
                  <a:pt x="17" y="53"/>
                </a:cubicBezTo>
                <a:cubicBezTo>
                  <a:pt x="15" y="53"/>
                  <a:pt x="13" y="52"/>
                  <a:pt x="14" y="51"/>
                </a:cubicBezTo>
                <a:close/>
                <a:moveTo>
                  <a:pt x="67" y="57"/>
                </a:moveTo>
                <a:cubicBezTo>
                  <a:pt x="67" y="57"/>
                  <a:pt x="67" y="57"/>
                  <a:pt x="67" y="57"/>
                </a:cubicBezTo>
                <a:cubicBezTo>
                  <a:pt x="22" y="57"/>
                  <a:pt x="22" y="57"/>
                  <a:pt x="22" y="57"/>
                </a:cubicBezTo>
                <a:cubicBezTo>
                  <a:pt x="20" y="57"/>
                  <a:pt x="18" y="57"/>
                  <a:pt x="19" y="56"/>
                </a:cubicBezTo>
                <a:cubicBezTo>
                  <a:pt x="19" y="55"/>
                  <a:pt x="21" y="55"/>
                  <a:pt x="23" y="55"/>
                </a:cubicBezTo>
                <a:cubicBezTo>
                  <a:pt x="67" y="55"/>
                  <a:pt x="67" y="55"/>
                  <a:pt x="67" y="55"/>
                </a:cubicBezTo>
                <a:cubicBezTo>
                  <a:pt x="69" y="55"/>
                  <a:pt x="71" y="55"/>
                  <a:pt x="71" y="56"/>
                </a:cubicBezTo>
                <a:cubicBezTo>
                  <a:pt x="71" y="57"/>
                  <a:pt x="70" y="57"/>
                  <a:pt x="67" y="57"/>
                </a:cubicBezTo>
                <a:close/>
                <a:moveTo>
                  <a:pt x="72" y="53"/>
                </a:moveTo>
                <a:cubicBezTo>
                  <a:pt x="72" y="53"/>
                  <a:pt x="72" y="53"/>
                  <a:pt x="72" y="53"/>
                </a:cubicBezTo>
                <a:cubicBezTo>
                  <a:pt x="70" y="53"/>
                  <a:pt x="68" y="52"/>
                  <a:pt x="68" y="51"/>
                </a:cubicBezTo>
                <a:cubicBezTo>
                  <a:pt x="68" y="50"/>
                  <a:pt x="69" y="50"/>
                  <a:pt x="71" y="50"/>
                </a:cubicBezTo>
                <a:cubicBezTo>
                  <a:pt x="74" y="50"/>
                  <a:pt x="75" y="50"/>
                  <a:pt x="76" y="51"/>
                </a:cubicBezTo>
                <a:cubicBezTo>
                  <a:pt x="76" y="52"/>
                  <a:pt x="74" y="53"/>
                  <a:pt x="72" y="53"/>
                </a:cubicBezTo>
                <a:close/>
                <a:moveTo>
                  <a:pt x="77" y="48"/>
                </a:moveTo>
                <a:cubicBezTo>
                  <a:pt x="77" y="48"/>
                  <a:pt x="77" y="48"/>
                  <a:pt x="77" y="48"/>
                </a:cubicBezTo>
                <a:cubicBezTo>
                  <a:pt x="75" y="48"/>
                  <a:pt x="73" y="48"/>
                  <a:pt x="72" y="47"/>
                </a:cubicBezTo>
                <a:cubicBezTo>
                  <a:pt x="72" y="46"/>
                  <a:pt x="74" y="45"/>
                  <a:pt x="76" y="45"/>
                </a:cubicBezTo>
                <a:cubicBezTo>
                  <a:pt x="78" y="45"/>
                  <a:pt x="80" y="46"/>
                  <a:pt x="80" y="47"/>
                </a:cubicBezTo>
                <a:cubicBezTo>
                  <a:pt x="80" y="48"/>
                  <a:pt x="79" y="48"/>
                  <a:pt x="77" y="48"/>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30" name="TextBox 29"/>
          <p:cNvSpPr txBox="1"/>
          <p:nvPr/>
        </p:nvSpPr>
        <p:spPr>
          <a:xfrm>
            <a:off x="7001763" y="5278239"/>
            <a:ext cx="276038" cy="307777"/>
          </a:xfrm>
          <a:prstGeom prst="rect">
            <a:avLst/>
          </a:prstGeom>
          <a:noFill/>
        </p:spPr>
        <p:txBody>
          <a:bodyPr wrap="none" rtlCol="0">
            <a:spAutoFit/>
          </a:bodyPr>
          <a:lstStyle/>
          <a:p>
            <a:r>
              <a:rPr lang="en-US" altLang="zh-CN" sz="1400" smtClean="0">
                <a:solidFill>
                  <a:srgbClr val="404040"/>
                </a:solidFill>
              </a:rPr>
              <a:t>0</a:t>
            </a:r>
            <a:endParaRPr lang="zh-CN" altLang="en-US" sz="1400">
              <a:solidFill>
                <a:srgbClr val="404040"/>
              </a:solidFill>
            </a:endParaRPr>
          </a:p>
        </p:txBody>
      </p:sp>
      <p:sp>
        <p:nvSpPr>
          <p:cNvPr id="31" name="TextBox 30"/>
          <p:cNvSpPr txBox="1"/>
          <p:nvPr/>
        </p:nvSpPr>
        <p:spPr>
          <a:xfrm>
            <a:off x="7616125" y="5278239"/>
            <a:ext cx="276038" cy="307777"/>
          </a:xfrm>
          <a:prstGeom prst="rect">
            <a:avLst/>
          </a:prstGeom>
          <a:noFill/>
        </p:spPr>
        <p:txBody>
          <a:bodyPr wrap="none" rtlCol="0">
            <a:spAutoFit/>
          </a:bodyPr>
          <a:lstStyle/>
          <a:p>
            <a:r>
              <a:rPr lang="en-US" altLang="zh-CN" sz="1400" smtClean="0">
                <a:solidFill>
                  <a:srgbClr val="404040"/>
                </a:solidFill>
              </a:rPr>
              <a:t>1</a:t>
            </a:r>
            <a:endParaRPr lang="zh-CN" altLang="en-US" sz="1400">
              <a:solidFill>
                <a:srgbClr val="404040"/>
              </a:solidFill>
            </a:endParaRPr>
          </a:p>
        </p:txBody>
      </p:sp>
      <p:sp>
        <p:nvSpPr>
          <p:cNvPr id="32" name="TextBox 31"/>
          <p:cNvSpPr txBox="1"/>
          <p:nvPr/>
        </p:nvSpPr>
        <p:spPr>
          <a:xfrm>
            <a:off x="8230488" y="5278239"/>
            <a:ext cx="276038" cy="307777"/>
          </a:xfrm>
          <a:prstGeom prst="rect">
            <a:avLst/>
          </a:prstGeom>
          <a:noFill/>
        </p:spPr>
        <p:txBody>
          <a:bodyPr wrap="none" rtlCol="0">
            <a:spAutoFit/>
          </a:bodyPr>
          <a:lstStyle/>
          <a:p>
            <a:r>
              <a:rPr lang="en-US" altLang="zh-CN" sz="1400" smtClean="0">
                <a:solidFill>
                  <a:srgbClr val="404040"/>
                </a:solidFill>
              </a:rPr>
              <a:t>2</a:t>
            </a:r>
            <a:endParaRPr lang="zh-CN" altLang="en-US" sz="1400">
              <a:solidFill>
                <a:srgbClr val="404040"/>
              </a:solidFill>
            </a:endParaRPr>
          </a:p>
        </p:txBody>
      </p:sp>
      <p:sp>
        <p:nvSpPr>
          <p:cNvPr id="33" name="TextBox 32"/>
          <p:cNvSpPr txBox="1"/>
          <p:nvPr/>
        </p:nvSpPr>
        <p:spPr>
          <a:xfrm>
            <a:off x="8844851" y="5278239"/>
            <a:ext cx="276038" cy="307777"/>
          </a:xfrm>
          <a:prstGeom prst="rect">
            <a:avLst/>
          </a:prstGeom>
          <a:noFill/>
        </p:spPr>
        <p:txBody>
          <a:bodyPr wrap="none" rtlCol="0">
            <a:spAutoFit/>
          </a:bodyPr>
          <a:lstStyle/>
          <a:p>
            <a:r>
              <a:rPr lang="en-US" altLang="zh-CN" sz="1400" smtClean="0">
                <a:solidFill>
                  <a:srgbClr val="404040"/>
                </a:solidFill>
              </a:rPr>
              <a:t>3</a:t>
            </a:r>
            <a:endParaRPr lang="zh-CN" altLang="en-US" sz="1400">
              <a:solidFill>
                <a:srgbClr val="404040"/>
              </a:solidFill>
            </a:endParaRPr>
          </a:p>
        </p:txBody>
      </p:sp>
      <p:sp>
        <p:nvSpPr>
          <p:cNvPr id="34" name="TextBox 33"/>
          <p:cNvSpPr txBox="1"/>
          <p:nvPr/>
        </p:nvSpPr>
        <p:spPr>
          <a:xfrm>
            <a:off x="9459213" y="5278239"/>
            <a:ext cx="276038" cy="307777"/>
          </a:xfrm>
          <a:prstGeom prst="rect">
            <a:avLst/>
          </a:prstGeom>
          <a:noFill/>
        </p:spPr>
        <p:txBody>
          <a:bodyPr wrap="none" rtlCol="0">
            <a:spAutoFit/>
          </a:bodyPr>
          <a:lstStyle/>
          <a:p>
            <a:r>
              <a:rPr lang="en-US" altLang="zh-CN" sz="1400" smtClean="0">
                <a:solidFill>
                  <a:srgbClr val="404040"/>
                </a:solidFill>
              </a:rPr>
              <a:t>4</a:t>
            </a:r>
            <a:endParaRPr lang="zh-CN" altLang="en-US" sz="1400">
              <a:solidFill>
                <a:srgbClr val="404040"/>
              </a:solidFill>
            </a:endParaRPr>
          </a:p>
        </p:txBody>
      </p:sp>
      <p:sp>
        <p:nvSpPr>
          <p:cNvPr id="35" name="TextBox 34"/>
          <p:cNvSpPr txBox="1"/>
          <p:nvPr/>
        </p:nvSpPr>
        <p:spPr>
          <a:xfrm>
            <a:off x="10073576" y="5278239"/>
            <a:ext cx="276038" cy="307777"/>
          </a:xfrm>
          <a:prstGeom prst="rect">
            <a:avLst/>
          </a:prstGeom>
          <a:noFill/>
        </p:spPr>
        <p:txBody>
          <a:bodyPr wrap="none" rtlCol="0">
            <a:spAutoFit/>
          </a:bodyPr>
          <a:lstStyle/>
          <a:p>
            <a:r>
              <a:rPr lang="en-US" altLang="zh-CN" sz="1400" smtClean="0">
                <a:solidFill>
                  <a:srgbClr val="404040"/>
                </a:solidFill>
              </a:rPr>
              <a:t>5</a:t>
            </a:r>
            <a:endParaRPr lang="zh-CN" altLang="en-US" sz="1400">
              <a:solidFill>
                <a:srgbClr val="404040"/>
              </a:solidFill>
            </a:endParaRPr>
          </a:p>
        </p:txBody>
      </p:sp>
      <p:sp>
        <p:nvSpPr>
          <p:cNvPr id="36" name="TextBox 35"/>
          <p:cNvSpPr txBox="1"/>
          <p:nvPr/>
        </p:nvSpPr>
        <p:spPr>
          <a:xfrm>
            <a:off x="10687938" y="5278239"/>
            <a:ext cx="276038" cy="307777"/>
          </a:xfrm>
          <a:prstGeom prst="rect">
            <a:avLst/>
          </a:prstGeom>
          <a:noFill/>
        </p:spPr>
        <p:txBody>
          <a:bodyPr wrap="none" rtlCol="0">
            <a:spAutoFit/>
          </a:bodyPr>
          <a:lstStyle/>
          <a:p>
            <a:r>
              <a:rPr lang="en-US" altLang="zh-CN" sz="1400" smtClean="0">
                <a:solidFill>
                  <a:srgbClr val="404040"/>
                </a:solidFill>
              </a:rPr>
              <a:t>6</a:t>
            </a:r>
            <a:endParaRPr lang="zh-CN" altLang="en-US" sz="1400">
              <a:solidFill>
                <a:srgbClr val="404040"/>
              </a:solidFill>
            </a:endParaRPr>
          </a:p>
        </p:txBody>
      </p:sp>
      <p:sp>
        <p:nvSpPr>
          <p:cNvPr id="37" name="TextBox 36"/>
          <p:cNvSpPr txBox="1"/>
          <p:nvPr/>
        </p:nvSpPr>
        <p:spPr>
          <a:xfrm>
            <a:off x="6229920" y="2242342"/>
            <a:ext cx="829073" cy="307777"/>
          </a:xfrm>
          <a:prstGeom prst="rect">
            <a:avLst/>
          </a:prstGeom>
          <a:noFill/>
        </p:spPr>
        <p:txBody>
          <a:bodyPr wrap="none" rtlCol="0">
            <a:spAutoFit/>
          </a:bodyPr>
          <a:lstStyle/>
          <a:p>
            <a:r>
              <a:rPr lang="zh-CN" altLang="en-US" sz="1400" smtClean="0">
                <a:solidFill>
                  <a:srgbClr val="404040"/>
                </a:solidFill>
                <a:latin typeface="微软雅黑" panose="020B0503020204020204" pitchFamily="34" charset="-122"/>
                <a:ea typeface="微软雅黑" panose="020B0503020204020204" pitchFamily="34" charset="-122"/>
              </a:rPr>
              <a:t>第</a:t>
            </a:r>
            <a:r>
              <a:rPr lang="en-US" altLang="zh-CN" sz="1400" smtClean="0">
                <a:solidFill>
                  <a:srgbClr val="404040"/>
                </a:solidFill>
                <a:latin typeface="微软雅黑" panose="020B0503020204020204" pitchFamily="34" charset="-122"/>
                <a:ea typeface="微软雅黑" panose="020B0503020204020204" pitchFamily="34" charset="-122"/>
              </a:rPr>
              <a:t>1</a:t>
            </a:r>
            <a:r>
              <a:rPr lang="zh-CN" altLang="en-US" sz="1400" smtClean="0">
                <a:solidFill>
                  <a:srgbClr val="404040"/>
                </a:solidFill>
                <a:latin typeface="微软雅黑" panose="020B0503020204020204" pitchFamily="34" charset="-122"/>
                <a:ea typeface="微软雅黑" panose="020B0503020204020204" pitchFamily="34" charset="-122"/>
              </a:rPr>
              <a:t>季度</a:t>
            </a:r>
            <a:endParaRPr lang="zh-CN" altLang="en-US" sz="1400">
              <a:solidFill>
                <a:srgbClr val="40404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229920" y="3073201"/>
            <a:ext cx="829073" cy="307777"/>
          </a:xfrm>
          <a:prstGeom prst="rect">
            <a:avLst/>
          </a:prstGeom>
          <a:noFill/>
        </p:spPr>
        <p:txBody>
          <a:bodyPr wrap="none" rtlCol="0">
            <a:spAutoFit/>
          </a:bodyPr>
          <a:lstStyle/>
          <a:p>
            <a:r>
              <a:rPr lang="zh-CN" altLang="en-US" sz="1400" smtClean="0">
                <a:solidFill>
                  <a:srgbClr val="404040"/>
                </a:solidFill>
                <a:latin typeface="微软雅黑" panose="020B0503020204020204" pitchFamily="34" charset="-122"/>
                <a:ea typeface="微软雅黑" panose="020B0503020204020204" pitchFamily="34" charset="-122"/>
              </a:rPr>
              <a:t>第</a:t>
            </a:r>
            <a:r>
              <a:rPr lang="en-US" altLang="zh-CN" sz="1400" smtClean="0">
                <a:solidFill>
                  <a:srgbClr val="404040"/>
                </a:solidFill>
                <a:latin typeface="微软雅黑" panose="020B0503020204020204" pitchFamily="34" charset="-122"/>
                <a:ea typeface="微软雅黑" panose="020B0503020204020204" pitchFamily="34" charset="-122"/>
              </a:rPr>
              <a:t>2</a:t>
            </a:r>
            <a:r>
              <a:rPr lang="zh-CN" altLang="en-US" sz="1400" smtClean="0">
                <a:solidFill>
                  <a:srgbClr val="404040"/>
                </a:solidFill>
                <a:latin typeface="微软雅黑" panose="020B0503020204020204" pitchFamily="34" charset="-122"/>
                <a:ea typeface="微软雅黑" panose="020B0503020204020204" pitchFamily="34" charset="-122"/>
              </a:rPr>
              <a:t>季度</a:t>
            </a:r>
            <a:endParaRPr lang="zh-CN" altLang="en-US" sz="1400">
              <a:solidFill>
                <a:srgbClr val="40404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229920" y="3893938"/>
            <a:ext cx="829073" cy="307777"/>
          </a:xfrm>
          <a:prstGeom prst="rect">
            <a:avLst/>
          </a:prstGeom>
          <a:noFill/>
        </p:spPr>
        <p:txBody>
          <a:bodyPr wrap="none" rtlCol="0">
            <a:spAutoFit/>
          </a:bodyPr>
          <a:lstStyle/>
          <a:p>
            <a:r>
              <a:rPr lang="zh-CN" altLang="en-US" sz="1400" smtClean="0">
                <a:solidFill>
                  <a:srgbClr val="404040"/>
                </a:solidFill>
                <a:latin typeface="微软雅黑" panose="020B0503020204020204" pitchFamily="34" charset="-122"/>
                <a:ea typeface="微软雅黑" panose="020B0503020204020204" pitchFamily="34" charset="-122"/>
              </a:rPr>
              <a:t>第</a:t>
            </a:r>
            <a:r>
              <a:rPr lang="en-US" altLang="zh-CN" sz="1400" smtClean="0">
                <a:solidFill>
                  <a:srgbClr val="404040"/>
                </a:solidFill>
                <a:latin typeface="微软雅黑" panose="020B0503020204020204" pitchFamily="34" charset="-122"/>
                <a:ea typeface="微软雅黑" panose="020B0503020204020204" pitchFamily="34" charset="-122"/>
              </a:rPr>
              <a:t>3</a:t>
            </a:r>
            <a:r>
              <a:rPr lang="zh-CN" altLang="en-US" sz="1400" smtClean="0">
                <a:solidFill>
                  <a:srgbClr val="404040"/>
                </a:solidFill>
                <a:latin typeface="微软雅黑" panose="020B0503020204020204" pitchFamily="34" charset="-122"/>
                <a:ea typeface="微软雅黑" panose="020B0503020204020204" pitchFamily="34" charset="-122"/>
              </a:rPr>
              <a:t>季度</a:t>
            </a:r>
            <a:endParaRPr lang="zh-CN" altLang="en-US" sz="1400">
              <a:solidFill>
                <a:srgbClr val="40404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229920" y="4697213"/>
            <a:ext cx="829073" cy="307777"/>
          </a:xfrm>
          <a:prstGeom prst="rect">
            <a:avLst/>
          </a:prstGeom>
          <a:noFill/>
        </p:spPr>
        <p:txBody>
          <a:bodyPr wrap="none" rtlCol="0">
            <a:spAutoFit/>
          </a:bodyPr>
          <a:lstStyle/>
          <a:p>
            <a:r>
              <a:rPr lang="zh-CN" altLang="en-US" sz="1400" smtClean="0">
                <a:solidFill>
                  <a:srgbClr val="404040"/>
                </a:solidFill>
                <a:latin typeface="微软雅黑" panose="020B0503020204020204" pitchFamily="34" charset="-122"/>
                <a:ea typeface="微软雅黑" panose="020B0503020204020204" pitchFamily="34" charset="-122"/>
              </a:rPr>
              <a:t>第</a:t>
            </a:r>
            <a:r>
              <a:rPr lang="en-US" altLang="zh-CN" sz="1400" smtClean="0">
                <a:solidFill>
                  <a:srgbClr val="404040"/>
                </a:solidFill>
                <a:latin typeface="微软雅黑" panose="020B0503020204020204" pitchFamily="34" charset="-122"/>
                <a:ea typeface="微软雅黑" panose="020B0503020204020204" pitchFamily="34" charset="-122"/>
              </a:rPr>
              <a:t>4</a:t>
            </a:r>
            <a:r>
              <a:rPr lang="zh-CN" altLang="en-US" sz="1400" smtClean="0">
                <a:solidFill>
                  <a:srgbClr val="404040"/>
                </a:solidFill>
                <a:latin typeface="微软雅黑" panose="020B0503020204020204" pitchFamily="34" charset="-122"/>
                <a:ea typeface="微软雅黑" panose="020B0503020204020204" pitchFamily="34" charset="-122"/>
              </a:rPr>
              <a:t>季度</a:t>
            </a:r>
            <a:endParaRPr lang="zh-CN" altLang="en-US" sz="1400">
              <a:solidFill>
                <a:srgbClr val="40404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645972" y="2463632"/>
            <a:ext cx="3061682" cy="549061"/>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2645972" y="2065467"/>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3" name="TextBox 42"/>
          <p:cNvSpPr txBox="1"/>
          <p:nvPr/>
        </p:nvSpPr>
        <p:spPr>
          <a:xfrm>
            <a:off x="2645972" y="3694537"/>
            <a:ext cx="3061682" cy="549061"/>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645972" y="3296372"/>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5" name="TextBox 44"/>
          <p:cNvSpPr txBox="1"/>
          <p:nvPr/>
        </p:nvSpPr>
        <p:spPr>
          <a:xfrm>
            <a:off x="2645972" y="4887629"/>
            <a:ext cx="3061682" cy="549061"/>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645972" y="4489464"/>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par>
                          <p:cTn id="74" fill="hold">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childTnLst>
                          </p:cTn>
                        </p:par>
                        <p:par>
                          <p:cTn id="104" fill="hold">
                            <p:stCondLst>
                              <p:cond delay="5000"/>
                            </p:stCondLst>
                            <p:childTnLst>
                              <p:par>
                                <p:cTn id="105" presetID="55" presetClass="entr" presetSubtype="0"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ppt_w</p:attrName>
                                        </p:attrNameLst>
                                      </p:cBhvr>
                                      <p:tavLst>
                                        <p:tav tm="0">
                                          <p:val>
                                            <p:strVal val="#ppt_w*0.70"/>
                                          </p:val>
                                        </p:tav>
                                        <p:tav tm="100000">
                                          <p:val>
                                            <p:strVal val="#ppt_w"/>
                                          </p:val>
                                        </p:tav>
                                      </p:tavLst>
                                    </p:anim>
                                    <p:anim calcmode="lin" valueType="num">
                                      <p:cBhvr>
                                        <p:cTn id="108" dur="500" fill="hold"/>
                                        <p:tgtEl>
                                          <p:spTgt spid="12"/>
                                        </p:tgtEl>
                                        <p:attrNameLst>
                                          <p:attrName>ppt_h</p:attrName>
                                        </p:attrNameLst>
                                      </p:cBhvr>
                                      <p:tavLst>
                                        <p:tav tm="0">
                                          <p:val>
                                            <p:strVal val="#ppt_h"/>
                                          </p:val>
                                        </p:tav>
                                        <p:tav tm="100000">
                                          <p:val>
                                            <p:strVal val="#ppt_h"/>
                                          </p:val>
                                        </p:tav>
                                      </p:tavLst>
                                    </p:anim>
                                    <p:animEffect transition="in" filter="fade">
                                      <p:cBhvr>
                                        <p:cTn id="109" dur="500"/>
                                        <p:tgtEl>
                                          <p:spTgt spid="12"/>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strVal val="#ppt_w*0.70"/>
                                          </p:val>
                                        </p:tav>
                                        <p:tav tm="100000">
                                          <p:val>
                                            <p:strVal val="#ppt_w"/>
                                          </p:val>
                                        </p:tav>
                                      </p:tavLst>
                                    </p:anim>
                                    <p:anim calcmode="lin" valueType="num">
                                      <p:cBhvr>
                                        <p:cTn id="113" dur="500" fill="hold"/>
                                        <p:tgtEl>
                                          <p:spTgt spid="13"/>
                                        </p:tgtEl>
                                        <p:attrNameLst>
                                          <p:attrName>ppt_h</p:attrName>
                                        </p:attrNameLst>
                                      </p:cBhvr>
                                      <p:tavLst>
                                        <p:tav tm="0">
                                          <p:val>
                                            <p:strVal val="#ppt_h"/>
                                          </p:val>
                                        </p:tav>
                                        <p:tav tm="100000">
                                          <p:val>
                                            <p:strVal val="#ppt_h"/>
                                          </p:val>
                                        </p:tav>
                                      </p:tavLst>
                                    </p:anim>
                                    <p:animEffect transition="in" filter="fade">
                                      <p:cBhvr>
                                        <p:cTn id="114" dur="500"/>
                                        <p:tgtEl>
                                          <p:spTgt spid="13"/>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ppt_w</p:attrName>
                                        </p:attrNameLst>
                                      </p:cBhvr>
                                      <p:tavLst>
                                        <p:tav tm="0">
                                          <p:val>
                                            <p:strVal val="#ppt_w*0.70"/>
                                          </p:val>
                                        </p:tav>
                                        <p:tav tm="100000">
                                          <p:val>
                                            <p:strVal val="#ppt_w"/>
                                          </p:val>
                                        </p:tav>
                                      </p:tavLst>
                                    </p:anim>
                                    <p:anim calcmode="lin" valueType="num">
                                      <p:cBhvr>
                                        <p:cTn id="118" dur="500" fill="hold"/>
                                        <p:tgtEl>
                                          <p:spTgt spid="15"/>
                                        </p:tgtEl>
                                        <p:attrNameLst>
                                          <p:attrName>ppt_h</p:attrName>
                                        </p:attrNameLst>
                                      </p:cBhvr>
                                      <p:tavLst>
                                        <p:tav tm="0">
                                          <p:val>
                                            <p:strVal val="#ppt_h"/>
                                          </p:val>
                                        </p:tav>
                                        <p:tav tm="100000">
                                          <p:val>
                                            <p:strVal val="#ppt_h"/>
                                          </p:val>
                                        </p:tav>
                                      </p:tavLst>
                                    </p:anim>
                                    <p:animEffect transition="in" filter="fade">
                                      <p:cBhvr>
                                        <p:cTn id="119" dur="500"/>
                                        <p:tgtEl>
                                          <p:spTgt spid="1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500"/>
                                        <p:tgtEl>
                                          <p:spTgt spid="1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par>
                          <p:cTn id="129" fill="hold">
                            <p:stCondLst>
                              <p:cond delay="5500"/>
                            </p:stCondLst>
                            <p:childTnLst>
                              <p:par>
                                <p:cTn id="130" presetID="22" presetClass="entr" presetSubtype="8"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wipe(left)">
                                      <p:cBhvr>
                                        <p:cTn id="132" dur="500"/>
                                        <p:tgtEl>
                                          <p:spTgt spid="4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left)">
                                      <p:cBhvr>
                                        <p:cTn id="135" dur="500"/>
                                        <p:tgtEl>
                                          <p:spTgt spid="41"/>
                                        </p:tgtEl>
                                      </p:cBhvr>
                                    </p:animEffect>
                                  </p:childTnLst>
                                </p:cTn>
                              </p:par>
                            </p:childTnLst>
                          </p:cTn>
                        </p:par>
                        <p:par>
                          <p:cTn id="136" fill="hold">
                            <p:stCondLst>
                              <p:cond delay="6000"/>
                            </p:stCondLst>
                            <p:childTnLst>
                              <p:par>
                                <p:cTn id="137" presetID="22" presetClass="entr" presetSubtype="8"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wipe(left)">
                                      <p:cBhvr>
                                        <p:cTn id="139" dur="500"/>
                                        <p:tgtEl>
                                          <p:spTgt spid="44"/>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wipe(left)">
                                      <p:cBhvr>
                                        <p:cTn id="142" dur="500"/>
                                        <p:tgtEl>
                                          <p:spTgt spid="43"/>
                                        </p:tgtEl>
                                      </p:cBhvr>
                                    </p:animEffect>
                                  </p:childTnLst>
                                </p:cTn>
                              </p:par>
                            </p:childTnLst>
                          </p:cTn>
                        </p:par>
                        <p:par>
                          <p:cTn id="143" fill="hold">
                            <p:stCondLst>
                              <p:cond delay="6500"/>
                            </p:stCondLst>
                            <p:childTnLst>
                              <p:par>
                                <p:cTn id="144" presetID="22" presetClass="entr" presetSubtype="8" fill="hold" grpId="0" nodeType="after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wipe(left)">
                                      <p:cBhvr>
                                        <p:cTn id="146" dur="500"/>
                                        <p:tgtEl>
                                          <p:spTgt spid="46"/>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wipe(left)">
                                      <p:cBhvr>
                                        <p:cTn id="1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97045" y="1977807"/>
            <a:ext cx="4320480" cy="144016"/>
            <a:chOff x="1507396" y="1628800"/>
            <a:chExt cx="4320480" cy="144016"/>
          </a:xfrm>
        </p:grpSpPr>
        <p:cxnSp>
          <p:nvCxnSpPr>
            <p:cNvPr id="5" name="直接连接符 4"/>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372887" y="1977807"/>
            <a:ext cx="4320480" cy="144016"/>
            <a:chOff x="1507396" y="1628800"/>
            <a:chExt cx="4320480" cy="144016"/>
          </a:xfrm>
        </p:grpSpPr>
        <p:cxnSp>
          <p:nvCxnSpPr>
            <p:cNvPr id="17" name="直接连接符 16"/>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627804"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155368"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20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675315"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30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195262"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715209"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235156"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60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755103"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275050"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794997"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270060" y="1700808"/>
            <a:ext cx="453970"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192914"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670839"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20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7150892"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30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7630945"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110998"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8591051"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60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9071104"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9551157"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0031210" y="1700808"/>
            <a:ext cx="364202"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0466382" y="1700808"/>
            <a:ext cx="453970" cy="276999"/>
          </a:xfrm>
          <a:prstGeom prst="rect">
            <a:avLst/>
          </a:prstGeom>
          <a:noFill/>
        </p:spPr>
        <p:txBody>
          <a:bodyPr wrap="none" rtlCol="0">
            <a:spAutoFit/>
          </a:bodyPr>
          <a:lstStyle/>
          <a:p>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五边形 48"/>
          <p:cNvSpPr/>
          <p:nvPr/>
        </p:nvSpPr>
        <p:spPr>
          <a:xfrm flipH="1">
            <a:off x="2639251" y="2447910"/>
            <a:ext cx="3178273"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边形 49"/>
          <p:cNvSpPr/>
          <p:nvPr/>
        </p:nvSpPr>
        <p:spPr>
          <a:xfrm flipH="1">
            <a:off x="3862891" y="2999971"/>
            <a:ext cx="1954633"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边形 50"/>
          <p:cNvSpPr/>
          <p:nvPr/>
        </p:nvSpPr>
        <p:spPr>
          <a:xfrm flipH="1">
            <a:off x="3119305" y="3552032"/>
            <a:ext cx="2698220"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五边形 51"/>
          <p:cNvSpPr/>
          <p:nvPr/>
        </p:nvSpPr>
        <p:spPr>
          <a:xfrm flipH="1">
            <a:off x="1528098" y="4104093"/>
            <a:ext cx="4289427"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边形 52"/>
          <p:cNvSpPr/>
          <p:nvPr/>
        </p:nvSpPr>
        <p:spPr>
          <a:xfrm flipH="1">
            <a:off x="2275050" y="4656154"/>
            <a:ext cx="3542475"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边形 53"/>
          <p:cNvSpPr/>
          <p:nvPr/>
        </p:nvSpPr>
        <p:spPr>
          <a:xfrm flipH="1">
            <a:off x="3417257" y="5208215"/>
            <a:ext cx="2400268"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边形 54"/>
          <p:cNvSpPr/>
          <p:nvPr/>
        </p:nvSpPr>
        <p:spPr>
          <a:xfrm flipH="1">
            <a:off x="4377363" y="5760749"/>
            <a:ext cx="1440162" cy="324000"/>
          </a:xfrm>
          <a:prstGeom prst="homePlat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2003180" y="2456021"/>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202921" y="3008707"/>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487269" y="3560379"/>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53306" y="4104093"/>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705000" y="4664265"/>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2755103" y="5216951"/>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3707146" y="5768623"/>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五边形 62"/>
          <p:cNvSpPr/>
          <p:nvPr/>
        </p:nvSpPr>
        <p:spPr>
          <a:xfrm>
            <a:off x="6372887" y="2447910"/>
            <a:ext cx="1622260"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边形 63"/>
          <p:cNvSpPr/>
          <p:nvPr/>
        </p:nvSpPr>
        <p:spPr>
          <a:xfrm>
            <a:off x="6372887" y="2999971"/>
            <a:ext cx="3062419"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边形 64"/>
          <p:cNvSpPr/>
          <p:nvPr/>
        </p:nvSpPr>
        <p:spPr>
          <a:xfrm>
            <a:off x="6372887" y="3552032"/>
            <a:ext cx="1920212"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五边形 65"/>
          <p:cNvSpPr/>
          <p:nvPr/>
        </p:nvSpPr>
        <p:spPr>
          <a:xfrm>
            <a:off x="6372886" y="4104093"/>
            <a:ext cx="4093495"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五边形 66"/>
          <p:cNvSpPr/>
          <p:nvPr/>
        </p:nvSpPr>
        <p:spPr>
          <a:xfrm>
            <a:off x="6372887" y="4656154"/>
            <a:ext cx="3360371"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五边形 67"/>
          <p:cNvSpPr/>
          <p:nvPr/>
        </p:nvSpPr>
        <p:spPr>
          <a:xfrm>
            <a:off x="6372887" y="5208215"/>
            <a:ext cx="3658323"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边形 68"/>
          <p:cNvSpPr/>
          <p:nvPr/>
        </p:nvSpPr>
        <p:spPr>
          <a:xfrm>
            <a:off x="6372887" y="5760749"/>
            <a:ext cx="2880318" cy="324000"/>
          </a:xfrm>
          <a:prstGeom prst="homePlate">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8079546" y="2456021"/>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9511907" y="3008707"/>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8359779" y="3560379"/>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0466382" y="4104093"/>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9806760" y="4664265"/>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0071931" y="5216951"/>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9371620" y="5768623"/>
            <a:ext cx="543739" cy="307777"/>
          </a:xfrm>
          <a:prstGeom prst="rect">
            <a:avLst/>
          </a:prstGeom>
          <a:noFill/>
        </p:spPr>
        <p:txBody>
          <a:bodyPr wrap="non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912303" y="2409855"/>
            <a:ext cx="365806"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912303" y="2961916"/>
            <a:ext cx="344966"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12303" y="3513977"/>
            <a:ext cx="356188"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12303" y="4066038"/>
            <a:ext cx="380232"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912303" y="4618099"/>
            <a:ext cx="325730"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5912303" y="5170160"/>
            <a:ext cx="325730"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5912303" y="5722223"/>
            <a:ext cx="375424" cy="400110"/>
          </a:xfrm>
          <a:prstGeom prst="rect">
            <a:avLst/>
          </a:prstGeom>
          <a:noFill/>
        </p:spPr>
        <p:txBody>
          <a:bodyPr wrap="none" rtlCol="0">
            <a:spAutoFit/>
          </a:bodyPr>
          <a:lstStyle/>
          <a:p>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ppt_x</p:attrName>
                                        </p:attrNameLst>
                                      </p:cBhvr>
                                      <p:tavLst>
                                        <p:tav tm="0">
                                          <p:val>
                                            <p:strVal val="#ppt_x"/>
                                          </p:val>
                                        </p:tav>
                                        <p:tav tm="100000">
                                          <p:val>
                                            <p:strVal val="#ppt_x"/>
                                          </p:val>
                                        </p:tav>
                                      </p:tavLst>
                                    </p:anim>
                                    <p:anim calcmode="lin" valueType="num">
                                      <p:cBhvr>
                                        <p:cTn id="85" dur="1000" fill="hold"/>
                                        <p:tgtEl>
                                          <p:spTgt spid="4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1000"/>
                                        <p:tgtEl>
                                          <p:spTgt spid="45"/>
                                        </p:tgtEl>
                                      </p:cBhvr>
                                    </p:animEffect>
                                    <p:anim calcmode="lin" valueType="num">
                                      <p:cBhvr>
                                        <p:cTn id="99" dur="1000" fill="hold"/>
                                        <p:tgtEl>
                                          <p:spTgt spid="45"/>
                                        </p:tgtEl>
                                        <p:attrNameLst>
                                          <p:attrName>ppt_x</p:attrName>
                                        </p:attrNameLst>
                                      </p:cBhvr>
                                      <p:tavLst>
                                        <p:tav tm="0">
                                          <p:val>
                                            <p:strVal val="#ppt_x"/>
                                          </p:val>
                                        </p:tav>
                                        <p:tav tm="100000">
                                          <p:val>
                                            <p:strVal val="#ppt_x"/>
                                          </p:val>
                                        </p:tav>
                                      </p:tavLst>
                                    </p:anim>
                                    <p:anim calcmode="lin" valueType="num">
                                      <p:cBhvr>
                                        <p:cTn id="100" dur="1000" fill="hold"/>
                                        <p:tgtEl>
                                          <p:spTgt spid="4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1000"/>
                                        <p:tgtEl>
                                          <p:spTgt spid="46"/>
                                        </p:tgtEl>
                                      </p:cBhvr>
                                    </p:animEffect>
                                    <p:anim calcmode="lin" valueType="num">
                                      <p:cBhvr>
                                        <p:cTn id="104" dur="1000" fill="hold"/>
                                        <p:tgtEl>
                                          <p:spTgt spid="46"/>
                                        </p:tgtEl>
                                        <p:attrNameLst>
                                          <p:attrName>ppt_x</p:attrName>
                                        </p:attrNameLst>
                                      </p:cBhvr>
                                      <p:tavLst>
                                        <p:tav tm="0">
                                          <p:val>
                                            <p:strVal val="#ppt_x"/>
                                          </p:val>
                                        </p:tav>
                                        <p:tav tm="100000">
                                          <p:val>
                                            <p:strVal val="#ppt_x"/>
                                          </p:val>
                                        </p:tav>
                                      </p:tavLst>
                                    </p:anim>
                                    <p:anim calcmode="lin" valueType="num">
                                      <p:cBhvr>
                                        <p:cTn id="105" dur="1000" fill="hold"/>
                                        <p:tgtEl>
                                          <p:spTgt spid="46"/>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1000"/>
                                        <p:tgtEl>
                                          <p:spTgt spid="47"/>
                                        </p:tgtEl>
                                      </p:cBhvr>
                                    </p:animEffect>
                                    <p:anim calcmode="lin" valueType="num">
                                      <p:cBhvr>
                                        <p:cTn id="109" dur="1000" fill="hold"/>
                                        <p:tgtEl>
                                          <p:spTgt spid="47"/>
                                        </p:tgtEl>
                                        <p:attrNameLst>
                                          <p:attrName>ppt_x</p:attrName>
                                        </p:attrNameLst>
                                      </p:cBhvr>
                                      <p:tavLst>
                                        <p:tav tm="0">
                                          <p:val>
                                            <p:strVal val="#ppt_x"/>
                                          </p:val>
                                        </p:tav>
                                        <p:tav tm="100000">
                                          <p:val>
                                            <p:strVal val="#ppt_x"/>
                                          </p:val>
                                        </p:tav>
                                      </p:tavLst>
                                    </p:anim>
                                    <p:anim calcmode="lin" valueType="num">
                                      <p:cBhvr>
                                        <p:cTn id="110" dur="1000" fill="hold"/>
                                        <p:tgtEl>
                                          <p:spTgt spid="47"/>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1000"/>
                                        <p:tgtEl>
                                          <p:spTgt spid="48"/>
                                        </p:tgtEl>
                                      </p:cBhvr>
                                    </p:animEffect>
                                    <p:anim calcmode="lin" valueType="num">
                                      <p:cBhvr>
                                        <p:cTn id="114" dur="1000" fill="hold"/>
                                        <p:tgtEl>
                                          <p:spTgt spid="48"/>
                                        </p:tgtEl>
                                        <p:attrNameLst>
                                          <p:attrName>ppt_x</p:attrName>
                                        </p:attrNameLst>
                                      </p:cBhvr>
                                      <p:tavLst>
                                        <p:tav tm="0">
                                          <p:val>
                                            <p:strVal val="#ppt_x"/>
                                          </p:val>
                                        </p:tav>
                                        <p:tav tm="100000">
                                          <p:val>
                                            <p:strVal val="#ppt_x"/>
                                          </p:val>
                                        </p:tav>
                                      </p:tavLst>
                                    </p:anim>
                                    <p:anim calcmode="lin" valueType="num">
                                      <p:cBhvr>
                                        <p:cTn id="1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decel="100000" fill="hold" grpId="0" nodeType="click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additive="base">
                                        <p:cTn id="120" dur="500" fill="hold"/>
                                        <p:tgtEl>
                                          <p:spTgt spid="77"/>
                                        </p:tgtEl>
                                        <p:attrNameLst>
                                          <p:attrName>ppt_x</p:attrName>
                                        </p:attrNameLst>
                                      </p:cBhvr>
                                      <p:tavLst>
                                        <p:tav tm="0">
                                          <p:val>
                                            <p:strVal val="#ppt_x"/>
                                          </p:val>
                                        </p:tav>
                                        <p:tav tm="100000">
                                          <p:val>
                                            <p:strVal val="#ppt_x"/>
                                          </p:val>
                                        </p:tav>
                                      </p:tavLst>
                                    </p:anim>
                                    <p:anim calcmode="lin" valueType="num">
                                      <p:cBhvr additive="base">
                                        <p:cTn id="121" dur="500" fill="hold"/>
                                        <p:tgtEl>
                                          <p:spTgt spid="77"/>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 calcmode="lin" valueType="num">
                                      <p:cBhvr additive="base">
                                        <p:cTn id="124" dur="500" fill="hold"/>
                                        <p:tgtEl>
                                          <p:spTgt spid="78"/>
                                        </p:tgtEl>
                                        <p:attrNameLst>
                                          <p:attrName>ppt_x</p:attrName>
                                        </p:attrNameLst>
                                      </p:cBhvr>
                                      <p:tavLst>
                                        <p:tav tm="0">
                                          <p:val>
                                            <p:strVal val="#ppt_x"/>
                                          </p:val>
                                        </p:tav>
                                        <p:tav tm="100000">
                                          <p:val>
                                            <p:strVal val="#ppt_x"/>
                                          </p:val>
                                        </p:tav>
                                      </p:tavLst>
                                    </p:anim>
                                    <p:anim calcmode="lin" valueType="num">
                                      <p:cBhvr additive="base">
                                        <p:cTn id="125" dur="500" fill="hold"/>
                                        <p:tgtEl>
                                          <p:spTgt spid="78"/>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79"/>
                                        </p:tgtEl>
                                        <p:attrNameLst>
                                          <p:attrName>style.visibility</p:attrName>
                                        </p:attrNameLst>
                                      </p:cBhvr>
                                      <p:to>
                                        <p:strVal val="visible"/>
                                      </p:to>
                                    </p:set>
                                    <p:anim calcmode="lin" valueType="num">
                                      <p:cBhvr additive="base">
                                        <p:cTn id="128" dur="500" fill="hold"/>
                                        <p:tgtEl>
                                          <p:spTgt spid="79"/>
                                        </p:tgtEl>
                                        <p:attrNameLst>
                                          <p:attrName>ppt_x</p:attrName>
                                        </p:attrNameLst>
                                      </p:cBhvr>
                                      <p:tavLst>
                                        <p:tav tm="0">
                                          <p:val>
                                            <p:strVal val="#ppt_x"/>
                                          </p:val>
                                        </p:tav>
                                        <p:tav tm="100000">
                                          <p:val>
                                            <p:strVal val="#ppt_x"/>
                                          </p:val>
                                        </p:tav>
                                      </p:tavLst>
                                    </p:anim>
                                    <p:anim calcmode="lin" valueType="num">
                                      <p:cBhvr additive="base">
                                        <p:cTn id="129" dur="500" fill="hold"/>
                                        <p:tgtEl>
                                          <p:spTgt spid="79"/>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80"/>
                                        </p:tgtEl>
                                        <p:attrNameLst>
                                          <p:attrName>style.visibility</p:attrName>
                                        </p:attrNameLst>
                                      </p:cBhvr>
                                      <p:to>
                                        <p:strVal val="visible"/>
                                      </p:to>
                                    </p:set>
                                    <p:anim calcmode="lin" valueType="num">
                                      <p:cBhvr additive="base">
                                        <p:cTn id="132" dur="500" fill="hold"/>
                                        <p:tgtEl>
                                          <p:spTgt spid="80"/>
                                        </p:tgtEl>
                                        <p:attrNameLst>
                                          <p:attrName>ppt_x</p:attrName>
                                        </p:attrNameLst>
                                      </p:cBhvr>
                                      <p:tavLst>
                                        <p:tav tm="0">
                                          <p:val>
                                            <p:strVal val="#ppt_x"/>
                                          </p:val>
                                        </p:tav>
                                        <p:tav tm="100000">
                                          <p:val>
                                            <p:strVal val="#ppt_x"/>
                                          </p:val>
                                        </p:tav>
                                      </p:tavLst>
                                    </p:anim>
                                    <p:anim calcmode="lin" valueType="num">
                                      <p:cBhvr additive="base">
                                        <p:cTn id="133" dur="500" fill="hold"/>
                                        <p:tgtEl>
                                          <p:spTgt spid="80"/>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 calcmode="lin" valueType="num">
                                      <p:cBhvr additive="base">
                                        <p:cTn id="136" dur="500" fill="hold"/>
                                        <p:tgtEl>
                                          <p:spTgt spid="81"/>
                                        </p:tgtEl>
                                        <p:attrNameLst>
                                          <p:attrName>ppt_x</p:attrName>
                                        </p:attrNameLst>
                                      </p:cBhvr>
                                      <p:tavLst>
                                        <p:tav tm="0">
                                          <p:val>
                                            <p:strVal val="#ppt_x"/>
                                          </p:val>
                                        </p:tav>
                                        <p:tav tm="100000">
                                          <p:val>
                                            <p:strVal val="#ppt_x"/>
                                          </p:val>
                                        </p:tav>
                                      </p:tavLst>
                                    </p:anim>
                                    <p:anim calcmode="lin" valueType="num">
                                      <p:cBhvr additive="base">
                                        <p:cTn id="137" dur="500" fill="hold"/>
                                        <p:tgtEl>
                                          <p:spTgt spid="81"/>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82"/>
                                        </p:tgtEl>
                                        <p:attrNameLst>
                                          <p:attrName>style.visibility</p:attrName>
                                        </p:attrNameLst>
                                      </p:cBhvr>
                                      <p:to>
                                        <p:strVal val="visible"/>
                                      </p:to>
                                    </p:set>
                                    <p:anim calcmode="lin" valueType="num">
                                      <p:cBhvr additive="base">
                                        <p:cTn id="140" dur="500" fill="hold"/>
                                        <p:tgtEl>
                                          <p:spTgt spid="82"/>
                                        </p:tgtEl>
                                        <p:attrNameLst>
                                          <p:attrName>ppt_x</p:attrName>
                                        </p:attrNameLst>
                                      </p:cBhvr>
                                      <p:tavLst>
                                        <p:tav tm="0">
                                          <p:val>
                                            <p:strVal val="#ppt_x"/>
                                          </p:val>
                                        </p:tav>
                                        <p:tav tm="100000">
                                          <p:val>
                                            <p:strVal val="#ppt_x"/>
                                          </p:val>
                                        </p:tav>
                                      </p:tavLst>
                                    </p:anim>
                                    <p:anim calcmode="lin" valueType="num">
                                      <p:cBhvr additive="base">
                                        <p:cTn id="141" dur="500" fill="hold"/>
                                        <p:tgtEl>
                                          <p:spTgt spid="82"/>
                                        </p:tgtEl>
                                        <p:attrNameLst>
                                          <p:attrName>ppt_y</p:attrName>
                                        </p:attrNameLst>
                                      </p:cBhvr>
                                      <p:tavLst>
                                        <p:tav tm="0">
                                          <p:val>
                                            <p:strVal val="1+#ppt_h/2"/>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83"/>
                                        </p:tgtEl>
                                        <p:attrNameLst>
                                          <p:attrName>style.visibility</p:attrName>
                                        </p:attrNameLst>
                                      </p:cBhvr>
                                      <p:to>
                                        <p:strVal val="visible"/>
                                      </p:to>
                                    </p:set>
                                    <p:anim calcmode="lin" valueType="num">
                                      <p:cBhvr additive="base">
                                        <p:cTn id="144" dur="500" fill="hold"/>
                                        <p:tgtEl>
                                          <p:spTgt spid="83"/>
                                        </p:tgtEl>
                                        <p:attrNameLst>
                                          <p:attrName>ppt_x</p:attrName>
                                        </p:attrNameLst>
                                      </p:cBhvr>
                                      <p:tavLst>
                                        <p:tav tm="0">
                                          <p:val>
                                            <p:strVal val="#ppt_x"/>
                                          </p:val>
                                        </p:tav>
                                        <p:tav tm="100000">
                                          <p:val>
                                            <p:strVal val="#ppt_x"/>
                                          </p:val>
                                        </p:tav>
                                      </p:tavLst>
                                    </p:anim>
                                    <p:anim calcmode="lin" valueType="num">
                                      <p:cBhvr additive="base">
                                        <p:cTn id="145" dur="500" fill="hold"/>
                                        <p:tgtEl>
                                          <p:spTgt spid="83"/>
                                        </p:tgtEl>
                                        <p:attrNameLst>
                                          <p:attrName>ppt_y</p:attrName>
                                        </p:attrNameLst>
                                      </p:cBhvr>
                                      <p:tavLst>
                                        <p:tav tm="0">
                                          <p:val>
                                            <p:strVal val="1+#ppt_h/2"/>
                                          </p:val>
                                        </p:tav>
                                        <p:tav tm="100000">
                                          <p:val>
                                            <p:strVal val="#ppt_y"/>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wipe(left)">
                                      <p:cBhvr>
                                        <p:cTn id="149" dur="500"/>
                                        <p:tgtEl>
                                          <p:spTgt spid="63"/>
                                        </p:tgtEl>
                                      </p:cBhvr>
                                    </p:animEffect>
                                  </p:childTnLst>
                                </p:cTn>
                              </p:par>
                              <p:par>
                                <p:cTn id="150" presetID="22" presetClass="entr" presetSubtype="8" fill="hold" grpId="0" nodeType="withEffect">
                                  <p:stCondLst>
                                    <p:cond delay="100"/>
                                  </p:stCondLst>
                                  <p:childTnLst>
                                    <p:set>
                                      <p:cBhvr>
                                        <p:cTn id="151" dur="1" fill="hold">
                                          <p:stCondLst>
                                            <p:cond delay="0"/>
                                          </p:stCondLst>
                                        </p:cTn>
                                        <p:tgtEl>
                                          <p:spTgt spid="64"/>
                                        </p:tgtEl>
                                        <p:attrNameLst>
                                          <p:attrName>style.visibility</p:attrName>
                                        </p:attrNameLst>
                                      </p:cBhvr>
                                      <p:to>
                                        <p:strVal val="visible"/>
                                      </p:to>
                                    </p:set>
                                    <p:animEffect transition="in" filter="wipe(left)">
                                      <p:cBhvr>
                                        <p:cTn id="152" dur="500"/>
                                        <p:tgtEl>
                                          <p:spTgt spid="64"/>
                                        </p:tgtEl>
                                      </p:cBhvr>
                                    </p:animEffect>
                                  </p:childTnLst>
                                </p:cTn>
                              </p:par>
                              <p:par>
                                <p:cTn id="153" presetID="22" presetClass="entr" presetSubtype="8" fill="hold" grpId="0" nodeType="withEffect">
                                  <p:stCondLst>
                                    <p:cond delay="200"/>
                                  </p:stCondLst>
                                  <p:childTnLst>
                                    <p:set>
                                      <p:cBhvr>
                                        <p:cTn id="154" dur="1" fill="hold">
                                          <p:stCondLst>
                                            <p:cond delay="0"/>
                                          </p:stCondLst>
                                        </p:cTn>
                                        <p:tgtEl>
                                          <p:spTgt spid="65"/>
                                        </p:tgtEl>
                                        <p:attrNameLst>
                                          <p:attrName>style.visibility</p:attrName>
                                        </p:attrNameLst>
                                      </p:cBhvr>
                                      <p:to>
                                        <p:strVal val="visible"/>
                                      </p:to>
                                    </p:set>
                                    <p:animEffect transition="in" filter="wipe(left)">
                                      <p:cBhvr>
                                        <p:cTn id="155" dur="500"/>
                                        <p:tgtEl>
                                          <p:spTgt spid="65"/>
                                        </p:tgtEl>
                                      </p:cBhvr>
                                    </p:animEffect>
                                  </p:childTnLst>
                                </p:cTn>
                              </p:par>
                              <p:par>
                                <p:cTn id="156" presetID="22" presetClass="entr" presetSubtype="8" fill="hold" grpId="0" nodeType="withEffect">
                                  <p:stCondLst>
                                    <p:cond delay="300"/>
                                  </p:stCondLst>
                                  <p:childTnLst>
                                    <p:set>
                                      <p:cBhvr>
                                        <p:cTn id="157" dur="1" fill="hold">
                                          <p:stCondLst>
                                            <p:cond delay="0"/>
                                          </p:stCondLst>
                                        </p:cTn>
                                        <p:tgtEl>
                                          <p:spTgt spid="66"/>
                                        </p:tgtEl>
                                        <p:attrNameLst>
                                          <p:attrName>style.visibility</p:attrName>
                                        </p:attrNameLst>
                                      </p:cBhvr>
                                      <p:to>
                                        <p:strVal val="visible"/>
                                      </p:to>
                                    </p:set>
                                    <p:animEffect transition="in" filter="wipe(left)">
                                      <p:cBhvr>
                                        <p:cTn id="158" dur="500"/>
                                        <p:tgtEl>
                                          <p:spTgt spid="66"/>
                                        </p:tgtEl>
                                      </p:cBhvr>
                                    </p:animEffect>
                                  </p:childTnLst>
                                </p:cTn>
                              </p:par>
                              <p:par>
                                <p:cTn id="159" presetID="22" presetClass="entr" presetSubtype="8" fill="hold" grpId="0" nodeType="withEffect">
                                  <p:stCondLst>
                                    <p:cond delay="400"/>
                                  </p:stCondLst>
                                  <p:childTnLst>
                                    <p:set>
                                      <p:cBhvr>
                                        <p:cTn id="160" dur="1" fill="hold">
                                          <p:stCondLst>
                                            <p:cond delay="0"/>
                                          </p:stCondLst>
                                        </p:cTn>
                                        <p:tgtEl>
                                          <p:spTgt spid="67"/>
                                        </p:tgtEl>
                                        <p:attrNameLst>
                                          <p:attrName>style.visibility</p:attrName>
                                        </p:attrNameLst>
                                      </p:cBhvr>
                                      <p:to>
                                        <p:strVal val="visible"/>
                                      </p:to>
                                    </p:set>
                                    <p:animEffect transition="in" filter="wipe(left)">
                                      <p:cBhvr>
                                        <p:cTn id="161" dur="500"/>
                                        <p:tgtEl>
                                          <p:spTgt spid="67"/>
                                        </p:tgtEl>
                                      </p:cBhvr>
                                    </p:animEffect>
                                  </p:childTnLst>
                                </p:cTn>
                              </p:par>
                              <p:par>
                                <p:cTn id="162" presetID="22" presetClass="entr" presetSubtype="8" fill="hold" grpId="0" nodeType="withEffect">
                                  <p:stCondLst>
                                    <p:cond delay="500"/>
                                  </p:stCondLst>
                                  <p:childTnLst>
                                    <p:set>
                                      <p:cBhvr>
                                        <p:cTn id="163" dur="1" fill="hold">
                                          <p:stCondLst>
                                            <p:cond delay="0"/>
                                          </p:stCondLst>
                                        </p:cTn>
                                        <p:tgtEl>
                                          <p:spTgt spid="68"/>
                                        </p:tgtEl>
                                        <p:attrNameLst>
                                          <p:attrName>style.visibility</p:attrName>
                                        </p:attrNameLst>
                                      </p:cBhvr>
                                      <p:to>
                                        <p:strVal val="visible"/>
                                      </p:to>
                                    </p:set>
                                    <p:animEffect transition="in" filter="wipe(left)">
                                      <p:cBhvr>
                                        <p:cTn id="164" dur="500"/>
                                        <p:tgtEl>
                                          <p:spTgt spid="68"/>
                                        </p:tgtEl>
                                      </p:cBhvr>
                                    </p:animEffect>
                                  </p:childTnLst>
                                </p:cTn>
                              </p:par>
                              <p:par>
                                <p:cTn id="165" presetID="22" presetClass="entr" presetSubtype="8" fill="hold" grpId="0" nodeType="withEffect">
                                  <p:stCondLst>
                                    <p:cond delay="600"/>
                                  </p:stCondLst>
                                  <p:childTnLst>
                                    <p:set>
                                      <p:cBhvr>
                                        <p:cTn id="166" dur="1" fill="hold">
                                          <p:stCondLst>
                                            <p:cond delay="0"/>
                                          </p:stCondLst>
                                        </p:cTn>
                                        <p:tgtEl>
                                          <p:spTgt spid="69"/>
                                        </p:tgtEl>
                                        <p:attrNameLst>
                                          <p:attrName>style.visibility</p:attrName>
                                        </p:attrNameLst>
                                      </p:cBhvr>
                                      <p:to>
                                        <p:strVal val="visible"/>
                                      </p:to>
                                    </p:set>
                                    <p:animEffect transition="in" filter="wipe(left)">
                                      <p:cBhvr>
                                        <p:cTn id="167" dur="500"/>
                                        <p:tgtEl>
                                          <p:spTgt spid="69"/>
                                        </p:tgtEl>
                                      </p:cBhvr>
                                    </p:animEffect>
                                  </p:childTnLst>
                                </p:cTn>
                              </p:par>
                              <p:par>
                                <p:cTn id="168" presetID="22" presetClass="entr" presetSubtype="2" fill="hold" grpId="0" nodeType="with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wipe(right)">
                                      <p:cBhvr>
                                        <p:cTn id="170" dur="500"/>
                                        <p:tgtEl>
                                          <p:spTgt spid="49"/>
                                        </p:tgtEl>
                                      </p:cBhvr>
                                    </p:animEffect>
                                  </p:childTnLst>
                                </p:cTn>
                              </p:par>
                              <p:par>
                                <p:cTn id="171" presetID="22" presetClass="entr" presetSubtype="2" fill="hold" grpId="0" nodeType="withEffect">
                                  <p:stCondLst>
                                    <p:cond delay="100"/>
                                  </p:stCondLst>
                                  <p:childTnLst>
                                    <p:set>
                                      <p:cBhvr>
                                        <p:cTn id="172" dur="1" fill="hold">
                                          <p:stCondLst>
                                            <p:cond delay="0"/>
                                          </p:stCondLst>
                                        </p:cTn>
                                        <p:tgtEl>
                                          <p:spTgt spid="50"/>
                                        </p:tgtEl>
                                        <p:attrNameLst>
                                          <p:attrName>style.visibility</p:attrName>
                                        </p:attrNameLst>
                                      </p:cBhvr>
                                      <p:to>
                                        <p:strVal val="visible"/>
                                      </p:to>
                                    </p:set>
                                    <p:animEffect transition="in" filter="wipe(right)">
                                      <p:cBhvr>
                                        <p:cTn id="173" dur="500"/>
                                        <p:tgtEl>
                                          <p:spTgt spid="50"/>
                                        </p:tgtEl>
                                      </p:cBhvr>
                                    </p:animEffect>
                                  </p:childTnLst>
                                </p:cTn>
                              </p:par>
                              <p:par>
                                <p:cTn id="174" presetID="22" presetClass="entr" presetSubtype="2" fill="hold" grpId="0" nodeType="withEffect">
                                  <p:stCondLst>
                                    <p:cond delay="200"/>
                                  </p:stCondLst>
                                  <p:childTnLst>
                                    <p:set>
                                      <p:cBhvr>
                                        <p:cTn id="175" dur="1" fill="hold">
                                          <p:stCondLst>
                                            <p:cond delay="0"/>
                                          </p:stCondLst>
                                        </p:cTn>
                                        <p:tgtEl>
                                          <p:spTgt spid="51"/>
                                        </p:tgtEl>
                                        <p:attrNameLst>
                                          <p:attrName>style.visibility</p:attrName>
                                        </p:attrNameLst>
                                      </p:cBhvr>
                                      <p:to>
                                        <p:strVal val="visible"/>
                                      </p:to>
                                    </p:set>
                                    <p:animEffect transition="in" filter="wipe(right)">
                                      <p:cBhvr>
                                        <p:cTn id="176" dur="500"/>
                                        <p:tgtEl>
                                          <p:spTgt spid="51"/>
                                        </p:tgtEl>
                                      </p:cBhvr>
                                    </p:animEffect>
                                  </p:childTnLst>
                                </p:cTn>
                              </p:par>
                              <p:par>
                                <p:cTn id="177" presetID="22" presetClass="entr" presetSubtype="2" fill="hold" grpId="0" nodeType="withEffect">
                                  <p:stCondLst>
                                    <p:cond delay="300"/>
                                  </p:stCondLst>
                                  <p:childTnLst>
                                    <p:set>
                                      <p:cBhvr>
                                        <p:cTn id="178" dur="1" fill="hold">
                                          <p:stCondLst>
                                            <p:cond delay="0"/>
                                          </p:stCondLst>
                                        </p:cTn>
                                        <p:tgtEl>
                                          <p:spTgt spid="52"/>
                                        </p:tgtEl>
                                        <p:attrNameLst>
                                          <p:attrName>style.visibility</p:attrName>
                                        </p:attrNameLst>
                                      </p:cBhvr>
                                      <p:to>
                                        <p:strVal val="visible"/>
                                      </p:to>
                                    </p:set>
                                    <p:animEffect transition="in" filter="wipe(right)">
                                      <p:cBhvr>
                                        <p:cTn id="179" dur="500"/>
                                        <p:tgtEl>
                                          <p:spTgt spid="52"/>
                                        </p:tgtEl>
                                      </p:cBhvr>
                                    </p:animEffect>
                                  </p:childTnLst>
                                </p:cTn>
                              </p:par>
                              <p:par>
                                <p:cTn id="180" presetID="22" presetClass="entr" presetSubtype="2" fill="hold" grpId="0" nodeType="withEffect">
                                  <p:stCondLst>
                                    <p:cond delay="400"/>
                                  </p:stCondLst>
                                  <p:childTnLst>
                                    <p:set>
                                      <p:cBhvr>
                                        <p:cTn id="181" dur="1" fill="hold">
                                          <p:stCondLst>
                                            <p:cond delay="0"/>
                                          </p:stCondLst>
                                        </p:cTn>
                                        <p:tgtEl>
                                          <p:spTgt spid="53"/>
                                        </p:tgtEl>
                                        <p:attrNameLst>
                                          <p:attrName>style.visibility</p:attrName>
                                        </p:attrNameLst>
                                      </p:cBhvr>
                                      <p:to>
                                        <p:strVal val="visible"/>
                                      </p:to>
                                    </p:set>
                                    <p:animEffect transition="in" filter="wipe(right)">
                                      <p:cBhvr>
                                        <p:cTn id="182" dur="500"/>
                                        <p:tgtEl>
                                          <p:spTgt spid="53"/>
                                        </p:tgtEl>
                                      </p:cBhvr>
                                    </p:animEffect>
                                  </p:childTnLst>
                                </p:cTn>
                              </p:par>
                              <p:par>
                                <p:cTn id="183" presetID="22" presetClass="entr" presetSubtype="2" fill="hold" grpId="0" nodeType="withEffect">
                                  <p:stCondLst>
                                    <p:cond delay="500"/>
                                  </p:stCondLst>
                                  <p:childTnLst>
                                    <p:set>
                                      <p:cBhvr>
                                        <p:cTn id="184" dur="1" fill="hold">
                                          <p:stCondLst>
                                            <p:cond delay="0"/>
                                          </p:stCondLst>
                                        </p:cTn>
                                        <p:tgtEl>
                                          <p:spTgt spid="54"/>
                                        </p:tgtEl>
                                        <p:attrNameLst>
                                          <p:attrName>style.visibility</p:attrName>
                                        </p:attrNameLst>
                                      </p:cBhvr>
                                      <p:to>
                                        <p:strVal val="visible"/>
                                      </p:to>
                                    </p:set>
                                    <p:animEffect transition="in" filter="wipe(right)">
                                      <p:cBhvr>
                                        <p:cTn id="185" dur="500"/>
                                        <p:tgtEl>
                                          <p:spTgt spid="54"/>
                                        </p:tgtEl>
                                      </p:cBhvr>
                                    </p:animEffect>
                                  </p:childTnLst>
                                </p:cTn>
                              </p:par>
                              <p:par>
                                <p:cTn id="186" presetID="22" presetClass="entr" presetSubtype="2" fill="hold" grpId="0" nodeType="withEffect">
                                  <p:stCondLst>
                                    <p:cond delay="600"/>
                                  </p:stCondLst>
                                  <p:childTnLst>
                                    <p:set>
                                      <p:cBhvr>
                                        <p:cTn id="187" dur="1" fill="hold">
                                          <p:stCondLst>
                                            <p:cond delay="0"/>
                                          </p:stCondLst>
                                        </p:cTn>
                                        <p:tgtEl>
                                          <p:spTgt spid="55"/>
                                        </p:tgtEl>
                                        <p:attrNameLst>
                                          <p:attrName>style.visibility</p:attrName>
                                        </p:attrNameLst>
                                      </p:cBhvr>
                                      <p:to>
                                        <p:strVal val="visible"/>
                                      </p:to>
                                    </p:set>
                                    <p:animEffect transition="in" filter="wipe(right)">
                                      <p:cBhvr>
                                        <p:cTn id="188" dur="500"/>
                                        <p:tgtEl>
                                          <p:spTgt spid="55"/>
                                        </p:tgtEl>
                                      </p:cBhvr>
                                    </p:animEffect>
                                  </p:childTnLst>
                                </p:cTn>
                              </p:par>
                            </p:childTnLst>
                          </p:cTn>
                        </p:par>
                        <p:par>
                          <p:cTn id="189" fill="hold">
                            <p:stCondLst>
                              <p:cond delay="1000"/>
                            </p:stCondLst>
                            <p:childTnLst>
                              <p:par>
                                <p:cTn id="190" presetID="22" presetClass="entr" presetSubtype="8" fill="hold" grpId="0" nodeType="afterEffect">
                                  <p:stCondLst>
                                    <p:cond delay="0"/>
                                  </p:stCondLst>
                                  <p:childTnLst>
                                    <p:set>
                                      <p:cBhvr>
                                        <p:cTn id="191" dur="1" fill="hold">
                                          <p:stCondLst>
                                            <p:cond delay="0"/>
                                          </p:stCondLst>
                                        </p:cTn>
                                        <p:tgtEl>
                                          <p:spTgt spid="70"/>
                                        </p:tgtEl>
                                        <p:attrNameLst>
                                          <p:attrName>style.visibility</p:attrName>
                                        </p:attrNameLst>
                                      </p:cBhvr>
                                      <p:to>
                                        <p:strVal val="visible"/>
                                      </p:to>
                                    </p:set>
                                    <p:animEffect transition="in" filter="wipe(left)">
                                      <p:cBhvr>
                                        <p:cTn id="192" dur="500"/>
                                        <p:tgtEl>
                                          <p:spTgt spid="70"/>
                                        </p:tgtEl>
                                      </p:cBhvr>
                                    </p:animEffect>
                                  </p:childTnLst>
                                </p:cTn>
                              </p:par>
                              <p:par>
                                <p:cTn id="193" presetID="22" presetClass="entr" presetSubtype="8" fill="hold" grpId="0"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wipe(left)">
                                      <p:cBhvr>
                                        <p:cTn id="195" dur="500"/>
                                        <p:tgtEl>
                                          <p:spTgt spid="71"/>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72"/>
                                        </p:tgtEl>
                                        <p:attrNameLst>
                                          <p:attrName>style.visibility</p:attrName>
                                        </p:attrNameLst>
                                      </p:cBhvr>
                                      <p:to>
                                        <p:strVal val="visible"/>
                                      </p:to>
                                    </p:set>
                                    <p:animEffect transition="in" filter="wipe(left)">
                                      <p:cBhvr>
                                        <p:cTn id="198" dur="500"/>
                                        <p:tgtEl>
                                          <p:spTgt spid="72"/>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73"/>
                                        </p:tgtEl>
                                        <p:attrNameLst>
                                          <p:attrName>style.visibility</p:attrName>
                                        </p:attrNameLst>
                                      </p:cBhvr>
                                      <p:to>
                                        <p:strVal val="visible"/>
                                      </p:to>
                                    </p:set>
                                    <p:animEffect transition="in" filter="wipe(left)">
                                      <p:cBhvr>
                                        <p:cTn id="201" dur="500"/>
                                        <p:tgtEl>
                                          <p:spTgt spid="73"/>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4"/>
                                        </p:tgtEl>
                                        <p:attrNameLst>
                                          <p:attrName>style.visibility</p:attrName>
                                        </p:attrNameLst>
                                      </p:cBhvr>
                                      <p:to>
                                        <p:strVal val="visible"/>
                                      </p:to>
                                    </p:set>
                                    <p:animEffect transition="in" filter="wipe(left)">
                                      <p:cBhvr>
                                        <p:cTn id="204" dur="500"/>
                                        <p:tgtEl>
                                          <p:spTgt spid="74"/>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75"/>
                                        </p:tgtEl>
                                        <p:attrNameLst>
                                          <p:attrName>style.visibility</p:attrName>
                                        </p:attrNameLst>
                                      </p:cBhvr>
                                      <p:to>
                                        <p:strVal val="visible"/>
                                      </p:to>
                                    </p:set>
                                    <p:animEffect transition="in" filter="wipe(left)">
                                      <p:cBhvr>
                                        <p:cTn id="207" dur="500"/>
                                        <p:tgtEl>
                                          <p:spTgt spid="75"/>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76"/>
                                        </p:tgtEl>
                                        <p:attrNameLst>
                                          <p:attrName>style.visibility</p:attrName>
                                        </p:attrNameLst>
                                      </p:cBhvr>
                                      <p:to>
                                        <p:strVal val="visible"/>
                                      </p:to>
                                    </p:set>
                                    <p:animEffect transition="in" filter="wipe(left)">
                                      <p:cBhvr>
                                        <p:cTn id="210" dur="500"/>
                                        <p:tgtEl>
                                          <p:spTgt spid="76"/>
                                        </p:tgtEl>
                                      </p:cBhvr>
                                    </p:animEffect>
                                  </p:childTnLst>
                                </p:cTn>
                              </p:par>
                              <p:par>
                                <p:cTn id="211" presetID="22" presetClass="entr" presetSubtype="2" fill="hold" grpId="0" nodeType="withEffect">
                                  <p:stCondLst>
                                    <p:cond delay="0"/>
                                  </p:stCondLst>
                                  <p:childTnLst>
                                    <p:set>
                                      <p:cBhvr>
                                        <p:cTn id="212" dur="1" fill="hold">
                                          <p:stCondLst>
                                            <p:cond delay="0"/>
                                          </p:stCondLst>
                                        </p:cTn>
                                        <p:tgtEl>
                                          <p:spTgt spid="56"/>
                                        </p:tgtEl>
                                        <p:attrNameLst>
                                          <p:attrName>style.visibility</p:attrName>
                                        </p:attrNameLst>
                                      </p:cBhvr>
                                      <p:to>
                                        <p:strVal val="visible"/>
                                      </p:to>
                                    </p:set>
                                    <p:animEffect transition="in" filter="wipe(right)">
                                      <p:cBhvr>
                                        <p:cTn id="213" dur="500"/>
                                        <p:tgtEl>
                                          <p:spTgt spid="56"/>
                                        </p:tgtEl>
                                      </p:cBhvr>
                                    </p:animEffect>
                                  </p:childTnLst>
                                </p:cTn>
                              </p:par>
                              <p:par>
                                <p:cTn id="214" presetID="22" presetClass="entr" presetSubtype="2" fill="hold" grpId="0" nodeType="withEffect">
                                  <p:stCondLst>
                                    <p:cond delay="0"/>
                                  </p:stCondLst>
                                  <p:childTnLst>
                                    <p:set>
                                      <p:cBhvr>
                                        <p:cTn id="215" dur="1" fill="hold">
                                          <p:stCondLst>
                                            <p:cond delay="0"/>
                                          </p:stCondLst>
                                        </p:cTn>
                                        <p:tgtEl>
                                          <p:spTgt spid="57"/>
                                        </p:tgtEl>
                                        <p:attrNameLst>
                                          <p:attrName>style.visibility</p:attrName>
                                        </p:attrNameLst>
                                      </p:cBhvr>
                                      <p:to>
                                        <p:strVal val="visible"/>
                                      </p:to>
                                    </p:set>
                                    <p:animEffect transition="in" filter="wipe(right)">
                                      <p:cBhvr>
                                        <p:cTn id="216" dur="500"/>
                                        <p:tgtEl>
                                          <p:spTgt spid="57"/>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58"/>
                                        </p:tgtEl>
                                        <p:attrNameLst>
                                          <p:attrName>style.visibility</p:attrName>
                                        </p:attrNameLst>
                                      </p:cBhvr>
                                      <p:to>
                                        <p:strVal val="visible"/>
                                      </p:to>
                                    </p:set>
                                    <p:animEffect transition="in" filter="wipe(right)">
                                      <p:cBhvr>
                                        <p:cTn id="219" dur="500"/>
                                        <p:tgtEl>
                                          <p:spTgt spid="58"/>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59"/>
                                        </p:tgtEl>
                                        <p:attrNameLst>
                                          <p:attrName>style.visibility</p:attrName>
                                        </p:attrNameLst>
                                      </p:cBhvr>
                                      <p:to>
                                        <p:strVal val="visible"/>
                                      </p:to>
                                    </p:set>
                                    <p:animEffect transition="in" filter="wipe(right)">
                                      <p:cBhvr>
                                        <p:cTn id="222" dur="500"/>
                                        <p:tgtEl>
                                          <p:spTgt spid="59"/>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wipe(right)">
                                      <p:cBhvr>
                                        <p:cTn id="225" dur="500"/>
                                        <p:tgtEl>
                                          <p:spTgt spid="60"/>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61"/>
                                        </p:tgtEl>
                                        <p:attrNameLst>
                                          <p:attrName>style.visibility</p:attrName>
                                        </p:attrNameLst>
                                      </p:cBhvr>
                                      <p:to>
                                        <p:strVal val="visible"/>
                                      </p:to>
                                    </p:set>
                                    <p:animEffect transition="in" filter="wipe(right)">
                                      <p:cBhvr>
                                        <p:cTn id="228" dur="500"/>
                                        <p:tgtEl>
                                          <p:spTgt spid="61"/>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62"/>
                                        </p:tgtEl>
                                        <p:attrNameLst>
                                          <p:attrName>style.visibility</p:attrName>
                                        </p:attrNameLst>
                                      </p:cBhvr>
                                      <p:to>
                                        <p:strVal val="visible"/>
                                      </p:to>
                                    </p:set>
                                    <p:animEffect transition="in" filter="wipe(right)">
                                      <p:cBhvr>
                                        <p:cTn id="2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67699" y="1916832"/>
            <a:ext cx="2950006" cy="576064"/>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60%</a:t>
            </a: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2567697" y="2608109"/>
            <a:ext cx="5325652" cy="576064"/>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80%</a:t>
            </a: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567699" y="3299386"/>
            <a:ext cx="3741888" cy="576064"/>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68%</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2567698" y="3990662"/>
            <a:ext cx="2000377" cy="576064"/>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48%</a:t>
            </a: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2567698" y="4681940"/>
            <a:ext cx="4533770" cy="576064"/>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76%</a:t>
            </a: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567698" y="5373216"/>
            <a:ext cx="4000754" cy="576064"/>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mtClean="0">
                <a:latin typeface="微软雅黑" panose="020B0503020204020204" pitchFamily="34" charset="-122"/>
                <a:ea typeface="微软雅黑" panose="020B0503020204020204" pitchFamily="34" charset="-122"/>
              </a:rPr>
              <a:t>70%</a:t>
            </a:r>
            <a:endParaRPr lang="zh-CN" altLang="en-US">
              <a:latin typeface="微软雅黑" panose="020B0503020204020204" pitchFamily="34" charset="-122"/>
              <a:ea typeface="微软雅黑" panose="020B0503020204020204" pitchFamily="34" charset="-122"/>
            </a:endParaRPr>
          </a:p>
        </p:txBody>
      </p:sp>
      <p:sp>
        <p:nvSpPr>
          <p:cNvPr id="10" name="TextBox 9"/>
          <p:cNvSpPr txBox="1"/>
          <p:nvPr/>
        </p:nvSpPr>
        <p:spPr>
          <a:xfrm>
            <a:off x="8527767" y="2598793"/>
            <a:ext cx="3065528"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529423" y="2042266"/>
            <a:ext cx="1415403" cy="461665"/>
          </a:xfrm>
          <a:prstGeom prst="rect">
            <a:avLst/>
          </a:prstGeom>
          <a:noFill/>
        </p:spPr>
        <p:txBody>
          <a:bodyPr wrap="none" rtlCol="0" anchor="ctr">
            <a:spAutoFit/>
          </a:bodyPr>
          <a:lstStyle/>
          <a:p>
            <a:r>
              <a:rPr lang="zh-CN" altLang="en-US" sz="24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2" name="等腰三角形 11"/>
          <p:cNvSpPr/>
          <p:nvPr/>
        </p:nvSpPr>
        <p:spPr>
          <a:xfrm rot="5400000">
            <a:off x="8297790" y="2183449"/>
            <a:ext cx="241814" cy="208407"/>
          </a:xfrm>
          <a:prstGeom prst="triangl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8527767" y="4756001"/>
            <a:ext cx="3065528"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529423" y="4199474"/>
            <a:ext cx="1415403" cy="461665"/>
          </a:xfrm>
          <a:prstGeom prst="rect">
            <a:avLst/>
          </a:prstGeom>
          <a:noFill/>
        </p:spPr>
        <p:txBody>
          <a:bodyPr wrap="none" rtlCol="0" anchor="ctr">
            <a:spAutoFit/>
          </a:bodyPr>
          <a:lstStyle/>
          <a:p>
            <a:r>
              <a:rPr lang="zh-CN" altLang="en-US" sz="24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5" name="等腰三角形 14"/>
          <p:cNvSpPr/>
          <p:nvPr/>
        </p:nvSpPr>
        <p:spPr>
          <a:xfrm rot="5400000">
            <a:off x="8297790" y="4340658"/>
            <a:ext cx="241814" cy="208407"/>
          </a:xfrm>
          <a:prstGeom prst="triangle">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774264" y="2608109"/>
            <a:ext cx="719892" cy="576064"/>
            <a:chOff x="1774726" y="2392085"/>
            <a:chExt cx="720080" cy="576064"/>
          </a:xfrm>
          <a:solidFill>
            <a:srgbClr val="FABE00"/>
          </a:solidFill>
        </p:grpSpPr>
        <p:sp>
          <p:nvSpPr>
            <p:cNvPr id="17" name="圆角矩形 16"/>
            <p:cNvSpPr/>
            <p:nvPr/>
          </p:nvSpPr>
          <p:spPr>
            <a:xfrm>
              <a:off x="1774726" y="2392085"/>
              <a:ext cx="720080" cy="5760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743" y="2464093"/>
              <a:ext cx="432048" cy="432048"/>
            </a:xfrm>
            <a:prstGeom prst="rect">
              <a:avLst/>
            </a:prstGeom>
            <a:grpFill/>
          </p:spPr>
        </p:pic>
      </p:grpSp>
      <p:grpSp>
        <p:nvGrpSpPr>
          <p:cNvPr id="20" name="组合 19"/>
          <p:cNvGrpSpPr/>
          <p:nvPr/>
        </p:nvGrpSpPr>
        <p:grpSpPr>
          <a:xfrm>
            <a:off x="1774264" y="4681940"/>
            <a:ext cx="719892" cy="576064"/>
            <a:chOff x="1774726" y="4465916"/>
            <a:chExt cx="720080" cy="576064"/>
          </a:xfrm>
        </p:grpSpPr>
        <p:sp>
          <p:nvSpPr>
            <p:cNvPr id="21" name="圆角矩形 20"/>
            <p:cNvSpPr/>
            <p:nvPr/>
          </p:nvSpPr>
          <p:spPr>
            <a:xfrm>
              <a:off x="1774726" y="4465916"/>
              <a:ext cx="720080" cy="576064"/>
            </a:xfrm>
            <a:prstGeom prst="round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947546" y="4566728"/>
              <a:ext cx="374440" cy="374440"/>
              <a:chOff x="2713211" y="5157192"/>
              <a:chExt cx="648072" cy="648072"/>
            </a:xfrm>
          </p:grpSpPr>
          <p:sp>
            <p:nvSpPr>
              <p:cNvPr id="23" name="椭圆 22"/>
              <p:cNvSpPr/>
              <p:nvPr/>
            </p:nvSpPr>
            <p:spPr>
              <a:xfrm>
                <a:off x="2713211" y="5157192"/>
                <a:ext cx="648072" cy="6480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818841" y="5301209"/>
                <a:ext cx="436812" cy="360040"/>
                <a:chOff x="7416800" y="1255713"/>
                <a:chExt cx="1047750" cy="863600"/>
              </a:xfrm>
              <a:solidFill>
                <a:schemeClr val="bg1"/>
              </a:solidFill>
            </p:grpSpPr>
            <p:sp>
              <p:nvSpPr>
                <p:cNvPr id="25" name="Freeform 58"/>
                <p:cNvSpPr>
                  <a:spLocks noEditPoints="1"/>
                </p:cNvSpPr>
                <p:nvPr/>
              </p:nvSpPr>
              <p:spPr bwMode="auto">
                <a:xfrm>
                  <a:off x="7416800" y="1255713"/>
                  <a:ext cx="571500" cy="574675"/>
                </a:xfrm>
                <a:custGeom>
                  <a:avLst/>
                  <a:gdLst>
                    <a:gd name="T0" fmla="*/ 320 w 360"/>
                    <a:gd name="T1" fmla="*/ 118 h 362"/>
                    <a:gd name="T2" fmla="*/ 280 w 360"/>
                    <a:gd name="T3" fmla="*/ 66 h 362"/>
                    <a:gd name="T4" fmla="*/ 292 w 360"/>
                    <a:gd name="T5" fmla="*/ 42 h 362"/>
                    <a:gd name="T6" fmla="*/ 258 w 360"/>
                    <a:gd name="T7" fmla="*/ 16 h 362"/>
                    <a:gd name="T8" fmla="*/ 248 w 360"/>
                    <a:gd name="T9" fmla="*/ 16 h 362"/>
                    <a:gd name="T10" fmla="*/ 232 w 360"/>
                    <a:gd name="T11" fmla="*/ 36 h 362"/>
                    <a:gd name="T12" fmla="*/ 174 w 360"/>
                    <a:gd name="T13" fmla="*/ 28 h 362"/>
                    <a:gd name="T14" fmla="*/ 164 w 360"/>
                    <a:gd name="T15" fmla="*/ 4 h 362"/>
                    <a:gd name="T16" fmla="*/ 122 w 360"/>
                    <a:gd name="T17" fmla="*/ 10 h 362"/>
                    <a:gd name="T18" fmla="*/ 116 w 360"/>
                    <a:gd name="T19" fmla="*/ 16 h 362"/>
                    <a:gd name="T20" fmla="*/ 118 w 360"/>
                    <a:gd name="T21" fmla="*/ 42 h 362"/>
                    <a:gd name="T22" fmla="*/ 64 w 360"/>
                    <a:gd name="T23" fmla="*/ 82 h 362"/>
                    <a:gd name="T24" fmla="*/ 42 w 360"/>
                    <a:gd name="T25" fmla="*/ 70 h 362"/>
                    <a:gd name="T26" fmla="*/ 14 w 360"/>
                    <a:gd name="T27" fmla="*/ 104 h 362"/>
                    <a:gd name="T28" fmla="*/ 16 w 360"/>
                    <a:gd name="T29" fmla="*/ 114 h 362"/>
                    <a:gd name="T30" fmla="*/ 36 w 360"/>
                    <a:gd name="T31" fmla="*/ 130 h 362"/>
                    <a:gd name="T32" fmla="*/ 28 w 360"/>
                    <a:gd name="T33" fmla="*/ 188 h 362"/>
                    <a:gd name="T34" fmla="*/ 4 w 360"/>
                    <a:gd name="T35" fmla="*/ 198 h 362"/>
                    <a:gd name="T36" fmla="*/ 8 w 360"/>
                    <a:gd name="T37" fmla="*/ 240 h 362"/>
                    <a:gd name="T38" fmla="*/ 14 w 360"/>
                    <a:gd name="T39" fmla="*/ 246 h 362"/>
                    <a:gd name="T40" fmla="*/ 42 w 360"/>
                    <a:gd name="T41" fmla="*/ 244 h 362"/>
                    <a:gd name="T42" fmla="*/ 80 w 360"/>
                    <a:gd name="T43" fmla="*/ 292 h 362"/>
                    <a:gd name="T44" fmla="*/ 70 w 360"/>
                    <a:gd name="T45" fmla="*/ 316 h 362"/>
                    <a:gd name="T46" fmla="*/ 74 w 360"/>
                    <a:gd name="T47" fmla="*/ 328 h 362"/>
                    <a:gd name="T48" fmla="*/ 110 w 360"/>
                    <a:gd name="T49" fmla="*/ 348 h 362"/>
                    <a:gd name="T50" fmla="*/ 124 w 360"/>
                    <a:gd name="T51" fmla="*/ 330 h 362"/>
                    <a:gd name="T52" fmla="*/ 182 w 360"/>
                    <a:gd name="T53" fmla="*/ 332 h 362"/>
                    <a:gd name="T54" fmla="*/ 196 w 360"/>
                    <a:gd name="T55" fmla="*/ 356 h 362"/>
                    <a:gd name="T56" fmla="*/ 206 w 360"/>
                    <a:gd name="T57" fmla="*/ 362 h 362"/>
                    <a:gd name="T58" fmla="*/ 246 w 360"/>
                    <a:gd name="T59" fmla="*/ 350 h 362"/>
                    <a:gd name="T60" fmla="*/ 242 w 360"/>
                    <a:gd name="T61" fmla="*/ 328 h 362"/>
                    <a:gd name="T62" fmla="*/ 290 w 360"/>
                    <a:gd name="T63" fmla="*/ 284 h 362"/>
                    <a:gd name="T64" fmla="*/ 316 w 360"/>
                    <a:gd name="T65" fmla="*/ 292 h 362"/>
                    <a:gd name="T66" fmla="*/ 328 w 360"/>
                    <a:gd name="T67" fmla="*/ 288 h 362"/>
                    <a:gd name="T68" fmla="*/ 346 w 360"/>
                    <a:gd name="T69" fmla="*/ 252 h 362"/>
                    <a:gd name="T70" fmla="*/ 330 w 360"/>
                    <a:gd name="T71" fmla="*/ 238 h 362"/>
                    <a:gd name="T72" fmla="*/ 330 w 360"/>
                    <a:gd name="T73" fmla="*/ 180 h 362"/>
                    <a:gd name="T74" fmla="*/ 354 w 360"/>
                    <a:gd name="T75" fmla="*/ 166 h 362"/>
                    <a:gd name="T76" fmla="*/ 360 w 360"/>
                    <a:gd name="T77" fmla="*/ 160 h 362"/>
                    <a:gd name="T78" fmla="*/ 350 w 360"/>
                    <a:gd name="T79" fmla="*/ 118 h 362"/>
                    <a:gd name="T80" fmla="*/ 342 w 360"/>
                    <a:gd name="T81" fmla="*/ 116 h 362"/>
                    <a:gd name="T82" fmla="*/ 166 w 360"/>
                    <a:gd name="T83" fmla="*/ 262 h 362"/>
                    <a:gd name="T84" fmla="*/ 114 w 360"/>
                    <a:gd name="T85" fmla="*/ 230 h 362"/>
                    <a:gd name="T86" fmla="*/ 98 w 360"/>
                    <a:gd name="T87" fmla="*/ 184 h 362"/>
                    <a:gd name="T88" fmla="*/ 120 w 360"/>
                    <a:gd name="T89" fmla="*/ 126 h 362"/>
                    <a:gd name="T90" fmla="*/ 162 w 360"/>
                    <a:gd name="T91" fmla="*/ 102 h 362"/>
                    <a:gd name="T92" fmla="*/ 224 w 360"/>
                    <a:gd name="T93" fmla="*/ 112 h 362"/>
                    <a:gd name="T94" fmla="*/ 260 w 360"/>
                    <a:gd name="T95" fmla="*/ 162 h 362"/>
                    <a:gd name="T96" fmla="*/ 258 w 360"/>
                    <a:gd name="T97" fmla="*/ 210 h 362"/>
                    <a:gd name="T98" fmla="*/ 214 w 360"/>
                    <a:gd name="T99" fmla="*/ 2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62">
                      <a:moveTo>
                        <a:pt x="342" y="116"/>
                      </a:moveTo>
                      <a:lnTo>
                        <a:pt x="328" y="120"/>
                      </a:lnTo>
                      <a:lnTo>
                        <a:pt x="328" y="120"/>
                      </a:lnTo>
                      <a:lnTo>
                        <a:pt x="320" y="118"/>
                      </a:lnTo>
                      <a:lnTo>
                        <a:pt x="316" y="114"/>
                      </a:lnTo>
                      <a:lnTo>
                        <a:pt x="284" y="72"/>
                      </a:lnTo>
                      <a:lnTo>
                        <a:pt x="284" y="72"/>
                      </a:lnTo>
                      <a:lnTo>
                        <a:pt x="280" y="66"/>
                      </a:lnTo>
                      <a:lnTo>
                        <a:pt x="282" y="58"/>
                      </a:lnTo>
                      <a:lnTo>
                        <a:pt x="290" y="46"/>
                      </a:lnTo>
                      <a:lnTo>
                        <a:pt x="290" y="46"/>
                      </a:lnTo>
                      <a:lnTo>
                        <a:pt x="292" y="42"/>
                      </a:lnTo>
                      <a:lnTo>
                        <a:pt x="292" y="40"/>
                      </a:lnTo>
                      <a:lnTo>
                        <a:pt x="290" y="36"/>
                      </a:lnTo>
                      <a:lnTo>
                        <a:pt x="288" y="34"/>
                      </a:lnTo>
                      <a:lnTo>
                        <a:pt x="258" y="16"/>
                      </a:lnTo>
                      <a:lnTo>
                        <a:pt x="258" y="16"/>
                      </a:lnTo>
                      <a:lnTo>
                        <a:pt x="254" y="14"/>
                      </a:lnTo>
                      <a:lnTo>
                        <a:pt x="252" y="16"/>
                      </a:lnTo>
                      <a:lnTo>
                        <a:pt x="248" y="16"/>
                      </a:lnTo>
                      <a:lnTo>
                        <a:pt x="246" y="18"/>
                      </a:lnTo>
                      <a:lnTo>
                        <a:pt x="238" y="32"/>
                      </a:lnTo>
                      <a:lnTo>
                        <a:pt x="238" y="32"/>
                      </a:lnTo>
                      <a:lnTo>
                        <a:pt x="232" y="36"/>
                      </a:lnTo>
                      <a:lnTo>
                        <a:pt x="226" y="38"/>
                      </a:lnTo>
                      <a:lnTo>
                        <a:pt x="180" y="30"/>
                      </a:lnTo>
                      <a:lnTo>
                        <a:pt x="180" y="30"/>
                      </a:lnTo>
                      <a:lnTo>
                        <a:pt x="174" y="28"/>
                      </a:lnTo>
                      <a:lnTo>
                        <a:pt x="170" y="22"/>
                      </a:lnTo>
                      <a:lnTo>
                        <a:pt x="166" y="8"/>
                      </a:lnTo>
                      <a:lnTo>
                        <a:pt x="166" y="8"/>
                      </a:lnTo>
                      <a:lnTo>
                        <a:pt x="164" y="4"/>
                      </a:lnTo>
                      <a:lnTo>
                        <a:pt x="162" y="2"/>
                      </a:lnTo>
                      <a:lnTo>
                        <a:pt x="160" y="0"/>
                      </a:lnTo>
                      <a:lnTo>
                        <a:pt x="156" y="0"/>
                      </a:lnTo>
                      <a:lnTo>
                        <a:pt x="122" y="10"/>
                      </a:lnTo>
                      <a:lnTo>
                        <a:pt x="122" y="10"/>
                      </a:lnTo>
                      <a:lnTo>
                        <a:pt x="118" y="10"/>
                      </a:lnTo>
                      <a:lnTo>
                        <a:pt x="116" y="12"/>
                      </a:lnTo>
                      <a:lnTo>
                        <a:pt x="116" y="16"/>
                      </a:lnTo>
                      <a:lnTo>
                        <a:pt x="116" y="20"/>
                      </a:lnTo>
                      <a:lnTo>
                        <a:pt x="120" y="34"/>
                      </a:lnTo>
                      <a:lnTo>
                        <a:pt x="120" y="34"/>
                      </a:lnTo>
                      <a:lnTo>
                        <a:pt x="118" y="42"/>
                      </a:lnTo>
                      <a:lnTo>
                        <a:pt x="114" y="46"/>
                      </a:lnTo>
                      <a:lnTo>
                        <a:pt x="72" y="78"/>
                      </a:lnTo>
                      <a:lnTo>
                        <a:pt x="72" y="78"/>
                      </a:lnTo>
                      <a:lnTo>
                        <a:pt x="64" y="82"/>
                      </a:lnTo>
                      <a:lnTo>
                        <a:pt x="58" y="80"/>
                      </a:lnTo>
                      <a:lnTo>
                        <a:pt x="44" y="72"/>
                      </a:lnTo>
                      <a:lnTo>
                        <a:pt x="44" y="72"/>
                      </a:lnTo>
                      <a:lnTo>
                        <a:pt x="42" y="70"/>
                      </a:lnTo>
                      <a:lnTo>
                        <a:pt x="38" y="70"/>
                      </a:lnTo>
                      <a:lnTo>
                        <a:pt x="36" y="72"/>
                      </a:lnTo>
                      <a:lnTo>
                        <a:pt x="34" y="74"/>
                      </a:lnTo>
                      <a:lnTo>
                        <a:pt x="14" y="104"/>
                      </a:lnTo>
                      <a:lnTo>
                        <a:pt x="14" y="104"/>
                      </a:lnTo>
                      <a:lnTo>
                        <a:pt x="14" y="108"/>
                      </a:lnTo>
                      <a:lnTo>
                        <a:pt x="14" y="110"/>
                      </a:lnTo>
                      <a:lnTo>
                        <a:pt x="16" y="114"/>
                      </a:lnTo>
                      <a:lnTo>
                        <a:pt x="18" y="116"/>
                      </a:lnTo>
                      <a:lnTo>
                        <a:pt x="32" y="124"/>
                      </a:lnTo>
                      <a:lnTo>
                        <a:pt x="32" y="124"/>
                      </a:lnTo>
                      <a:lnTo>
                        <a:pt x="36" y="130"/>
                      </a:lnTo>
                      <a:lnTo>
                        <a:pt x="38" y="138"/>
                      </a:lnTo>
                      <a:lnTo>
                        <a:pt x="30" y="182"/>
                      </a:lnTo>
                      <a:lnTo>
                        <a:pt x="30" y="182"/>
                      </a:lnTo>
                      <a:lnTo>
                        <a:pt x="28" y="188"/>
                      </a:lnTo>
                      <a:lnTo>
                        <a:pt x="22" y="192"/>
                      </a:lnTo>
                      <a:lnTo>
                        <a:pt x="6" y="196"/>
                      </a:lnTo>
                      <a:lnTo>
                        <a:pt x="6" y="196"/>
                      </a:lnTo>
                      <a:lnTo>
                        <a:pt x="4" y="198"/>
                      </a:lnTo>
                      <a:lnTo>
                        <a:pt x="0" y="200"/>
                      </a:lnTo>
                      <a:lnTo>
                        <a:pt x="0" y="202"/>
                      </a:lnTo>
                      <a:lnTo>
                        <a:pt x="0" y="206"/>
                      </a:lnTo>
                      <a:lnTo>
                        <a:pt x="8" y="240"/>
                      </a:lnTo>
                      <a:lnTo>
                        <a:pt x="8" y="240"/>
                      </a:lnTo>
                      <a:lnTo>
                        <a:pt x="10" y="244"/>
                      </a:lnTo>
                      <a:lnTo>
                        <a:pt x="12" y="246"/>
                      </a:lnTo>
                      <a:lnTo>
                        <a:pt x="14" y="246"/>
                      </a:lnTo>
                      <a:lnTo>
                        <a:pt x="18" y="246"/>
                      </a:lnTo>
                      <a:lnTo>
                        <a:pt x="34" y="242"/>
                      </a:lnTo>
                      <a:lnTo>
                        <a:pt x="34" y="242"/>
                      </a:lnTo>
                      <a:lnTo>
                        <a:pt x="42" y="244"/>
                      </a:lnTo>
                      <a:lnTo>
                        <a:pt x="46" y="248"/>
                      </a:lnTo>
                      <a:lnTo>
                        <a:pt x="78" y="290"/>
                      </a:lnTo>
                      <a:lnTo>
                        <a:pt x="78" y="290"/>
                      </a:lnTo>
                      <a:lnTo>
                        <a:pt x="80" y="292"/>
                      </a:lnTo>
                      <a:lnTo>
                        <a:pt x="80" y="296"/>
                      </a:lnTo>
                      <a:lnTo>
                        <a:pt x="80" y="304"/>
                      </a:lnTo>
                      <a:lnTo>
                        <a:pt x="70" y="316"/>
                      </a:lnTo>
                      <a:lnTo>
                        <a:pt x="70" y="316"/>
                      </a:lnTo>
                      <a:lnTo>
                        <a:pt x="70" y="320"/>
                      </a:lnTo>
                      <a:lnTo>
                        <a:pt x="70" y="324"/>
                      </a:lnTo>
                      <a:lnTo>
                        <a:pt x="70" y="326"/>
                      </a:lnTo>
                      <a:lnTo>
                        <a:pt x="74" y="328"/>
                      </a:lnTo>
                      <a:lnTo>
                        <a:pt x="104" y="346"/>
                      </a:lnTo>
                      <a:lnTo>
                        <a:pt x="104" y="346"/>
                      </a:lnTo>
                      <a:lnTo>
                        <a:pt x="106" y="348"/>
                      </a:lnTo>
                      <a:lnTo>
                        <a:pt x="110" y="348"/>
                      </a:lnTo>
                      <a:lnTo>
                        <a:pt x="112" y="346"/>
                      </a:lnTo>
                      <a:lnTo>
                        <a:pt x="114" y="344"/>
                      </a:lnTo>
                      <a:lnTo>
                        <a:pt x="124" y="330"/>
                      </a:lnTo>
                      <a:lnTo>
                        <a:pt x="124" y="330"/>
                      </a:lnTo>
                      <a:lnTo>
                        <a:pt x="130" y="324"/>
                      </a:lnTo>
                      <a:lnTo>
                        <a:pt x="136" y="324"/>
                      </a:lnTo>
                      <a:lnTo>
                        <a:pt x="182" y="332"/>
                      </a:lnTo>
                      <a:lnTo>
                        <a:pt x="182" y="332"/>
                      </a:lnTo>
                      <a:lnTo>
                        <a:pt x="188" y="334"/>
                      </a:lnTo>
                      <a:lnTo>
                        <a:pt x="192" y="340"/>
                      </a:lnTo>
                      <a:lnTo>
                        <a:pt x="196" y="356"/>
                      </a:lnTo>
                      <a:lnTo>
                        <a:pt x="196" y="356"/>
                      </a:lnTo>
                      <a:lnTo>
                        <a:pt x="198" y="358"/>
                      </a:lnTo>
                      <a:lnTo>
                        <a:pt x="200" y="360"/>
                      </a:lnTo>
                      <a:lnTo>
                        <a:pt x="202" y="362"/>
                      </a:lnTo>
                      <a:lnTo>
                        <a:pt x="206" y="362"/>
                      </a:lnTo>
                      <a:lnTo>
                        <a:pt x="240" y="354"/>
                      </a:lnTo>
                      <a:lnTo>
                        <a:pt x="240" y="354"/>
                      </a:lnTo>
                      <a:lnTo>
                        <a:pt x="244" y="352"/>
                      </a:lnTo>
                      <a:lnTo>
                        <a:pt x="246" y="350"/>
                      </a:lnTo>
                      <a:lnTo>
                        <a:pt x="246" y="346"/>
                      </a:lnTo>
                      <a:lnTo>
                        <a:pt x="246" y="344"/>
                      </a:lnTo>
                      <a:lnTo>
                        <a:pt x="242" y="328"/>
                      </a:lnTo>
                      <a:lnTo>
                        <a:pt x="242" y="328"/>
                      </a:lnTo>
                      <a:lnTo>
                        <a:pt x="244" y="320"/>
                      </a:lnTo>
                      <a:lnTo>
                        <a:pt x="248" y="316"/>
                      </a:lnTo>
                      <a:lnTo>
                        <a:pt x="290" y="284"/>
                      </a:lnTo>
                      <a:lnTo>
                        <a:pt x="290" y="284"/>
                      </a:lnTo>
                      <a:lnTo>
                        <a:pt x="296" y="282"/>
                      </a:lnTo>
                      <a:lnTo>
                        <a:pt x="302" y="284"/>
                      </a:lnTo>
                      <a:lnTo>
                        <a:pt x="316" y="292"/>
                      </a:lnTo>
                      <a:lnTo>
                        <a:pt x="316" y="292"/>
                      </a:lnTo>
                      <a:lnTo>
                        <a:pt x="318" y="292"/>
                      </a:lnTo>
                      <a:lnTo>
                        <a:pt x="322" y="292"/>
                      </a:lnTo>
                      <a:lnTo>
                        <a:pt x="324" y="290"/>
                      </a:lnTo>
                      <a:lnTo>
                        <a:pt x="328" y="288"/>
                      </a:lnTo>
                      <a:lnTo>
                        <a:pt x="346" y="258"/>
                      </a:lnTo>
                      <a:lnTo>
                        <a:pt x="346" y="258"/>
                      </a:lnTo>
                      <a:lnTo>
                        <a:pt x="346" y="256"/>
                      </a:lnTo>
                      <a:lnTo>
                        <a:pt x="346" y="252"/>
                      </a:lnTo>
                      <a:lnTo>
                        <a:pt x="346" y="250"/>
                      </a:lnTo>
                      <a:lnTo>
                        <a:pt x="342" y="246"/>
                      </a:lnTo>
                      <a:lnTo>
                        <a:pt x="330" y="238"/>
                      </a:lnTo>
                      <a:lnTo>
                        <a:pt x="330" y="238"/>
                      </a:lnTo>
                      <a:lnTo>
                        <a:pt x="324" y="232"/>
                      </a:lnTo>
                      <a:lnTo>
                        <a:pt x="324" y="226"/>
                      </a:lnTo>
                      <a:lnTo>
                        <a:pt x="330" y="180"/>
                      </a:lnTo>
                      <a:lnTo>
                        <a:pt x="330" y="180"/>
                      </a:lnTo>
                      <a:lnTo>
                        <a:pt x="332" y="176"/>
                      </a:lnTo>
                      <a:lnTo>
                        <a:pt x="334" y="174"/>
                      </a:lnTo>
                      <a:lnTo>
                        <a:pt x="340" y="170"/>
                      </a:lnTo>
                      <a:lnTo>
                        <a:pt x="354" y="166"/>
                      </a:lnTo>
                      <a:lnTo>
                        <a:pt x="354" y="166"/>
                      </a:lnTo>
                      <a:lnTo>
                        <a:pt x="358" y="164"/>
                      </a:lnTo>
                      <a:lnTo>
                        <a:pt x="360" y="162"/>
                      </a:lnTo>
                      <a:lnTo>
                        <a:pt x="360" y="160"/>
                      </a:lnTo>
                      <a:lnTo>
                        <a:pt x="360" y="156"/>
                      </a:lnTo>
                      <a:lnTo>
                        <a:pt x="352" y="122"/>
                      </a:lnTo>
                      <a:lnTo>
                        <a:pt x="352" y="122"/>
                      </a:lnTo>
                      <a:lnTo>
                        <a:pt x="350" y="118"/>
                      </a:lnTo>
                      <a:lnTo>
                        <a:pt x="348" y="116"/>
                      </a:lnTo>
                      <a:lnTo>
                        <a:pt x="346" y="116"/>
                      </a:lnTo>
                      <a:lnTo>
                        <a:pt x="342" y="116"/>
                      </a:lnTo>
                      <a:lnTo>
                        <a:pt x="342" y="116"/>
                      </a:lnTo>
                      <a:close/>
                      <a:moveTo>
                        <a:pt x="200" y="262"/>
                      </a:moveTo>
                      <a:lnTo>
                        <a:pt x="200" y="262"/>
                      </a:lnTo>
                      <a:lnTo>
                        <a:pt x="182" y="264"/>
                      </a:lnTo>
                      <a:lnTo>
                        <a:pt x="166" y="262"/>
                      </a:lnTo>
                      <a:lnTo>
                        <a:pt x="152" y="258"/>
                      </a:lnTo>
                      <a:lnTo>
                        <a:pt x="138" y="252"/>
                      </a:lnTo>
                      <a:lnTo>
                        <a:pt x="124" y="242"/>
                      </a:lnTo>
                      <a:lnTo>
                        <a:pt x="114" y="230"/>
                      </a:lnTo>
                      <a:lnTo>
                        <a:pt x="106" y="216"/>
                      </a:lnTo>
                      <a:lnTo>
                        <a:pt x="100" y="200"/>
                      </a:lnTo>
                      <a:lnTo>
                        <a:pt x="100" y="200"/>
                      </a:lnTo>
                      <a:lnTo>
                        <a:pt x="98" y="184"/>
                      </a:lnTo>
                      <a:lnTo>
                        <a:pt x="100" y="168"/>
                      </a:lnTo>
                      <a:lnTo>
                        <a:pt x="104" y="152"/>
                      </a:lnTo>
                      <a:lnTo>
                        <a:pt x="110" y="138"/>
                      </a:lnTo>
                      <a:lnTo>
                        <a:pt x="120" y="126"/>
                      </a:lnTo>
                      <a:lnTo>
                        <a:pt x="132" y="116"/>
                      </a:lnTo>
                      <a:lnTo>
                        <a:pt x="146" y="108"/>
                      </a:lnTo>
                      <a:lnTo>
                        <a:pt x="162" y="102"/>
                      </a:lnTo>
                      <a:lnTo>
                        <a:pt x="162" y="102"/>
                      </a:lnTo>
                      <a:lnTo>
                        <a:pt x="178" y="100"/>
                      </a:lnTo>
                      <a:lnTo>
                        <a:pt x="194" y="100"/>
                      </a:lnTo>
                      <a:lnTo>
                        <a:pt x="210" y="104"/>
                      </a:lnTo>
                      <a:lnTo>
                        <a:pt x="224" y="112"/>
                      </a:lnTo>
                      <a:lnTo>
                        <a:pt x="236" y="120"/>
                      </a:lnTo>
                      <a:lnTo>
                        <a:pt x="246" y="132"/>
                      </a:lnTo>
                      <a:lnTo>
                        <a:pt x="254" y="146"/>
                      </a:lnTo>
                      <a:lnTo>
                        <a:pt x="260" y="162"/>
                      </a:lnTo>
                      <a:lnTo>
                        <a:pt x="260" y="162"/>
                      </a:lnTo>
                      <a:lnTo>
                        <a:pt x="262" y="178"/>
                      </a:lnTo>
                      <a:lnTo>
                        <a:pt x="262" y="194"/>
                      </a:lnTo>
                      <a:lnTo>
                        <a:pt x="258" y="210"/>
                      </a:lnTo>
                      <a:lnTo>
                        <a:pt x="250" y="224"/>
                      </a:lnTo>
                      <a:lnTo>
                        <a:pt x="240" y="236"/>
                      </a:lnTo>
                      <a:lnTo>
                        <a:pt x="228" y="248"/>
                      </a:lnTo>
                      <a:lnTo>
                        <a:pt x="214" y="256"/>
                      </a:lnTo>
                      <a:lnTo>
                        <a:pt x="200" y="262"/>
                      </a:lnTo>
                      <a:lnTo>
                        <a:pt x="20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9"/>
                <p:cNvSpPr>
                  <a:spLocks noEditPoints="1"/>
                </p:cNvSpPr>
                <p:nvPr/>
              </p:nvSpPr>
              <p:spPr bwMode="auto">
                <a:xfrm>
                  <a:off x="7886700" y="1544638"/>
                  <a:ext cx="577850" cy="574675"/>
                </a:xfrm>
                <a:custGeom>
                  <a:avLst/>
                  <a:gdLst>
                    <a:gd name="T0" fmla="*/ 336 w 364"/>
                    <a:gd name="T1" fmla="*/ 178 h 362"/>
                    <a:gd name="T2" fmla="*/ 320 w 364"/>
                    <a:gd name="T3" fmla="*/ 114 h 362"/>
                    <a:gd name="T4" fmla="*/ 338 w 364"/>
                    <a:gd name="T5" fmla="*/ 96 h 362"/>
                    <a:gd name="T6" fmla="*/ 318 w 364"/>
                    <a:gd name="T7" fmla="*/ 58 h 362"/>
                    <a:gd name="T8" fmla="*/ 308 w 364"/>
                    <a:gd name="T9" fmla="*/ 56 h 362"/>
                    <a:gd name="T10" fmla="*/ 286 w 364"/>
                    <a:gd name="T11" fmla="*/ 68 h 362"/>
                    <a:gd name="T12" fmla="*/ 236 w 364"/>
                    <a:gd name="T13" fmla="*/ 36 h 362"/>
                    <a:gd name="T14" fmla="*/ 236 w 364"/>
                    <a:gd name="T15" fmla="*/ 12 h 362"/>
                    <a:gd name="T16" fmla="*/ 196 w 364"/>
                    <a:gd name="T17" fmla="*/ 0 h 362"/>
                    <a:gd name="T18" fmla="*/ 186 w 364"/>
                    <a:gd name="T19" fmla="*/ 2 h 362"/>
                    <a:gd name="T20" fmla="*/ 180 w 364"/>
                    <a:gd name="T21" fmla="*/ 28 h 362"/>
                    <a:gd name="T22" fmla="*/ 114 w 364"/>
                    <a:gd name="T23" fmla="*/ 44 h 362"/>
                    <a:gd name="T24" fmla="*/ 98 w 364"/>
                    <a:gd name="T25" fmla="*/ 24 h 362"/>
                    <a:gd name="T26" fmla="*/ 60 w 364"/>
                    <a:gd name="T27" fmla="*/ 44 h 362"/>
                    <a:gd name="T28" fmla="*/ 56 w 364"/>
                    <a:gd name="T29" fmla="*/ 54 h 362"/>
                    <a:gd name="T30" fmla="*/ 70 w 364"/>
                    <a:gd name="T31" fmla="*/ 78 h 362"/>
                    <a:gd name="T32" fmla="*/ 38 w 364"/>
                    <a:gd name="T33" fmla="*/ 128 h 362"/>
                    <a:gd name="T34" fmla="*/ 12 w 364"/>
                    <a:gd name="T35" fmla="*/ 126 h 362"/>
                    <a:gd name="T36" fmla="*/ 0 w 364"/>
                    <a:gd name="T37" fmla="*/ 168 h 362"/>
                    <a:gd name="T38" fmla="*/ 4 w 364"/>
                    <a:gd name="T39" fmla="*/ 176 h 362"/>
                    <a:gd name="T40" fmla="*/ 30 w 364"/>
                    <a:gd name="T41" fmla="*/ 184 h 362"/>
                    <a:gd name="T42" fmla="*/ 44 w 364"/>
                    <a:gd name="T43" fmla="*/ 248 h 362"/>
                    <a:gd name="T44" fmla="*/ 26 w 364"/>
                    <a:gd name="T45" fmla="*/ 264 h 362"/>
                    <a:gd name="T46" fmla="*/ 46 w 364"/>
                    <a:gd name="T47" fmla="*/ 302 h 362"/>
                    <a:gd name="T48" fmla="*/ 54 w 364"/>
                    <a:gd name="T49" fmla="*/ 306 h 362"/>
                    <a:gd name="T50" fmla="*/ 78 w 364"/>
                    <a:gd name="T51" fmla="*/ 292 h 362"/>
                    <a:gd name="T52" fmla="*/ 130 w 364"/>
                    <a:gd name="T53" fmla="*/ 324 h 362"/>
                    <a:gd name="T54" fmla="*/ 128 w 364"/>
                    <a:gd name="T55" fmla="*/ 350 h 362"/>
                    <a:gd name="T56" fmla="*/ 170 w 364"/>
                    <a:gd name="T57" fmla="*/ 362 h 362"/>
                    <a:gd name="T58" fmla="*/ 178 w 364"/>
                    <a:gd name="T59" fmla="*/ 358 h 362"/>
                    <a:gd name="T60" fmla="*/ 186 w 364"/>
                    <a:gd name="T61" fmla="*/ 334 h 362"/>
                    <a:gd name="T62" fmla="*/ 248 w 364"/>
                    <a:gd name="T63" fmla="*/ 318 h 362"/>
                    <a:gd name="T64" fmla="*/ 266 w 364"/>
                    <a:gd name="T65" fmla="*/ 336 h 362"/>
                    <a:gd name="T66" fmla="*/ 304 w 364"/>
                    <a:gd name="T67" fmla="*/ 316 h 362"/>
                    <a:gd name="T68" fmla="*/ 308 w 364"/>
                    <a:gd name="T69" fmla="*/ 308 h 362"/>
                    <a:gd name="T70" fmla="*/ 294 w 364"/>
                    <a:gd name="T71" fmla="*/ 284 h 362"/>
                    <a:gd name="T72" fmla="*/ 326 w 364"/>
                    <a:gd name="T73" fmla="*/ 234 h 362"/>
                    <a:gd name="T74" fmla="*/ 352 w 364"/>
                    <a:gd name="T75" fmla="*/ 234 h 362"/>
                    <a:gd name="T76" fmla="*/ 364 w 364"/>
                    <a:gd name="T77" fmla="*/ 194 h 362"/>
                    <a:gd name="T78" fmla="*/ 360 w 364"/>
                    <a:gd name="T79" fmla="*/ 184 h 362"/>
                    <a:gd name="T80" fmla="*/ 168 w 364"/>
                    <a:gd name="T81" fmla="*/ 262 h 362"/>
                    <a:gd name="T82" fmla="*/ 114 w 364"/>
                    <a:gd name="T83" fmla="*/ 228 h 362"/>
                    <a:gd name="T84" fmla="*/ 100 w 364"/>
                    <a:gd name="T85" fmla="*/ 166 h 362"/>
                    <a:gd name="T86" fmla="*/ 122 w 364"/>
                    <a:gd name="T87" fmla="*/ 124 h 362"/>
                    <a:gd name="T88" fmla="*/ 178 w 364"/>
                    <a:gd name="T89" fmla="*/ 98 h 362"/>
                    <a:gd name="T90" fmla="*/ 226 w 364"/>
                    <a:gd name="T91" fmla="*/ 112 h 362"/>
                    <a:gd name="T92" fmla="*/ 262 w 364"/>
                    <a:gd name="T93" fmla="*/ 162 h 362"/>
                    <a:gd name="T94" fmla="*/ 258 w 364"/>
                    <a:gd name="T95" fmla="*/ 210 h 362"/>
                    <a:gd name="T96" fmla="*/ 216 w 364"/>
                    <a:gd name="T97" fmla="*/ 256 h 362"/>
                    <a:gd name="T98" fmla="*/ 168 w 364"/>
                    <a:gd name="T99" fmla="*/ 2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4" h="362">
                      <a:moveTo>
                        <a:pt x="356" y="184"/>
                      </a:moveTo>
                      <a:lnTo>
                        <a:pt x="342" y="180"/>
                      </a:lnTo>
                      <a:lnTo>
                        <a:pt x="342" y="180"/>
                      </a:lnTo>
                      <a:lnTo>
                        <a:pt x="336" y="178"/>
                      </a:lnTo>
                      <a:lnTo>
                        <a:pt x="332" y="172"/>
                      </a:lnTo>
                      <a:lnTo>
                        <a:pt x="320" y="120"/>
                      </a:lnTo>
                      <a:lnTo>
                        <a:pt x="320" y="120"/>
                      </a:lnTo>
                      <a:lnTo>
                        <a:pt x="320" y="114"/>
                      </a:lnTo>
                      <a:lnTo>
                        <a:pt x="324" y="108"/>
                      </a:lnTo>
                      <a:lnTo>
                        <a:pt x="336" y="98"/>
                      </a:lnTo>
                      <a:lnTo>
                        <a:pt x="336" y="98"/>
                      </a:lnTo>
                      <a:lnTo>
                        <a:pt x="338" y="96"/>
                      </a:lnTo>
                      <a:lnTo>
                        <a:pt x="340" y="94"/>
                      </a:lnTo>
                      <a:lnTo>
                        <a:pt x="338" y="90"/>
                      </a:lnTo>
                      <a:lnTo>
                        <a:pt x="338" y="88"/>
                      </a:lnTo>
                      <a:lnTo>
                        <a:pt x="318" y="58"/>
                      </a:lnTo>
                      <a:lnTo>
                        <a:pt x="318" y="58"/>
                      </a:lnTo>
                      <a:lnTo>
                        <a:pt x="314" y="56"/>
                      </a:lnTo>
                      <a:lnTo>
                        <a:pt x="312" y="56"/>
                      </a:lnTo>
                      <a:lnTo>
                        <a:pt x="308" y="56"/>
                      </a:lnTo>
                      <a:lnTo>
                        <a:pt x="306" y="56"/>
                      </a:lnTo>
                      <a:lnTo>
                        <a:pt x="292" y="66"/>
                      </a:lnTo>
                      <a:lnTo>
                        <a:pt x="292" y="66"/>
                      </a:lnTo>
                      <a:lnTo>
                        <a:pt x="286" y="68"/>
                      </a:lnTo>
                      <a:lnTo>
                        <a:pt x="280" y="66"/>
                      </a:lnTo>
                      <a:lnTo>
                        <a:pt x="240" y="42"/>
                      </a:lnTo>
                      <a:lnTo>
                        <a:pt x="240" y="42"/>
                      </a:lnTo>
                      <a:lnTo>
                        <a:pt x="236" y="36"/>
                      </a:lnTo>
                      <a:lnTo>
                        <a:pt x="234" y="30"/>
                      </a:lnTo>
                      <a:lnTo>
                        <a:pt x="236" y="14"/>
                      </a:lnTo>
                      <a:lnTo>
                        <a:pt x="236" y="14"/>
                      </a:lnTo>
                      <a:lnTo>
                        <a:pt x="236" y="12"/>
                      </a:lnTo>
                      <a:lnTo>
                        <a:pt x="236" y="8"/>
                      </a:lnTo>
                      <a:lnTo>
                        <a:pt x="234" y="6"/>
                      </a:lnTo>
                      <a:lnTo>
                        <a:pt x="230" y="4"/>
                      </a:lnTo>
                      <a:lnTo>
                        <a:pt x="196" y="0"/>
                      </a:lnTo>
                      <a:lnTo>
                        <a:pt x="196" y="0"/>
                      </a:lnTo>
                      <a:lnTo>
                        <a:pt x="192" y="0"/>
                      </a:lnTo>
                      <a:lnTo>
                        <a:pt x="190" y="0"/>
                      </a:lnTo>
                      <a:lnTo>
                        <a:pt x="186" y="2"/>
                      </a:lnTo>
                      <a:lnTo>
                        <a:pt x="186" y="6"/>
                      </a:lnTo>
                      <a:lnTo>
                        <a:pt x="184" y="22"/>
                      </a:lnTo>
                      <a:lnTo>
                        <a:pt x="184" y="22"/>
                      </a:lnTo>
                      <a:lnTo>
                        <a:pt x="180" y="28"/>
                      </a:lnTo>
                      <a:lnTo>
                        <a:pt x="174" y="30"/>
                      </a:lnTo>
                      <a:lnTo>
                        <a:pt x="122" y="44"/>
                      </a:lnTo>
                      <a:lnTo>
                        <a:pt x="122" y="44"/>
                      </a:lnTo>
                      <a:lnTo>
                        <a:pt x="114" y="44"/>
                      </a:lnTo>
                      <a:lnTo>
                        <a:pt x="108" y="40"/>
                      </a:lnTo>
                      <a:lnTo>
                        <a:pt x="100" y="26"/>
                      </a:lnTo>
                      <a:lnTo>
                        <a:pt x="100" y="26"/>
                      </a:lnTo>
                      <a:lnTo>
                        <a:pt x="98" y="24"/>
                      </a:lnTo>
                      <a:lnTo>
                        <a:pt x="94" y="24"/>
                      </a:lnTo>
                      <a:lnTo>
                        <a:pt x="92" y="24"/>
                      </a:lnTo>
                      <a:lnTo>
                        <a:pt x="88" y="24"/>
                      </a:lnTo>
                      <a:lnTo>
                        <a:pt x="60" y="44"/>
                      </a:lnTo>
                      <a:lnTo>
                        <a:pt x="60" y="44"/>
                      </a:lnTo>
                      <a:lnTo>
                        <a:pt x="58" y="48"/>
                      </a:lnTo>
                      <a:lnTo>
                        <a:pt x="56" y="50"/>
                      </a:lnTo>
                      <a:lnTo>
                        <a:pt x="56" y="54"/>
                      </a:lnTo>
                      <a:lnTo>
                        <a:pt x="58" y="56"/>
                      </a:lnTo>
                      <a:lnTo>
                        <a:pt x="68" y="70"/>
                      </a:lnTo>
                      <a:lnTo>
                        <a:pt x="68" y="70"/>
                      </a:lnTo>
                      <a:lnTo>
                        <a:pt x="70" y="78"/>
                      </a:lnTo>
                      <a:lnTo>
                        <a:pt x="68" y="84"/>
                      </a:lnTo>
                      <a:lnTo>
                        <a:pt x="44" y="122"/>
                      </a:lnTo>
                      <a:lnTo>
                        <a:pt x="44" y="122"/>
                      </a:lnTo>
                      <a:lnTo>
                        <a:pt x="38" y="128"/>
                      </a:lnTo>
                      <a:lnTo>
                        <a:pt x="32" y="128"/>
                      </a:lnTo>
                      <a:lnTo>
                        <a:pt x="16" y="126"/>
                      </a:lnTo>
                      <a:lnTo>
                        <a:pt x="16" y="126"/>
                      </a:lnTo>
                      <a:lnTo>
                        <a:pt x="12" y="126"/>
                      </a:lnTo>
                      <a:lnTo>
                        <a:pt x="10" y="128"/>
                      </a:lnTo>
                      <a:lnTo>
                        <a:pt x="8" y="130"/>
                      </a:lnTo>
                      <a:lnTo>
                        <a:pt x="6" y="132"/>
                      </a:lnTo>
                      <a:lnTo>
                        <a:pt x="0" y="168"/>
                      </a:lnTo>
                      <a:lnTo>
                        <a:pt x="0" y="168"/>
                      </a:lnTo>
                      <a:lnTo>
                        <a:pt x="0" y="170"/>
                      </a:lnTo>
                      <a:lnTo>
                        <a:pt x="2" y="174"/>
                      </a:lnTo>
                      <a:lnTo>
                        <a:pt x="4" y="176"/>
                      </a:lnTo>
                      <a:lnTo>
                        <a:pt x="6" y="176"/>
                      </a:lnTo>
                      <a:lnTo>
                        <a:pt x="24" y="180"/>
                      </a:lnTo>
                      <a:lnTo>
                        <a:pt x="24" y="180"/>
                      </a:lnTo>
                      <a:lnTo>
                        <a:pt x="30" y="184"/>
                      </a:lnTo>
                      <a:lnTo>
                        <a:pt x="32" y="190"/>
                      </a:lnTo>
                      <a:lnTo>
                        <a:pt x="44" y="240"/>
                      </a:lnTo>
                      <a:lnTo>
                        <a:pt x="44" y="240"/>
                      </a:lnTo>
                      <a:lnTo>
                        <a:pt x="44" y="248"/>
                      </a:lnTo>
                      <a:lnTo>
                        <a:pt x="40" y="252"/>
                      </a:lnTo>
                      <a:lnTo>
                        <a:pt x="28" y="262"/>
                      </a:lnTo>
                      <a:lnTo>
                        <a:pt x="28" y="262"/>
                      </a:lnTo>
                      <a:lnTo>
                        <a:pt x="26" y="264"/>
                      </a:lnTo>
                      <a:lnTo>
                        <a:pt x="24" y="268"/>
                      </a:lnTo>
                      <a:lnTo>
                        <a:pt x="24" y="270"/>
                      </a:lnTo>
                      <a:lnTo>
                        <a:pt x="26" y="274"/>
                      </a:lnTo>
                      <a:lnTo>
                        <a:pt x="46" y="302"/>
                      </a:lnTo>
                      <a:lnTo>
                        <a:pt x="46" y="302"/>
                      </a:lnTo>
                      <a:lnTo>
                        <a:pt x="48" y="304"/>
                      </a:lnTo>
                      <a:lnTo>
                        <a:pt x="52" y="306"/>
                      </a:lnTo>
                      <a:lnTo>
                        <a:pt x="54" y="306"/>
                      </a:lnTo>
                      <a:lnTo>
                        <a:pt x="58" y="304"/>
                      </a:lnTo>
                      <a:lnTo>
                        <a:pt x="72" y="294"/>
                      </a:lnTo>
                      <a:lnTo>
                        <a:pt x="72" y="294"/>
                      </a:lnTo>
                      <a:lnTo>
                        <a:pt x="78" y="292"/>
                      </a:lnTo>
                      <a:lnTo>
                        <a:pt x="86" y="294"/>
                      </a:lnTo>
                      <a:lnTo>
                        <a:pt x="124" y="318"/>
                      </a:lnTo>
                      <a:lnTo>
                        <a:pt x="124" y="318"/>
                      </a:lnTo>
                      <a:lnTo>
                        <a:pt x="130" y="324"/>
                      </a:lnTo>
                      <a:lnTo>
                        <a:pt x="130" y="330"/>
                      </a:lnTo>
                      <a:lnTo>
                        <a:pt x="128" y="346"/>
                      </a:lnTo>
                      <a:lnTo>
                        <a:pt x="128" y="346"/>
                      </a:lnTo>
                      <a:lnTo>
                        <a:pt x="128" y="350"/>
                      </a:lnTo>
                      <a:lnTo>
                        <a:pt x="130" y="352"/>
                      </a:lnTo>
                      <a:lnTo>
                        <a:pt x="132" y="356"/>
                      </a:lnTo>
                      <a:lnTo>
                        <a:pt x="134" y="356"/>
                      </a:lnTo>
                      <a:lnTo>
                        <a:pt x="170" y="362"/>
                      </a:lnTo>
                      <a:lnTo>
                        <a:pt x="170" y="362"/>
                      </a:lnTo>
                      <a:lnTo>
                        <a:pt x="172" y="362"/>
                      </a:lnTo>
                      <a:lnTo>
                        <a:pt x="176" y="360"/>
                      </a:lnTo>
                      <a:lnTo>
                        <a:pt x="178" y="358"/>
                      </a:lnTo>
                      <a:lnTo>
                        <a:pt x="178" y="356"/>
                      </a:lnTo>
                      <a:lnTo>
                        <a:pt x="182" y="340"/>
                      </a:lnTo>
                      <a:lnTo>
                        <a:pt x="182" y="340"/>
                      </a:lnTo>
                      <a:lnTo>
                        <a:pt x="186" y="334"/>
                      </a:lnTo>
                      <a:lnTo>
                        <a:pt x="192" y="330"/>
                      </a:lnTo>
                      <a:lnTo>
                        <a:pt x="242" y="318"/>
                      </a:lnTo>
                      <a:lnTo>
                        <a:pt x="242" y="318"/>
                      </a:lnTo>
                      <a:lnTo>
                        <a:pt x="248" y="318"/>
                      </a:lnTo>
                      <a:lnTo>
                        <a:pt x="254" y="322"/>
                      </a:lnTo>
                      <a:lnTo>
                        <a:pt x="264" y="334"/>
                      </a:lnTo>
                      <a:lnTo>
                        <a:pt x="264" y="334"/>
                      </a:lnTo>
                      <a:lnTo>
                        <a:pt x="266" y="336"/>
                      </a:lnTo>
                      <a:lnTo>
                        <a:pt x="268" y="338"/>
                      </a:lnTo>
                      <a:lnTo>
                        <a:pt x="272" y="338"/>
                      </a:lnTo>
                      <a:lnTo>
                        <a:pt x="276" y="336"/>
                      </a:lnTo>
                      <a:lnTo>
                        <a:pt x="304" y="316"/>
                      </a:lnTo>
                      <a:lnTo>
                        <a:pt x="304" y="316"/>
                      </a:lnTo>
                      <a:lnTo>
                        <a:pt x="306" y="314"/>
                      </a:lnTo>
                      <a:lnTo>
                        <a:pt x="308" y="310"/>
                      </a:lnTo>
                      <a:lnTo>
                        <a:pt x="308" y="308"/>
                      </a:lnTo>
                      <a:lnTo>
                        <a:pt x="306" y="304"/>
                      </a:lnTo>
                      <a:lnTo>
                        <a:pt x="296" y="292"/>
                      </a:lnTo>
                      <a:lnTo>
                        <a:pt x="296" y="292"/>
                      </a:lnTo>
                      <a:lnTo>
                        <a:pt x="294" y="284"/>
                      </a:lnTo>
                      <a:lnTo>
                        <a:pt x="296" y="278"/>
                      </a:lnTo>
                      <a:lnTo>
                        <a:pt x="320" y="238"/>
                      </a:lnTo>
                      <a:lnTo>
                        <a:pt x="320" y="238"/>
                      </a:lnTo>
                      <a:lnTo>
                        <a:pt x="326" y="234"/>
                      </a:lnTo>
                      <a:lnTo>
                        <a:pt x="332" y="232"/>
                      </a:lnTo>
                      <a:lnTo>
                        <a:pt x="348" y="234"/>
                      </a:lnTo>
                      <a:lnTo>
                        <a:pt x="348" y="234"/>
                      </a:lnTo>
                      <a:lnTo>
                        <a:pt x="352" y="234"/>
                      </a:lnTo>
                      <a:lnTo>
                        <a:pt x="354" y="234"/>
                      </a:lnTo>
                      <a:lnTo>
                        <a:pt x="356" y="230"/>
                      </a:lnTo>
                      <a:lnTo>
                        <a:pt x="358" y="228"/>
                      </a:lnTo>
                      <a:lnTo>
                        <a:pt x="364" y="194"/>
                      </a:lnTo>
                      <a:lnTo>
                        <a:pt x="364" y="194"/>
                      </a:lnTo>
                      <a:lnTo>
                        <a:pt x="364" y="190"/>
                      </a:lnTo>
                      <a:lnTo>
                        <a:pt x="362" y="186"/>
                      </a:lnTo>
                      <a:lnTo>
                        <a:pt x="360" y="184"/>
                      </a:lnTo>
                      <a:lnTo>
                        <a:pt x="356" y="184"/>
                      </a:lnTo>
                      <a:lnTo>
                        <a:pt x="356" y="184"/>
                      </a:lnTo>
                      <a:close/>
                      <a:moveTo>
                        <a:pt x="168" y="262"/>
                      </a:moveTo>
                      <a:lnTo>
                        <a:pt x="168" y="262"/>
                      </a:lnTo>
                      <a:lnTo>
                        <a:pt x="152" y="256"/>
                      </a:lnTo>
                      <a:lnTo>
                        <a:pt x="138" y="250"/>
                      </a:lnTo>
                      <a:lnTo>
                        <a:pt x="126" y="240"/>
                      </a:lnTo>
                      <a:lnTo>
                        <a:pt x="114" y="228"/>
                      </a:lnTo>
                      <a:lnTo>
                        <a:pt x="106" y="214"/>
                      </a:lnTo>
                      <a:lnTo>
                        <a:pt x="102" y="200"/>
                      </a:lnTo>
                      <a:lnTo>
                        <a:pt x="100" y="184"/>
                      </a:lnTo>
                      <a:lnTo>
                        <a:pt x="100" y="166"/>
                      </a:lnTo>
                      <a:lnTo>
                        <a:pt x="100" y="166"/>
                      </a:lnTo>
                      <a:lnTo>
                        <a:pt x="106" y="150"/>
                      </a:lnTo>
                      <a:lnTo>
                        <a:pt x="112" y="136"/>
                      </a:lnTo>
                      <a:lnTo>
                        <a:pt x="122" y="124"/>
                      </a:lnTo>
                      <a:lnTo>
                        <a:pt x="134" y="114"/>
                      </a:lnTo>
                      <a:lnTo>
                        <a:pt x="148" y="106"/>
                      </a:lnTo>
                      <a:lnTo>
                        <a:pt x="162" y="100"/>
                      </a:lnTo>
                      <a:lnTo>
                        <a:pt x="178" y="98"/>
                      </a:lnTo>
                      <a:lnTo>
                        <a:pt x="196" y="100"/>
                      </a:lnTo>
                      <a:lnTo>
                        <a:pt x="196" y="100"/>
                      </a:lnTo>
                      <a:lnTo>
                        <a:pt x="212" y="104"/>
                      </a:lnTo>
                      <a:lnTo>
                        <a:pt x="226" y="112"/>
                      </a:lnTo>
                      <a:lnTo>
                        <a:pt x="238" y="122"/>
                      </a:lnTo>
                      <a:lnTo>
                        <a:pt x="248" y="134"/>
                      </a:lnTo>
                      <a:lnTo>
                        <a:pt x="256" y="146"/>
                      </a:lnTo>
                      <a:lnTo>
                        <a:pt x="262" y="162"/>
                      </a:lnTo>
                      <a:lnTo>
                        <a:pt x="264" y="178"/>
                      </a:lnTo>
                      <a:lnTo>
                        <a:pt x="262" y="194"/>
                      </a:lnTo>
                      <a:lnTo>
                        <a:pt x="262" y="194"/>
                      </a:lnTo>
                      <a:lnTo>
                        <a:pt x="258" y="210"/>
                      </a:lnTo>
                      <a:lnTo>
                        <a:pt x="250" y="224"/>
                      </a:lnTo>
                      <a:lnTo>
                        <a:pt x="242" y="238"/>
                      </a:lnTo>
                      <a:lnTo>
                        <a:pt x="230" y="248"/>
                      </a:lnTo>
                      <a:lnTo>
                        <a:pt x="216" y="256"/>
                      </a:lnTo>
                      <a:lnTo>
                        <a:pt x="200" y="260"/>
                      </a:lnTo>
                      <a:lnTo>
                        <a:pt x="184" y="262"/>
                      </a:lnTo>
                      <a:lnTo>
                        <a:pt x="168" y="262"/>
                      </a:lnTo>
                      <a:lnTo>
                        <a:pt x="168"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0"/>
                <p:cNvSpPr/>
                <p:nvPr/>
              </p:nvSpPr>
              <p:spPr bwMode="auto">
                <a:xfrm>
                  <a:off x="8115300" y="1770063"/>
                  <a:ext cx="120650" cy="120650"/>
                </a:xfrm>
                <a:custGeom>
                  <a:avLst/>
                  <a:gdLst>
                    <a:gd name="T0" fmla="*/ 76 w 76"/>
                    <a:gd name="T1" fmla="*/ 44 h 76"/>
                    <a:gd name="T2" fmla="*/ 76 w 76"/>
                    <a:gd name="T3" fmla="*/ 44 h 76"/>
                    <a:gd name="T4" fmla="*/ 72 w 76"/>
                    <a:gd name="T5" fmla="*/ 52 h 76"/>
                    <a:gd name="T6" fmla="*/ 70 w 76"/>
                    <a:gd name="T7" fmla="*/ 58 h 76"/>
                    <a:gd name="T8" fmla="*/ 66 w 76"/>
                    <a:gd name="T9" fmla="*/ 64 h 76"/>
                    <a:gd name="T10" fmla="*/ 60 w 76"/>
                    <a:gd name="T11" fmla="*/ 70 h 76"/>
                    <a:gd name="T12" fmla="*/ 54 w 76"/>
                    <a:gd name="T13" fmla="*/ 74 h 76"/>
                    <a:gd name="T14" fmla="*/ 46 w 76"/>
                    <a:gd name="T15" fmla="*/ 76 h 76"/>
                    <a:gd name="T16" fmla="*/ 40 w 76"/>
                    <a:gd name="T17" fmla="*/ 76 h 76"/>
                    <a:gd name="T18" fmla="*/ 32 w 76"/>
                    <a:gd name="T19" fmla="*/ 76 h 76"/>
                    <a:gd name="T20" fmla="*/ 32 w 76"/>
                    <a:gd name="T21" fmla="*/ 76 h 76"/>
                    <a:gd name="T22" fmla="*/ 24 w 76"/>
                    <a:gd name="T23" fmla="*/ 74 h 76"/>
                    <a:gd name="T24" fmla="*/ 18 w 76"/>
                    <a:gd name="T25" fmla="*/ 70 h 76"/>
                    <a:gd name="T26" fmla="*/ 12 w 76"/>
                    <a:gd name="T27" fmla="*/ 66 h 76"/>
                    <a:gd name="T28" fmla="*/ 6 w 76"/>
                    <a:gd name="T29" fmla="*/ 60 h 76"/>
                    <a:gd name="T30" fmla="*/ 4 w 76"/>
                    <a:gd name="T31" fmla="*/ 54 h 76"/>
                    <a:gd name="T32" fmla="*/ 0 w 76"/>
                    <a:gd name="T33" fmla="*/ 48 h 76"/>
                    <a:gd name="T34" fmla="*/ 0 w 76"/>
                    <a:gd name="T35" fmla="*/ 40 h 76"/>
                    <a:gd name="T36" fmla="*/ 0 w 76"/>
                    <a:gd name="T37" fmla="*/ 32 h 76"/>
                    <a:gd name="T38" fmla="*/ 0 w 76"/>
                    <a:gd name="T39" fmla="*/ 32 h 76"/>
                    <a:gd name="T40" fmla="*/ 2 w 76"/>
                    <a:gd name="T41" fmla="*/ 24 h 76"/>
                    <a:gd name="T42" fmla="*/ 6 w 76"/>
                    <a:gd name="T43" fmla="*/ 18 h 76"/>
                    <a:gd name="T44" fmla="*/ 10 w 76"/>
                    <a:gd name="T45" fmla="*/ 12 h 76"/>
                    <a:gd name="T46" fmla="*/ 16 w 76"/>
                    <a:gd name="T47" fmla="*/ 8 h 76"/>
                    <a:gd name="T48" fmla="*/ 22 w 76"/>
                    <a:gd name="T49" fmla="*/ 4 h 76"/>
                    <a:gd name="T50" fmla="*/ 30 w 76"/>
                    <a:gd name="T51" fmla="*/ 2 h 76"/>
                    <a:gd name="T52" fmla="*/ 36 w 76"/>
                    <a:gd name="T53" fmla="*/ 0 h 76"/>
                    <a:gd name="T54" fmla="*/ 44 w 76"/>
                    <a:gd name="T55" fmla="*/ 2 h 76"/>
                    <a:gd name="T56" fmla="*/ 44 w 76"/>
                    <a:gd name="T57" fmla="*/ 2 h 76"/>
                    <a:gd name="T58" fmla="*/ 52 w 76"/>
                    <a:gd name="T59" fmla="*/ 4 h 76"/>
                    <a:gd name="T60" fmla="*/ 58 w 76"/>
                    <a:gd name="T61" fmla="*/ 6 h 76"/>
                    <a:gd name="T62" fmla="*/ 64 w 76"/>
                    <a:gd name="T63" fmla="*/ 12 h 76"/>
                    <a:gd name="T64" fmla="*/ 68 w 76"/>
                    <a:gd name="T65" fmla="*/ 16 h 76"/>
                    <a:gd name="T66" fmla="*/ 72 w 76"/>
                    <a:gd name="T67" fmla="*/ 22 h 76"/>
                    <a:gd name="T68" fmla="*/ 74 w 76"/>
                    <a:gd name="T69" fmla="*/ 30 h 76"/>
                    <a:gd name="T70" fmla="*/ 76 w 76"/>
                    <a:gd name="T71" fmla="*/ 38 h 76"/>
                    <a:gd name="T72" fmla="*/ 76 w 76"/>
                    <a:gd name="T73" fmla="*/ 44 h 76"/>
                    <a:gd name="T74" fmla="*/ 76 w 76"/>
                    <a:gd name="T75"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76" y="44"/>
                      </a:moveTo>
                      <a:lnTo>
                        <a:pt x="76" y="44"/>
                      </a:lnTo>
                      <a:lnTo>
                        <a:pt x="72" y="52"/>
                      </a:lnTo>
                      <a:lnTo>
                        <a:pt x="70" y="58"/>
                      </a:lnTo>
                      <a:lnTo>
                        <a:pt x="66" y="64"/>
                      </a:lnTo>
                      <a:lnTo>
                        <a:pt x="60" y="70"/>
                      </a:lnTo>
                      <a:lnTo>
                        <a:pt x="54" y="74"/>
                      </a:lnTo>
                      <a:lnTo>
                        <a:pt x="46" y="76"/>
                      </a:lnTo>
                      <a:lnTo>
                        <a:pt x="40" y="76"/>
                      </a:lnTo>
                      <a:lnTo>
                        <a:pt x="32" y="76"/>
                      </a:lnTo>
                      <a:lnTo>
                        <a:pt x="32" y="76"/>
                      </a:lnTo>
                      <a:lnTo>
                        <a:pt x="24" y="74"/>
                      </a:lnTo>
                      <a:lnTo>
                        <a:pt x="18" y="70"/>
                      </a:lnTo>
                      <a:lnTo>
                        <a:pt x="12" y="66"/>
                      </a:lnTo>
                      <a:lnTo>
                        <a:pt x="6" y="60"/>
                      </a:lnTo>
                      <a:lnTo>
                        <a:pt x="4" y="54"/>
                      </a:lnTo>
                      <a:lnTo>
                        <a:pt x="0" y="48"/>
                      </a:lnTo>
                      <a:lnTo>
                        <a:pt x="0" y="40"/>
                      </a:lnTo>
                      <a:lnTo>
                        <a:pt x="0" y="32"/>
                      </a:lnTo>
                      <a:lnTo>
                        <a:pt x="0" y="32"/>
                      </a:lnTo>
                      <a:lnTo>
                        <a:pt x="2" y="24"/>
                      </a:lnTo>
                      <a:lnTo>
                        <a:pt x="6" y="18"/>
                      </a:lnTo>
                      <a:lnTo>
                        <a:pt x="10" y="12"/>
                      </a:lnTo>
                      <a:lnTo>
                        <a:pt x="16" y="8"/>
                      </a:lnTo>
                      <a:lnTo>
                        <a:pt x="22" y="4"/>
                      </a:lnTo>
                      <a:lnTo>
                        <a:pt x="30" y="2"/>
                      </a:lnTo>
                      <a:lnTo>
                        <a:pt x="36" y="0"/>
                      </a:lnTo>
                      <a:lnTo>
                        <a:pt x="44" y="2"/>
                      </a:lnTo>
                      <a:lnTo>
                        <a:pt x="44" y="2"/>
                      </a:lnTo>
                      <a:lnTo>
                        <a:pt x="52" y="4"/>
                      </a:lnTo>
                      <a:lnTo>
                        <a:pt x="58" y="6"/>
                      </a:lnTo>
                      <a:lnTo>
                        <a:pt x="64" y="12"/>
                      </a:lnTo>
                      <a:lnTo>
                        <a:pt x="68" y="16"/>
                      </a:lnTo>
                      <a:lnTo>
                        <a:pt x="72" y="22"/>
                      </a:lnTo>
                      <a:lnTo>
                        <a:pt x="74" y="30"/>
                      </a:lnTo>
                      <a:lnTo>
                        <a:pt x="76" y="38"/>
                      </a:lnTo>
                      <a:lnTo>
                        <a:pt x="76" y="44"/>
                      </a:lnTo>
                      <a:lnTo>
                        <a:pt x="7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8" name="组合 27"/>
          <p:cNvGrpSpPr/>
          <p:nvPr/>
        </p:nvGrpSpPr>
        <p:grpSpPr>
          <a:xfrm>
            <a:off x="1774264" y="3299386"/>
            <a:ext cx="719892" cy="576064"/>
            <a:chOff x="1774726" y="3083362"/>
            <a:chExt cx="720080" cy="576064"/>
          </a:xfrm>
        </p:grpSpPr>
        <p:sp>
          <p:nvSpPr>
            <p:cNvPr id="29" name="圆角矩形 28"/>
            <p:cNvSpPr/>
            <p:nvPr/>
          </p:nvSpPr>
          <p:spPr>
            <a:xfrm>
              <a:off x="1774726" y="3083362"/>
              <a:ext cx="720080" cy="576064"/>
            </a:xfrm>
            <a:prstGeom prst="round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930281" y="3166909"/>
              <a:ext cx="408970" cy="408970"/>
              <a:chOff x="10182219" y="2867720"/>
              <a:chExt cx="610950" cy="610950"/>
            </a:xfrm>
          </p:grpSpPr>
          <p:grpSp>
            <p:nvGrpSpPr>
              <p:cNvPr id="31" name="组合 30"/>
              <p:cNvGrpSpPr/>
              <p:nvPr/>
            </p:nvGrpSpPr>
            <p:grpSpPr>
              <a:xfrm>
                <a:off x="10239254" y="2959142"/>
                <a:ext cx="496880" cy="428107"/>
                <a:chOff x="2743200" y="128588"/>
                <a:chExt cx="917575" cy="790575"/>
              </a:xfrm>
              <a:solidFill>
                <a:schemeClr val="bg1"/>
              </a:solidFill>
            </p:grpSpPr>
            <p:sp>
              <p:nvSpPr>
                <p:cNvPr id="33" name="Freeform 5"/>
                <p:cNvSpPr/>
                <p:nvPr/>
              </p:nvSpPr>
              <p:spPr bwMode="auto">
                <a:xfrm>
                  <a:off x="2889250" y="128588"/>
                  <a:ext cx="771525" cy="552450"/>
                </a:xfrm>
                <a:custGeom>
                  <a:avLst/>
                  <a:gdLst>
                    <a:gd name="T0" fmla="*/ 446 w 486"/>
                    <a:gd name="T1" fmla="*/ 248 h 348"/>
                    <a:gd name="T2" fmla="*/ 446 w 486"/>
                    <a:gd name="T3" fmla="*/ 248 h 348"/>
                    <a:gd name="T4" fmla="*/ 444 w 486"/>
                    <a:gd name="T5" fmla="*/ 222 h 348"/>
                    <a:gd name="T6" fmla="*/ 440 w 486"/>
                    <a:gd name="T7" fmla="*/ 198 h 348"/>
                    <a:gd name="T8" fmla="*/ 434 w 486"/>
                    <a:gd name="T9" fmla="*/ 174 h 348"/>
                    <a:gd name="T10" fmla="*/ 426 w 486"/>
                    <a:gd name="T11" fmla="*/ 152 h 348"/>
                    <a:gd name="T12" fmla="*/ 416 w 486"/>
                    <a:gd name="T13" fmla="*/ 130 h 348"/>
                    <a:gd name="T14" fmla="*/ 404 w 486"/>
                    <a:gd name="T15" fmla="*/ 110 h 348"/>
                    <a:gd name="T16" fmla="*/ 390 w 486"/>
                    <a:gd name="T17" fmla="*/ 90 h 348"/>
                    <a:gd name="T18" fmla="*/ 372 w 486"/>
                    <a:gd name="T19" fmla="*/ 72 h 348"/>
                    <a:gd name="T20" fmla="*/ 356 w 486"/>
                    <a:gd name="T21" fmla="*/ 56 h 348"/>
                    <a:gd name="T22" fmla="*/ 336 w 486"/>
                    <a:gd name="T23" fmla="*/ 42 h 348"/>
                    <a:gd name="T24" fmla="*/ 316 w 486"/>
                    <a:gd name="T25" fmla="*/ 30 h 348"/>
                    <a:gd name="T26" fmla="*/ 294 w 486"/>
                    <a:gd name="T27" fmla="*/ 20 h 348"/>
                    <a:gd name="T28" fmla="*/ 272 w 486"/>
                    <a:gd name="T29" fmla="*/ 10 h 348"/>
                    <a:gd name="T30" fmla="*/ 248 w 486"/>
                    <a:gd name="T31" fmla="*/ 4 h 348"/>
                    <a:gd name="T32" fmla="*/ 222 w 486"/>
                    <a:gd name="T33" fmla="*/ 0 h 348"/>
                    <a:gd name="T34" fmla="*/ 198 w 486"/>
                    <a:gd name="T35" fmla="*/ 0 h 348"/>
                    <a:gd name="T36" fmla="*/ 198 w 486"/>
                    <a:gd name="T37" fmla="*/ 0 h 348"/>
                    <a:gd name="T38" fmla="*/ 168 w 486"/>
                    <a:gd name="T39" fmla="*/ 2 h 348"/>
                    <a:gd name="T40" fmla="*/ 138 w 486"/>
                    <a:gd name="T41" fmla="*/ 6 h 348"/>
                    <a:gd name="T42" fmla="*/ 112 w 486"/>
                    <a:gd name="T43" fmla="*/ 14 h 348"/>
                    <a:gd name="T44" fmla="*/ 86 w 486"/>
                    <a:gd name="T45" fmla="*/ 26 h 348"/>
                    <a:gd name="T46" fmla="*/ 62 w 486"/>
                    <a:gd name="T47" fmla="*/ 40 h 348"/>
                    <a:gd name="T48" fmla="*/ 38 w 486"/>
                    <a:gd name="T49" fmla="*/ 56 h 348"/>
                    <a:gd name="T50" fmla="*/ 18 w 486"/>
                    <a:gd name="T51" fmla="*/ 76 h 348"/>
                    <a:gd name="T52" fmla="*/ 0 w 486"/>
                    <a:gd name="T53" fmla="*/ 96 h 348"/>
                    <a:gd name="T54" fmla="*/ 0 w 486"/>
                    <a:gd name="T55" fmla="*/ 96 h 348"/>
                    <a:gd name="T56" fmla="*/ 26 w 486"/>
                    <a:gd name="T57" fmla="*/ 82 h 348"/>
                    <a:gd name="T58" fmla="*/ 54 w 486"/>
                    <a:gd name="T59" fmla="*/ 72 h 348"/>
                    <a:gd name="T60" fmla="*/ 84 w 486"/>
                    <a:gd name="T61" fmla="*/ 64 h 348"/>
                    <a:gd name="T62" fmla="*/ 116 w 486"/>
                    <a:gd name="T63" fmla="*/ 62 h 348"/>
                    <a:gd name="T64" fmla="*/ 116 w 486"/>
                    <a:gd name="T65" fmla="*/ 62 h 348"/>
                    <a:gd name="T66" fmla="*/ 136 w 486"/>
                    <a:gd name="T67" fmla="*/ 64 h 348"/>
                    <a:gd name="T68" fmla="*/ 156 w 486"/>
                    <a:gd name="T69" fmla="*/ 66 h 348"/>
                    <a:gd name="T70" fmla="*/ 174 w 486"/>
                    <a:gd name="T71" fmla="*/ 70 h 348"/>
                    <a:gd name="T72" fmla="*/ 194 w 486"/>
                    <a:gd name="T73" fmla="*/ 76 h 348"/>
                    <a:gd name="T74" fmla="*/ 210 w 486"/>
                    <a:gd name="T75" fmla="*/ 84 h 348"/>
                    <a:gd name="T76" fmla="*/ 228 w 486"/>
                    <a:gd name="T77" fmla="*/ 94 h 348"/>
                    <a:gd name="T78" fmla="*/ 242 w 486"/>
                    <a:gd name="T79" fmla="*/ 104 h 348"/>
                    <a:gd name="T80" fmla="*/ 258 w 486"/>
                    <a:gd name="T81" fmla="*/ 116 h 348"/>
                    <a:gd name="T82" fmla="*/ 272 w 486"/>
                    <a:gd name="T83" fmla="*/ 130 h 348"/>
                    <a:gd name="T84" fmla="*/ 284 w 486"/>
                    <a:gd name="T85" fmla="*/ 144 h 348"/>
                    <a:gd name="T86" fmla="*/ 294 w 486"/>
                    <a:gd name="T87" fmla="*/ 158 h 348"/>
                    <a:gd name="T88" fmla="*/ 304 w 486"/>
                    <a:gd name="T89" fmla="*/ 176 h 348"/>
                    <a:gd name="T90" fmla="*/ 312 w 486"/>
                    <a:gd name="T91" fmla="*/ 192 h 348"/>
                    <a:gd name="T92" fmla="*/ 320 w 486"/>
                    <a:gd name="T93" fmla="*/ 210 h 348"/>
                    <a:gd name="T94" fmla="*/ 324 w 486"/>
                    <a:gd name="T95" fmla="*/ 230 h 348"/>
                    <a:gd name="T96" fmla="*/ 328 w 486"/>
                    <a:gd name="T97" fmla="*/ 248 h 348"/>
                    <a:gd name="T98" fmla="*/ 288 w 486"/>
                    <a:gd name="T99" fmla="*/ 248 h 348"/>
                    <a:gd name="T100" fmla="*/ 388 w 486"/>
                    <a:gd name="T101" fmla="*/ 348 h 348"/>
                    <a:gd name="T102" fmla="*/ 486 w 486"/>
                    <a:gd name="T103" fmla="*/ 248 h 348"/>
                    <a:gd name="T104" fmla="*/ 446 w 486"/>
                    <a:gd name="T105" fmla="*/ 2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46" y="248"/>
                      </a:moveTo>
                      <a:lnTo>
                        <a:pt x="446" y="248"/>
                      </a:lnTo>
                      <a:lnTo>
                        <a:pt x="444" y="222"/>
                      </a:lnTo>
                      <a:lnTo>
                        <a:pt x="440" y="198"/>
                      </a:lnTo>
                      <a:lnTo>
                        <a:pt x="434" y="174"/>
                      </a:lnTo>
                      <a:lnTo>
                        <a:pt x="426" y="152"/>
                      </a:lnTo>
                      <a:lnTo>
                        <a:pt x="416" y="130"/>
                      </a:lnTo>
                      <a:lnTo>
                        <a:pt x="404" y="110"/>
                      </a:lnTo>
                      <a:lnTo>
                        <a:pt x="390" y="90"/>
                      </a:lnTo>
                      <a:lnTo>
                        <a:pt x="372" y="72"/>
                      </a:lnTo>
                      <a:lnTo>
                        <a:pt x="356" y="56"/>
                      </a:lnTo>
                      <a:lnTo>
                        <a:pt x="336" y="42"/>
                      </a:lnTo>
                      <a:lnTo>
                        <a:pt x="316" y="30"/>
                      </a:lnTo>
                      <a:lnTo>
                        <a:pt x="294" y="20"/>
                      </a:lnTo>
                      <a:lnTo>
                        <a:pt x="272" y="10"/>
                      </a:lnTo>
                      <a:lnTo>
                        <a:pt x="248" y="4"/>
                      </a:lnTo>
                      <a:lnTo>
                        <a:pt x="222" y="0"/>
                      </a:lnTo>
                      <a:lnTo>
                        <a:pt x="198" y="0"/>
                      </a:lnTo>
                      <a:lnTo>
                        <a:pt x="198" y="0"/>
                      </a:lnTo>
                      <a:lnTo>
                        <a:pt x="168" y="2"/>
                      </a:lnTo>
                      <a:lnTo>
                        <a:pt x="138" y="6"/>
                      </a:lnTo>
                      <a:lnTo>
                        <a:pt x="112" y="14"/>
                      </a:lnTo>
                      <a:lnTo>
                        <a:pt x="86" y="26"/>
                      </a:lnTo>
                      <a:lnTo>
                        <a:pt x="62" y="40"/>
                      </a:lnTo>
                      <a:lnTo>
                        <a:pt x="38" y="56"/>
                      </a:lnTo>
                      <a:lnTo>
                        <a:pt x="18" y="76"/>
                      </a:lnTo>
                      <a:lnTo>
                        <a:pt x="0" y="96"/>
                      </a:lnTo>
                      <a:lnTo>
                        <a:pt x="0" y="96"/>
                      </a:lnTo>
                      <a:lnTo>
                        <a:pt x="26" y="82"/>
                      </a:lnTo>
                      <a:lnTo>
                        <a:pt x="54" y="72"/>
                      </a:lnTo>
                      <a:lnTo>
                        <a:pt x="84" y="64"/>
                      </a:lnTo>
                      <a:lnTo>
                        <a:pt x="116" y="62"/>
                      </a:lnTo>
                      <a:lnTo>
                        <a:pt x="116" y="62"/>
                      </a:lnTo>
                      <a:lnTo>
                        <a:pt x="136" y="64"/>
                      </a:lnTo>
                      <a:lnTo>
                        <a:pt x="156" y="66"/>
                      </a:lnTo>
                      <a:lnTo>
                        <a:pt x="174" y="70"/>
                      </a:lnTo>
                      <a:lnTo>
                        <a:pt x="194" y="76"/>
                      </a:lnTo>
                      <a:lnTo>
                        <a:pt x="210" y="84"/>
                      </a:lnTo>
                      <a:lnTo>
                        <a:pt x="228" y="94"/>
                      </a:lnTo>
                      <a:lnTo>
                        <a:pt x="242" y="104"/>
                      </a:lnTo>
                      <a:lnTo>
                        <a:pt x="258" y="116"/>
                      </a:lnTo>
                      <a:lnTo>
                        <a:pt x="272" y="130"/>
                      </a:lnTo>
                      <a:lnTo>
                        <a:pt x="284" y="144"/>
                      </a:lnTo>
                      <a:lnTo>
                        <a:pt x="294" y="158"/>
                      </a:lnTo>
                      <a:lnTo>
                        <a:pt x="304" y="176"/>
                      </a:lnTo>
                      <a:lnTo>
                        <a:pt x="312" y="192"/>
                      </a:lnTo>
                      <a:lnTo>
                        <a:pt x="320" y="210"/>
                      </a:lnTo>
                      <a:lnTo>
                        <a:pt x="324" y="230"/>
                      </a:lnTo>
                      <a:lnTo>
                        <a:pt x="328" y="248"/>
                      </a:lnTo>
                      <a:lnTo>
                        <a:pt x="288" y="248"/>
                      </a:lnTo>
                      <a:lnTo>
                        <a:pt x="388" y="348"/>
                      </a:lnTo>
                      <a:lnTo>
                        <a:pt x="486" y="248"/>
                      </a:lnTo>
                      <a:lnTo>
                        <a:pt x="446"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2743200" y="366713"/>
                  <a:ext cx="771525" cy="552450"/>
                </a:xfrm>
                <a:custGeom>
                  <a:avLst/>
                  <a:gdLst>
                    <a:gd name="T0" fmla="*/ 40 w 486"/>
                    <a:gd name="T1" fmla="*/ 98 h 348"/>
                    <a:gd name="T2" fmla="*/ 40 w 486"/>
                    <a:gd name="T3" fmla="*/ 98 h 348"/>
                    <a:gd name="T4" fmla="*/ 42 w 486"/>
                    <a:gd name="T5" fmla="*/ 124 h 348"/>
                    <a:gd name="T6" fmla="*/ 46 w 486"/>
                    <a:gd name="T7" fmla="*/ 148 h 348"/>
                    <a:gd name="T8" fmla="*/ 52 w 486"/>
                    <a:gd name="T9" fmla="*/ 172 h 348"/>
                    <a:gd name="T10" fmla="*/ 60 w 486"/>
                    <a:gd name="T11" fmla="*/ 196 h 348"/>
                    <a:gd name="T12" fmla="*/ 70 w 486"/>
                    <a:gd name="T13" fmla="*/ 216 h 348"/>
                    <a:gd name="T14" fmla="*/ 82 w 486"/>
                    <a:gd name="T15" fmla="*/ 238 h 348"/>
                    <a:gd name="T16" fmla="*/ 98 w 486"/>
                    <a:gd name="T17" fmla="*/ 256 h 348"/>
                    <a:gd name="T18" fmla="*/ 114 w 486"/>
                    <a:gd name="T19" fmla="*/ 274 h 348"/>
                    <a:gd name="T20" fmla="*/ 130 w 486"/>
                    <a:gd name="T21" fmla="*/ 290 h 348"/>
                    <a:gd name="T22" fmla="*/ 150 w 486"/>
                    <a:gd name="T23" fmla="*/ 304 h 348"/>
                    <a:gd name="T24" fmla="*/ 170 w 486"/>
                    <a:gd name="T25" fmla="*/ 318 h 348"/>
                    <a:gd name="T26" fmla="*/ 192 w 486"/>
                    <a:gd name="T27" fmla="*/ 328 h 348"/>
                    <a:gd name="T28" fmla="*/ 216 w 486"/>
                    <a:gd name="T29" fmla="*/ 336 h 348"/>
                    <a:gd name="T30" fmla="*/ 238 w 486"/>
                    <a:gd name="T31" fmla="*/ 342 h 348"/>
                    <a:gd name="T32" fmla="*/ 264 w 486"/>
                    <a:gd name="T33" fmla="*/ 346 h 348"/>
                    <a:gd name="T34" fmla="*/ 290 w 486"/>
                    <a:gd name="T35" fmla="*/ 348 h 348"/>
                    <a:gd name="T36" fmla="*/ 290 w 486"/>
                    <a:gd name="T37" fmla="*/ 348 h 348"/>
                    <a:gd name="T38" fmla="*/ 318 w 486"/>
                    <a:gd name="T39" fmla="*/ 346 h 348"/>
                    <a:gd name="T40" fmla="*/ 348 w 486"/>
                    <a:gd name="T41" fmla="*/ 340 h 348"/>
                    <a:gd name="T42" fmla="*/ 374 w 486"/>
                    <a:gd name="T43" fmla="*/ 332 h 348"/>
                    <a:gd name="T44" fmla="*/ 400 w 486"/>
                    <a:gd name="T45" fmla="*/ 320 h 348"/>
                    <a:gd name="T46" fmla="*/ 424 w 486"/>
                    <a:gd name="T47" fmla="*/ 306 h 348"/>
                    <a:gd name="T48" fmla="*/ 448 w 486"/>
                    <a:gd name="T49" fmla="*/ 290 h 348"/>
                    <a:gd name="T50" fmla="*/ 468 w 486"/>
                    <a:gd name="T51" fmla="*/ 270 h 348"/>
                    <a:gd name="T52" fmla="*/ 486 w 486"/>
                    <a:gd name="T53" fmla="*/ 250 h 348"/>
                    <a:gd name="T54" fmla="*/ 486 w 486"/>
                    <a:gd name="T55" fmla="*/ 250 h 348"/>
                    <a:gd name="T56" fmla="*/ 460 w 486"/>
                    <a:gd name="T57" fmla="*/ 264 h 348"/>
                    <a:gd name="T58" fmla="*/ 432 w 486"/>
                    <a:gd name="T59" fmla="*/ 276 h 348"/>
                    <a:gd name="T60" fmla="*/ 402 w 486"/>
                    <a:gd name="T61" fmla="*/ 282 h 348"/>
                    <a:gd name="T62" fmla="*/ 370 w 486"/>
                    <a:gd name="T63" fmla="*/ 284 h 348"/>
                    <a:gd name="T64" fmla="*/ 370 w 486"/>
                    <a:gd name="T65" fmla="*/ 284 h 348"/>
                    <a:gd name="T66" fmla="*/ 350 w 486"/>
                    <a:gd name="T67" fmla="*/ 284 h 348"/>
                    <a:gd name="T68" fmla="*/ 330 w 486"/>
                    <a:gd name="T69" fmla="*/ 280 h 348"/>
                    <a:gd name="T70" fmla="*/ 312 w 486"/>
                    <a:gd name="T71" fmla="*/ 276 h 348"/>
                    <a:gd name="T72" fmla="*/ 294 w 486"/>
                    <a:gd name="T73" fmla="*/ 270 h 348"/>
                    <a:gd name="T74" fmla="*/ 276 w 486"/>
                    <a:gd name="T75" fmla="*/ 262 h 348"/>
                    <a:gd name="T76" fmla="*/ 258 w 486"/>
                    <a:gd name="T77" fmla="*/ 252 h 348"/>
                    <a:gd name="T78" fmla="*/ 244 w 486"/>
                    <a:gd name="T79" fmla="*/ 242 h 348"/>
                    <a:gd name="T80" fmla="*/ 228 w 486"/>
                    <a:gd name="T81" fmla="*/ 230 h 348"/>
                    <a:gd name="T82" fmla="*/ 214 w 486"/>
                    <a:gd name="T83" fmla="*/ 218 h 348"/>
                    <a:gd name="T84" fmla="*/ 202 w 486"/>
                    <a:gd name="T85" fmla="*/ 204 h 348"/>
                    <a:gd name="T86" fmla="*/ 192 w 486"/>
                    <a:gd name="T87" fmla="*/ 188 h 348"/>
                    <a:gd name="T88" fmla="*/ 182 w 486"/>
                    <a:gd name="T89" fmla="*/ 172 h 348"/>
                    <a:gd name="T90" fmla="*/ 174 w 486"/>
                    <a:gd name="T91" fmla="*/ 154 h 348"/>
                    <a:gd name="T92" fmla="*/ 166 w 486"/>
                    <a:gd name="T93" fmla="*/ 136 h 348"/>
                    <a:gd name="T94" fmla="*/ 162 w 486"/>
                    <a:gd name="T95" fmla="*/ 118 h 348"/>
                    <a:gd name="T96" fmla="*/ 158 w 486"/>
                    <a:gd name="T97" fmla="*/ 98 h 348"/>
                    <a:gd name="T98" fmla="*/ 198 w 486"/>
                    <a:gd name="T99" fmla="*/ 98 h 348"/>
                    <a:gd name="T100" fmla="*/ 100 w 486"/>
                    <a:gd name="T101" fmla="*/ 0 h 348"/>
                    <a:gd name="T102" fmla="*/ 0 w 486"/>
                    <a:gd name="T103" fmla="*/ 98 h 348"/>
                    <a:gd name="T104" fmla="*/ 40 w 486"/>
                    <a:gd name="T105" fmla="*/ 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348">
                      <a:moveTo>
                        <a:pt x="40" y="98"/>
                      </a:moveTo>
                      <a:lnTo>
                        <a:pt x="40" y="98"/>
                      </a:lnTo>
                      <a:lnTo>
                        <a:pt x="42" y="124"/>
                      </a:lnTo>
                      <a:lnTo>
                        <a:pt x="46" y="148"/>
                      </a:lnTo>
                      <a:lnTo>
                        <a:pt x="52" y="172"/>
                      </a:lnTo>
                      <a:lnTo>
                        <a:pt x="60" y="196"/>
                      </a:lnTo>
                      <a:lnTo>
                        <a:pt x="70" y="216"/>
                      </a:lnTo>
                      <a:lnTo>
                        <a:pt x="82" y="238"/>
                      </a:lnTo>
                      <a:lnTo>
                        <a:pt x="98" y="256"/>
                      </a:lnTo>
                      <a:lnTo>
                        <a:pt x="114" y="274"/>
                      </a:lnTo>
                      <a:lnTo>
                        <a:pt x="130" y="290"/>
                      </a:lnTo>
                      <a:lnTo>
                        <a:pt x="150" y="304"/>
                      </a:lnTo>
                      <a:lnTo>
                        <a:pt x="170" y="318"/>
                      </a:lnTo>
                      <a:lnTo>
                        <a:pt x="192" y="328"/>
                      </a:lnTo>
                      <a:lnTo>
                        <a:pt x="216" y="336"/>
                      </a:lnTo>
                      <a:lnTo>
                        <a:pt x="238" y="342"/>
                      </a:lnTo>
                      <a:lnTo>
                        <a:pt x="264" y="346"/>
                      </a:lnTo>
                      <a:lnTo>
                        <a:pt x="290" y="348"/>
                      </a:lnTo>
                      <a:lnTo>
                        <a:pt x="290" y="348"/>
                      </a:lnTo>
                      <a:lnTo>
                        <a:pt x="318" y="346"/>
                      </a:lnTo>
                      <a:lnTo>
                        <a:pt x="348" y="340"/>
                      </a:lnTo>
                      <a:lnTo>
                        <a:pt x="374" y="332"/>
                      </a:lnTo>
                      <a:lnTo>
                        <a:pt x="400" y="320"/>
                      </a:lnTo>
                      <a:lnTo>
                        <a:pt x="424" y="306"/>
                      </a:lnTo>
                      <a:lnTo>
                        <a:pt x="448" y="290"/>
                      </a:lnTo>
                      <a:lnTo>
                        <a:pt x="468" y="270"/>
                      </a:lnTo>
                      <a:lnTo>
                        <a:pt x="486" y="250"/>
                      </a:lnTo>
                      <a:lnTo>
                        <a:pt x="486" y="250"/>
                      </a:lnTo>
                      <a:lnTo>
                        <a:pt x="460" y="264"/>
                      </a:lnTo>
                      <a:lnTo>
                        <a:pt x="432" y="276"/>
                      </a:lnTo>
                      <a:lnTo>
                        <a:pt x="402" y="282"/>
                      </a:lnTo>
                      <a:lnTo>
                        <a:pt x="370" y="284"/>
                      </a:lnTo>
                      <a:lnTo>
                        <a:pt x="370" y="284"/>
                      </a:lnTo>
                      <a:lnTo>
                        <a:pt x="350" y="284"/>
                      </a:lnTo>
                      <a:lnTo>
                        <a:pt x="330" y="280"/>
                      </a:lnTo>
                      <a:lnTo>
                        <a:pt x="312" y="276"/>
                      </a:lnTo>
                      <a:lnTo>
                        <a:pt x="294" y="270"/>
                      </a:lnTo>
                      <a:lnTo>
                        <a:pt x="276" y="262"/>
                      </a:lnTo>
                      <a:lnTo>
                        <a:pt x="258" y="252"/>
                      </a:lnTo>
                      <a:lnTo>
                        <a:pt x="244" y="242"/>
                      </a:lnTo>
                      <a:lnTo>
                        <a:pt x="228" y="230"/>
                      </a:lnTo>
                      <a:lnTo>
                        <a:pt x="214" y="218"/>
                      </a:lnTo>
                      <a:lnTo>
                        <a:pt x="202" y="204"/>
                      </a:lnTo>
                      <a:lnTo>
                        <a:pt x="192" y="188"/>
                      </a:lnTo>
                      <a:lnTo>
                        <a:pt x="182" y="172"/>
                      </a:lnTo>
                      <a:lnTo>
                        <a:pt x="174" y="154"/>
                      </a:lnTo>
                      <a:lnTo>
                        <a:pt x="166" y="136"/>
                      </a:lnTo>
                      <a:lnTo>
                        <a:pt x="162" y="118"/>
                      </a:lnTo>
                      <a:lnTo>
                        <a:pt x="158" y="98"/>
                      </a:lnTo>
                      <a:lnTo>
                        <a:pt x="198" y="98"/>
                      </a:lnTo>
                      <a:lnTo>
                        <a:pt x="100" y="0"/>
                      </a:lnTo>
                      <a:lnTo>
                        <a:pt x="0" y="98"/>
                      </a:lnTo>
                      <a:lnTo>
                        <a:pt x="40"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椭圆 31"/>
              <p:cNvSpPr/>
              <p:nvPr/>
            </p:nvSpPr>
            <p:spPr>
              <a:xfrm>
                <a:off x="10182219" y="2867720"/>
                <a:ext cx="610950" cy="6109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5" name="组合 34"/>
          <p:cNvGrpSpPr/>
          <p:nvPr/>
        </p:nvGrpSpPr>
        <p:grpSpPr>
          <a:xfrm>
            <a:off x="1774264" y="3990663"/>
            <a:ext cx="719892" cy="576064"/>
            <a:chOff x="1774726" y="3774639"/>
            <a:chExt cx="720080" cy="576064"/>
          </a:xfrm>
        </p:grpSpPr>
        <p:sp>
          <p:nvSpPr>
            <p:cNvPr id="36" name="圆角矩形 35"/>
            <p:cNvSpPr/>
            <p:nvPr/>
          </p:nvSpPr>
          <p:spPr>
            <a:xfrm>
              <a:off x="1774726" y="3774639"/>
              <a:ext cx="720080" cy="576064"/>
            </a:xfrm>
            <a:prstGeom prst="round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22"/>
            <p:cNvSpPr>
              <a:spLocks noEditPoints="1"/>
            </p:cNvSpPr>
            <p:nvPr/>
          </p:nvSpPr>
          <p:spPr bwMode="black">
            <a:xfrm>
              <a:off x="1930111" y="3858016"/>
              <a:ext cx="409310" cy="409310"/>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305" tIns="41153" rIns="82305" bIns="41153" numCol="1" anchor="t" anchorCtr="0" compatLnSpc="1"/>
            <a:lstStyle/>
            <a:p>
              <a:endParaRPr lang="en-US" sz="1200"/>
            </a:p>
          </p:txBody>
        </p:sp>
      </p:grpSp>
      <p:grpSp>
        <p:nvGrpSpPr>
          <p:cNvPr id="38" name="组合 37"/>
          <p:cNvGrpSpPr/>
          <p:nvPr/>
        </p:nvGrpSpPr>
        <p:grpSpPr>
          <a:xfrm>
            <a:off x="1774264" y="1916832"/>
            <a:ext cx="719892" cy="576064"/>
            <a:chOff x="1774726" y="1700808"/>
            <a:chExt cx="720080" cy="576064"/>
          </a:xfrm>
        </p:grpSpPr>
        <p:sp>
          <p:nvSpPr>
            <p:cNvPr id="39" name="圆角矩形 38"/>
            <p:cNvSpPr/>
            <p:nvPr/>
          </p:nvSpPr>
          <p:spPr>
            <a:xfrm>
              <a:off x="1774726" y="1700808"/>
              <a:ext cx="720080" cy="576064"/>
            </a:xfrm>
            <a:prstGeom prst="round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9"/>
            <p:cNvSpPr>
              <a:spLocks noEditPoints="1"/>
            </p:cNvSpPr>
            <p:nvPr/>
          </p:nvSpPr>
          <p:spPr bwMode="auto">
            <a:xfrm>
              <a:off x="1938921" y="1803487"/>
              <a:ext cx="391690" cy="370706"/>
            </a:xfrm>
            <a:custGeom>
              <a:avLst/>
              <a:gdLst>
                <a:gd name="T0" fmla="*/ 176 w 242"/>
                <a:gd name="T1" fmla="*/ 20 h 229"/>
                <a:gd name="T2" fmla="*/ 195 w 242"/>
                <a:gd name="T3" fmla="*/ 0 h 229"/>
                <a:gd name="T4" fmla="*/ 215 w 242"/>
                <a:gd name="T5" fmla="*/ 19 h 229"/>
                <a:gd name="T6" fmla="*/ 196 w 242"/>
                <a:gd name="T7" fmla="*/ 39 h 229"/>
                <a:gd name="T8" fmla="*/ 176 w 242"/>
                <a:gd name="T9" fmla="*/ 20 h 229"/>
                <a:gd name="T10" fmla="*/ 218 w 242"/>
                <a:gd name="T11" fmla="*/ 46 h 229"/>
                <a:gd name="T12" fmla="*/ 196 w 242"/>
                <a:gd name="T13" fmla="*/ 46 h 229"/>
                <a:gd name="T14" fmla="*/ 175 w 242"/>
                <a:gd name="T15" fmla="*/ 47 h 229"/>
                <a:gd name="T16" fmla="*/ 152 w 242"/>
                <a:gd name="T17" fmla="*/ 70 h 229"/>
                <a:gd name="T18" fmla="*/ 153 w 242"/>
                <a:gd name="T19" fmla="*/ 98 h 229"/>
                <a:gd name="T20" fmla="*/ 154 w 242"/>
                <a:gd name="T21" fmla="*/ 98 h 229"/>
                <a:gd name="T22" fmla="*/ 180 w 242"/>
                <a:gd name="T23" fmla="*/ 128 h 229"/>
                <a:gd name="T24" fmla="*/ 181 w 242"/>
                <a:gd name="T25" fmla="*/ 190 h 229"/>
                <a:gd name="T26" fmla="*/ 180 w 242"/>
                <a:gd name="T27" fmla="*/ 199 h 229"/>
                <a:gd name="T28" fmla="*/ 176 w 242"/>
                <a:gd name="T29" fmla="*/ 206 h 229"/>
                <a:gd name="T30" fmla="*/ 178 w 242"/>
                <a:gd name="T31" fmla="*/ 226 h 229"/>
                <a:gd name="T32" fmla="*/ 222 w 242"/>
                <a:gd name="T33" fmla="*/ 225 h 229"/>
                <a:gd name="T34" fmla="*/ 227 w 242"/>
                <a:gd name="T35" fmla="*/ 141 h 229"/>
                <a:gd name="T36" fmla="*/ 242 w 242"/>
                <a:gd name="T37" fmla="*/ 123 h 229"/>
                <a:gd name="T38" fmla="*/ 241 w 242"/>
                <a:gd name="T39" fmla="*/ 68 h 229"/>
                <a:gd name="T40" fmla="*/ 218 w 242"/>
                <a:gd name="T41" fmla="*/ 46 h 229"/>
                <a:gd name="T42" fmla="*/ 49 w 242"/>
                <a:gd name="T43" fmla="*/ 65 h 229"/>
                <a:gd name="T44" fmla="*/ 70 w 242"/>
                <a:gd name="T45" fmla="*/ 42 h 229"/>
                <a:gd name="T46" fmla="*/ 48 w 242"/>
                <a:gd name="T47" fmla="*/ 20 h 229"/>
                <a:gd name="T48" fmla="*/ 26 w 242"/>
                <a:gd name="T49" fmla="*/ 43 h 229"/>
                <a:gd name="T50" fmla="*/ 49 w 242"/>
                <a:gd name="T51" fmla="*/ 65 h 229"/>
                <a:gd name="T52" fmla="*/ 71 w 242"/>
                <a:gd name="T53" fmla="*/ 192 h 229"/>
                <a:gd name="T54" fmla="*/ 70 w 242"/>
                <a:gd name="T55" fmla="*/ 130 h 229"/>
                <a:gd name="T56" fmla="*/ 99 w 242"/>
                <a:gd name="T57" fmla="*/ 99 h 229"/>
                <a:gd name="T58" fmla="*/ 99 w 242"/>
                <a:gd name="T59" fmla="*/ 99 h 229"/>
                <a:gd name="T60" fmla="*/ 99 w 242"/>
                <a:gd name="T61" fmla="*/ 97 h 229"/>
                <a:gd name="T62" fmla="*/ 73 w 242"/>
                <a:gd name="T63" fmla="*/ 71 h 229"/>
                <a:gd name="T64" fmla="*/ 49 w 242"/>
                <a:gd name="T65" fmla="*/ 72 h 229"/>
                <a:gd name="T66" fmla="*/ 25 w 242"/>
                <a:gd name="T67" fmla="*/ 72 h 229"/>
                <a:gd name="T68" fmla="*/ 0 w 242"/>
                <a:gd name="T69" fmla="*/ 99 h 229"/>
                <a:gd name="T70" fmla="*/ 1 w 242"/>
                <a:gd name="T71" fmla="*/ 160 h 229"/>
                <a:gd name="T72" fmla="*/ 18 w 242"/>
                <a:gd name="T73" fmla="*/ 179 h 229"/>
                <a:gd name="T74" fmla="*/ 24 w 242"/>
                <a:gd name="T75" fmla="*/ 229 h 229"/>
                <a:gd name="T76" fmla="*/ 80 w 242"/>
                <a:gd name="T77" fmla="*/ 228 h 229"/>
                <a:gd name="T78" fmla="*/ 81 w 242"/>
                <a:gd name="T79" fmla="*/ 212 h 229"/>
                <a:gd name="T80" fmla="*/ 78 w 242"/>
                <a:gd name="T81" fmla="*/ 209 h 229"/>
                <a:gd name="T82" fmla="*/ 71 w 242"/>
                <a:gd name="T83" fmla="*/ 192 h 229"/>
                <a:gd name="T84" fmla="*/ 124 w 242"/>
                <a:gd name="T85" fmla="*/ 96 h 229"/>
                <a:gd name="T86" fmla="*/ 146 w 242"/>
                <a:gd name="T87" fmla="*/ 74 h 229"/>
                <a:gd name="T88" fmla="*/ 123 w 242"/>
                <a:gd name="T89" fmla="*/ 52 h 229"/>
                <a:gd name="T90" fmla="*/ 102 w 242"/>
                <a:gd name="T91" fmla="*/ 74 h 229"/>
                <a:gd name="T92" fmla="*/ 124 w 242"/>
                <a:gd name="T93" fmla="*/ 96 h 229"/>
                <a:gd name="T94" fmla="*/ 174 w 242"/>
                <a:gd name="T95" fmla="*/ 128 h 229"/>
                <a:gd name="T96" fmla="*/ 153 w 242"/>
                <a:gd name="T97" fmla="*/ 103 h 229"/>
                <a:gd name="T98" fmla="*/ 148 w 242"/>
                <a:gd name="T99" fmla="*/ 103 h 229"/>
                <a:gd name="T100" fmla="*/ 124 w 242"/>
                <a:gd name="T101" fmla="*/ 103 h 229"/>
                <a:gd name="T102" fmla="*/ 100 w 242"/>
                <a:gd name="T103" fmla="*/ 104 h 229"/>
                <a:gd name="T104" fmla="*/ 99 w 242"/>
                <a:gd name="T105" fmla="*/ 104 h 229"/>
                <a:gd name="T106" fmla="*/ 75 w 242"/>
                <a:gd name="T107" fmla="*/ 130 h 229"/>
                <a:gd name="T108" fmla="*/ 77 w 242"/>
                <a:gd name="T109" fmla="*/ 192 h 229"/>
                <a:gd name="T110" fmla="*/ 82 w 242"/>
                <a:gd name="T111" fmla="*/ 205 h 229"/>
                <a:gd name="T112" fmla="*/ 94 w 242"/>
                <a:gd name="T113" fmla="*/ 210 h 229"/>
                <a:gd name="T114" fmla="*/ 96 w 242"/>
                <a:gd name="T115" fmla="*/ 228 h 229"/>
                <a:gd name="T116" fmla="*/ 158 w 242"/>
                <a:gd name="T117" fmla="*/ 226 h 229"/>
                <a:gd name="T118" fmla="*/ 159 w 242"/>
                <a:gd name="T119" fmla="*/ 209 h 229"/>
                <a:gd name="T120" fmla="*/ 175 w 242"/>
                <a:gd name="T121" fmla="*/ 197 h 229"/>
                <a:gd name="T122" fmla="*/ 176 w 242"/>
                <a:gd name="T123" fmla="*/ 190 h 229"/>
                <a:gd name="T124" fmla="*/ 174 w 242"/>
                <a:gd name="T125" fmla="*/ 1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29">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grpSp>
      <p:grpSp>
        <p:nvGrpSpPr>
          <p:cNvPr id="41" name="组合 40"/>
          <p:cNvGrpSpPr/>
          <p:nvPr/>
        </p:nvGrpSpPr>
        <p:grpSpPr>
          <a:xfrm>
            <a:off x="1774264" y="5373216"/>
            <a:ext cx="719892" cy="576064"/>
            <a:chOff x="1774726" y="5157192"/>
            <a:chExt cx="720080" cy="576064"/>
          </a:xfrm>
        </p:grpSpPr>
        <p:sp>
          <p:nvSpPr>
            <p:cNvPr id="42" name="圆角矩形 41"/>
            <p:cNvSpPr/>
            <p:nvPr/>
          </p:nvSpPr>
          <p:spPr>
            <a:xfrm>
              <a:off x="1774726" y="5157192"/>
              <a:ext cx="720080" cy="576064"/>
            </a:xfrm>
            <a:prstGeom prst="round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52"/>
            <p:cNvGrpSpPr/>
            <p:nvPr/>
          </p:nvGrpSpPr>
          <p:grpSpPr>
            <a:xfrm>
              <a:off x="1924776" y="5235234"/>
              <a:ext cx="419980" cy="419980"/>
              <a:chOff x="425450" y="5729288"/>
              <a:chExt cx="717550" cy="717550"/>
            </a:xfrm>
            <a:solidFill>
              <a:schemeClr val="bg1"/>
            </a:solidFill>
          </p:grpSpPr>
          <p:sp>
            <p:nvSpPr>
              <p:cNvPr id="44" name="Freeform 23"/>
              <p:cNvSpPr>
                <a:spLocks noEditPoints="1"/>
              </p:cNvSpPr>
              <p:nvPr/>
            </p:nvSpPr>
            <p:spPr bwMode="auto">
              <a:xfrm>
                <a:off x="425450" y="5729288"/>
                <a:ext cx="717550" cy="717550"/>
              </a:xfrm>
              <a:custGeom>
                <a:avLst/>
                <a:gdLst>
                  <a:gd name="T0" fmla="*/ 320 w 358"/>
                  <a:gd name="T1" fmla="*/ 70 h 358"/>
                  <a:gd name="T2" fmla="*/ 178 w 358"/>
                  <a:gd name="T3" fmla="*/ 0 h 358"/>
                  <a:gd name="T4" fmla="*/ 69 w 358"/>
                  <a:gd name="T5" fmla="*/ 38 h 358"/>
                  <a:gd name="T6" fmla="*/ 0 w 358"/>
                  <a:gd name="T7" fmla="*/ 180 h 358"/>
                  <a:gd name="T8" fmla="*/ 37 w 358"/>
                  <a:gd name="T9" fmla="*/ 289 h 358"/>
                  <a:gd name="T10" fmla="*/ 179 w 358"/>
                  <a:gd name="T11" fmla="*/ 358 h 358"/>
                  <a:gd name="T12" fmla="*/ 179 w 358"/>
                  <a:gd name="T13" fmla="*/ 358 h 358"/>
                  <a:gd name="T14" fmla="*/ 288 w 358"/>
                  <a:gd name="T15" fmla="*/ 321 h 358"/>
                  <a:gd name="T16" fmla="*/ 358 w 358"/>
                  <a:gd name="T17" fmla="*/ 179 h 358"/>
                  <a:gd name="T18" fmla="*/ 320 w 358"/>
                  <a:gd name="T19" fmla="*/ 70 h 358"/>
                  <a:gd name="T20" fmla="*/ 297 w 358"/>
                  <a:gd name="T21" fmla="*/ 210 h 358"/>
                  <a:gd name="T22" fmla="*/ 291 w 358"/>
                  <a:gd name="T23" fmla="*/ 216 h 358"/>
                  <a:gd name="T24" fmla="*/ 284 w 358"/>
                  <a:gd name="T25" fmla="*/ 220 h 358"/>
                  <a:gd name="T26" fmla="*/ 303 w 358"/>
                  <a:gd name="T27" fmla="*/ 269 h 358"/>
                  <a:gd name="T28" fmla="*/ 272 w 358"/>
                  <a:gd name="T29" fmla="*/ 300 h 358"/>
                  <a:gd name="T30" fmla="*/ 196 w 358"/>
                  <a:gd name="T31" fmla="*/ 331 h 358"/>
                  <a:gd name="T32" fmla="*/ 176 w 358"/>
                  <a:gd name="T33" fmla="*/ 299 h 358"/>
                  <a:gd name="T34" fmla="*/ 162 w 358"/>
                  <a:gd name="T35" fmla="*/ 305 h 358"/>
                  <a:gd name="T36" fmla="*/ 177 w 358"/>
                  <a:gd name="T37" fmla="*/ 332 h 358"/>
                  <a:gd name="T38" fmla="*/ 77 w 358"/>
                  <a:gd name="T39" fmla="*/ 294 h 358"/>
                  <a:gd name="T40" fmla="*/ 78 w 358"/>
                  <a:gd name="T41" fmla="*/ 294 h 358"/>
                  <a:gd name="T42" fmla="*/ 122 w 358"/>
                  <a:gd name="T43" fmla="*/ 288 h 358"/>
                  <a:gd name="T44" fmla="*/ 117 w 358"/>
                  <a:gd name="T45" fmla="*/ 272 h 358"/>
                  <a:gd name="T46" fmla="*/ 78 w 358"/>
                  <a:gd name="T47" fmla="*/ 278 h 358"/>
                  <a:gd name="T48" fmla="*/ 60 w 358"/>
                  <a:gd name="T49" fmla="*/ 276 h 358"/>
                  <a:gd name="T50" fmla="*/ 58 w 358"/>
                  <a:gd name="T51" fmla="*/ 273 h 358"/>
                  <a:gd name="T52" fmla="*/ 26 w 358"/>
                  <a:gd name="T53" fmla="*/ 180 h 358"/>
                  <a:gd name="T54" fmla="*/ 43 w 358"/>
                  <a:gd name="T55" fmla="*/ 110 h 358"/>
                  <a:gd name="T56" fmla="*/ 82 w 358"/>
                  <a:gd name="T57" fmla="*/ 102 h 358"/>
                  <a:gd name="T58" fmla="*/ 105 w 358"/>
                  <a:gd name="T59" fmla="*/ 104 h 358"/>
                  <a:gd name="T60" fmla="*/ 109 w 358"/>
                  <a:gd name="T61" fmla="*/ 88 h 358"/>
                  <a:gd name="T62" fmla="*/ 82 w 358"/>
                  <a:gd name="T63" fmla="*/ 86 h 358"/>
                  <a:gd name="T64" fmla="*/ 55 w 358"/>
                  <a:gd name="T65" fmla="*/ 89 h 358"/>
                  <a:gd name="T66" fmla="*/ 85 w 358"/>
                  <a:gd name="T67" fmla="*/ 58 h 358"/>
                  <a:gd name="T68" fmla="*/ 167 w 358"/>
                  <a:gd name="T69" fmla="*/ 27 h 358"/>
                  <a:gd name="T70" fmla="*/ 146 w 358"/>
                  <a:gd name="T71" fmla="*/ 68 h 358"/>
                  <a:gd name="T72" fmla="*/ 162 w 358"/>
                  <a:gd name="T73" fmla="*/ 72 h 358"/>
                  <a:gd name="T74" fmla="*/ 187 w 358"/>
                  <a:gd name="T75" fmla="*/ 27 h 358"/>
                  <a:gd name="T76" fmla="*/ 300 w 358"/>
                  <a:gd name="T77" fmla="*/ 86 h 358"/>
                  <a:gd name="T78" fmla="*/ 304 w 358"/>
                  <a:gd name="T79" fmla="*/ 92 h 358"/>
                  <a:gd name="T80" fmla="*/ 283 w 358"/>
                  <a:gd name="T81" fmla="*/ 152 h 358"/>
                  <a:gd name="T82" fmla="*/ 296 w 358"/>
                  <a:gd name="T83" fmla="*/ 161 h 358"/>
                  <a:gd name="T84" fmla="*/ 317 w 358"/>
                  <a:gd name="T85" fmla="*/ 114 h 358"/>
                  <a:gd name="T86" fmla="*/ 332 w 358"/>
                  <a:gd name="T87" fmla="*/ 179 h 358"/>
                  <a:gd name="T88" fmla="*/ 315 w 358"/>
                  <a:gd name="T89" fmla="*/ 248 h 358"/>
                  <a:gd name="T90" fmla="*/ 297 w 358"/>
                  <a:gd name="T91" fmla="*/ 2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45" name="Freeform 24"/>
              <p:cNvSpPr/>
              <p:nvPr/>
            </p:nvSpPr>
            <p:spPr bwMode="auto">
              <a:xfrm>
                <a:off x="793750" y="6143625"/>
                <a:ext cx="127000" cy="103188"/>
              </a:xfrm>
              <a:custGeom>
                <a:avLst/>
                <a:gdLst>
                  <a:gd name="T0" fmla="*/ 0 w 63"/>
                  <a:gd name="T1" fmla="*/ 37 h 51"/>
                  <a:gd name="T2" fmla="*/ 0 w 63"/>
                  <a:gd name="T3" fmla="*/ 38 h 51"/>
                  <a:gd name="T4" fmla="*/ 7 w 63"/>
                  <a:gd name="T5" fmla="*/ 51 h 51"/>
                  <a:gd name="T6" fmla="*/ 52 w 63"/>
                  <a:gd name="T7" fmla="*/ 20 h 51"/>
                  <a:gd name="T8" fmla="*/ 63 w 63"/>
                  <a:gd name="T9" fmla="*/ 11 h 51"/>
                  <a:gd name="T10" fmla="*/ 53 w 63"/>
                  <a:gd name="T11" fmla="*/ 2 h 51"/>
                  <a:gd name="T12" fmla="*/ 52 w 63"/>
                  <a:gd name="T13" fmla="*/ 0 h 51"/>
                  <a:gd name="T14" fmla="*/ 42 w 63"/>
                  <a:gd name="T15" fmla="*/ 8 h 51"/>
                  <a:gd name="T16" fmla="*/ 0 w 63"/>
                  <a:gd name="T17"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1">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46" name="Freeform 25"/>
              <p:cNvSpPr/>
              <p:nvPr/>
            </p:nvSpPr>
            <p:spPr bwMode="auto">
              <a:xfrm>
                <a:off x="773113" y="5953125"/>
                <a:ext cx="144463" cy="111125"/>
              </a:xfrm>
              <a:custGeom>
                <a:avLst/>
                <a:gdLst>
                  <a:gd name="T0" fmla="*/ 6 w 72"/>
                  <a:gd name="T1" fmla="*/ 0 h 55"/>
                  <a:gd name="T2" fmla="*/ 0 w 72"/>
                  <a:gd name="T3" fmla="*/ 15 h 55"/>
                  <a:gd name="T4" fmla="*/ 54 w 72"/>
                  <a:gd name="T5" fmla="*/ 49 h 55"/>
                  <a:gd name="T6" fmla="*/ 61 w 72"/>
                  <a:gd name="T7" fmla="*/ 55 h 55"/>
                  <a:gd name="T8" fmla="*/ 70 w 72"/>
                  <a:gd name="T9" fmla="*/ 44 h 55"/>
                  <a:gd name="T10" fmla="*/ 72 w 72"/>
                  <a:gd name="T11" fmla="*/ 43 h 55"/>
                  <a:gd name="T12" fmla="*/ 64 w 72"/>
                  <a:gd name="T13" fmla="*/ 37 h 55"/>
                  <a:gd name="T14" fmla="*/ 6 w 7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5">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47" name="Freeform 26"/>
              <p:cNvSpPr/>
              <p:nvPr/>
            </p:nvSpPr>
            <p:spPr bwMode="auto">
              <a:xfrm>
                <a:off x="684213" y="6011863"/>
                <a:ext cx="46038" cy="185738"/>
              </a:xfrm>
              <a:custGeom>
                <a:avLst/>
                <a:gdLst>
                  <a:gd name="T0" fmla="*/ 17 w 23"/>
                  <a:gd name="T1" fmla="*/ 2 h 93"/>
                  <a:gd name="T2" fmla="*/ 14 w 23"/>
                  <a:gd name="T3" fmla="*/ 2 h 93"/>
                  <a:gd name="T4" fmla="*/ 1 w 23"/>
                  <a:gd name="T5" fmla="*/ 0 h 93"/>
                  <a:gd name="T6" fmla="*/ 0 w 23"/>
                  <a:gd name="T7" fmla="*/ 24 h 93"/>
                  <a:gd name="T8" fmla="*/ 7 w 23"/>
                  <a:gd name="T9" fmla="*/ 93 h 93"/>
                  <a:gd name="T10" fmla="*/ 23 w 23"/>
                  <a:gd name="T11" fmla="*/ 89 h 93"/>
                  <a:gd name="T12" fmla="*/ 16 w 23"/>
                  <a:gd name="T13" fmla="*/ 24 h 93"/>
                  <a:gd name="T14" fmla="*/ 17 w 23"/>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48" name="Freeform 27"/>
              <p:cNvSpPr/>
              <p:nvPr/>
            </p:nvSpPr>
            <p:spPr bwMode="auto">
              <a:xfrm>
                <a:off x="685800" y="6223000"/>
                <a:ext cx="98425" cy="87313"/>
              </a:xfrm>
              <a:custGeom>
                <a:avLst/>
                <a:gdLst>
                  <a:gd name="T0" fmla="*/ 42 w 49"/>
                  <a:gd name="T1" fmla="*/ 8 h 44"/>
                  <a:gd name="T2" fmla="*/ 24 w 49"/>
                  <a:gd name="T3" fmla="*/ 0 h 44"/>
                  <a:gd name="T4" fmla="*/ 11 w 49"/>
                  <a:gd name="T5" fmla="*/ 4 h 44"/>
                  <a:gd name="T6" fmla="*/ 7 w 49"/>
                  <a:gd name="T7" fmla="*/ 35 h 44"/>
                  <a:gd name="T8" fmla="*/ 24 w 49"/>
                  <a:gd name="T9" fmla="*/ 44 h 44"/>
                  <a:gd name="T10" fmla="*/ 38 w 49"/>
                  <a:gd name="T11" fmla="*/ 39 h 44"/>
                  <a:gd name="T12" fmla="*/ 42 w 49"/>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49" name="Freeform 28"/>
              <p:cNvSpPr/>
              <p:nvPr/>
            </p:nvSpPr>
            <p:spPr bwMode="auto">
              <a:xfrm>
                <a:off x="912813" y="6057900"/>
                <a:ext cx="98425" cy="88900"/>
              </a:xfrm>
              <a:custGeom>
                <a:avLst/>
                <a:gdLst>
                  <a:gd name="T0" fmla="*/ 42 w 49"/>
                  <a:gd name="T1" fmla="*/ 9 h 44"/>
                  <a:gd name="T2" fmla="*/ 24 w 49"/>
                  <a:gd name="T3" fmla="*/ 0 h 44"/>
                  <a:gd name="T4" fmla="*/ 11 w 49"/>
                  <a:gd name="T5" fmla="*/ 5 h 44"/>
                  <a:gd name="T6" fmla="*/ 7 w 49"/>
                  <a:gd name="T7" fmla="*/ 36 h 44"/>
                  <a:gd name="T8" fmla="*/ 24 w 49"/>
                  <a:gd name="T9" fmla="*/ 44 h 44"/>
                  <a:gd name="T10" fmla="*/ 38 w 49"/>
                  <a:gd name="T11" fmla="*/ 40 h 44"/>
                  <a:gd name="T12" fmla="*/ 42 w 49"/>
                  <a:gd name="T13" fmla="*/ 9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sp>
            <p:nvSpPr>
              <p:cNvPr id="50" name="Freeform 29"/>
              <p:cNvSpPr/>
              <p:nvPr/>
            </p:nvSpPr>
            <p:spPr bwMode="auto">
              <a:xfrm>
                <a:off x="661988" y="5895975"/>
                <a:ext cx="100013" cy="87313"/>
              </a:xfrm>
              <a:custGeom>
                <a:avLst/>
                <a:gdLst>
                  <a:gd name="T0" fmla="*/ 25 w 50"/>
                  <a:gd name="T1" fmla="*/ 44 h 44"/>
                  <a:gd name="T2" fmla="*/ 39 w 50"/>
                  <a:gd name="T3" fmla="*/ 40 h 44"/>
                  <a:gd name="T4" fmla="*/ 42 w 50"/>
                  <a:gd name="T5" fmla="*/ 9 h 44"/>
                  <a:gd name="T6" fmla="*/ 25 w 50"/>
                  <a:gd name="T7" fmla="*/ 0 h 44"/>
                  <a:gd name="T8" fmla="*/ 12 w 50"/>
                  <a:gd name="T9" fmla="*/ 5 h 44"/>
                  <a:gd name="T10" fmla="*/ 8 w 50"/>
                  <a:gd name="T11" fmla="*/ 36 h 44"/>
                  <a:gd name="T12" fmla="*/ 25 w 5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a:noFill/>
              </a:ln>
            </p:spPr>
            <p:txBody>
              <a:bodyPr vert="horz" wrap="square" lIns="91427" tIns="45713" rIns="91427" bIns="45713" numCol="1" anchor="t" anchorCtr="0" compatLnSpc="1"/>
              <a:lstStyle/>
              <a:p>
                <a:pPr defTabSz="913765">
                  <a:defRPr/>
                </a:pPr>
                <a:endParaRPr lang="en-US" kern="0">
                  <a:solidFill>
                    <a:srgbClr val="FFFFFF"/>
                  </a:solidFill>
                  <a:latin typeface="Segoe"/>
                </a:endParaRPr>
              </a:p>
            </p:txBody>
          </p:sp>
        </p:grpSp>
      </p:grpSp>
      <p:sp>
        <p:nvSpPr>
          <p:cNvPr id="51" name="TextBox 50"/>
          <p:cNvSpPr txBox="1"/>
          <p:nvPr/>
        </p:nvSpPr>
        <p:spPr>
          <a:xfrm>
            <a:off x="478458" y="1958643"/>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478458" y="2649921"/>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78458" y="3341198"/>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78458" y="4032474"/>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78458" y="4723752"/>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478458" y="5415028"/>
            <a:ext cx="1265210" cy="492443"/>
          </a:xfrm>
          <a:prstGeom prst="rect">
            <a:avLst/>
          </a:prstGeom>
          <a:noFill/>
        </p:spPr>
        <p:txBody>
          <a:bodyPr wrap="square" rtlCol="0">
            <a:spAutoFit/>
          </a:bodyPr>
          <a:lstStyle/>
          <a:p>
            <a:pPr>
              <a:lnSpc>
                <a:spcPct val="130000"/>
              </a:lnSpc>
            </a:pPr>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0-#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0-#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80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00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4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6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8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10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8" decel="10000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1000" fill="hold"/>
                                        <p:tgtEl>
                                          <p:spTgt spid="4"/>
                                        </p:tgtEl>
                                        <p:attrNameLst>
                                          <p:attrName>ppt_x</p:attrName>
                                        </p:attrNameLst>
                                      </p:cBhvr>
                                      <p:tavLst>
                                        <p:tav tm="0">
                                          <p:val>
                                            <p:strVal val="0-#ppt_w/2"/>
                                          </p:val>
                                        </p:tav>
                                        <p:tav tm="100000">
                                          <p:val>
                                            <p:strVal val="#ppt_x"/>
                                          </p:val>
                                        </p:tav>
                                      </p:tavLst>
                                    </p:anim>
                                    <p:anim calcmode="lin" valueType="num">
                                      <p:cBhvr additive="base">
                                        <p:cTn id="57" dur="100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1000" fill="hold"/>
                                        <p:tgtEl>
                                          <p:spTgt spid="5"/>
                                        </p:tgtEl>
                                        <p:attrNameLst>
                                          <p:attrName>ppt_x</p:attrName>
                                        </p:attrNameLst>
                                      </p:cBhvr>
                                      <p:tavLst>
                                        <p:tav tm="0">
                                          <p:val>
                                            <p:strVal val="0-#ppt_w/2"/>
                                          </p:val>
                                        </p:tav>
                                        <p:tav tm="100000">
                                          <p:val>
                                            <p:strVal val="#ppt_x"/>
                                          </p:val>
                                        </p:tav>
                                      </p:tavLst>
                                    </p:anim>
                                    <p:anim calcmode="lin" valueType="num">
                                      <p:cBhvr additive="base">
                                        <p:cTn id="61" dur="1000" fill="hold"/>
                                        <p:tgtEl>
                                          <p:spTgt spid="5"/>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0-#ppt_w/2"/>
                                          </p:val>
                                        </p:tav>
                                        <p:tav tm="100000">
                                          <p:val>
                                            <p:strVal val="#ppt_x"/>
                                          </p:val>
                                        </p:tav>
                                      </p:tavLst>
                                    </p:anim>
                                    <p:anim calcmode="lin" valueType="num">
                                      <p:cBhvr additive="base">
                                        <p:cTn id="65" dur="1000" fill="hold"/>
                                        <p:tgtEl>
                                          <p:spTgt spid="6"/>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1000" fill="hold"/>
                                        <p:tgtEl>
                                          <p:spTgt spid="7"/>
                                        </p:tgtEl>
                                        <p:attrNameLst>
                                          <p:attrName>ppt_x</p:attrName>
                                        </p:attrNameLst>
                                      </p:cBhvr>
                                      <p:tavLst>
                                        <p:tav tm="0">
                                          <p:val>
                                            <p:strVal val="0-#ppt_w/2"/>
                                          </p:val>
                                        </p:tav>
                                        <p:tav tm="100000">
                                          <p:val>
                                            <p:strVal val="#ppt_x"/>
                                          </p:val>
                                        </p:tav>
                                      </p:tavLst>
                                    </p:anim>
                                    <p:anim calcmode="lin" valueType="num">
                                      <p:cBhvr additive="base">
                                        <p:cTn id="69" dur="1000" fill="hold"/>
                                        <p:tgtEl>
                                          <p:spTgt spid="7"/>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1000" fill="hold"/>
                                        <p:tgtEl>
                                          <p:spTgt spid="8"/>
                                        </p:tgtEl>
                                        <p:attrNameLst>
                                          <p:attrName>ppt_x</p:attrName>
                                        </p:attrNameLst>
                                      </p:cBhvr>
                                      <p:tavLst>
                                        <p:tav tm="0">
                                          <p:val>
                                            <p:strVal val="0-#ppt_w/2"/>
                                          </p:val>
                                        </p:tav>
                                        <p:tav tm="100000">
                                          <p:val>
                                            <p:strVal val="#ppt_x"/>
                                          </p:val>
                                        </p:tav>
                                      </p:tavLst>
                                    </p:anim>
                                    <p:anim calcmode="lin" valueType="num">
                                      <p:cBhvr additive="base">
                                        <p:cTn id="73" dur="1000" fill="hold"/>
                                        <p:tgtEl>
                                          <p:spTgt spid="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1000" fill="hold"/>
                                        <p:tgtEl>
                                          <p:spTgt spid="9"/>
                                        </p:tgtEl>
                                        <p:attrNameLst>
                                          <p:attrName>ppt_x</p:attrName>
                                        </p:attrNameLst>
                                      </p:cBhvr>
                                      <p:tavLst>
                                        <p:tav tm="0">
                                          <p:val>
                                            <p:strVal val="0-#ppt_w/2"/>
                                          </p:val>
                                        </p:tav>
                                        <p:tav tm="100000">
                                          <p:val>
                                            <p:strVal val="#ppt_x"/>
                                          </p:val>
                                        </p:tav>
                                      </p:tavLst>
                                    </p:anim>
                                    <p:anim calcmode="lin" valueType="num">
                                      <p:cBhvr additive="base">
                                        <p:cTn id="77" dur="1000" fill="hold"/>
                                        <p:tgtEl>
                                          <p:spTgt spid="9"/>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2" presetClass="entr" presetSubtype="2" decel="10000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1+#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1+#ppt_w/2"/>
                                          </p:val>
                                        </p:tav>
                                        <p:tav tm="100000">
                                          <p:val>
                                            <p:strVal val="#ppt_x"/>
                                          </p:val>
                                        </p:tav>
                                      </p:tavLst>
                                    </p:anim>
                                    <p:anim calcmode="lin" valueType="num">
                                      <p:cBhvr additive="base">
                                        <p:cTn id="86" dur="500" fill="hold"/>
                                        <p:tgtEl>
                                          <p:spTgt spid="15"/>
                                        </p:tgtEl>
                                        <p:attrNameLst>
                                          <p:attrName>ppt_y</p:attrName>
                                        </p:attrNameLst>
                                      </p:cBhvr>
                                      <p:tavLst>
                                        <p:tav tm="0">
                                          <p:val>
                                            <p:strVal val="#ppt_y"/>
                                          </p:val>
                                        </p:tav>
                                        <p:tav tm="100000">
                                          <p:val>
                                            <p:strVal val="#ppt_y"/>
                                          </p:val>
                                        </p:tav>
                                      </p:tavLst>
                                    </p:anim>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500"/>
                                        <p:tgtEl>
                                          <p:spTgt spid="14"/>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left)">
                                      <p:cBhvr>
                                        <p:cTn id="97" dur="500"/>
                                        <p:tgtEl>
                                          <p:spTgt spid="10"/>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animBg="1"/>
      <p:bldP spid="13" grpId="0"/>
      <p:bldP spid="14" grpId="0"/>
      <p:bldP spid="15" grpId="0" animBg="1"/>
      <p:bldP spid="51" grpId="0"/>
      <p:bldP spid="52" grpId="0"/>
      <p:bldP spid="53" grpId="0"/>
      <p:bldP spid="54" grpId="0"/>
      <p:bldP spid="55"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桌面\背景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1451" flipH="1">
            <a:off x="8935718" y="799332"/>
            <a:ext cx="3361482" cy="5092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zqq\image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19000"/>
                    </a14:imgEffect>
                  </a14:imgLayer>
                </a14:imgProps>
              </a:ext>
              <a:ext uri="{28A0092B-C50C-407E-A947-70E740481C1C}">
                <a14:useLocalDpi xmlns:a14="http://schemas.microsoft.com/office/drawing/2010/main" val="0"/>
              </a:ext>
            </a:extLst>
          </a:blip>
          <a:srcRect l="4849" t="29688"/>
          <a:stretch>
            <a:fillRect/>
          </a:stretch>
        </p:blipFill>
        <p:spPr bwMode="auto">
          <a:xfrm>
            <a:off x="7167529" y="3060292"/>
            <a:ext cx="5025002" cy="21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4392" y="3116011"/>
            <a:ext cx="5487608" cy="37419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44674" y="4714220"/>
            <a:ext cx="12575760" cy="2143780"/>
            <a:chOff x="-17176" y="3538939"/>
            <a:chExt cx="9161176" cy="1609324"/>
          </a:xfrm>
        </p:grpSpPr>
        <p:pic>
          <p:nvPicPr>
            <p:cNvPr id="6" name="Picture 5" descr="C:\Users\PC\Desktop\zqq\26_0013_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76" y="3538939"/>
              <a:ext cx="8656638" cy="150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p:cNvSpPr>
              <a:spLocks noChangeArrowheads="1"/>
            </p:cNvSpPr>
            <p:nvPr/>
          </p:nvSpPr>
          <p:spPr bwMode="auto">
            <a:xfrm>
              <a:off x="0" y="3871520"/>
              <a:ext cx="9144000" cy="1276743"/>
            </a:xfrm>
            <a:custGeom>
              <a:avLst/>
              <a:gdLst>
                <a:gd name="T0" fmla="*/ 0 w 9144000"/>
                <a:gd name="T1" fmla="*/ 0 h 2245868"/>
                <a:gd name="T2" fmla="*/ 1244600 w 9144000"/>
                <a:gd name="T3" fmla="*/ 115115 h 2245868"/>
                <a:gd name="T4" fmla="*/ 9144000 w 9144000"/>
                <a:gd name="T5" fmla="*/ 0 h 2245868"/>
                <a:gd name="T6" fmla="*/ 9144000 w 9144000"/>
                <a:gd name="T7" fmla="*/ 682203 h 2245868"/>
                <a:gd name="T8" fmla="*/ 0 w 9144000"/>
                <a:gd name="T9" fmla="*/ 682203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Picture 2" descr="C:\Users\PC\Desktop\zqq\20_0006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547140"/>
              <a:ext cx="9144000" cy="115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8"/>
          <p:cNvSpPr>
            <a:spLocks noChangeArrowheads="1"/>
          </p:cNvSpPr>
          <p:nvPr/>
        </p:nvSpPr>
        <p:spPr bwMode="auto">
          <a:xfrm>
            <a:off x="2707572" y="2112492"/>
            <a:ext cx="7323560" cy="900389"/>
          </a:xfrm>
          <a:prstGeom prst="rect">
            <a:avLst/>
          </a:prstGeom>
          <a:solidFill>
            <a:schemeClr val="bg1">
              <a:alpha val="70000"/>
            </a:schemeClr>
          </a:solidFill>
          <a:ln w="19050">
            <a:solidFill>
              <a:srgbClr val="C00000"/>
            </a:solidFill>
          </a:ln>
          <a:effectLst/>
        </p:spPr>
        <p:txBody>
          <a:bodyPr wrap="none" lIns="121908" tIns="60954" rIns="121908" bIns="60954" anchor="ctr"/>
          <a:lstStyle/>
          <a:p>
            <a:endParaRPr lang="zh-CN" altLang="en-US"/>
          </a:p>
        </p:txBody>
      </p:sp>
      <p:sp>
        <p:nvSpPr>
          <p:cNvPr id="14" name="矩形 13"/>
          <p:cNvSpPr/>
          <p:nvPr/>
        </p:nvSpPr>
        <p:spPr>
          <a:xfrm>
            <a:off x="2967312" y="1988840"/>
            <a:ext cx="1196424" cy="1147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spcBef>
                <a:spcPct val="20000"/>
              </a:spcBef>
            </a:pPr>
            <a:endParaRPr lang="zh-CN" altLang="en-US" sz="6400" dirty="0">
              <a:solidFill>
                <a:schemeClr val="accent6">
                  <a:lumMod val="20000"/>
                  <a:lumOff val="80000"/>
                </a:schemeClr>
              </a:solidFill>
              <a:latin typeface="Impact" panose="020B0806030902050204" pitchFamily="34" charset="0"/>
            </a:endParaRPr>
          </a:p>
        </p:txBody>
      </p:sp>
      <p:sp>
        <p:nvSpPr>
          <p:cNvPr id="15" name="文本占位符 4"/>
          <p:cNvSpPr txBox="1"/>
          <p:nvPr/>
        </p:nvSpPr>
        <p:spPr>
          <a:xfrm>
            <a:off x="2807204" y="2071312"/>
            <a:ext cx="1545812" cy="982751"/>
          </a:xfrm>
          <a:prstGeom prst="rect">
            <a:avLst/>
          </a:prstGeom>
          <a:ln>
            <a:noFill/>
          </a:ln>
          <a:effectLst/>
        </p:spPr>
        <p:txBody>
          <a:bodyPr lIns="121908" tIns="60954" rIns="121908" bIns="60954" anchor="ctr" anchorCtr="0">
            <a:noAutofit/>
          </a:bodyPr>
          <a:lstStyle>
            <a:lvl1pPr marL="0" indent="0" algn="ctr" defTabSz="914400" rtl="0" eaLnBrk="1" latinLnBrk="0" hangingPunct="1">
              <a:spcBef>
                <a:spcPct val="20000"/>
              </a:spcBef>
              <a:buFont typeface="Arial" panose="020B0604020202020204" pitchFamily="34" charset="0"/>
              <a:buNone/>
              <a:defRPr sz="5400" kern="1200">
                <a:solidFill>
                  <a:schemeClr val="accent6">
                    <a:lumMod val="20000"/>
                    <a:lumOff val="80000"/>
                  </a:schemeClr>
                </a:solidFill>
                <a:effectLst/>
                <a:latin typeface="Impact" panose="020B080603090205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altLang="zh-CN" dirty="0" smtClean="0"/>
              <a:t>04</a:t>
            </a:r>
            <a:endParaRPr lang="zh-CN" altLang="en-US" dirty="0"/>
          </a:p>
        </p:txBody>
      </p:sp>
      <p:sp>
        <p:nvSpPr>
          <p:cNvPr id="16" name="文本占位符 4"/>
          <p:cNvSpPr txBox="1"/>
          <p:nvPr/>
        </p:nvSpPr>
        <p:spPr>
          <a:xfrm>
            <a:off x="4175244" y="2071312"/>
            <a:ext cx="5764291" cy="982751"/>
          </a:xfrm>
          <a:prstGeom prst="rect">
            <a:avLst/>
          </a:prstGeom>
          <a:effectLst/>
        </p:spPr>
        <p:txBody>
          <a:bodyPr lIns="121908" tIns="60954" rIns="121908" bIns="60954" anchor="ctr" anchorCtr="0">
            <a:no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accent1"/>
                </a:solidFill>
                <a:latin typeface="+mj-ea"/>
                <a:ea typeface="+mj-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lgn="ctr"/>
            <a:r>
              <a:rPr lang="zh-CN" altLang="en-US" sz="4000" dirty="0" smtClean="0">
                <a:solidFill>
                  <a:srgbClr val="C00000"/>
                </a:solidFill>
                <a:latin typeface="微软雅黑" panose="020B0503020204020204" pitchFamily="34" charset="-122"/>
                <a:ea typeface="微软雅黑" panose="020B0503020204020204" pitchFamily="34" charset="-122"/>
              </a:rPr>
              <a:t>单击此处添加目录</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142" y="548679"/>
            <a:ext cx="1918430" cy="1087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5">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1500"/>
                                        <p:tgtEl>
                                          <p:spTgt spid="16">
                                            <p:txEl>
                                              <p:pRg st="0" end="0"/>
                                            </p:txEl>
                                          </p:spTgt>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p:tmplLst>
          <p:tmpl lvl="1">
            <p:tnLst>
              <p:par>
                <p:cTn presetID="53" presetClass="entr" presetSubtype="16"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1000" fill="hold"/>
                        <p:tgtEl>
                          <p:spTgt spid="15"/>
                        </p:tgtEl>
                        <p:attrNameLst>
                          <p:attrName>ppt_w</p:attrName>
                        </p:attrNameLst>
                      </p:cBhvr>
                      <p:tavLst>
                        <p:tav tm="0">
                          <p:val>
                            <p:fltVal val="0"/>
                          </p:val>
                        </p:tav>
                        <p:tav tm="100000">
                          <p:val>
                            <p:strVal val="#ppt_w"/>
                          </p:val>
                        </p:tav>
                      </p:tavLst>
                    </p:anim>
                    <p:anim calcmode="lin" valueType="num">
                      <p:cBhvr>
                        <p:cTn dur="1000" fill="hold"/>
                        <p:tgtEl>
                          <p:spTgt spid="15"/>
                        </p:tgtEl>
                        <p:attrNameLst>
                          <p:attrName>ppt_h</p:attrName>
                        </p:attrNameLst>
                      </p:cBhvr>
                      <p:tavLst>
                        <p:tav tm="0">
                          <p:val>
                            <p:fltVal val="0"/>
                          </p:val>
                        </p:tav>
                        <p:tav tm="100000">
                          <p:val>
                            <p:strVal val="#ppt_h"/>
                          </p:val>
                        </p:tav>
                      </p:tavLst>
                    </p:anim>
                    <p:animEffect transition="in" filter="fade">
                      <p:cBhvr>
                        <p:cTn dur="10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1500"/>
                        <p:tgtEl>
                          <p:spTgt spid="16"/>
                        </p:tgtEl>
                      </p:cBhvr>
                    </p:animEffect>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2" descr="D:\360data\重要数据\桌面\psd77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2044859"/>
            <a:ext cx="4449969" cy="2336234"/>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p:cNvSpPr/>
          <p:nvPr/>
        </p:nvSpPr>
        <p:spPr>
          <a:xfrm>
            <a:off x="8365554" y="2044859"/>
            <a:ext cx="2069322" cy="2336234"/>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nSpc>
                <a:spcPts val="18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a:p>
            <a:pPr>
              <a:lnSpc>
                <a:spcPts val="1800"/>
              </a:lnSpc>
            </a:pPr>
            <a:endParaRPr lang="zh-CN" altLang="en-US" sz="1200">
              <a:solidFill>
                <a:schemeClr val="bg1"/>
              </a:solidFill>
            </a:endParaRPr>
          </a:p>
        </p:txBody>
      </p:sp>
      <p:sp>
        <p:nvSpPr>
          <p:cNvPr id="76" name="矩形 75"/>
          <p:cNvSpPr/>
          <p:nvPr/>
        </p:nvSpPr>
        <p:spPr>
          <a:xfrm>
            <a:off x="10631711" y="2044859"/>
            <a:ext cx="1558702" cy="2336234"/>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Box 76"/>
          <p:cNvSpPr txBox="1"/>
          <p:nvPr/>
        </p:nvSpPr>
        <p:spPr>
          <a:xfrm>
            <a:off x="1220276" y="2044859"/>
            <a:ext cx="2210634" cy="812530"/>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贴</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8" name="TextBox 77"/>
          <p:cNvSpPr txBox="1"/>
          <p:nvPr/>
        </p:nvSpPr>
        <p:spPr>
          <a:xfrm>
            <a:off x="4583038" y="4920726"/>
            <a:ext cx="3513865" cy="812530"/>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。您的内容打在</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，或者通过通过复制您的文本</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589727" y="4554151"/>
            <a:ext cx="2448272" cy="366575"/>
          </a:xfrm>
          <a:prstGeom prst="rect">
            <a:avLst/>
          </a:prstGeom>
          <a:noFill/>
        </p:spPr>
        <p:txBody>
          <a:bodyPr wrap="square" tIns="0" bIns="0" rtlCol="0" anchor="t">
            <a:spAutoFit/>
          </a:bodyPr>
          <a:lstStyle/>
          <a:p>
            <a:pPr>
              <a:lnSpc>
                <a:spcPct val="150000"/>
              </a:lnSpc>
            </a:pPr>
            <a:r>
              <a:rPr lang="zh-CN" altLang="en-US" smtClean="0">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80" name="Freeform 11"/>
          <p:cNvSpPr>
            <a:spLocks noEditPoints="1"/>
          </p:cNvSpPr>
          <p:nvPr/>
        </p:nvSpPr>
        <p:spPr bwMode="auto">
          <a:xfrm rot="16200000">
            <a:off x="3719117" y="4570556"/>
            <a:ext cx="504056" cy="504406"/>
          </a:xfrm>
          <a:custGeom>
            <a:avLst/>
            <a:gdLst>
              <a:gd name="T0" fmla="*/ 398 w 610"/>
              <a:gd name="T1" fmla="*/ 314 h 611"/>
              <a:gd name="T2" fmla="*/ 323 w 610"/>
              <a:gd name="T3" fmla="*/ 389 h 611"/>
              <a:gd name="T4" fmla="*/ 323 w 610"/>
              <a:gd name="T5" fmla="*/ 180 h 611"/>
              <a:gd name="T6" fmla="*/ 305 w 610"/>
              <a:gd name="T7" fmla="*/ 163 h 611"/>
              <a:gd name="T8" fmla="*/ 287 w 610"/>
              <a:gd name="T9" fmla="*/ 180 h 611"/>
              <a:gd name="T10" fmla="*/ 287 w 610"/>
              <a:gd name="T11" fmla="*/ 389 h 611"/>
              <a:gd name="T12" fmla="*/ 210 w 610"/>
              <a:gd name="T13" fmla="*/ 313 h 611"/>
              <a:gd name="T14" fmla="*/ 210 w 610"/>
              <a:gd name="T15" fmla="*/ 313 h 611"/>
              <a:gd name="T16" fmla="*/ 198 w 610"/>
              <a:gd name="T17" fmla="*/ 308 h 611"/>
              <a:gd name="T18" fmla="*/ 180 w 610"/>
              <a:gd name="T19" fmla="*/ 326 h 611"/>
              <a:gd name="T20" fmla="*/ 185 w 610"/>
              <a:gd name="T21" fmla="*/ 338 h 611"/>
              <a:gd name="T22" fmla="*/ 185 w 610"/>
              <a:gd name="T23" fmla="*/ 338 h 611"/>
              <a:gd name="T24" fmla="*/ 292 w 610"/>
              <a:gd name="T25" fmla="*/ 443 h 611"/>
              <a:gd name="T26" fmla="*/ 292 w 610"/>
              <a:gd name="T27" fmla="*/ 443 h 611"/>
              <a:gd name="T28" fmla="*/ 305 w 610"/>
              <a:gd name="T29" fmla="*/ 448 h 611"/>
              <a:gd name="T30" fmla="*/ 305 w 610"/>
              <a:gd name="T31" fmla="*/ 448 h 611"/>
              <a:gd name="T32" fmla="*/ 305 w 610"/>
              <a:gd name="T33" fmla="*/ 448 h 611"/>
              <a:gd name="T34" fmla="*/ 318 w 610"/>
              <a:gd name="T35" fmla="*/ 443 h 611"/>
              <a:gd name="T36" fmla="*/ 318 w 610"/>
              <a:gd name="T37" fmla="*/ 443 h 611"/>
              <a:gd name="T38" fmla="*/ 425 w 610"/>
              <a:gd name="T39" fmla="*/ 338 h 611"/>
              <a:gd name="T40" fmla="*/ 425 w 610"/>
              <a:gd name="T41" fmla="*/ 338 h 611"/>
              <a:gd name="T42" fmla="*/ 430 w 610"/>
              <a:gd name="T43" fmla="*/ 326 h 611"/>
              <a:gd name="T44" fmla="*/ 412 w 610"/>
              <a:gd name="T45" fmla="*/ 308 h 611"/>
              <a:gd name="T46" fmla="*/ 398 w 610"/>
              <a:gd name="T47" fmla="*/ 314 h 611"/>
              <a:gd name="T48" fmla="*/ 305 w 610"/>
              <a:gd name="T49" fmla="*/ 0 h 611"/>
              <a:gd name="T50" fmla="*/ 521 w 610"/>
              <a:gd name="T51" fmla="*/ 90 h 611"/>
              <a:gd name="T52" fmla="*/ 610 w 610"/>
              <a:gd name="T53" fmla="*/ 305 h 611"/>
              <a:gd name="T54" fmla="*/ 521 w 610"/>
              <a:gd name="T55" fmla="*/ 521 h 611"/>
              <a:gd name="T56" fmla="*/ 305 w 610"/>
              <a:gd name="T57" fmla="*/ 611 h 611"/>
              <a:gd name="T58" fmla="*/ 89 w 610"/>
              <a:gd name="T59" fmla="*/ 521 h 611"/>
              <a:gd name="T60" fmla="*/ 0 w 610"/>
              <a:gd name="T61" fmla="*/ 305 h 611"/>
              <a:gd name="T62" fmla="*/ 89 w 610"/>
              <a:gd name="T63" fmla="*/ 90 h 611"/>
              <a:gd name="T64" fmla="*/ 305 w 610"/>
              <a:gd name="T65" fmla="*/ 0 h 611"/>
              <a:gd name="T66" fmla="*/ 503 w 610"/>
              <a:gd name="T67" fmla="*/ 108 h 611"/>
              <a:gd name="T68" fmla="*/ 585 w 610"/>
              <a:gd name="T69" fmla="*/ 305 h 611"/>
              <a:gd name="T70" fmla="*/ 503 w 610"/>
              <a:gd name="T71" fmla="*/ 503 h 611"/>
              <a:gd name="T72" fmla="*/ 305 w 610"/>
              <a:gd name="T73" fmla="*/ 585 h 611"/>
              <a:gd name="T74" fmla="*/ 107 w 610"/>
              <a:gd name="T75" fmla="*/ 503 h 611"/>
              <a:gd name="T76" fmla="*/ 25 w 610"/>
              <a:gd name="T77" fmla="*/ 305 h 611"/>
              <a:gd name="T78" fmla="*/ 107 w 610"/>
              <a:gd name="T79" fmla="*/ 108 h 611"/>
              <a:gd name="T80" fmla="*/ 305 w 610"/>
              <a:gd name="T81" fmla="*/ 26 h 611"/>
              <a:gd name="T82" fmla="*/ 503 w 610"/>
              <a:gd name="T83" fmla="*/ 10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0" h="611">
                <a:moveTo>
                  <a:pt x="398" y="314"/>
                </a:moveTo>
                <a:cubicBezTo>
                  <a:pt x="323" y="389"/>
                  <a:pt x="323" y="389"/>
                  <a:pt x="323" y="389"/>
                </a:cubicBezTo>
                <a:cubicBezTo>
                  <a:pt x="323" y="180"/>
                  <a:pt x="323" y="180"/>
                  <a:pt x="323" y="180"/>
                </a:cubicBezTo>
                <a:cubicBezTo>
                  <a:pt x="323" y="170"/>
                  <a:pt x="315" y="163"/>
                  <a:pt x="305" y="163"/>
                </a:cubicBezTo>
                <a:cubicBezTo>
                  <a:pt x="295" y="163"/>
                  <a:pt x="287" y="170"/>
                  <a:pt x="287" y="180"/>
                </a:cubicBezTo>
                <a:cubicBezTo>
                  <a:pt x="287" y="389"/>
                  <a:pt x="287" y="389"/>
                  <a:pt x="287" y="389"/>
                </a:cubicBezTo>
                <a:cubicBezTo>
                  <a:pt x="210" y="313"/>
                  <a:pt x="210" y="313"/>
                  <a:pt x="210" y="313"/>
                </a:cubicBezTo>
                <a:cubicBezTo>
                  <a:pt x="210" y="313"/>
                  <a:pt x="210" y="313"/>
                  <a:pt x="210" y="313"/>
                </a:cubicBezTo>
                <a:cubicBezTo>
                  <a:pt x="207" y="310"/>
                  <a:pt x="202" y="308"/>
                  <a:pt x="198" y="308"/>
                </a:cubicBezTo>
                <a:cubicBezTo>
                  <a:pt x="188" y="308"/>
                  <a:pt x="180" y="316"/>
                  <a:pt x="180" y="326"/>
                </a:cubicBezTo>
                <a:cubicBezTo>
                  <a:pt x="180" y="331"/>
                  <a:pt x="182" y="335"/>
                  <a:pt x="185" y="338"/>
                </a:cubicBezTo>
                <a:cubicBezTo>
                  <a:pt x="185" y="338"/>
                  <a:pt x="185" y="338"/>
                  <a:pt x="185" y="338"/>
                </a:cubicBezTo>
                <a:cubicBezTo>
                  <a:pt x="292" y="443"/>
                  <a:pt x="292" y="443"/>
                  <a:pt x="292" y="443"/>
                </a:cubicBezTo>
                <a:cubicBezTo>
                  <a:pt x="292" y="443"/>
                  <a:pt x="292" y="443"/>
                  <a:pt x="292" y="443"/>
                </a:cubicBezTo>
                <a:cubicBezTo>
                  <a:pt x="295" y="446"/>
                  <a:pt x="300" y="448"/>
                  <a:pt x="305" y="448"/>
                </a:cubicBezTo>
                <a:cubicBezTo>
                  <a:pt x="305" y="448"/>
                  <a:pt x="305" y="448"/>
                  <a:pt x="305" y="448"/>
                </a:cubicBezTo>
                <a:cubicBezTo>
                  <a:pt x="305" y="448"/>
                  <a:pt x="305" y="448"/>
                  <a:pt x="305" y="448"/>
                </a:cubicBezTo>
                <a:cubicBezTo>
                  <a:pt x="310" y="448"/>
                  <a:pt x="314" y="446"/>
                  <a:pt x="318" y="443"/>
                </a:cubicBezTo>
                <a:cubicBezTo>
                  <a:pt x="318" y="443"/>
                  <a:pt x="318" y="443"/>
                  <a:pt x="318" y="443"/>
                </a:cubicBezTo>
                <a:cubicBezTo>
                  <a:pt x="425" y="338"/>
                  <a:pt x="425" y="338"/>
                  <a:pt x="425" y="338"/>
                </a:cubicBezTo>
                <a:cubicBezTo>
                  <a:pt x="425" y="338"/>
                  <a:pt x="425" y="338"/>
                  <a:pt x="425" y="338"/>
                </a:cubicBezTo>
                <a:cubicBezTo>
                  <a:pt x="428" y="335"/>
                  <a:pt x="430" y="331"/>
                  <a:pt x="430" y="326"/>
                </a:cubicBezTo>
                <a:cubicBezTo>
                  <a:pt x="430" y="316"/>
                  <a:pt x="422" y="308"/>
                  <a:pt x="412" y="308"/>
                </a:cubicBezTo>
                <a:cubicBezTo>
                  <a:pt x="407" y="308"/>
                  <a:pt x="402" y="311"/>
                  <a:pt x="398" y="314"/>
                </a:cubicBezTo>
                <a:close/>
                <a:moveTo>
                  <a:pt x="305" y="0"/>
                </a:moveTo>
                <a:cubicBezTo>
                  <a:pt x="389" y="0"/>
                  <a:pt x="465" y="34"/>
                  <a:pt x="521" y="90"/>
                </a:cubicBezTo>
                <a:cubicBezTo>
                  <a:pt x="576" y="145"/>
                  <a:pt x="610" y="221"/>
                  <a:pt x="610" y="305"/>
                </a:cubicBezTo>
                <a:cubicBezTo>
                  <a:pt x="610" y="390"/>
                  <a:pt x="576" y="466"/>
                  <a:pt x="521" y="521"/>
                </a:cubicBezTo>
                <a:cubicBezTo>
                  <a:pt x="465" y="577"/>
                  <a:pt x="389" y="611"/>
                  <a:pt x="305" y="611"/>
                </a:cubicBezTo>
                <a:cubicBezTo>
                  <a:pt x="221" y="611"/>
                  <a:pt x="144" y="577"/>
                  <a:pt x="89" y="521"/>
                </a:cubicBezTo>
                <a:cubicBezTo>
                  <a:pt x="34" y="466"/>
                  <a:pt x="0" y="390"/>
                  <a:pt x="0" y="305"/>
                </a:cubicBezTo>
                <a:cubicBezTo>
                  <a:pt x="0" y="221"/>
                  <a:pt x="34" y="145"/>
                  <a:pt x="89" y="90"/>
                </a:cubicBezTo>
                <a:cubicBezTo>
                  <a:pt x="144" y="34"/>
                  <a:pt x="221" y="0"/>
                  <a:pt x="305" y="0"/>
                </a:cubicBezTo>
                <a:close/>
                <a:moveTo>
                  <a:pt x="503" y="108"/>
                </a:moveTo>
                <a:cubicBezTo>
                  <a:pt x="553" y="158"/>
                  <a:pt x="585" y="228"/>
                  <a:pt x="585" y="305"/>
                </a:cubicBezTo>
                <a:cubicBezTo>
                  <a:pt x="585" y="383"/>
                  <a:pt x="553" y="453"/>
                  <a:pt x="503" y="503"/>
                </a:cubicBezTo>
                <a:cubicBezTo>
                  <a:pt x="452" y="554"/>
                  <a:pt x="382" y="585"/>
                  <a:pt x="305" y="585"/>
                </a:cubicBezTo>
                <a:cubicBezTo>
                  <a:pt x="228" y="585"/>
                  <a:pt x="158" y="554"/>
                  <a:pt x="107" y="503"/>
                </a:cubicBezTo>
                <a:cubicBezTo>
                  <a:pt x="56" y="453"/>
                  <a:pt x="25" y="383"/>
                  <a:pt x="25" y="305"/>
                </a:cubicBezTo>
                <a:cubicBezTo>
                  <a:pt x="25" y="228"/>
                  <a:pt x="56" y="158"/>
                  <a:pt x="107" y="108"/>
                </a:cubicBezTo>
                <a:cubicBezTo>
                  <a:pt x="158" y="57"/>
                  <a:pt x="228" y="26"/>
                  <a:pt x="305" y="26"/>
                </a:cubicBezTo>
                <a:cubicBezTo>
                  <a:pt x="382" y="26"/>
                  <a:pt x="452" y="57"/>
                  <a:pt x="503" y="108"/>
                </a:cubicBezTo>
                <a:close/>
              </a:path>
            </a:pathLst>
          </a:custGeom>
          <a:solidFill>
            <a:srgbClr val="D7000F"/>
          </a:solidFill>
          <a:ln>
            <a:noFill/>
          </a:ln>
        </p:spPr>
        <p:txBody>
          <a:bodyPr vert="horz" wrap="square" lIns="91440" tIns="45720" rIns="91440" bIns="45720" numCol="1" anchor="t" anchorCtr="0" compatLnSpc="1"/>
          <a:lstStyle/>
          <a:p>
            <a:endParaRPr lang="zh-CN" altLang="en-US">
              <a:solidFill>
                <a:srgbClr val="E8432E"/>
              </a:solidFill>
            </a:endParaRPr>
          </a:p>
        </p:txBody>
      </p:sp>
      <p:cxnSp>
        <p:nvCxnSpPr>
          <p:cNvPr id="81" name="直接连接符 80"/>
          <p:cNvCxnSpPr/>
          <p:nvPr/>
        </p:nvCxnSpPr>
        <p:spPr>
          <a:xfrm>
            <a:off x="4439022" y="4570730"/>
            <a:ext cx="0" cy="1162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left)">
                                      <p:cBhvr>
                                        <p:cTn id="18" dur="500"/>
                                        <p:tgtEl>
                                          <p:spTgt spid="77"/>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0-#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left)">
                                      <p:cBhvr>
                                        <p:cTn id="30" dur="500"/>
                                        <p:tgtEl>
                                          <p:spTgt spid="7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left)">
                                      <p:cBhvr>
                                        <p:cTn id="3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P spid="78" grpId="0"/>
      <p:bldP spid="79"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8676" y="-29381"/>
            <a:ext cx="5327221" cy="5090563"/>
          </a:xfrm>
          <a:prstGeom prst="rect">
            <a:avLst/>
          </a:prstGeom>
        </p:spPr>
      </p:pic>
      <p:sp>
        <p:nvSpPr>
          <p:cNvPr id="4" name="TextBox 3"/>
          <p:cNvSpPr txBox="1">
            <a:spLocks noChangeArrowheads="1"/>
          </p:cNvSpPr>
          <p:nvPr/>
        </p:nvSpPr>
        <p:spPr bwMode="auto">
          <a:xfrm>
            <a:off x="943819" y="578215"/>
            <a:ext cx="18874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sz="6400" dirty="0">
                <a:solidFill>
                  <a:schemeClr val="bg1"/>
                </a:solidFill>
                <a:effectLst/>
              </a:rPr>
              <a:t>目录</a:t>
            </a:r>
          </a:p>
        </p:txBody>
      </p:sp>
      <p:sp>
        <p:nvSpPr>
          <p:cNvPr id="5" name="TextBox 3"/>
          <p:cNvSpPr txBox="1">
            <a:spLocks noChangeArrowheads="1"/>
          </p:cNvSpPr>
          <p:nvPr/>
        </p:nvSpPr>
        <p:spPr bwMode="auto">
          <a:xfrm>
            <a:off x="719412" y="1455360"/>
            <a:ext cx="1664514"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zh-CN" sz="2700" b="0" dirty="0">
                <a:solidFill>
                  <a:schemeClr val="bg1"/>
                </a:solidFill>
                <a:effectLst/>
              </a:rPr>
              <a:t>contents</a:t>
            </a:r>
            <a:endParaRPr lang="zh-CN" altLang="en-US" sz="2700" b="0" dirty="0">
              <a:solidFill>
                <a:schemeClr val="bg1"/>
              </a:solidFill>
              <a:effectLst/>
            </a:endParaRPr>
          </a:p>
        </p:txBody>
      </p:sp>
      <p:sp>
        <p:nvSpPr>
          <p:cNvPr id="6" name="Rectangle 18"/>
          <p:cNvSpPr>
            <a:spLocks noChangeArrowheads="1"/>
          </p:cNvSpPr>
          <p:nvPr/>
        </p:nvSpPr>
        <p:spPr bwMode="auto">
          <a:xfrm>
            <a:off x="3933379" y="1507668"/>
            <a:ext cx="6445474" cy="659539"/>
          </a:xfrm>
          <a:prstGeom prst="rect">
            <a:avLst/>
          </a:prstGeom>
          <a:solidFill>
            <a:schemeClr val="bg1">
              <a:alpha val="80000"/>
            </a:schemeClr>
          </a:solidFill>
          <a:ln w="12700">
            <a:solidFill>
              <a:srgbClr val="C00000"/>
            </a:solidFill>
          </a:ln>
          <a:effectLst/>
        </p:spPr>
        <p:txBody>
          <a:bodyPr wrap="none" lIns="121908" tIns="60954" rIns="121908" bIns="60954" anchor="ctr"/>
          <a:lstStyle/>
          <a:p>
            <a:endParaRPr lang="zh-CN" altLang="en-US" sz="2400"/>
          </a:p>
        </p:txBody>
      </p:sp>
      <p:sp>
        <p:nvSpPr>
          <p:cNvPr id="7" name="Rectangle 41"/>
          <p:cNvSpPr>
            <a:spLocks noChangeArrowheads="1"/>
          </p:cNvSpPr>
          <p:nvPr/>
        </p:nvSpPr>
        <p:spPr bwMode="auto">
          <a:xfrm>
            <a:off x="3940785" y="2371101"/>
            <a:ext cx="6431877" cy="659539"/>
          </a:xfrm>
          <a:prstGeom prst="rect">
            <a:avLst/>
          </a:prstGeom>
          <a:solidFill>
            <a:schemeClr val="bg1">
              <a:alpha val="80000"/>
            </a:schemeClr>
          </a:solidFill>
          <a:ln w="12700">
            <a:solidFill>
              <a:srgbClr val="C00000"/>
            </a:solidFill>
          </a:ln>
          <a:effectLst/>
        </p:spPr>
        <p:txBody>
          <a:bodyPr wrap="none" lIns="121908" tIns="60954" rIns="121908" bIns="60954" anchor="ctr"/>
          <a:lstStyle/>
          <a:p>
            <a:endParaRPr lang="zh-CN" altLang="en-US" sz="2400"/>
          </a:p>
        </p:txBody>
      </p:sp>
      <p:sp>
        <p:nvSpPr>
          <p:cNvPr id="8" name="Rectangle 42"/>
          <p:cNvSpPr>
            <a:spLocks noChangeArrowheads="1"/>
          </p:cNvSpPr>
          <p:nvPr/>
        </p:nvSpPr>
        <p:spPr bwMode="auto">
          <a:xfrm>
            <a:off x="3940785" y="3234535"/>
            <a:ext cx="6431877" cy="659539"/>
          </a:xfrm>
          <a:prstGeom prst="rect">
            <a:avLst/>
          </a:prstGeom>
          <a:solidFill>
            <a:schemeClr val="bg1">
              <a:alpha val="80000"/>
            </a:schemeClr>
          </a:solidFill>
          <a:ln w="12700">
            <a:solidFill>
              <a:srgbClr val="C00000"/>
            </a:solidFill>
          </a:ln>
          <a:effectLst/>
        </p:spPr>
        <p:txBody>
          <a:bodyPr wrap="none" lIns="121908" tIns="60954" rIns="121908" bIns="60954" anchor="ctr"/>
          <a:lstStyle/>
          <a:p>
            <a:endParaRPr lang="zh-CN" altLang="en-US" sz="2400"/>
          </a:p>
        </p:txBody>
      </p:sp>
      <p:sp>
        <p:nvSpPr>
          <p:cNvPr id="9" name="Rectangle 43"/>
          <p:cNvSpPr>
            <a:spLocks noChangeArrowheads="1"/>
          </p:cNvSpPr>
          <p:nvPr/>
        </p:nvSpPr>
        <p:spPr bwMode="auto">
          <a:xfrm>
            <a:off x="3940785" y="4097968"/>
            <a:ext cx="6431877" cy="659539"/>
          </a:xfrm>
          <a:prstGeom prst="rect">
            <a:avLst/>
          </a:prstGeom>
          <a:solidFill>
            <a:schemeClr val="bg1">
              <a:alpha val="80000"/>
            </a:schemeClr>
          </a:solidFill>
          <a:ln w="12700">
            <a:solidFill>
              <a:srgbClr val="C00000"/>
            </a:solidFill>
          </a:ln>
          <a:effectLst/>
        </p:spPr>
        <p:txBody>
          <a:bodyPr wrap="none" lIns="121908" tIns="60954" rIns="121908" bIns="60954" anchor="ctr"/>
          <a:lstStyle/>
          <a:p>
            <a:endParaRPr lang="zh-CN" altLang="en-US" sz="2400"/>
          </a:p>
        </p:txBody>
      </p:sp>
      <p:sp>
        <p:nvSpPr>
          <p:cNvPr id="10" name="TextBox 4"/>
          <p:cNvSpPr txBox="1">
            <a:spLocks noChangeArrowheads="1"/>
          </p:cNvSpPr>
          <p:nvPr/>
        </p:nvSpPr>
        <p:spPr bwMode="auto">
          <a:xfrm>
            <a:off x="5987904" y="1591216"/>
            <a:ext cx="301618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sz="2400" dirty="0" smtClean="0">
                <a:solidFill>
                  <a:srgbClr val="C00000"/>
                </a:solidFill>
                <a:effectLst/>
              </a:rPr>
              <a:t>点击此处添加目录一</a:t>
            </a:r>
            <a:endParaRPr lang="zh-CN" altLang="en-US" sz="2400" dirty="0">
              <a:solidFill>
                <a:srgbClr val="C00000"/>
              </a:solidFill>
              <a:effectLst/>
            </a:endParaRPr>
          </a:p>
        </p:txBody>
      </p:sp>
      <p:sp>
        <p:nvSpPr>
          <p:cNvPr id="11" name="TextBox 5"/>
          <p:cNvSpPr txBox="1">
            <a:spLocks noChangeArrowheads="1"/>
          </p:cNvSpPr>
          <p:nvPr/>
        </p:nvSpPr>
        <p:spPr bwMode="auto">
          <a:xfrm>
            <a:off x="5987904" y="3317723"/>
            <a:ext cx="301618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sz="2400" dirty="0">
                <a:solidFill>
                  <a:srgbClr val="C00000"/>
                </a:solidFill>
                <a:effectLst/>
              </a:rPr>
              <a:t>点击此处添加</a:t>
            </a:r>
            <a:r>
              <a:rPr lang="zh-CN" altLang="en-US" sz="2400" dirty="0" smtClean="0">
                <a:solidFill>
                  <a:srgbClr val="C00000"/>
                </a:solidFill>
                <a:effectLst/>
              </a:rPr>
              <a:t>目录三</a:t>
            </a:r>
            <a:endParaRPr lang="zh-CN" altLang="en-US" sz="2400" dirty="0">
              <a:solidFill>
                <a:srgbClr val="C00000"/>
              </a:solidFill>
              <a:effectLst/>
            </a:endParaRPr>
          </a:p>
        </p:txBody>
      </p:sp>
      <p:sp>
        <p:nvSpPr>
          <p:cNvPr id="12" name="TextBox 6"/>
          <p:cNvSpPr txBox="1">
            <a:spLocks noChangeArrowheads="1"/>
          </p:cNvSpPr>
          <p:nvPr/>
        </p:nvSpPr>
        <p:spPr bwMode="auto">
          <a:xfrm>
            <a:off x="5987904" y="4181157"/>
            <a:ext cx="301618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sz="2400" dirty="0">
                <a:solidFill>
                  <a:srgbClr val="C00000"/>
                </a:solidFill>
                <a:effectLst/>
              </a:rPr>
              <a:t>点击此处添加</a:t>
            </a:r>
            <a:r>
              <a:rPr lang="zh-CN" altLang="en-US" sz="2400" dirty="0" smtClean="0">
                <a:solidFill>
                  <a:srgbClr val="C00000"/>
                </a:solidFill>
                <a:effectLst/>
              </a:rPr>
              <a:t>目录四</a:t>
            </a:r>
            <a:endParaRPr lang="zh-CN" altLang="en-US" sz="2400" dirty="0">
              <a:solidFill>
                <a:srgbClr val="C00000"/>
              </a:solidFill>
              <a:effectLst/>
            </a:endParaRPr>
          </a:p>
        </p:txBody>
      </p:sp>
      <p:sp>
        <p:nvSpPr>
          <p:cNvPr id="13" name="TextBox 8"/>
          <p:cNvSpPr txBox="1">
            <a:spLocks noChangeArrowheads="1"/>
          </p:cNvSpPr>
          <p:nvPr/>
        </p:nvSpPr>
        <p:spPr bwMode="auto">
          <a:xfrm>
            <a:off x="5987904" y="2442565"/>
            <a:ext cx="301618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defPPr>
              <a:defRPr lang="zh-CN"/>
            </a:defPPr>
            <a:lvl1pPr algn="ctr">
              <a:defRPr sz="18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r>
              <a:rPr lang="zh-CN" altLang="en-US" sz="2400" dirty="0">
                <a:solidFill>
                  <a:srgbClr val="C00000"/>
                </a:solidFill>
                <a:effectLst/>
              </a:rPr>
              <a:t>点击此处添加</a:t>
            </a:r>
            <a:r>
              <a:rPr lang="zh-CN" altLang="en-US" sz="2400" dirty="0" smtClean="0">
                <a:solidFill>
                  <a:srgbClr val="C00000"/>
                </a:solidFill>
                <a:effectLst/>
              </a:rPr>
              <a:t>目录二</a:t>
            </a:r>
            <a:endParaRPr lang="zh-CN" altLang="en-US" sz="2400" dirty="0">
              <a:solidFill>
                <a:srgbClr val="C00000"/>
              </a:solidFill>
              <a:effectLst/>
            </a:endParaRPr>
          </a:p>
        </p:txBody>
      </p:sp>
      <p:sp>
        <p:nvSpPr>
          <p:cNvPr id="14" name="矩形 13"/>
          <p:cNvSpPr/>
          <p:nvPr/>
        </p:nvSpPr>
        <p:spPr>
          <a:xfrm>
            <a:off x="4095620" y="1468047"/>
            <a:ext cx="770174"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600" b="1" dirty="0">
                <a:latin typeface="微软雅黑" panose="020B0503020204020204" pitchFamily="34" charset="-122"/>
                <a:ea typeface="微软雅黑" panose="020B0503020204020204" pitchFamily="34" charset="-122"/>
              </a:rPr>
              <a:t>1</a:t>
            </a:r>
            <a:endParaRPr lang="zh-CN" altLang="en-US" sz="3600" b="1" dirty="0">
              <a:latin typeface="微软雅黑" panose="020B0503020204020204" pitchFamily="34" charset="-122"/>
              <a:ea typeface="微软雅黑" panose="020B0503020204020204" pitchFamily="34" charset="-122"/>
            </a:endParaRPr>
          </a:p>
        </p:txBody>
      </p:sp>
      <p:sp>
        <p:nvSpPr>
          <p:cNvPr id="15" name="矩形 14"/>
          <p:cNvSpPr/>
          <p:nvPr/>
        </p:nvSpPr>
        <p:spPr>
          <a:xfrm>
            <a:off x="4095620" y="2331480"/>
            <a:ext cx="770174"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600" b="1" dirty="0">
                <a:latin typeface="微软雅黑" panose="020B0503020204020204" pitchFamily="34" charset="-122"/>
                <a:ea typeface="微软雅黑" panose="020B0503020204020204" pitchFamily="34" charset="-122"/>
              </a:rPr>
              <a:t>2</a:t>
            </a:r>
            <a:endParaRPr lang="zh-CN" altLang="en-US" sz="3600" b="1" dirty="0">
              <a:latin typeface="微软雅黑" panose="020B0503020204020204" pitchFamily="34" charset="-122"/>
              <a:ea typeface="微软雅黑" panose="020B0503020204020204" pitchFamily="34" charset="-122"/>
            </a:endParaRPr>
          </a:p>
        </p:txBody>
      </p:sp>
      <p:sp>
        <p:nvSpPr>
          <p:cNvPr id="16" name="矩形 15"/>
          <p:cNvSpPr/>
          <p:nvPr/>
        </p:nvSpPr>
        <p:spPr>
          <a:xfrm>
            <a:off x="4095620" y="3194914"/>
            <a:ext cx="770174"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600" b="1" dirty="0">
                <a:latin typeface="微软雅黑" panose="020B0503020204020204" pitchFamily="34" charset="-122"/>
                <a:ea typeface="微软雅黑" panose="020B0503020204020204" pitchFamily="34" charset="-122"/>
              </a:rPr>
              <a:t>3</a:t>
            </a:r>
            <a:endParaRPr lang="zh-CN" altLang="en-US" sz="3600" b="1" dirty="0">
              <a:latin typeface="微软雅黑" panose="020B0503020204020204" pitchFamily="34" charset="-122"/>
              <a:ea typeface="微软雅黑" panose="020B0503020204020204" pitchFamily="34" charset="-122"/>
            </a:endParaRPr>
          </a:p>
        </p:txBody>
      </p:sp>
      <p:sp>
        <p:nvSpPr>
          <p:cNvPr id="17" name="矩形 16"/>
          <p:cNvSpPr/>
          <p:nvPr/>
        </p:nvSpPr>
        <p:spPr>
          <a:xfrm>
            <a:off x="4095620" y="4058347"/>
            <a:ext cx="770174" cy="7388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3600" b="1" dirty="0">
                <a:latin typeface="微软雅黑" panose="020B0503020204020204" pitchFamily="34" charset="-122"/>
                <a:ea typeface="微软雅黑" panose="020B0503020204020204" pitchFamily="34" charset="-122"/>
              </a:rPr>
              <a:t>4</a:t>
            </a:r>
            <a:endParaRPr lang="zh-CN" altLang="en-US" sz="3600" b="1"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8035" y="504211"/>
            <a:ext cx="1918430" cy="1087005"/>
          </a:xfrm>
          <a:prstGeom prst="rect">
            <a:avLst/>
          </a:prstGeom>
        </p:spPr>
      </p:pic>
      <p:pic>
        <p:nvPicPr>
          <p:cNvPr id="20" name="Picture 164" descr="红带条"/>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0" y="4391060"/>
            <a:ext cx="12192530" cy="249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E:\我图PPT\00001PNG素材\01党委政府\大狮子.png"/>
          <p:cNvPicPr>
            <a:picLocks noChangeAspect="1" noChangeArrowheads="1"/>
          </p:cNvPicPr>
          <p:nvPr/>
        </p:nvPicPr>
        <p:blipFill rotWithShape="1">
          <a:blip r:embed="rId5" cstate="print">
            <a:grayscl/>
            <a:extLst>
              <a:ext uri="{BEBA8EAE-BF5A-486C-A8C5-ECC9F3942E4B}">
                <a14:imgProps xmlns:a14="http://schemas.microsoft.com/office/drawing/2010/main">
                  <a14:imgLayer r:embed="rId6">
                    <a14:imgEffect>
                      <a14:brightnessContrast bright="6000" contrast="33000"/>
                    </a14:imgEffect>
                  </a14:imgLayer>
                </a14:imgProps>
              </a:ext>
              <a:ext uri="{28A0092B-C50C-407E-A947-70E740481C1C}">
                <a14:useLocalDpi xmlns:a14="http://schemas.microsoft.com/office/drawing/2010/main" val="0"/>
              </a:ext>
            </a:extLst>
          </a:blip>
          <a:srcRect r="29033" b="16707"/>
          <a:stretch>
            <a:fillRect/>
          </a:stretch>
        </p:blipFill>
        <p:spPr bwMode="auto">
          <a:xfrm flipH="1">
            <a:off x="-372650" y="1726005"/>
            <a:ext cx="6074239" cy="53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par>
                          <p:cTn id="23" fill="hold">
                            <p:stCondLst>
                              <p:cond delay="2350"/>
                            </p:stCondLst>
                            <p:childTnLst>
                              <p:par>
                                <p:cTn id="24" presetID="42"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35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3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3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60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6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60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90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1+#ppt_w/2"/>
                                          </p:val>
                                        </p:tav>
                                        <p:tav tm="100000">
                                          <p:val>
                                            <p:strVal val="#ppt_x"/>
                                          </p:val>
                                        </p:tav>
                                      </p:tavLst>
                                    </p:anim>
                                    <p:anim calcmode="lin" valueType="num">
                                      <p:cBhvr additive="base">
                                        <p:cTn id="69" dur="500" fill="hold"/>
                                        <p:tgtEl>
                                          <p:spTgt spid="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90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1+#ppt_w/2"/>
                                          </p:val>
                                        </p:tav>
                                        <p:tav tm="100000">
                                          <p:val>
                                            <p:strVal val="#ppt_x"/>
                                          </p:val>
                                        </p:tav>
                                      </p:tavLst>
                                    </p:anim>
                                    <p:anim calcmode="lin" valueType="num">
                                      <p:cBhvr additive="base">
                                        <p:cTn id="73" dur="500" fill="hold"/>
                                        <p:tgtEl>
                                          <p:spTgt spid="1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90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1+#ppt_w/2"/>
                                          </p:val>
                                        </p:tav>
                                        <p:tav tm="100000">
                                          <p:val>
                                            <p:strVal val="#ppt_x"/>
                                          </p:val>
                                        </p:tav>
                                      </p:tavLst>
                                    </p:anim>
                                    <p:anim calcmode="lin" valueType="num">
                                      <p:cBhvr additive="base">
                                        <p:cTn id="77" dur="5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3850"/>
                            </p:stCondLst>
                            <p:childTnLst>
                              <p:par>
                                <p:cTn id="79" presetID="42" presetClass="entr" presetSubtype="0"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3" grpId="0"/>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439022" y="2204863"/>
            <a:ext cx="1584177" cy="1584176"/>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zh-CN" altLang="en-US"/>
          </a:p>
        </p:txBody>
      </p:sp>
      <p:sp>
        <p:nvSpPr>
          <p:cNvPr id="32" name="圆角矩形 31"/>
          <p:cNvSpPr/>
          <p:nvPr/>
        </p:nvSpPr>
        <p:spPr>
          <a:xfrm>
            <a:off x="6167213" y="2204863"/>
            <a:ext cx="1584177" cy="1584176"/>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zh-CN" altLang="en-US"/>
          </a:p>
        </p:txBody>
      </p:sp>
      <p:sp>
        <p:nvSpPr>
          <p:cNvPr id="33" name="圆角矩形 32"/>
          <p:cNvSpPr/>
          <p:nvPr/>
        </p:nvSpPr>
        <p:spPr>
          <a:xfrm>
            <a:off x="4439022" y="3933056"/>
            <a:ext cx="1584177" cy="1584176"/>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zh-CN" altLang="en-US"/>
          </a:p>
        </p:txBody>
      </p:sp>
      <p:sp>
        <p:nvSpPr>
          <p:cNvPr id="34" name="圆角矩形 33"/>
          <p:cNvSpPr/>
          <p:nvPr/>
        </p:nvSpPr>
        <p:spPr>
          <a:xfrm>
            <a:off x="6167213" y="3933056"/>
            <a:ext cx="1584177" cy="1584176"/>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zh-CN" altLang="en-US"/>
          </a:p>
        </p:txBody>
      </p:sp>
      <p:sp>
        <p:nvSpPr>
          <p:cNvPr id="35" name="圆角矩形 34"/>
          <p:cNvSpPr/>
          <p:nvPr/>
        </p:nvSpPr>
        <p:spPr>
          <a:xfrm>
            <a:off x="5591150" y="3356991"/>
            <a:ext cx="432048" cy="432048"/>
          </a:xfrm>
          <a:prstGeom prst="round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r>
              <a:rPr lang="en-US" altLang="zh-CN" smtClean="0"/>
              <a:t>1</a:t>
            </a:r>
            <a:endParaRPr lang="zh-CN" altLang="en-US"/>
          </a:p>
        </p:txBody>
      </p:sp>
      <p:sp>
        <p:nvSpPr>
          <p:cNvPr id="36" name="圆角矩形 35"/>
          <p:cNvSpPr/>
          <p:nvPr/>
        </p:nvSpPr>
        <p:spPr>
          <a:xfrm>
            <a:off x="6167213" y="3356991"/>
            <a:ext cx="432048" cy="432048"/>
          </a:xfrm>
          <a:prstGeom prst="round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r>
              <a:rPr lang="en-US" altLang="zh-CN" smtClean="0"/>
              <a:t>2</a:t>
            </a:r>
            <a:endParaRPr lang="zh-CN" altLang="en-US"/>
          </a:p>
        </p:txBody>
      </p:sp>
      <p:sp>
        <p:nvSpPr>
          <p:cNvPr id="37" name="圆角矩形 36"/>
          <p:cNvSpPr/>
          <p:nvPr/>
        </p:nvSpPr>
        <p:spPr>
          <a:xfrm>
            <a:off x="5591150" y="3933055"/>
            <a:ext cx="432048" cy="432048"/>
          </a:xfrm>
          <a:prstGeom prst="round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r>
              <a:rPr lang="en-US" altLang="zh-CN" smtClean="0"/>
              <a:t>3</a:t>
            </a:r>
            <a:endParaRPr lang="zh-CN" altLang="en-US"/>
          </a:p>
        </p:txBody>
      </p:sp>
      <p:sp>
        <p:nvSpPr>
          <p:cNvPr id="38" name="圆角矩形 37"/>
          <p:cNvSpPr/>
          <p:nvPr/>
        </p:nvSpPr>
        <p:spPr>
          <a:xfrm>
            <a:off x="6167213" y="3933055"/>
            <a:ext cx="432048" cy="432048"/>
          </a:xfrm>
          <a:prstGeom prst="round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r>
              <a:rPr lang="en-US" altLang="zh-CN" smtClean="0"/>
              <a:t>4</a:t>
            </a:r>
            <a:endParaRPr lang="zh-CN" altLang="en-US"/>
          </a:p>
        </p:txBody>
      </p:sp>
      <p:sp>
        <p:nvSpPr>
          <p:cNvPr id="39" name="TextBox 38"/>
          <p:cNvSpPr txBox="1"/>
          <p:nvPr/>
        </p:nvSpPr>
        <p:spPr>
          <a:xfrm>
            <a:off x="896239" y="2738538"/>
            <a:ext cx="3341149" cy="812530"/>
          </a:xfrm>
          <a:prstGeom prst="rect">
            <a:avLst/>
          </a:prstGeom>
          <a:noFill/>
        </p:spPr>
        <p:txBody>
          <a:bodyPr wrap="square" lIns="91423" tIns="45711" rIns="91423" bIns="45711"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0" name="TextBox 39"/>
          <p:cNvSpPr txBox="1"/>
          <p:nvPr/>
        </p:nvSpPr>
        <p:spPr>
          <a:xfrm>
            <a:off x="2463112" y="2276874"/>
            <a:ext cx="1774276" cy="415498"/>
          </a:xfrm>
          <a:prstGeom prst="rect">
            <a:avLst/>
          </a:prstGeom>
          <a:noFill/>
        </p:spPr>
        <p:txBody>
          <a:bodyPr wrap="square" lIns="91423" tIns="0" rIns="91423" bIns="0" rtlCol="0" anchor="t">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41" name="TextBox 40"/>
          <p:cNvSpPr txBox="1"/>
          <p:nvPr/>
        </p:nvSpPr>
        <p:spPr>
          <a:xfrm>
            <a:off x="7984717" y="2738538"/>
            <a:ext cx="3341149" cy="812530"/>
          </a:xfrm>
          <a:prstGeom prst="rect">
            <a:avLst/>
          </a:prstGeom>
          <a:noFill/>
        </p:spPr>
        <p:txBody>
          <a:bodyPr wrap="square" lIns="91423" tIns="45711" rIns="91423" bIns="45711"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2" name="TextBox 41"/>
          <p:cNvSpPr txBox="1"/>
          <p:nvPr/>
        </p:nvSpPr>
        <p:spPr>
          <a:xfrm>
            <a:off x="7984718" y="2276874"/>
            <a:ext cx="1774276" cy="415498"/>
          </a:xfrm>
          <a:prstGeom prst="rect">
            <a:avLst/>
          </a:prstGeom>
          <a:noFill/>
        </p:spPr>
        <p:txBody>
          <a:bodyPr wrap="square" lIns="91423" tIns="0" rIns="91423" bIns="0" rtlCol="0" anchor="t">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43" name="TextBox 42"/>
          <p:cNvSpPr txBox="1"/>
          <p:nvPr/>
        </p:nvSpPr>
        <p:spPr>
          <a:xfrm>
            <a:off x="896239" y="4595488"/>
            <a:ext cx="3341149" cy="812530"/>
          </a:xfrm>
          <a:prstGeom prst="rect">
            <a:avLst/>
          </a:prstGeom>
          <a:noFill/>
        </p:spPr>
        <p:txBody>
          <a:bodyPr wrap="square" lIns="91423" tIns="45711" rIns="91423" bIns="45711"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4" name="TextBox 43"/>
          <p:cNvSpPr txBox="1"/>
          <p:nvPr/>
        </p:nvSpPr>
        <p:spPr>
          <a:xfrm>
            <a:off x="2463112" y="4133824"/>
            <a:ext cx="1774276" cy="415498"/>
          </a:xfrm>
          <a:prstGeom prst="rect">
            <a:avLst/>
          </a:prstGeom>
          <a:noFill/>
        </p:spPr>
        <p:txBody>
          <a:bodyPr wrap="square" lIns="91423" tIns="0" rIns="91423" bIns="0" rtlCol="0" anchor="t">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45" name="TextBox 44"/>
          <p:cNvSpPr txBox="1"/>
          <p:nvPr/>
        </p:nvSpPr>
        <p:spPr>
          <a:xfrm>
            <a:off x="7984717" y="4595488"/>
            <a:ext cx="3341149" cy="812530"/>
          </a:xfrm>
          <a:prstGeom prst="rect">
            <a:avLst/>
          </a:prstGeom>
          <a:noFill/>
        </p:spPr>
        <p:txBody>
          <a:bodyPr wrap="square" lIns="91423" tIns="45711" rIns="91423" bIns="45711"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46" name="TextBox 45"/>
          <p:cNvSpPr txBox="1"/>
          <p:nvPr/>
        </p:nvSpPr>
        <p:spPr>
          <a:xfrm>
            <a:off x="7984718" y="4133824"/>
            <a:ext cx="1774276" cy="415498"/>
          </a:xfrm>
          <a:prstGeom prst="rect">
            <a:avLst/>
          </a:prstGeom>
          <a:noFill/>
        </p:spPr>
        <p:txBody>
          <a:bodyPr wrap="square" lIns="91423" tIns="0" rIns="91423" bIns="0" rtlCol="0" anchor="t">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 calcmode="lin" valueType="num">
                                      <p:cBhvr>
                                        <p:cTn id="9" dur="500" fill="hold"/>
                                        <p:tgtEl>
                                          <p:spTgt spid="31"/>
                                        </p:tgtEl>
                                        <p:attrNameLst>
                                          <p:attrName>style.rotation</p:attrName>
                                        </p:attrNameLst>
                                      </p:cBhvr>
                                      <p:tavLst>
                                        <p:tav tm="0">
                                          <p:val>
                                            <p:fltVal val="360"/>
                                          </p:val>
                                        </p:tav>
                                        <p:tav tm="100000">
                                          <p:val>
                                            <p:fltVal val="0"/>
                                          </p:val>
                                        </p:tav>
                                      </p:tavLst>
                                    </p:anim>
                                    <p:animEffect transition="in" filter="fade">
                                      <p:cBhvr>
                                        <p:cTn id="10" dur="500"/>
                                        <p:tgtEl>
                                          <p:spTgt spid="31"/>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 calcmode="lin" valueType="num">
                                      <p:cBhvr>
                                        <p:cTn id="15" dur="500" fill="hold"/>
                                        <p:tgtEl>
                                          <p:spTgt spid="32"/>
                                        </p:tgtEl>
                                        <p:attrNameLst>
                                          <p:attrName>style.rotation</p:attrName>
                                        </p:attrNameLst>
                                      </p:cBhvr>
                                      <p:tavLst>
                                        <p:tav tm="0">
                                          <p:val>
                                            <p:fltVal val="360"/>
                                          </p:val>
                                        </p:tav>
                                        <p:tav tm="100000">
                                          <p:val>
                                            <p:fltVal val="0"/>
                                          </p:val>
                                        </p:tav>
                                      </p:tavLst>
                                    </p:anim>
                                    <p:animEffect transition="in" filter="fade">
                                      <p:cBhvr>
                                        <p:cTn id="16" dur="500"/>
                                        <p:tgtEl>
                                          <p:spTgt spid="32"/>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 calcmode="lin" valueType="num">
                                      <p:cBhvr>
                                        <p:cTn id="21" dur="500" fill="hold"/>
                                        <p:tgtEl>
                                          <p:spTgt spid="33"/>
                                        </p:tgtEl>
                                        <p:attrNameLst>
                                          <p:attrName>style.rotation</p:attrName>
                                        </p:attrNameLst>
                                      </p:cBhvr>
                                      <p:tavLst>
                                        <p:tav tm="0">
                                          <p:val>
                                            <p:fltVal val="360"/>
                                          </p:val>
                                        </p:tav>
                                        <p:tav tm="100000">
                                          <p:val>
                                            <p:fltVal val="0"/>
                                          </p:val>
                                        </p:tav>
                                      </p:tavLst>
                                    </p:anim>
                                    <p:animEffect transition="in" filter="fade">
                                      <p:cBhvr>
                                        <p:cTn id="22" dur="500"/>
                                        <p:tgtEl>
                                          <p:spTgt spid="33"/>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 calcmode="lin" valueType="num">
                                      <p:cBhvr>
                                        <p:cTn id="27" dur="500" fill="hold"/>
                                        <p:tgtEl>
                                          <p:spTgt spid="34"/>
                                        </p:tgtEl>
                                        <p:attrNameLst>
                                          <p:attrName>style.rotation</p:attrName>
                                        </p:attrNameLst>
                                      </p:cBhvr>
                                      <p:tavLst>
                                        <p:tav tm="0">
                                          <p:val>
                                            <p:fltVal val="360"/>
                                          </p:val>
                                        </p:tav>
                                        <p:tav tm="100000">
                                          <p:val>
                                            <p:fltVal val="0"/>
                                          </p:val>
                                        </p:tav>
                                      </p:tavLst>
                                    </p:anim>
                                    <p:animEffect transition="in" filter="fade">
                                      <p:cBhvr>
                                        <p:cTn id="28" dur="500"/>
                                        <p:tgtEl>
                                          <p:spTgt spid="34"/>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 calcmode="lin" valueType="num">
                                      <p:cBhvr>
                                        <p:cTn id="40" dur="500" fill="hold"/>
                                        <p:tgtEl>
                                          <p:spTgt spid="36"/>
                                        </p:tgtEl>
                                        <p:attrNameLst>
                                          <p:attrName>ppt_x</p:attrName>
                                        </p:attrNameLst>
                                      </p:cBhvr>
                                      <p:tavLst>
                                        <p:tav tm="0">
                                          <p:val>
                                            <p:fltVal val="0.5"/>
                                          </p:val>
                                        </p:tav>
                                        <p:tav tm="100000">
                                          <p:val>
                                            <p:strVal val="#ppt_x"/>
                                          </p:val>
                                        </p:tav>
                                      </p:tavLst>
                                    </p:anim>
                                    <p:anim calcmode="lin" valueType="num">
                                      <p:cBhvr>
                                        <p:cTn id="41" dur="500" fill="hold"/>
                                        <p:tgtEl>
                                          <p:spTgt spid="36"/>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 calcmode="lin" valueType="num">
                                      <p:cBhvr>
                                        <p:cTn id="46" dur="500" fill="hold"/>
                                        <p:tgtEl>
                                          <p:spTgt spid="37"/>
                                        </p:tgtEl>
                                        <p:attrNameLst>
                                          <p:attrName>ppt_x</p:attrName>
                                        </p:attrNameLst>
                                      </p:cBhvr>
                                      <p:tavLst>
                                        <p:tav tm="0">
                                          <p:val>
                                            <p:fltVal val="0.5"/>
                                          </p:val>
                                        </p:tav>
                                        <p:tav tm="100000">
                                          <p:val>
                                            <p:strVal val="#ppt_x"/>
                                          </p:val>
                                        </p:tav>
                                      </p:tavLst>
                                    </p:anim>
                                    <p:anim calcmode="lin" valueType="num">
                                      <p:cBhvr>
                                        <p:cTn id="47" dur="500" fill="hold"/>
                                        <p:tgtEl>
                                          <p:spTgt spid="37"/>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 calcmode="lin" valueType="num">
                                      <p:cBhvr>
                                        <p:cTn id="52" dur="500" fill="hold"/>
                                        <p:tgtEl>
                                          <p:spTgt spid="38"/>
                                        </p:tgtEl>
                                        <p:attrNameLst>
                                          <p:attrName>ppt_x</p:attrName>
                                        </p:attrNameLst>
                                      </p:cBhvr>
                                      <p:tavLst>
                                        <p:tav tm="0">
                                          <p:val>
                                            <p:fltVal val="0.5"/>
                                          </p:val>
                                        </p:tav>
                                        <p:tav tm="100000">
                                          <p:val>
                                            <p:strVal val="#ppt_x"/>
                                          </p:val>
                                        </p:tav>
                                      </p:tavLst>
                                    </p:anim>
                                    <p:anim calcmode="lin" valueType="num">
                                      <p:cBhvr>
                                        <p:cTn id="53" dur="500" fill="hold"/>
                                        <p:tgtEl>
                                          <p:spTgt spid="38"/>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p:tgtEl>
                                          <p:spTgt spid="39"/>
                                        </p:tgtEl>
                                        <p:attrNameLst>
                                          <p:attrName>ppt_x</p:attrName>
                                        </p:attrNameLst>
                                      </p:cBhvr>
                                      <p:tavLst>
                                        <p:tav tm="0">
                                          <p:val>
                                            <p:strVal val="#ppt_x+#ppt_w*1.125000"/>
                                          </p:val>
                                        </p:tav>
                                        <p:tav tm="100000">
                                          <p:val>
                                            <p:strVal val="#ppt_x"/>
                                          </p:val>
                                        </p:tav>
                                      </p:tavLst>
                                    </p:anim>
                                    <p:animEffect transition="in" filter="wipe(left)">
                                      <p:cBhvr>
                                        <p:cTn id="62" dur="500"/>
                                        <p:tgtEl>
                                          <p:spTgt spid="39"/>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p:tgtEl>
                                          <p:spTgt spid="42"/>
                                        </p:tgtEl>
                                        <p:attrNameLst>
                                          <p:attrName>ppt_x</p:attrName>
                                        </p:attrNameLst>
                                      </p:cBhvr>
                                      <p:tavLst>
                                        <p:tav tm="0">
                                          <p:val>
                                            <p:strVal val="#ppt_x-#ppt_w*1.125000"/>
                                          </p:val>
                                        </p:tav>
                                        <p:tav tm="100000">
                                          <p:val>
                                            <p:strVal val="#ppt_x"/>
                                          </p:val>
                                        </p:tav>
                                      </p:tavLst>
                                    </p:anim>
                                    <p:animEffect transition="in" filter="wipe(right)">
                                      <p:cBhvr>
                                        <p:cTn id="66" dur="500"/>
                                        <p:tgtEl>
                                          <p:spTgt spid="42"/>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p:tgtEl>
                                          <p:spTgt spid="41"/>
                                        </p:tgtEl>
                                        <p:attrNameLst>
                                          <p:attrName>ppt_x</p:attrName>
                                        </p:attrNameLst>
                                      </p:cBhvr>
                                      <p:tavLst>
                                        <p:tav tm="0">
                                          <p:val>
                                            <p:strVal val="#ppt_x-#ppt_w*1.125000"/>
                                          </p:val>
                                        </p:tav>
                                        <p:tav tm="100000">
                                          <p:val>
                                            <p:strVal val="#ppt_x"/>
                                          </p:val>
                                        </p:tav>
                                      </p:tavLst>
                                    </p:anim>
                                    <p:animEffect transition="in" filter="wipe(right)">
                                      <p:cBhvr>
                                        <p:cTn id="70" dur="500"/>
                                        <p:tgtEl>
                                          <p:spTgt spid="41"/>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p:tgtEl>
                                          <p:spTgt spid="44"/>
                                        </p:tgtEl>
                                        <p:attrNameLst>
                                          <p:attrName>ppt_x</p:attrName>
                                        </p:attrNameLst>
                                      </p:cBhvr>
                                      <p:tavLst>
                                        <p:tav tm="0">
                                          <p:val>
                                            <p:strVal val="#ppt_x+#ppt_w*1.125000"/>
                                          </p:val>
                                        </p:tav>
                                        <p:tav tm="100000">
                                          <p:val>
                                            <p:strVal val="#ppt_x"/>
                                          </p:val>
                                        </p:tav>
                                      </p:tavLst>
                                    </p:anim>
                                    <p:animEffect transition="in" filter="wipe(left)">
                                      <p:cBhvr>
                                        <p:cTn id="74" dur="500"/>
                                        <p:tgtEl>
                                          <p:spTgt spid="44"/>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p:tgtEl>
                                          <p:spTgt spid="43"/>
                                        </p:tgtEl>
                                        <p:attrNameLst>
                                          <p:attrName>ppt_x</p:attrName>
                                        </p:attrNameLst>
                                      </p:cBhvr>
                                      <p:tavLst>
                                        <p:tav tm="0">
                                          <p:val>
                                            <p:strVal val="#ppt_x+#ppt_w*1.125000"/>
                                          </p:val>
                                        </p:tav>
                                        <p:tav tm="100000">
                                          <p:val>
                                            <p:strVal val="#ppt_x"/>
                                          </p:val>
                                        </p:tav>
                                      </p:tavLst>
                                    </p:anim>
                                    <p:animEffect transition="in" filter="wipe(left)">
                                      <p:cBhvr>
                                        <p:cTn id="78" dur="500"/>
                                        <p:tgtEl>
                                          <p:spTgt spid="43"/>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p:tgtEl>
                                          <p:spTgt spid="46"/>
                                        </p:tgtEl>
                                        <p:attrNameLst>
                                          <p:attrName>ppt_x</p:attrName>
                                        </p:attrNameLst>
                                      </p:cBhvr>
                                      <p:tavLst>
                                        <p:tav tm="0">
                                          <p:val>
                                            <p:strVal val="#ppt_x-#ppt_w*1.125000"/>
                                          </p:val>
                                        </p:tav>
                                        <p:tav tm="100000">
                                          <p:val>
                                            <p:strVal val="#ppt_x"/>
                                          </p:val>
                                        </p:tav>
                                      </p:tavLst>
                                    </p:anim>
                                    <p:animEffect transition="in" filter="wipe(right)">
                                      <p:cBhvr>
                                        <p:cTn id="82" dur="500"/>
                                        <p:tgtEl>
                                          <p:spTgt spid="46"/>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p:tgtEl>
                                          <p:spTgt spid="45"/>
                                        </p:tgtEl>
                                        <p:attrNameLst>
                                          <p:attrName>ppt_x</p:attrName>
                                        </p:attrNameLst>
                                      </p:cBhvr>
                                      <p:tavLst>
                                        <p:tav tm="0">
                                          <p:val>
                                            <p:strVal val="#ppt_x-#ppt_w*1.125000"/>
                                          </p:val>
                                        </p:tav>
                                        <p:tav tm="100000">
                                          <p:val>
                                            <p:strVal val="#ppt_x"/>
                                          </p:val>
                                        </p:tav>
                                      </p:tavLst>
                                    </p:anim>
                                    <p:animEffect transition="in" filter="wipe(right)">
                                      <p:cBhvr>
                                        <p:cTn id="8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blackWhite">
          <a:xfrm>
            <a:off x="5325936" y="2283916"/>
            <a:ext cx="1505564" cy="3087104"/>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D7000F"/>
          </a:solidFill>
          <a:ln w="25400"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 name="Freeform 3"/>
          <p:cNvSpPr/>
          <p:nvPr/>
        </p:nvSpPr>
        <p:spPr bwMode="blackWhite">
          <a:xfrm rot="1118702">
            <a:off x="4363234" y="1801616"/>
            <a:ext cx="3552041" cy="1331692"/>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7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Oval 4"/>
          <p:cNvSpPr>
            <a:spLocks noChangeArrowheads="1"/>
          </p:cNvSpPr>
          <p:nvPr/>
        </p:nvSpPr>
        <p:spPr bwMode="blackWhite">
          <a:xfrm>
            <a:off x="5985963" y="2240958"/>
            <a:ext cx="185510" cy="179642"/>
          </a:xfrm>
          <a:prstGeom prst="ellipse">
            <a:avLst/>
          </a:prstGeom>
          <a:solidFill>
            <a:srgbClr val="D7000F"/>
          </a:solidFill>
          <a:ln w="25400"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7028729" y="2523254"/>
            <a:ext cx="1445030" cy="1962393"/>
            <a:chOff x="7028729" y="2636912"/>
            <a:chExt cx="1445030" cy="1962393"/>
          </a:xfrm>
        </p:grpSpPr>
        <p:sp>
          <p:nvSpPr>
            <p:cNvPr id="7" name="Line 5"/>
            <p:cNvSpPr>
              <a:spLocks noChangeShapeType="1"/>
            </p:cNvSpPr>
            <p:nvPr/>
          </p:nvSpPr>
          <p:spPr bwMode="blackWhite">
            <a:xfrm>
              <a:off x="7796157" y="2636912"/>
              <a:ext cx="638547" cy="1532813"/>
            </a:xfrm>
            <a:prstGeom prst="line">
              <a:avLst/>
            </a:prstGeom>
            <a:gradFill>
              <a:gsLst>
                <a:gs pos="33000">
                  <a:srgbClr val="F9F9F9"/>
                </a:gs>
                <a:gs pos="100000">
                  <a:srgbClr val="D7D7D7"/>
                </a:gs>
              </a:gsLst>
              <a:lin ang="5400000" scaled="0"/>
            </a:gradFill>
            <a:ln w="3175" cap="flat" cmpd="sng" algn="ctr">
              <a:solidFill>
                <a:schemeClr val="tx1">
                  <a:lumMod val="65000"/>
                  <a:lumOff val="3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8" name="Line 6"/>
            <p:cNvSpPr>
              <a:spLocks noChangeShapeType="1"/>
            </p:cNvSpPr>
            <p:nvPr/>
          </p:nvSpPr>
          <p:spPr bwMode="blackWhite">
            <a:xfrm>
              <a:off x="7782487" y="2636912"/>
              <a:ext cx="0" cy="1523050"/>
            </a:xfrm>
            <a:prstGeom prst="line">
              <a:avLst/>
            </a:prstGeom>
            <a:gradFill>
              <a:gsLst>
                <a:gs pos="33000">
                  <a:srgbClr val="F9F9F9"/>
                </a:gs>
                <a:gs pos="100000">
                  <a:srgbClr val="D7D7D7"/>
                </a:gs>
              </a:gsLst>
              <a:lin ang="5400000" scaled="0"/>
            </a:gradFill>
            <a:ln w="3175" cap="flat" cmpd="sng" algn="ctr">
              <a:solidFill>
                <a:schemeClr val="tx1">
                  <a:lumMod val="65000"/>
                  <a:lumOff val="3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9" name="Line 7"/>
            <p:cNvSpPr>
              <a:spLocks noChangeShapeType="1"/>
            </p:cNvSpPr>
            <p:nvPr/>
          </p:nvSpPr>
          <p:spPr bwMode="blackWhite">
            <a:xfrm flipH="1">
              <a:off x="7108791" y="2640818"/>
              <a:ext cx="665886" cy="1483997"/>
            </a:xfrm>
            <a:prstGeom prst="line">
              <a:avLst/>
            </a:prstGeom>
            <a:gradFill>
              <a:gsLst>
                <a:gs pos="33000">
                  <a:srgbClr val="F9F9F9"/>
                </a:gs>
                <a:gs pos="100000">
                  <a:srgbClr val="D7D7D7"/>
                </a:gs>
              </a:gsLst>
              <a:lin ang="5400000" scaled="0"/>
            </a:gradFill>
            <a:ln w="3175" cap="flat" cmpd="sng" algn="ctr">
              <a:solidFill>
                <a:schemeClr val="tx1">
                  <a:lumMod val="65000"/>
                  <a:lumOff val="3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0"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ABE00"/>
            </a:solidFill>
            <a:ln w="3175"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3763742" y="2523254"/>
            <a:ext cx="1445030" cy="1960439"/>
            <a:chOff x="3763742" y="2636912"/>
            <a:chExt cx="1445030" cy="1960439"/>
          </a:xfrm>
        </p:grpSpPr>
        <p:sp>
          <p:nvSpPr>
            <p:cNvPr id="12"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chemeClr val="tx1">
                  <a:lumMod val="65000"/>
                  <a:lumOff val="3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3"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chemeClr val="tx1">
                  <a:lumMod val="65000"/>
                  <a:lumOff val="3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4"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chemeClr val="tx1">
                  <a:lumMod val="65000"/>
                  <a:lumOff val="35000"/>
                </a:schemeClr>
              </a:solid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5"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ABE00"/>
            </a:solidFill>
            <a:ln w="3175" cap="flat" cmpd="sng" algn="ctr">
              <a:noFill/>
              <a:prstDash val="solid"/>
            </a:ln>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53"/>
          <p:cNvSpPr txBox="1">
            <a:spLocks noChangeArrowheads="1"/>
          </p:cNvSpPr>
          <p:nvPr/>
        </p:nvSpPr>
        <p:spPr bwMode="auto">
          <a:xfrm>
            <a:off x="8951163" y="3827468"/>
            <a:ext cx="2125862" cy="3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b="1" dirty="0">
                <a:solidFill>
                  <a:srgbClr val="D7000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solidFill>
                <a:srgbClr val="D7000F"/>
              </a:solidFill>
              <a:latin typeface="Arial" panose="020B0604020202020204" pitchFamily="34" charset="0"/>
              <a:cs typeface="宋体" panose="02010600030101010101" pitchFamily="2" charset="-122"/>
            </a:endParaRPr>
          </a:p>
        </p:txBody>
      </p:sp>
      <p:sp>
        <p:nvSpPr>
          <p:cNvPr id="17" name="TextBox 16"/>
          <p:cNvSpPr txBox="1"/>
          <p:nvPr/>
        </p:nvSpPr>
        <p:spPr bwMode="auto">
          <a:xfrm>
            <a:off x="8777468" y="4172015"/>
            <a:ext cx="2472578" cy="925204"/>
          </a:xfrm>
          <a:prstGeom prst="rect">
            <a:avLst/>
          </a:prstGeom>
          <a:noFill/>
        </p:spPr>
        <p:txBody>
          <a:bodyPr vert="horz" wrap="square" lIns="93296" tIns="46648" rIns="93296" bIns="46648" numCol="1" anchor="t" anchorCtr="0" compatLnSpc="1">
            <a:spAutoFit/>
          </a:bodyPr>
          <a:lstStyle/>
          <a:p>
            <a:pPr defTabSz="932815">
              <a:lnSpc>
                <a:spcPct val="150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9" name="TextBox 18"/>
          <p:cNvSpPr txBox="1">
            <a:spLocks noChangeArrowheads="1"/>
          </p:cNvSpPr>
          <p:nvPr/>
        </p:nvSpPr>
        <p:spPr bwMode="auto">
          <a:xfrm>
            <a:off x="1298425" y="2682763"/>
            <a:ext cx="2125862" cy="3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b="1" dirty="0">
                <a:solidFill>
                  <a:srgbClr val="D7000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solidFill>
                <a:srgbClr val="D7000F"/>
              </a:solidFill>
              <a:latin typeface="Arial" panose="020B0604020202020204" pitchFamily="34" charset="0"/>
              <a:cs typeface="宋体" panose="02010600030101010101" pitchFamily="2" charset="-122"/>
            </a:endParaRPr>
          </a:p>
        </p:txBody>
      </p:sp>
      <p:sp>
        <p:nvSpPr>
          <p:cNvPr id="20" name="TextBox 19"/>
          <p:cNvSpPr txBox="1"/>
          <p:nvPr/>
        </p:nvSpPr>
        <p:spPr bwMode="auto">
          <a:xfrm>
            <a:off x="1124728" y="3027310"/>
            <a:ext cx="2472578" cy="925204"/>
          </a:xfrm>
          <a:prstGeom prst="rect">
            <a:avLst/>
          </a:prstGeom>
          <a:noFill/>
        </p:spPr>
        <p:txBody>
          <a:bodyPr vert="horz" wrap="square" lIns="93296" tIns="46648" rIns="93296" bIns="46648" numCol="1" anchor="t" anchorCtr="0" compatLnSpc="1">
            <a:spAutoFit/>
          </a:bodyPr>
          <a:lstStyle/>
          <a:p>
            <a:pPr defTabSz="932815">
              <a:lnSpc>
                <a:spcPct val="150000"/>
              </a:lnSpc>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6"/>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11"/>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16" grpId="0"/>
          <p:bldP spid="17"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6"/>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11"/>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16" grpId="0"/>
          <p:bldP spid="17" grpId="0"/>
          <p:bldP spid="19" grpId="0"/>
          <p:bldP spid="20"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 name="Freeform 6"/>
          <p:cNvSpPr/>
          <p:nvPr/>
        </p:nvSpPr>
        <p:spPr bwMode="auto">
          <a:xfrm>
            <a:off x="7937" y="2882733"/>
            <a:ext cx="12179302" cy="2213718"/>
          </a:xfrm>
          <a:custGeom>
            <a:avLst/>
            <a:gdLst>
              <a:gd name="T0" fmla="*/ 0 w 3356"/>
              <a:gd name="T1" fmla="*/ 610 h 610"/>
              <a:gd name="T2" fmla="*/ 1223 w 3356"/>
              <a:gd name="T3" fmla="*/ 16 h 610"/>
              <a:gd name="T4" fmla="*/ 1683 w 3356"/>
              <a:gd name="T5" fmla="*/ 452 h 610"/>
              <a:gd name="T6" fmla="*/ 2187 w 3356"/>
              <a:gd name="T7" fmla="*/ 115 h 610"/>
              <a:gd name="T8" fmla="*/ 2635 w 3356"/>
              <a:gd name="T9" fmla="*/ 458 h 610"/>
              <a:gd name="T10" fmla="*/ 3356 w 3356"/>
              <a:gd name="T11" fmla="*/ 273 h 610"/>
            </a:gdLst>
            <a:ahLst/>
            <a:cxnLst>
              <a:cxn ang="0">
                <a:pos x="T0" y="T1"/>
              </a:cxn>
              <a:cxn ang="0">
                <a:pos x="T2" y="T3"/>
              </a:cxn>
              <a:cxn ang="0">
                <a:pos x="T4" y="T5"/>
              </a:cxn>
              <a:cxn ang="0">
                <a:pos x="T6" y="T7"/>
              </a:cxn>
              <a:cxn ang="0">
                <a:pos x="T8" y="T9"/>
              </a:cxn>
              <a:cxn ang="0">
                <a:pos x="T10" y="T11"/>
              </a:cxn>
            </a:cxnLst>
            <a:rect l="0" t="0" r="r" b="b"/>
            <a:pathLst>
              <a:path w="3356" h="610">
                <a:moveTo>
                  <a:pt x="0" y="610"/>
                </a:moveTo>
                <a:cubicBezTo>
                  <a:pt x="0" y="610"/>
                  <a:pt x="789" y="33"/>
                  <a:pt x="1223" y="16"/>
                </a:cubicBezTo>
                <a:cubicBezTo>
                  <a:pt x="1657" y="0"/>
                  <a:pt x="1422" y="415"/>
                  <a:pt x="1683" y="452"/>
                </a:cubicBezTo>
                <a:cubicBezTo>
                  <a:pt x="1944" y="489"/>
                  <a:pt x="1956" y="101"/>
                  <a:pt x="2187" y="115"/>
                </a:cubicBezTo>
                <a:cubicBezTo>
                  <a:pt x="2417" y="128"/>
                  <a:pt x="2501" y="402"/>
                  <a:pt x="2635" y="458"/>
                </a:cubicBezTo>
                <a:cubicBezTo>
                  <a:pt x="2769" y="513"/>
                  <a:pt x="3250" y="365"/>
                  <a:pt x="3356" y="273"/>
                </a:cubicBezTo>
              </a:path>
            </a:pathLst>
          </a:custGeom>
          <a:noFill/>
          <a:ln w="5"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5447134" y="3807622"/>
            <a:ext cx="1294661" cy="1294660"/>
            <a:chOff x="6953364" y="3507721"/>
            <a:chExt cx="1294661" cy="1294660"/>
          </a:xfrm>
        </p:grpSpPr>
        <p:sp>
          <p:nvSpPr>
            <p:cNvPr id="4" name="椭圆 3"/>
            <p:cNvSpPr/>
            <p:nvPr/>
          </p:nvSpPr>
          <p:spPr>
            <a:xfrm>
              <a:off x="6953364" y="3507721"/>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24"/>
            <p:cNvSpPr>
              <a:spLocks noEditPoints="1"/>
            </p:cNvSpPr>
            <p:nvPr/>
          </p:nvSpPr>
          <p:spPr bwMode="auto">
            <a:xfrm>
              <a:off x="7163338" y="3707376"/>
              <a:ext cx="874713" cy="895350"/>
            </a:xfrm>
            <a:custGeom>
              <a:avLst/>
              <a:gdLst>
                <a:gd name="T0" fmla="*/ 101 w 233"/>
                <a:gd name="T1" fmla="*/ 30 h 239"/>
                <a:gd name="T2" fmla="*/ 63 w 233"/>
                <a:gd name="T3" fmla="*/ 16 h 239"/>
                <a:gd name="T4" fmla="*/ 162 w 233"/>
                <a:gd name="T5" fmla="*/ 129 h 239"/>
                <a:gd name="T6" fmla="*/ 184 w 233"/>
                <a:gd name="T7" fmla="*/ 157 h 239"/>
                <a:gd name="T8" fmla="*/ 167 w 233"/>
                <a:gd name="T9" fmla="*/ 119 h 239"/>
                <a:gd name="T10" fmla="*/ 162 w 233"/>
                <a:gd name="T11" fmla="*/ 129 h 239"/>
                <a:gd name="T12" fmla="*/ 205 w 233"/>
                <a:gd name="T13" fmla="*/ 165 h 239"/>
                <a:gd name="T14" fmla="*/ 148 w 233"/>
                <a:gd name="T15" fmla="*/ 159 h 239"/>
                <a:gd name="T16" fmla="*/ 142 w 233"/>
                <a:gd name="T17" fmla="*/ 119 h 239"/>
                <a:gd name="T18" fmla="*/ 156 w 233"/>
                <a:gd name="T19" fmla="*/ 66 h 239"/>
                <a:gd name="T20" fmla="*/ 168 w 233"/>
                <a:gd name="T21" fmla="*/ 107 h 239"/>
                <a:gd name="T22" fmla="*/ 175 w 233"/>
                <a:gd name="T23" fmla="*/ 112 h 239"/>
                <a:gd name="T24" fmla="*/ 171 w 233"/>
                <a:gd name="T25" fmla="*/ 104 h 239"/>
                <a:gd name="T26" fmla="*/ 190 w 233"/>
                <a:gd name="T27" fmla="*/ 92 h 239"/>
                <a:gd name="T28" fmla="*/ 195 w 233"/>
                <a:gd name="T29" fmla="*/ 100 h 239"/>
                <a:gd name="T30" fmla="*/ 195 w 233"/>
                <a:gd name="T31" fmla="*/ 92 h 239"/>
                <a:gd name="T32" fmla="*/ 174 w 233"/>
                <a:gd name="T33" fmla="*/ 50 h 239"/>
                <a:gd name="T34" fmla="*/ 100 w 233"/>
                <a:gd name="T35" fmla="*/ 46 h 239"/>
                <a:gd name="T36" fmla="*/ 93 w 233"/>
                <a:gd name="T37" fmla="*/ 46 h 239"/>
                <a:gd name="T38" fmla="*/ 86 w 233"/>
                <a:gd name="T39" fmla="*/ 51 h 239"/>
                <a:gd name="T40" fmla="*/ 20 w 233"/>
                <a:gd name="T41" fmla="*/ 52 h 239"/>
                <a:gd name="T42" fmla="*/ 5 w 233"/>
                <a:gd name="T43" fmla="*/ 70 h 239"/>
                <a:gd name="T44" fmla="*/ 53 w 233"/>
                <a:gd name="T45" fmla="*/ 99 h 239"/>
                <a:gd name="T46" fmla="*/ 100 w 233"/>
                <a:gd name="T47" fmla="*/ 124 h 239"/>
                <a:gd name="T48" fmla="*/ 68 w 233"/>
                <a:gd name="T49" fmla="*/ 151 h 239"/>
                <a:gd name="T50" fmla="*/ 68 w 233"/>
                <a:gd name="T51" fmla="*/ 152 h 239"/>
                <a:gd name="T52" fmla="*/ 57 w 233"/>
                <a:gd name="T53" fmla="*/ 211 h 239"/>
                <a:gd name="T54" fmla="*/ 67 w 233"/>
                <a:gd name="T55" fmla="*/ 236 h 239"/>
                <a:gd name="T56" fmla="*/ 92 w 233"/>
                <a:gd name="T57" fmla="*/ 219 h 239"/>
                <a:gd name="T58" fmla="*/ 94 w 233"/>
                <a:gd name="T59" fmla="*/ 161 h 239"/>
                <a:gd name="T60" fmla="*/ 126 w 233"/>
                <a:gd name="T61" fmla="*/ 175 h 239"/>
                <a:gd name="T62" fmla="*/ 192 w 233"/>
                <a:gd name="T63" fmla="*/ 190 h 239"/>
                <a:gd name="T64" fmla="*/ 212 w 233"/>
                <a:gd name="T65" fmla="*/ 209 h 239"/>
                <a:gd name="T66" fmla="*/ 214 w 233"/>
                <a:gd name="T67" fmla="*/ 174 h 239"/>
                <a:gd name="T68" fmla="*/ 190 w 233"/>
                <a:gd name="T69" fmla="*/ 154 h 239"/>
                <a:gd name="T70" fmla="*/ 205 w 233"/>
                <a:gd name="T71" fmla="*/ 98 h 239"/>
                <a:gd name="T72" fmla="*/ 232 w 233"/>
                <a:gd name="T73" fmla="*/ 124 h 239"/>
                <a:gd name="T74" fmla="*/ 209 w 233"/>
                <a:gd name="T75" fmla="*/ 96 h 239"/>
                <a:gd name="T76" fmla="*/ 228 w 233"/>
                <a:gd name="T77" fmla="*/ 132 h 239"/>
                <a:gd name="T78" fmla="*/ 232 w 233"/>
                <a:gd name="T79" fmla="*/ 1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239">
                  <a:moveTo>
                    <a:pt x="75" y="42"/>
                  </a:moveTo>
                  <a:cubicBezTo>
                    <a:pt x="85" y="46"/>
                    <a:pt x="97" y="40"/>
                    <a:pt x="101" y="30"/>
                  </a:cubicBezTo>
                  <a:cubicBezTo>
                    <a:pt x="104" y="19"/>
                    <a:pt x="99" y="8"/>
                    <a:pt x="89" y="4"/>
                  </a:cubicBezTo>
                  <a:cubicBezTo>
                    <a:pt x="78" y="0"/>
                    <a:pt x="66" y="5"/>
                    <a:pt x="63" y="16"/>
                  </a:cubicBezTo>
                  <a:cubicBezTo>
                    <a:pt x="59" y="26"/>
                    <a:pt x="64" y="38"/>
                    <a:pt x="75" y="42"/>
                  </a:cubicBezTo>
                  <a:close/>
                  <a:moveTo>
                    <a:pt x="162" y="129"/>
                  </a:moveTo>
                  <a:cubicBezTo>
                    <a:pt x="177" y="155"/>
                    <a:pt x="177" y="155"/>
                    <a:pt x="177" y="155"/>
                  </a:cubicBezTo>
                  <a:cubicBezTo>
                    <a:pt x="178" y="158"/>
                    <a:pt x="181" y="159"/>
                    <a:pt x="184" y="157"/>
                  </a:cubicBezTo>
                  <a:cubicBezTo>
                    <a:pt x="188" y="155"/>
                    <a:pt x="188" y="155"/>
                    <a:pt x="188" y="155"/>
                  </a:cubicBezTo>
                  <a:cubicBezTo>
                    <a:pt x="167" y="119"/>
                    <a:pt x="167" y="119"/>
                    <a:pt x="167" y="119"/>
                  </a:cubicBezTo>
                  <a:cubicBezTo>
                    <a:pt x="164" y="121"/>
                    <a:pt x="164" y="121"/>
                    <a:pt x="164" y="121"/>
                  </a:cubicBezTo>
                  <a:cubicBezTo>
                    <a:pt x="161" y="123"/>
                    <a:pt x="160" y="126"/>
                    <a:pt x="162" y="129"/>
                  </a:cubicBezTo>
                  <a:close/>
                  <a:moveTo>
                    <a:pt x="214" y="174"/>
                  </a:moveTo>
                  <a:cubicBezTo>
                    <a:pt x="213" y="169"/>
                    <a:pt x="209" y="166"/>
                    <a:pt x="205" y="165"/>
                  </a:cubicBezTo>
                  <a:cubicBezTo>
                    <a:pt x="205" y="165"/>
                    <a:pt x="205" y="165"/>
                    <a:pt x="205" y="165"/>
                  </a:cubicBezTo>
                  <a:cubicBezTo>
                    <a:pt x="148" y="159"/>
                    <a:pt x="148" y="159"/>
                    <a:pt x="148" y="159"/>
                  </a:cubicBezTo>
                  <a:cubicBezTo>
                    <a:pt x="141" y="136"/>
                    <a:pt x="141" y="136"/>
                    <a:pt x="141" y="136"/>
                  </a:cubicBezTo>
                  <a:cubicBezTo>
                    <a:pt x="144" y="131"/>
                    <a:pt x="144" y="125"/>
                    <a:pt x="142" y="119"/>
                  </a:cubicBezTo>
                  <a:cubicBezTo>
                    <a:pt x="122" y="68"/>
                    <a:pt x="122" y="68"/>
                    <a:pt x="122" y="68"/>
                  </a:cubicBezTo>
                  <a:cubicBezTo>
                    <a:pt x="156" y="66"/>
                    <a:pt x="156" y="66"/>
                    <a:pt x="156" y="66"/>
                  </a:cubicBezTo>
                  <a:cubicBezTo>
                    <a:pt x="168" y="99"/>
                    <a:pt x="168" y="99"/>
                    <a:pt x="168" y="99"/>
                  </a:cubicBezTo>
                  <a:cubicBezTo>
                    <a:pt x="167" y="101"/>
                    <a:pt x="166" y="105"/>
                    <a:pt x="168" y="107"/>
                  </a:cubicBezTo>
                  <a:cubicBezTo>
                    <a:pt x="172" y="114"/>
                    <a:pt x="172" y="114"/>
                    <a:pt x="172" y="114"/>
                  </a:cubicBezTo>
                  <a:cubicBezTo>
                    <a:pt x="175" y="112"/>
                    <a:pt x="175" y="112"/>
                    <a:pt x="175" y="112"/>
                  </a:cubicBezTo>
                  <a:cubicBezTo>
                    <a:pt x="172" y="105"/>
                    <a:pt x="172" y="105"/>
                    <a:pt x="172" y="105"/>
                  </a:cubicBezTo>
                  <a:cubicBezTo>
                    <a:pt x="171" y="105"/>
                    <a:pt x="171" y="104"/>
                    <a:pt x="171" y="104"/>
                  </a:cubicBezTo>
                  <a:cubicBezTo>
                    <a:pt x="174" y="107"/>
                    <a:pt x="179" y="108"/>
                    <a:pt x="183" y="106"/>
                  </a:cubicBezTo>
                  <a:cubicBezTo>
                    <a:pt x="188" y="104"/>
                    <a:pt x="191" y="98"/>
                    <a:pt x="190" y="92"/>
                  </a:cubicBezTo>
                  <a:cubicBezTo>
                    <a:pt x="191" y="93"/>
                    <a:pt x="191" y="93"/>
                    <a:pt x="191" y="94"/>
                  </a:cubicBezTo>
                  <a:cubicBezTo>
                    <a:pt x="195" y="100"/>
                    <a:pt x="195" y="100"/>
                    <a:pt x="195" y="100"/>
                  </a:cubicBezTo>
                  <a:cubicBezTo>
                    <a:pt x="199" y="98"/>
                    <a:pt x="199" y="98"/>
                    <a:pt x="199" y="98"/>
                  </a:cubicBezTo>
                  <a:cubicBezTo>
                    <a:pt x="195" y="92"/>
                    <a:pt x="195" y="92"/>
                    <a:pt x="195" y="92"/>
                  </a:cubicBezTo>
                  <a:cubicBezTo>
                    <a:pt x="194" y="89"/>
                    <a:pt x="191" y="88"/>
                    <a:pt x="188" y="88"/>
                  </a:cubicBezTo>
                  <a:cubicBezTo>
                    <a:pt x="174" y="50"/>
                    <a:pt x="174" y="50"/>
                    <a:pt x="174" y="50"/>
                  </a:cubicBezTo>
                  <a:cubicBezTo>
                    <a:pt x="172" y="45"/>
                    <a:pt x="167" y="43"/>
                    <a:pt x="162" y="43"/>
                  </a:cubicBezTo>
                  <a:cubicBezTo>
                    <a:pt x="100" y="46"/>
                    <a:pt x="100" y="46"/>
                    <a:pt x="100" y="46"/>
                  </a:cubicBezTo>
                  <a:cubicBezTo>
                    <a:pt x="98" y="46"/>
                    <a:pt x="96" y="46"/>
                    <a:pt x="94" y="47"/>
                  </a:cubicBezTo>
                  <a:cubicBezTo>
                    <a:pt x="93" y="46"/>
                    <a:pt x="93" y="46"/>
                    <a:pt x="93" y="46"/>
                  </a:cubicBezTo>
                  <a:cubicBezTo>
                    <a:pt x="92" y="47"/>
                    <a:pt x="92" y="47"/>
                    <a:pt x="92" y="47"/>
                  </a:cubicBezTo>
                  <a:cubicBezTo>
                    <a:pt x="90" y="48"/>
                    <a:pt x="88" y="50"/>
                    <a:pt x="86" y="51"/>
                  </a:cubicBezTo>
                  <a:cubicBezTo>
                    <a:pt x="47" y="75"/>
                    <a:pt x="47" y="75"/>
                    <a:pt x="47" y="75"/>
                  </a:cubicBezTo>
                  <a:cubicBezTo>
                    <a:pt x="20" y="52"/>
                    <a:pt x="20" y="52"/>
                    <a:pt x="20" y="52"/>
                  </a:cubicBezTo>
                  <a:cubicBezTo>
                    <a:pt x="15" y="48"/>
                    <a:pt x="8" y="49"/>
                    <a:pt x="4" y="54"/>
                  </a:cubicBezTo>
                  <a:cubicBezTo>
                    <a:pt x="0" y="59"/>
                    <a:pt x="0" y="66"/>
                    <a:pt x="5" y="70"/>
                  </a:cubicBezTo>
                  <a:cubicBezTo>
                    <a:pt x="39" y="98"/>
                    <a:pt x="39" y="98"/>
                    <a:pt x="39" y="98"/>
                  </a:cubicBezTo>
                  <a:cubicBezTo>
                    <a:pt x="43" y="101"/>
                    <a:pt x="48" y="102"/>
                    <a:pt x="53" y="99"/>
                  </a:cubicBezTo>
                  <a:cubicBezTo>
                    <a:pt x="83" y="80"/>
                    <a:pt x="83" y="80"/>
                    <a:pt x="83" y="80"/>
                  </a:cubicBezTo>
                  <a:cubicBezTo>
                    <a:pt x="100" y="124"/>
                    <a:pt x="100" y="124"/>
                    <a:pt x="100" y="124"/>
                  </a:cubicBezTo>
                  <a:cubicBezTo>
                    <a:pt x="77" y="139"/>
                    <a:pt x="77" y="139"/>
                    <a:pt x="77" y="139"/>
                  </a:cubicBezTo>
                  <a:cubicBezTo>
                    <a:pt x="72" y="141"/>
                    <a:pt x="68" y="146"/>
                    <a:pt x="68" y="151"/>
                  </a:cubicBezTo>
                  <a:cubicBezTo>
                    <a:pt x="68" y="151"/>
                    <a:pt x="68" y="151"/>
                    <a:pt x="68" y="151"/>
                  </a:cubicBezTo>
                  <a:cubicBezTo>
                    <a:pt x="68" y="151"/>
                    <a:pt x="68" y="151"/>
                    <a:pt x="68" y="152"/>
                  </a:cubicBezTo>
                  <a:cubicBezTo>
                    <a:pt x="66" y="208"/>
                    <a:pt x="66" y="208"/>
                    <a:pt x="66" y="208"/>
                  </a:cubicBezTo>
                  <a:cubicBezTo>
                    <a:pt x="57" y="211"/>
                    <a:pt x="57" y="211"/>
                    <a:pt x="57" y="211"/>
                  </a:cubicBezTo>
                  <a:cubicBezTo>
                    <a:pt x="51" y="214"/>
                    <a:pt x="47" y="222"/>
                    <a:pt x="50" y="229"/>
                  </a:cubicBezTo>
                  <a:cubicBezTo>
                    <a:pt x="53" y="235"/>
                    <a:pt x="60" y="239"/>
                    <a:pt x="67" y="236"/>
                  </a:cubicBezTo>
                  <a:cubicBezTo>
                    <a:pt x="84" y="229"/>
                    <a:pt x="84" y="229"/>
                    <a:pt x="84" y="229"/>
                  </a:cubicBezTo>
                  <a:cubicBezTo>
                    <a:pt x="89" y="228"/>
                    <a:pt x="92" y="224"/>
                    <a:pt x="92" y="219"/>
                  </a:cubicBezTo>
                  <a:cubicBezTo>
                    <a:pt x="93" y="219"/>
                    <a:pt x="93" y="219"/>
                    <a:pt x="93" y="219"/>
                  </a:cubicBezTo>
                  <a:cubicBezTo>
                    <a:pt x="94" y="161"/>
                    <a:pt x="94" y="161"/>
                    <a:pt x="94" y="161"/>
                  </a:cubicBezTo>
                  <a:cubicBezTo>
                    <a:pt x="118" y="151"/>
                    <a:pt x="118" y="151"/>
                    <a:pt x="118" y="151"/>
                  </a:cubicBezTo>
                  <a:cubicBezTo>
                    <a:pt x="126" y="175"/>
                    <a:pt x="126" y="175"/>
                    <a:pt x="126" y="175"/>
                  </a:cubicBezTo>
                  <a:cubicBezTo>
                    <a:pt x="128" y="181"/>
                    <a:pt x="133" y="184"/>
                    <a:pt x="138" y="184"/>
                  </a:cubicBezTo>
                  <a:cubicBezTo>
                    <a:pt x="192" y="190"/>
                    <a:pt x="192" y="190"/>
                    <a:pt x="192" y="190"/>
                  </a:cubicBezTo>
                  <a:cubicBezTo>
                    <a:pt x="196" y="201"/>
                    <a:pt x="196" y="201"/>
                    <a:pt x="196" y="201"/>
                  </a:cubicBezTo>
                  <a:cubicBezTo>
                    <a:pt x="198" y="208"/>
                    <a:pt x="205" y="211"/>
                    <a:pt x="212" y="209"/>
                  </a:cubicBezTo>
                  <a:cubicBezTo>
                    <a:pt x="219" y="207"/>
                    <a:pt x="222" y="200"/>
                    <a:pt x="220" y="193"/>
                  </a:cubicBezTo>
                  <a:lnTo>
                    <a:pt x="214" y="174"/>
                  </a:lnTo>
                  <a:close/>
                  <a:moveTo>
                    <a:pt x="170" y="118"/>
                  </a:moveTo>
                  <a:cubicBezTo>
                    <a:pt x="190" y="154"/>
                    <a:pt x="190" y="154"/>
                    <a:pt x="190" y="154"/>
                  </a:cubicBezTo>
                  <a:cubicBezTo>
                    <a:pt x="226" y="134"/>
                    <a:pt x="226" y="134"/>
                    <a:pt x="226" y="134"/>
                  </a:cubicBezTo>
                  <a:cubicBezTo>
                    <a:pt x="205" y="98"/>
                    <a:pt x="205" y="98"/>
                    <a:pt x="205" y="98"/>
                  </a:cubicBezTo>
                  <a:lnTo>
                    <a:pt x="170" y="118"/>
                  </a:lnTo>
                  <a:close/>
                  <a:moveTo>
                    <a:pt x="232" y="124"/>
                  </a:moveTo>
                  <a:cubicBezTo>
                    <a:pt x="217" y="98"/>
                    <a:pt x="217" y="98"/>
                    <a:pt x="217" y="98"/>
                  </a:cubicBezTo>
                  <a:cubicBezTo>
                    <a:pt x="215" y="95"/>
                    <a:pt x="212" y="94"/>
                    <a:pt x="209" y="96"/>
                  </a:cubicBezTo>
                  <a:cubicBezTo>
                    <a:pt x="208" y="96"/>
                    <a:pt x="208" y="96"/>
                    <a:pt x="208" y="96"/>
                  </a:cubicBezTo>
                  <a:cubicBezTo>
                    <a:pt x="228" y="132"/>
                    <a:pt x="228" y="132"/>
                    <a:pt x="228" y="132"/>
                  </a:cubicBezTo>
                  <a:cubicBezTo>
                    <a:pt x="230" y="131"/>
                    <a:pt x="230" y="131"/>
                    <a:pt x="230" y="131"/>
                  </a:cubicBezTo>
                  <a:cubicBezTo>
                    <a:pt x="232" y="130"/>
                    <a:pt x="233" y="127"/>
                    <a:pt x="232" y="1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1558702" y="3241960"/>
            <a:ext cx="1294661" cy="1294660"/>
            <a:chOff x="5699165" y="2802817"/>
            <a:chExt cx="1294661" cy="1294660"/>
          </a:xfrm>
        </p:grpSpPr>
        <p:sp>
          <p:nvSpPr>
            <p:cNvPr id="7" name="椭圆 3"/>
            <p:cNvSpPr/>
            <p:nvPr/>
          </p:nvSpPr>
          <p:spPr>
            <a:xfrm>
              <a:off x="5699165" y="2802817"/>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5"/>
            <p:cNvSpPr>
              <a:spLocks noEditPoints="1"/>
            </p:cNvSpPr>
            <p:nvPr/>
          </p:nvSpPr>
          <p:spPr bwMode="auto">
            <a:xfrm>
              <a:off x="5941683" y="3063591"/>
              <a:ext cx="809625" cy="773113"/>
            </a:xfrm>
            <a:custGeom>
              <a:avLst/>
              <a:gdLst>
                <a:gd name="T0" fmla="*/ 74 w 216"/>
                <a:gd name="T1" fmla="*/ 3 h 206"/>
                <a:gd name="T2" fmla="*/ 37 w 216"/>
                <a:gd name="T3" fmla="*/ 49 h 206"/>
                <a:gd name="T4" fmla="*/ 78 w 216"/>
                <a:gd name="T5" fmla="*/ 74 h 206"/>
                <a:gd name="T6" fmla="*/ 107 w 216"/>
                <a:gd name="T7" fmla="*/ 25 h 206"/>
                <a:gd name="T8" fmla="*/ 74 w 216"/>
                <a:gd name="T9" fmla="*/ 3 h 206"/>
                <a:gd name="T10" fmla="*/ 171 w 216"/>
                <a:gd name="T11" fmla="*/ 34 h 206"/>
                <a:gd name="T12" fmla="*/ 152 w 216"/>
                <a:gd name="T13" fmla="*/ 7 h 206"/>
                <a:gd name="T14" fmla="*/ 91 w 216"/>
                <a:gd name="T15" fmla="*/ 3 h 206"/>
                <a:gd name="T16" fmla="*/ 103 w 216"/>
                <a:gd name="T17" fmla="*/ 13 h 206"/>
                <a:gd name="T18" fmla="*/ 128 w 216"/>
                <a:gd name="T19" fmla="*/ 58 h 206"/>
                <a:gd name="T20" fmla="*/ 110 w 216"/>
                <a:gd name="T21" fmla="*/ 68 h 206"/>
                <a:gd name="T22" fmla="*/ 161 w 216"/>
                <a:gd name="T23" fmla="*/ 69 h 206"/>
                <a:gd name="T24" fmla="*/ 188 w 216"/>
                <a:gd name="T25" fmla="*/ 25 h 206"/>
                <a:gd name="T26" fmla="*/ 171 w 216"/>
                <a:gd name="T27" fmla="*/ 34 h 206"/>
                <a:gd name="T28" fmla="*/ 40 w 216"/>
                <a:gd name="T29" fmla="*/ 177 h 206"/>
                <a:gd name="T30" fmla="*/ 98 w 216"/>
                <a:gd name="T31" fmla="*/ 185 h 206"/>
                <a:gd name="T32" fmla="*/ 99 w 216"/>
                <a:gd name="T33" fmla="*/ 137 h 206"/>
                <a:gd name="T34" fmla="*/ 42 w 216"/>
                <a:gd name="T35" fmla="*/ 137 h 206"/>
                <a:gd name="T36" fmla="*/ 40 w 216"/>
                <a:gd name="T37" fmla="*/ 177 h 206"/>
                <a:gd name="T38" fmla="*/ 16 w 216"/>
                <a:gd name="T39" fmla="*/ 78 h 206"/>
                <a:gd name="T40" fmla="*/ 3 w 216"/>
                <a:gd name="T41" fmla="*/ 108 h 206"/>
                <a:gd name="T42" fmla="*/ 31 w 216"/>
                <a:gd name="T43" fmla="*/ 162 h 206"/>
                <a:gd name="T44" fmla="*/ 34 w 216"/>
                <a:gd name="T45" fmla="*/ 147 h 206"/>
                <a:gd name="T46" fmla="*/ 59 w 216"/>
                <a:gd name="T47" fmla="*/ 102 h 206"/>
                <a:gd name="T48" fmla="*/ 77 w 216"/>
                <a:gd name="T49" fmla="*/ 113 h 206"/>
                <a:gd name="T50" fmla="*/ 52 w 216"/>
                <a:gd name="T51" fmla="*/ 68 h 206"/>
                <a:gd name="T52" fmla="*/ 0 w 216"/>
                <a:gd name="T53" fmla="*/ 68 h 206"/>
                <a:gd name="T54" fmla="*/ 16 w 216"/>
                <a:gd name="T55" fmla="*/ 78 h 206"/>
                <a:gd name="T56" fmla="*/ 211 w 216"/>
                <a:gd name="T57" fmla="*/ 116 h 206"/>
                <a:gd name="T58" fmla="*/ 188 w 216"/>
                <a:gd name="T59" fmla="*/ 62 h 206"/>
                <a:gd name="T60" fmla="*/ 146 w 216"/>
                <a:gd name="T61" fmla="*/ 86 h 206"/>
                <a:gd name="T62" fmla="*/ 175 w 216"/>
                <a:gd name="T63" fmla="*/ 135 h 206"/>
                <a:gd name="T64" fmla="*/ 211 w 216"/>
                <a:gd name="T65" fmla="*/ 116 h 206"/>
                <a:gd name="T66" fmla="*/ 137 w 216"/>
                <a:gd name="T67" fmla="*/ 187 h 206"/>
                <a:gd name="T68" fmla="*/ 169 w 216"/>
                <a:gd name="T69" fmla="*/ 183 h 206"/>
                <a:gd name="T70" fmla="*/ 202 w 216"/>
                <a:gd name="T71" fmla="*/ 132 h 206"/>
                <a:gd name="T72" fmla="*/ 187 w 216"/>
                <a:gd name="T73" fmla="*/ 137 h 206"/>
                <a:gd name="T74" fmla="*/ 136 w 216"/>
                <a:gd name="T75" fmla="*/ 137 h 206"/>
                <a:gd name="T76" fmla="*/ 136 w 216"/>
                <a:gd name="T77" fmla="*/ 117 h 206"/>
                <a:gd name="T78" fmla="*/ 110 w 216"/>
                <a:gd name="T79" fmla="*/ 161 h 206"/>
                <a:gd name="T80" fmla="*/ 137 w 216"/>
                <a:gd name="T81" fmla="*/ 206 h 206"/>
                <a:gd name="T82" fmla="*/ 137 w 216"/>
                <a:gd name="T83"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06">
                  <a:moveTo>
                    <a:pt x="74" y="3"/>
                  </a:moveTo>
                  <a:cubicBezTo>
                    <a:pt x="60" y="5"/>
                    <a:pt x="49" y="30"/>
                    <a:pt x="37" y="49"/>
                  </a:cubicBezTo>
                  <a:cubicBezTo>
                    <a:pt x="37" y="49"/>
                    <a:pt x="78" y="74"/>
                    <a:pt x="78" y="74"/>
                  </a:cubicBezTo>
                  <a:cubicBezTo>
                    <a:pt x="107" y="25"/>
                    <a:pt x="107" y="25"/>
                    <a:pt x="107" y="25"/>
                  </a:cubicBezTo>
                  <a:cubicBezTo>
                    <a:pt x="107" y="25"/>
                    <a:pt x="94" y="0"/>
                    <a:pt x="74" y="3"/>
                  </a:cubicBezTo>
                  <a:close/>
                  <a:moveTo>
                    <a:pt x="171" y="34"/>
                  </a:moveTo>
                  <a:cubicBezTo>
                    <a:pt x="167" y="28"/>
                    <a:pt x="158" y="11"/>
                    <a:pt x="152" y="7"/>
                  </a:cubicBezTo>
                  <a:cubicBezTo>
                    <a:pt x="145" y="3"/>
                    <a:pt x="91" y="3"/>
                    <a:pt x="91" y="3"/>
                  </a:cubicBezTo>
                  <a:cubicBezTo>
                    <a:pt x="91" y="3"/>
                    <a:pt x="93" y="4"/>
                    <a:pt x="103" y="13"/>
                  </a:cubicBezTo>
                  <a:cubicBezTo>
                    <a:pt x="111" y="21"/>
                    <a:pt x="124" y="50"/>
                    <a:pt x="128" y="58"/>
                  </a:cubicBezTo>
                  <a:cubicBezTo>
                    <a:pt x="110" y="68"/>
                    <a:pt x="110" y="68"/>
                    <a:pt x="110" y="68"/>
                  </a:cubicBezTo>
                  <a:cubicBezTo>
                    <a:pt x="161" y="69"/>
                    <a:pt x="161" y="69"/>
                    <a:pt x="161" y="69"/>
                  </a:cubicBezTo>
                  <a:cubicBezTo>
                    <a:pt x="188" y="25"/>
                    <a:pt x="188" y="25"/>
                    <a:pt x="188" y="25"/>
                  </a:cubicBezTo>
                  <a:lnTo>
                    <a:pt x="171" y="34"/>
                  </a:lnTo>
                  <a:close/>
                  <a:moveTo>
                    <a:pt x="40" y="177"/>
                  </a:moveTo>
                  <a:cubicBezTo>
                    <a:pt x="49" y="188"/>
                    <a:pt x="76" y="185"/>
                    <a:pt x="98" y="185"/>
                  </a:cubicBezTo>
                  <a:cubicBezTo>
                    <a:pt x="99" y="185"/>
                    <a:pt x="99" y="137"/>
                    <a:pt x="99" y="137"/>
                  </a:cubicBezTo>
                  <a:cubicBezTo>
                    <a:pt x="42" y="137"/>
                    <a:pt x="42" y="137"/>
                    <a:pt x="42" y="137"/>
                  </a:cubicBezTo>
                  <a:cubicBezTo>
                    <a:pt x="42" y="137"/>
                    <a:pt x="27" y="161"/>
                    <a:pt x="40" y="177"/>
                  </a:cubicBezTo>
                  <a:close/>
                  <a:moveTo>
                    <a:pt x="16" y="78"/>
                  </a:moveTo>
                  <a:cubicBezTo>
                    <a:pt x="13" y="84"/>
                    <a:pt x="3" y="101"/>
                    <a:pt x="3" y="108"/>
                  </a:cubicBezTo>
                  <a:cubicBezTo>
                    <a:pt x="3" y="116"/>
                    <a:pt x="31" y="162"/>
                    <a:pt x="31" y="162"/>
                  </a:cubicBezTo>
                  <a:cubicBezTo>
                    <a:pt x="31" y="162"/>
                    <a:pt x="31" y="160"/>
                    <a:pt x="34" y="147"/>
                  </a:cubicBezTo>
                  <a:cubicBezTo>
                    <a:pt x="36" y="135"/>
                    <a:pt x="54" y="109"/>
                    <a:pt x="59" y="102"/>
                  </a:cubicBezTo>
                  <a:cubicBezTo>
                    <a:pt x="77" y="113"/>
                    <a:pt x="77" y="113"/>
                    <a:pt x="77" y="113"/>
                  </a:cubicBezTo>
                  <a:cubicBezTo>
                    <a:pt x="52" y="68"/>
                    <a:pt x="52" y="68"/>
                    <a:pt x="52" y="68"/>
                  </a:cubicBezTo>
                  <a:cubicBezTo>
                    <a:pt x="0" y="68"/>
                    <a:pt x="0" y="68"/>
                    <a:pt x="0" y="68"/>
                  </a:cubicBezTo>
                  <a:lnTo>
                    <a:pt x="16" y="78"/>
                  </a:lnTo>
                  <a:close/>
                  <a:moveTo>
                    <a:pt x="211" y="116"/>
                  </a:moveTo>
                  <a:cubicBezTo>
                    <a:pt x="216" y="104"/>
                    <a:pt x="199" y="81"/>
                    <a:pt x="188" y="62"/>
                  </a:cubicBezTo>
                  <a:cubicBezTo>
                    <a:pt x="188" y="62"/>
                    <a:pt x="146" y="86"/>
                    <a:pt x="146" y="86"/>
                  </a:cubicBezTo>
                  <a:cubicBezTo>
                    <a:pt x="175" y="135"/>
                    <a:pt x="175" y="135"/>
                    <a:pt x="175" y="135"/>
                  </a:cubicBezTo>
                  <a:cubicBezTo>
                    <a:pt x="175" y="135"/>
                    <a:pt x="203" y="136"/>
                    <a:pt x="211" y="116"/>
                  </a:cubicBezTo>
                  <a:close/>
                  <a:moveTo>
                    <a:pt x="137" y="187"/>
                  </a:moveTo>
                  <a:cubicBezTo>
                    <a:pt x="143" y="187"/>
                    <a:pt x="163" y="186"/>
                    <a:pt x="169" y="183"/>
                  </a:cubicBezTo>
                  <a:cubicBezTo>
                    <a:pt x="176" y="179"/>
                    <a:pt x="202" y="132"/>
                    <a:pt x="202" y="132"/>
                  </a:cubicBezTo>
                  <a:cubicBezTo>
                    <a:pt x="202" y="132"/>
                    <a:pt x="201" y="133"/>
                    <a:pt x="187" y="137"/>
                  </a:cubicBezTo>
                  <a:cubicBezTo>
                    <a:pt x="176" y="141"/>
                    <a:pt x="145" y="138"/>
                    <a:pt x="136" y="137"/>
                  </a:cubicBezTo>
                  <a:cubicBezTo>
                    <a:pt x="136" y="117"/>
                    <a:pt x="136" y="117"/>
                    <a:pt x="136" y="117"/>
                  </a:cubicBezTo>
                  <a:cubicBezTo>
                    <a:pt x="110" y="161"/>
                    <a:pt x="110" y="161"/>
                    <a:pt x="110" y="161"/>
                  </a:cubicBezTo>
                  <a:cubicBezTo>
                    <a:pt x="137" y="206"/>
                    <a:pt x="137" y="206"/>
                    <a:pt x="137" y="206"/>
                  </a:cubicBezTo>
                  <a:lnTo>
                    <a:pt x="137" y="18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3790950" y="2243606"/>
            <a:ext cx="1294661" cy="1294660"/>
            <a:chOff x="6953364" y="2097915"/>
            <a:chExt cx="1294661" cy="1294660"/>
          </a:xfrm>
        </p:grpSpPr>
        <p:sp>
          <p:nvSpPr>
            <p:cNvPr id="10" name="椭圆 3"/>
            <p:cNvSpPr/>
            <p:nvPr/>
          </p:nvSpPr>
          <p:spPr>
            <a:xfrm>
              <a:off x="6953364" y="2097915"/>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6"/>
            <p:cNvSpPr>
              <a:spLocks noEditPoints="1"/>
            </p:cNvSpPr>
            <p:nvPr/>
          </p:nvSpPr>
          <p:spPr bwMode="auto">
            <a:xfrm>
              <a:off x="7165594" y="2422426"/>
              <a:ext cx="824481" cy="718542"/>
            </a:xfrm>
            <a:custGeom>
              <a:avLst/>
              <a:gdLst>
                <a:gd name="T0" fmla="*/ 50 w 227"/>
                <a:gd name="T1" fmla="*/ 0 h 198"/>
                <a:gd name="T2" fmla="*/ 74 w 227"/>
                <a:gd name="T3" fmla="*/ 146 h 198"/>
                <a:gd name="T4" fmla="*/ 205 w 227"/>
                <a:gd name="T5" fmla="*/ 146 h 198"/>
                <a:gd name="T6" fmla="*/ 205 w 227"/>
                <a:gd name="T7" fmla="*/ 160 h 198"/>
                <a:gd name="T8" fmla="*/ 62 w 227"/>
                <a:gd name="T9" fmla="*/ 160 h 198"/>
                <a:gd name="T10" fmla="*/ 38 w 227"/>
                <a:gd name="T11" fmla="*/ 14 h 198"/>
                <a:gd name="T12" fmla="*/ 0 w 227"/>
                <a:gd name="T13" fmla="*/ 14 h 198"/>
                <a:gd name="T14" fmla="*/ 0 w 227"/>
                <a:gd name="T15" fmla="*/ 0 h 198"/>
                <a:gd name="T16" fmla="*/ 50 w 227"/>
                <a:gd name="T17" fmla="*/ 0 h 198"/>
                <a:gd name="T18" fmla="*/ 79 w 227"/>
                <a:gd name="T19" fmla="*/ 166 h 198"/>
                <a:gd name="T20" fmla="*/ 62 w 227"/>
                <a:gd name="T21" fmla="*/ 182 h 198"/>
                <a:gd name="T22" fmla="*/ 79 w 227"/>
                <a:gd name="T23" fmla="*/ 198 h 198"/>
                <a:gd name="T24" fmla="*/ 95 w 227"/>
                <a:gd name="T25" fmla="*/ 182 h 198"/>
                <a:gd name="T26" fmla="*/ 79 w 227"/>
                <a:gd name="T27" fmla="*/ 166 h 198"/>
                <a:gd name="T28" fmla="*/ 190 w 227"/>
                <a:gd name="T29" fmla="*/ 166 h 198"/>
                <a:gd name="T30" fmla="*/ 174 w 227"/>
                <a:gd name="T31" fmla="*/ 182 h 198"/>
                <a:gd name="T32" fmla="*/ 190 w 227"/>
                <a:gd name="T33" fmla="*/ 198 h 198"/>
                <a:gd name="T34" fmla="*/ 206 w 227"/>
                <a:gd name="T35" fmla="*/ 182 h 198"/>
                <a:gd name="T36" fmla="*/ 190 w 227"/>
                <a:gd name="T37" fmla="*/ 166 h 198"/>
                <a:gd name="T38" fmla="*/ 227 w 227"/>
                <a:gd name="T39" fmla="*/ 0 h 198"/>
                <a:gd name="T40" fmla="*/ 205 w 227"/>
                <a:gd name="T41" fmla="*/ 129 h 198"/>
                <a:gd name="T42" fmla="*/ 84 w 227"/>
                <a:gd name="T43" fmla="*/ 129 h 198"/>
                <a:gd name="T44" fmla="*/ 63 w 227"/>
                <a:gd name="T45" fmla="*/ 0 h 198"/>
                <a:gd name="T46" fmla="*/ 227 w 227"/>
                <a:gd name="T47" fmla="*/ 0 h 198"/>
                <a:gd name="T48" fmla="*/ 192 w 227"/>
                <a:gd name="T49" fmla="*/ 101 h 198"/>
                <a:gd name="T50" fmla="*/ 187 w 227"/>
                <a:gd name="T51" fmla="*/ 96 h 198"/>
                <a:gd name="T52" fmla="*/ 104 w 227"/>
                <a:gd name="T53" fmla="*/ 96 h 198"/>
                <a:gd name="T54" fmla="*/ 98 w 227"/>
                <a:gd name="T55" fmla="*/ 101 h 198"/>
                <a:gd name="T56" fmla="*/ 104 w 227"/>
                <a:gd name="T57" fmla="*/ 107 h 198"/>
                <a:gd name="T58" fmla="*/ 187 w 227"/>
                <a:gd name="T59" fmla="*/ 107 h 198"/>
                <a:gd name="T60" fmla="*/ 192 w 227"/>
                <a:gd name="T61" fmla="*/ 101 h 198"/>
                <a:gd name="T62" fmla="*/ 199 w 227"/>
                <a:gd name="T63" fmla="*/ 66 h 198"/>
                <a:gd name="T64" fmla="*/ 194 w 227"/>
                <a:gd name="T65" fmla="*/ 60 h 198"/>
                <a:gd name="T66" fmla="*/ 97 w 227"/>
                <a:gd name="T67" fmla="*/ 60 h 198"/>
                <a:gd name="T68" fmla="*/ 91 w 227"/>
                <a:gd name="T69" fmla="*/ 66 h 198"/>
                <a:gd name="T70" fmla="*/ 97 w 227"/>
                <a:gd name="T71" fmla="*/ 71 h 198"/>
                <a:gd name="T72" fmla="*/ 194 w 227"/>
                <a:gd name="T73" fmla="*/ 71 h 198"/>
                <a:gd name="T74" fmla="*/ 199 w 227"/>
                <a:gd name="T75" fmla="*/ 66 h 198"/>
                <a:gd name="T76" fmla="*/ 206 w 227"/>
                <a:gd name="T77" fmla="*/ 30 h 198"/>
                <a:gd name="T78" fmla="*/ 201 w 227"/>
                <a:gd name="T79" fmla="*/ 24 h 198"/>
                <a:gd name="T80" fmla="*/ 90 w 227"/>
                <a:gd name="T81" fmla="*/ 24 h 198"/>
                <a:gd name="T82" fmla="*/ 84 w 227"/>
                <a:gd name="T83" fmla="*/ 30 h 198"/>
                <a:gd name="T84" fmla="*/ 90 w 227"/>
                <a:gd name="T85" fmla="*/ 35 h 198"/>
                <a:gd name="T86" fmla="*/ 201 w 227"/>
                <a:gd name="T87" fmla="*/ 35 h 198"/>
                <a:gd name="T88" fmla="*/ 206 w 227"/>
                <a:gd name="T8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198">
                  <a:moveTo>
                    <a:pt x="50" y="0"/>
                  </a:moveTo>
                  <a:cubicBezTo>
                    <a:pt x="50" y="0"/>
                    <a:pt x="73" y="135"/>
                    <a:pt x="74" y="146"/>
                  </a:cubicBezTo>
                  <a:cubicBezTo>
                    <a:pt x="85" y="146"/>
                    <a:pt x="205" y="146"/>
                    <a:pt x="205" y="146"/>
                  </a:cubicBezTo>
                  <a:cubicBezTo>
                    <a:pt x="205" y="160"/>
                    <a:pt x="205" y="160"/>
                    <a:pt x="205" y="160"/>
                  </a:cubicBezTo>
                  <a:cubicBezTo>
                    <a:pt x="62" y="160"/>
                    <a:pt x="62" y="160"/>
                    <a:pt x="62" y="160"/>
                  </a:cubicBezTo>
                  <a:cubicBezTo>
                    <a:pt x="62" y="160"/>
                    <a:pt x="40" y="25"/>
                    <a:pt x="38" y="14"/>
                  </a:cubicBezTo>
                  <a:cubicBezTo>
                    <a:pt x="29" y="14"/>
                    <a:pt x="0" y="14"/>
                    <a:pt x="0" y="14"/>
                  </a:cubicBezTo>
                  <a:cubicBezTo>
                    <a:pt x="0" y="0"/>
                    <a:pt x="0" y="0"/>
                    <a:pt x="0" y="0"/>
                  </a:cubicBezTo>
                  <a:lnTo>
                    <a:pt x="50" y="0"/>
                  </a:lnTo>
                  <a:close/>
                  <a:moveTo>
                    <a:pt x="79" y="166"/>
                  </a:moveTo>
                  <a:cubicBezTo>
                    <a:pt x="70" y="166"/>
                    <a:pt x="62" y="173"/>
                    <a:pt x="62" y="182"/>
                  </a:cubicBezTo>
                  <a:cubicBezTo>
                    <a:pt x="62" y="191"/>
                    <a:pt x="70" y="198"/>
                    <a:pt x="79" y="198"/>
                  </a:cubicBezTo>
                  <a:cubicBezTo>
                    <a:pt x="88" y="198"/>
                    <a:pt x="95" y="191"/>
                    <a:pt x="95" y="182"/>
                  </a:cubicBezTo>
                  <a:cubicBezTo>
                    <a:pt x="95" y="173"/>
                    <a:pt x="88" y="166"/>
                    <a:pt x="79" y="166"/>
                  </a:cubicBezTo>
                  <a:close/>
                  <a:moveTo>
                    <a:pt x="190" y="166"/>
                  </a:moveTo>
                  <a:cubicBezTo>
                    <a:pt x="181" y="166"/>
                    <a:pt x="174" y="173"/>
                    <a:pt x="174" y="182"/>
                  </a:cubicBezTo>
                  <a:cubicBezTo>
                    <a:pt x="174" y="191"/>
                    <a:pt x="181" y="198"/>
                    <a:pt x="190" y="198"/>
                  </a:cubicBezTo>
                  <a:cubicBezTo>
                    <a:pt x="199" y="198"/>
                    <a:pt x="206" y="191"/>
                    <a:pt x="206" y="182"/>
                  </a:cubicBezTo>
                  <a:cubicBezTo>
                    <a:pt x="206" y="173"/>
                    <a:pt x="199" y="166"/>
                    <a:pt x="190" y="166"/>
                  </a:cubicBezTo>
                  <a:close/>
                  <a:moveTo>
                    <a:pt x="227" y="0"/>
                  </a:moveTo>
                  <a:cubicBezTo>
                    <a:pt x="205" y="129"/>
                    <a:pt x="205" y="129"/>
                    <a:pt x="205" y="129"/>
                  </a:cubicBezTo>
                  <a:cubicBezTo>
                    <a:pt x="84" y="129"/>
                    <a:pt x="84" y="129"/>
                    <a:pt x="84" y="129"/>
                  </a:cubicBezTo>
                  <a:cubicBezTo>
                    <a:pt x="63" y="0"/>
                    <a:pt x="63" y="0"/>
                    <a:pt x="63" y="0"/>
                  </a:cubicBezTo>
                  <a:lnTo>
                    <a:pt x="227" y="0"/>
                  </a:lnTo>
                  <a:close/>
                  <a:moveTo>
                    <a:pt x="192" y="101"/>
                  </a:moveTo>
                  <a:cubicBezTo>
                    <a:pt x="192" y="98"/>
                    <a:pt x="190" y="96"/>
                    <a:pt x="187" y="96"/>
                  </a:cubicBezTo>
                  <a:cubicBezTo>
                    <a:pt x="104" y="96"/>
                    <a:pt x="104" y="96"/>
                    <a:pt x="104" y="96"/>
                  </a:cubicBezTo>
                  <a:cubicBezTo>
                    <a:pt x="101" y="96"/>
                    <a:pt x="98" y="98"/>
                    <a:pt x="98" y="101"/>
                  </a:cubicBezTo>
                  <a:cubicBezTo>
                    <a:pt x="98" y="105"/>
                    <a:pt x="101" y="107"/>
                    <a:pt x="104" y="107"/>
                  </a:cubicBezTo>
                  <a:cubicBezTo>
                    <a:pt x="187" y="107"/>
                    <a:pt x="187" y="107"/>
                    <a:pt x="187" y="107"/>
                  </a:cubicBezTo>
                  <a:cubicBezTo>
                    <a:pt x="190" y="107"/>
                    <a:pt x="192" y="105"/>
                    <a:pt x="192" y="101"/>
                  </a:cubicBezTo>
                  <a:close/>
                  <a:moveTo>
                    <a:pt x="199" y="66"/>
                  </a:moveTo>
                  <a:cubicBezTo>
                    <a:pt x="199" y="63"/>
                    <a:pt x="197" y="60"/>
                    <a:pt x="194" y="60"/>
                  </a:cubicBezTo>
                  <a:cubicBezTo>
                    <a:pt x="97" y="60"/>
                    <a:pt x="97" y="60"/>
                    <a:pt x="97" y="60"/>
                  </a:cubicBezTo>
                  <a:cubicBezTo>
                    <a:pt x="94" y="60"/>
                    <a:pt x="91" y="63"/>
                    <a:pt x="91" y="66"/>
                  </a:cubicBezTo>
                  <a:cubicBezTo>
                    <a:pt x="91" y="69"/>
                    <a:pt x="94" y="71"/>
                    <a:pt x="97" y="71"/>
                  </a:cubicBezTo>
                  <a:cubicBezTo>
                    <a:pt x="194" y="71"/>
                    <a:pt x="194" y="71"/>
                    <a:pt x="194" y="71"/>
                  </a:cubicBezTo>
                  <a:cubicBezTo>
                    <a:pt x="197" y="71"/>
                    <a:pt x="199" y="69"/>
                    <a:pt x="199" y="66"/>
                  </a:cubicBezTo>
                  <a:close/>
                  <a:moveTo>
                    <a:pt x="206" y="30"/>
                  </a:moveTo>
                  <a:cubicBezTo>
                    <a:pt x="206" y="27"/>
                    <a:pt x="204" y="24"/>
                    <a:pt x="201" y="24"/>
                  </a:cubicBezTo>
                  <a:cubicBezTo>
                    <a:pt x="90" y="24"/>
                    <a:pt x="90" y="24"/>
                    <a:pt x="90" y="24"/>
                  </a:cubicBezTo>
                  <a:cubicBezTo>
                    <a:pt x="87" y="24"/>
                    <a:pt x="84" y="27"/>
                    <a:pt x="84" y="30"/>
                  </a:cubicBezTo>
                  <a:cubicBezTo>
                    <a:pt x="84" y="33"/>
                    <a:pt x="87" y="35"/>
                    <a:pt x="90" y="35"/>
                  </a:cubicBezTo>
                  <a:cubicBezTo>
                    <a:pt x="201" y="35"/>
                    <a:pt x="201" y="35"/>
                    <a:pt x="201" y="35"/>
                  </a:cubicBezTo>
                  <a:cubicBezTo>
                    <a:pt x="204" y="35"/>
                    <a:pt x="206" y="33"/>
                    <a:pt x="206"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7289581" y="2652204"/>
            <a:ext cx="1294661" cy="1294660"/>
            <a:chOff x="8328938" y="2097915"/>
            <a:chExt cx="1294661" cy="1294660"/>
          </a:xfrm>
        </p:grpSpPr>
        <p:sp>
          <p:nvSpPr>
            <p:cNvPr id="13" name="椭圆 3"/>
            <p:cNvSpPr/>
            <p:nvPr/>
          </p:nvSpPr>
          <p:spPr>
            <a:xfrm>
              <a:off x="8328938" y="2097915"/>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7"/>
            <p:cNvSpPr>
              <a:spLocks noEditPoints="1"/>
            </p:cNvSpPr>
            <p:nvPr/>
          </p:nvSpPr>
          <p:spPr bwMode="auto">
            <a:xfrm>
              <a:off x="8535132" y="2404254"/>
              <a:ext cx="882273" cy="632842"/>
            </a:xfrm>
            <a:custGeom>
              <a:avLst/>
              <a:gdLst>
                <a:gd name="T0" fmla="*/ 212 w 262"/>
                <a:gd name="T1" fmla="*/ 119 h 188"/>
                <a:gd name="T2" fmla="*/ 24 w 262"/>
                <a:gd name="T3" fmla="*/ 98 h 188"/>
                <a:gd name="T4" fmla="*/ 44 w 262"/>
                <a:gd name="T5" fmla="*/ 13 h 188"/>
                <a:gd name="T6" fmla="*/ 232 w 262"/>
                <a:gd name="T7" fmla="*/ 33 h 188"/>
                <a:gd name="T8" fmla="*/ 260 w 262"/>
                <a:gd name="T9" fmla="*/ 172 h 188"/>
                <a:gd name="T10" fmla="*/ 20 w 262"/>
                <a:gd name="T11" fmla="*/ 178 h 188"/>
                <a:gd name="T12" fmla="*/ 2 w 262"/>
                <a:gd name="T13" fmla="*/ 180 h 188"/>
                <a:gd name="T14" fmla="*/ 242 w 262"/>
                <a:gd name="T15" fmla="*/ 188 h 188"/>
                <a:gd name="T16" fmla="*/ 260 w 262"/>
                <a:gd name="T17" fmla="*/ 172 h 188"/>
                <a:gd name="T18" fmla="*/ 20 w 262"/>
                <a:gd name="T19" fmla="*/ 172 h 188"/>
                <a:gd name="T20" fmla="*/ 13 w 262"/>
                <a:gd name="T21" fmla="*/ 134 h 188"/>
                <a:gd name="T22" fmla="*/ 12 w 262"/>
                <a:gd name="T23" fmla="*/ 98 h 188"/>
                <a:gd name="T24" fmla="*/ 22 w 262"/>
                <a:gd name="T25" fmla="*/ 10 h 188"/>
                <a:gd name="T26" fmla="*/ 212 w 262"/>
                <a:gd name="T27" fmla="*/ 0 h 188"/>
                <a:gd name="T28" fmla="*/ 244 w 262"/>
                <a:gd name="T29" fmla="*/ 98 h 188"/>
                <a:gd name="T30" fmla="*/ 228 w 262"/>
                <a:gd name="T31" fmla="*/ 127 h 188"/>
                <a:gd name="T32" fmla="*/ 260 w 262"/>
                <a:gd name="T33" fmla="*/ 164 h 188"/>
                <a:gd name="T34" fmla="*/ 83 w 262"/>
                <a:gd name="T35" fmla="*/ 153 h 188"/>
                <a:gd name="T36" fmla="*/ 84 w 262"/>
                <a:gd name="T37" fmla="*/ 144 h 188"/>
                <a:gd name="T38" fmla="*/ 83 w 262"/>
                <a:gd name="T39" fmla="*/ 153 h 188"/>
                <a:gd name="T40" fmla="*/ 71 w 262"/>
                <a:gd name="T41" fmla="*/ 132 h 188"/>
                <a:gd name="T42" fmla="*/ 69 w 262"/>
                <a:gd name="T43" fmla="*/ 141 h 188"/>
                <a:gd name="T44" fmla="*/ 100 w 262"/>
                <a:gd name="T45" fmla="*/ 141 h 188"/>
                <a:gd name="T46" fmla="*/ 101 w 262"/>
                <a:gd name="T47" fmla="*/ 132 h 188"/>
                <a:gd name="T48" fmla="*/ 100 w 262"/>
                <a:gd name="T49" fmla="*/ 141 h 188"/>
                <a:gd name="T50" fmla="*/ 115 w 262"/>
                <a:gd name="T51" fmla="*/ 153 h 188"/>
                <a:gd name="T52" fmla="*/ 115 w 262"/>
                <a:gd name="T53" fmla="*/ 144 h 188"/>
                <a:gd name="T54" fmla="*/ 131 w 262"/>
                <a:gd name="T55" fmla="*/ 141 h 188"/>
                <a:gd name="T56" fmla="*/ 131 w 262"/>
                <a:gd name="T57" fmla="*/ 132 h 188"/>
                <a:gd name="T58" fmla="*/ 131 w 262"/>
                <a:gd name="T59" fmla="*/ 141 h 188"/>
                <a:gd name="T60" fmla="*/ 147 w 262"/>
                <a:gd name="T61" fmla="*/ 153 h 188"/>
                <a:gd name="T62" fmla="*/ 146 w 262"/>
                <a:gd name="T63" fmla="*/ 144 h 188"/>
                <a:gd name="T64" fmla="*/ 162 w 262"/>
                <a:gd name="T65" fmla="*/ 141 h 188"/>
                <a:gd name="T66" fmla="*/ 161 w 262"/>
                <a:gd name="T67" fmla="*/ 132 h 188"/>
                <a:gd name="T68" fmla="*/ 162 w 262"/>
                <a:gd name="T69" fmla="*/ 141 h 188"/>
                <a:gd name="T70" fmla="*/ 179 w 262"/>
                <a:gd name="T71" fmla="*/ 153 h 188"/>
                <a:gd name="T72" fmla="*/ 177 w 262"/>
                <a:gd name="T73" fmla="*/ 144 h 188"/>
                <a:gd name="T74" fmla="*/ 193 w 262"/>
                <a:gd name="T75" fmla="*/ 141 h 188"/>
                <a:gd name="T76" fmla="*/ 191 w 262"/>
                <a:gd name="T77" fmla="*/ 132 h 188"/>
                <a:gd name="T78" fmla="*/ 193 w 262"/>
                <a:gd name="T79" fmla="*/ 141 h 188"/>
                <a:gd name="T80" fmla="*/ 212 w 262"/>
                <a:gd name="T81" fmla="*/ 127 h 188"/>
                <a:gd name="T82" fmla="*/ 239 w 262"/>
                <a:gd name="T83" fmla="*/ 33 h 188"/>
                <a:gd name="T84" fmla="*/ 44 w 262"/>
                <a:gd name="T85" fmla="*/ 5 h 188"/>
                <a:gd name="T86" fmla="*/ 17 w 262"/>
                <a:gd name="T87" fmla="*/ 33 h 188"/>
                <a:gd name="T88" fmla="*/ 44 w 262"/>
                <a:gd name="T89" fmla="*/ 127 h 188"/>
                <a:gd name="T90" fmla="*/ 51 w 262"/>
                <a:gd name="T91" fmla="*/ 137 h 188"/>
                <a:gd name="T92" fmla="*/ 29 w 262"/>
                <a:gd name="T93" fmla="*/ 137 h 188"/>
                <a:gd name="T94" fmla="*/ 51 w 262"/>
                <a:gd name="T95" fmla="*/ 153 h 188"/>
                <a:gd name="T96" fmla="*/ 53 w 262"/>
                <a:gd name="T97" fmla="*/ 144 h 188"/>
                <a:gd name="T98" fmla="*/ 51 w 262"/>
                <a:gd name="T99" fmla="*/ 153 h 188"/>
                <a:gd name="T100" fmla="*/ 196 w 262"/>
                <a:gd name="T101" fmla="*/ 159 h 188"/>
                <a:gd name="T102" fmla="*/ 55 w 262"/>
                <a:gd name="T103" fmla="*/ 163 h 188"/>
                <a:gd name="T104" fmla="*/ 197 w 262"/>
                <a:gd name="T105" fmla="*/ 167 h 188"/>
                <a:gd name="T106" fmla="*/ 221 w 262"/>
                <a:gd name="T107" fmla="*/ 149 h 188"/>
                <a:gd name="T108" fmla="*/ 198 w 262"/>
                <a:gd name="T109" fmla="*/ 149 h 188"/>
                <a:gd name="T110" fmla="*/ 221 w 262"/>
                <a:gd name="T111" fmla="*/ 149 h 188"/>
                <a:gd name="T112" fmla="*/ 221 w 262"/>
                <a:gd name="T113" fmla="*/ 132 h 188"/>
                <a:gd name="T114" fmla="*/ 224 w 262"/>
                <a:gd name="T115" fmla="*/ 1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 h="188">
                  <a:moveTo>
                    <a:pt x="232" y="98"/>
                  </a:moveTo>
                  <a:cubicBezTo>
                    <a:pt x="232" y="110"/>
                    <a:pt x="223" y="119"/>
                    <a:pt x="212" y="119"/>
                  </a:cubicBezTo>
                  <a:cubicBezTo>
                    <a:pt x="44" y="119"/>
                    <a:pt x="44" y="119"/>
                    <a:pt x="44" y="119"/>
                  </a:cubicBezTo>
                  <a:cubicBezTo>
                    <a:pt x="33" y="119"/>
                    <a:pt x="24" y="110"/>
                    <a:pt x="24" y="98"/>
                  </a:cubicBezTo>
                  <a:cubicBezTo>
                    <a:pt x="24" y="33"/>
                    <a:pt x="24" y="33"/>
                    <a:pt x="24" y="33"/>
                  </a:cubicBezTo>
                  <a:cubicBezTo>
                    <a:pt x="24" y="22"/>
                    <a:pt x="33" y="13"/>
                    <a:pt x="44" y="13"/>
                  </a:cubicBezTo>
                  <a:cubicBezTo>
                    <a:pt x="212" y="13"/>
                    <a:pt x="212" y="13"/>
                    <a:pt x="212" y="13"/>
                  </a:cubicBezTo>
                  <a:cubicBezTo>
                    <a:pt x="223" y="13"/>
                    <a:pt x="232" y="22"/>
                    <a:pt x="232" y="33"/>
                  </a:cubicBezTo>
                  <a:lnTo>
                    <a:pt x="232" y="98"/>
                  </a:lnTo>
                  <a:close/>
                  <a:moveTo>
                    <a:pt x="260" y="172"/>
                  </a:moveTo>
                  <a:cubicBezTo>
                    <a:pt x="259" y="175"/>
                    <a:pt x="252" y="178"/>
                    <a:pt x="242" y="178"/>
                  </a:cubicBezTo>
                  <a:cubicBezTo>
                    <a:pt x="20" y="178"/>
                    <a:pt x="20" y="178"/>
                    <a:pt x="20" y="178"/>
                  </a:cubicBezTo>
                  <a:cubicBezTo>
                    <a:pt x="10" y="178"/>
                    <a:pt x="3" y="175"/>
                    <a:pt x="2" y="172"/>
                  </a:cubicBezTo>
                  <a:cubicBezTo>
                    <a:pt x="2" y="180"/>
                    <a:pt x="2" y="180"/>
                    <a:pt x="2" y="180"/>
                  </a:cubicBezTo>
                  <a:cubicBezTo>
                    <a:pt x="0" y="185"/>
                    <a:pt x="9" y="188"/>
                    <a:pt x="20" y="188"/>
                  </a:cubicBezTo>
                  <a:cubicBezTo>
                    <a:pt x="242" y="188"/>
                    <a:pt x="242" y="188"/>
                    <a:pt x="242" y="188"/>
                  </a:cubicBezTo>
                  <a:cubicBezTo>
                    <a:pt x="254" y="188"/>
                    <a:pt x="262" y="185"/>
                    <a:pt x="260" y="180"/>
                  </a:cubicBezTo>
                  <a:lnTo>
                    <a:pt x="260" y="172"/>
                  </a:lnTo>
                  <a:close/>
                  <a:moveTo>
                    <a:pt x="242" y="172"/>
                  </a:moveTo>
                  <a:cubicBezTo>
                    <a:pt x="20" y="172"/>
                    <a:pt x="20" y="172"/>
                    <a:pt x="20" y="172"/>
                  </a:cubicBezTo>
                  <a:cubicBezTo>
                    <a:pt x="9" y="172"/>
                    <a:pt x="0" y="169"/>
                    <a:pt x="2" y="164"/>
                  </a:cubicBezTo>
                  <a:cubicBezTo>
                    <a:pt x="13" y="134"/>
                    <a:pt x="13" y="134"/>
                    <a:pt x="13" y="134"/>
                  </a:cubicBezTo>
                  <a:cubicBezTo>
                    <a:pt x="14" y="131"/>
                    <a:pt x="21" y="128"/>
                    <a:pt x="29" y="127"/>
                  </a:cubicBezTo>
                  <a:cubicBezTo>
                    <a:pt x="19" y="122"/>
                    <a:pt x="12" y="111"/>
                    <a:pt x="12" y="98"/>
                  </a:cubicBezTo>
                  <a:cubicBezTo>
                    <a:pt x="12" y="33"/>
                    <a:pt x="12" y="33"/>
                    <a:pt x="12" y="33"/>
                  </a:cubicBezTo>
                  <a:cubicBezTo>
                    <a:pt x="12" y="24"/>
                    <a:pt x="16" y="16"/>
                    <a:pt x="22" y="10"/>
                  </a:cubicBezTo>
                  <a:cubicBezTo>
                    <a:pt x="27" y="4"/>
                    <a:pt x="35" y="0"/>
                    <a:pt x="44" y="0"/>
                  </a:cubicBezTo>
                  <a:cubicBezTo>
                    <a:pt x="212" y="0"/>
                    <a:pt x="212" y="0"/>
                    <a:pt x="212" y="0"/>
                  </a:cubicBezTo>
                  <a:cubicBezTo>
                    <a:pt x="230" y="0"/>
                    <a:pt x="244" y="15"/>
                    <a:pt x="244" y="33"/>
                  </a:cubicBezTo>
                  <a:cubicBezTo>
                    <a:pt x="244" y="98"/>
                    <a:pt x="244" y="98"/>
                    <a:pt x="244" y="98"/>
                  </a:cubicBezTo>
                  <a:cubicBezTo>
                    <a:pt x="244" y="110"/>
                    <a:pt x="237" y="121"/>
                    <a:pt x="228" y="127"/>
                  </a:cubicBezTo>
                  <a:cubicBezTo>
                    <a:pt x="228" y="127"/>
                    <a:pt x="228" y="127"/>
                    <a:pt x="228" y="127"/>
                  </a:cubicBezTo>
                  <a:cubicBezTo>
                    <a:pt x="238" y="127"/>
                    <a:pt x="248" y="130"/>
                    <a:pt x="249" y="134"/>
                  </a:cubicBezTo>
                  <a:cubicBezTo>
                    <a:pt x="260" y="164"/>
                    <a:pt x="260" y="164"/>
                    <a:pt x="260" y="164"/>
                  </a:cubicBezTo>
                  <a:cubicBezTo>
                    <a:pt x="262" y="169"/>
                    <a:pt x="254" y="172"/>
                    <a:pt x="242" y="172"/>
                  </a:cubicBezTo>
                  <a:close/>
                  <a:moveTo>
                    <a:pt x="83" y="153"/>
                  </a:moveTo>
                  <a:cubicBezTo>
                    <a:pt x="89" y="153"/>
                    <a:pt x="94" y="151"/>
                    <a:pt x="95" y="149"/>
                  </a:cubicBezTo>
                  <a:cubicBezTo>
                    <a:pt x="95" y="146"/>
                    <a:pt x="90" y="144"/>
                    <a:pt x="84" y="144"/>
                  </a:cubicBezTo>
                  <a:cubicBezTo>
                    <a:pt x="78" y="144"/>
                    <a:pt x="72" y="146"/>
                    <a:pt x="72" y="149"/>
                  </a:cubicBezTo>
                  <a:cubicBezTo>
                    <a:pt x="71" y="151"/>
                    <a:pt x="76" y="153"/>
                    <a:pt x="83" y="153"/>
                  </a:cubicBezTo>
                  <a:close/>
                  <a:moveTo>
                    <a:pt x="81" y="137"/>
                  </a:moveTo>
                  <a:cubicBezTo>
                    <a:pt x="81" y="134"/>
                    <a:pt x="77" y="132"/>
                    <a:pt x="71" y="132"/>
                  </a:cubicBezTo>
                  <a:cubicBezTo>
                    <a:pt x="65" y="132"/>
                    <a:pt x="60" y="134"/>
                    <a:pt x="59" y="137"/>
                  </a:cubicBezTo>
                  <a:cubicBezTo>
                    <a:pt x="59" y="139"/>
                    <a:pt x="63" y="141"/>
                    <a:pt x="69" y="141"/>
                  </a:cubicBezTo>
                  <a:cubicBezTo>
                    <a:pt x="75" y="141"/>
                    <a:pt x="81" y="139"/>
                    <a:pt x="81" y="137"/>
                  </a:cubicBezTo>
                  <a:close/>
                  <a:moveTo>
                    <a:pt x="100" y="141"/>
                  </a:moveTo>
                  <a:cubicBezTo>
                    <a:pt x="106" y="141"/>
                    <a:pt x="111" y="139"/>
                    <a:pt x="112" y="137"/>
                  </a:cubicBezTo>
                  <a:cubicBezTo>
                    <a:pt x="112" y="134"/>
                    <a:pt x="107" y="132"/>
                    <a:pt x="101" y="132"/>
                  </a:cubicBezTo>
                  <a:cubicBezTo>
                    <a:pt x="95" y="132"/>
                    <a:pt x="90" y="134"/>
                    <a:pt x="90" y="137"/>
                  </a:cubicBezTo>
                  <a:cubicBezTo>
                    <a:pt x="89" y="139"/>
                    <a:pt x="94" y="141"/>
                    <a:pt x="100" y="141"/>
                  </a:cubicBezTo>
                  <a:close/>
                  <a:moveTo>
                    <a:pt x="103" y="149"/>
                  </a:moveTo>
                  <a:cubicBezTo>
                    <a:pt x="103" y="151"/>
                    <a:pt x="108" y="153"/>
                    <a:pt x="115" y="153"/>
                  </a:cubicBezTo>
                  <a:cubicBezTo>
                    <a:pt x="121" y="153"/>
                    <a:pt x="126" y="151"/>
                    <a:pt x="126" y="149"/>
                  </a:cubicBezTo>
                  <a:cubicBezTo>
                    <a:pt x="126" y="146"/>
                    <a:pt x="121" y="144"/>
                    <a:pt x="115" y="144"/>
                  </a:cubicBezTo>
                  <a:cubicBezTo>
                    <a:pt x="109" y="144"/>
                    <a:pt x="104" y="146"/>
                    <a:pt x="103" y="149"/>
                  </a:cubicBezTo>
                  <a:close/>
                  <a:moveTo>
                    <a:pt x="131" y="141"/>
                  </a:moveTo>
                  <a:cubicBezTo>
                    <a:pt x="137" y="141"/>
                    <a:pt x="142" y="139"/>
                    <a:pt x="142" y="137"/>
                  </a:cubicBezTo>
                  <a:cubicBezTo>
                    <a:pt x="142" y="134"/>
                    <a:pt x="137" y="132"/>
                    <a:pt x="131" y="132"/>
                  </a:cubicBezTo>
                  <a:cubicBezTo>
                    <a:pt x="125" y="132"/>
                    <a:pt x="120" y="134"/>
                    <a:pt x="120" y="137"/>
                  </a:cubicBezTo>
                  <a:cubicBezTo>
                    <a:pt x="120" y="139"/>
                    <a:pt x="125" y="141"/>
                    <a:pt x="131" y="141"/>
                  </a:cubicBezTo>
                  <a:close/>
                  <a:moveTo>
                    <a:pt x="135" y="149"/>
                  </a:moveTo>
                  <a:cubicBezTo>
                    <a:pt x="135" y="151"/>
                    <a:pt x="140" y="153"/>
                    <a:pt x="147" y="153"/>
                  </a:cubicBezTo>
                  <a:cubicBezTo>
                    <a:pt x="153" y="153"/>
                    <a:pt x="158" y="151"/>
                    <a:pt x="158" y="149"/>
                  </a:cubicBezTo>
                  <a:cubicBezTo>
                    <a:pt x="158" y="146"/>
                    <a:pt x="152" y="144"/>
                    <a:pt x="146" y="144"/>
                  </a:cubicBezTo>
                  <a:cubicBezTo>
                    <a:pt x="140" y="144"/>
                    <a:pt x="135" y="146"/>
                    <a:pt x="135" y="149"/>
                  </a:cubicBezTo>
                  <a:close/>
                  <a:moveTo>
                    <a:pt x="162" y="141"/>
                  </a:moveTo>
                  <a:cubicBezTo>
                    <a:pt x="168" y="141"/>
                    <a:pt x="173" y="139"/>
                    <a:pt x="173" y="137"/>
                  </a:cubicBezTo>
                  <a:cubicBezTo>
                    <a:pt x="172" y="134"/>
                    <a:pt x="167" y="132"/>
                    <a:pt x="161" y="132"/>
                  </a:cubicBezTo>
                  <a:cubicBezTo>
                    <a:pt x="155" y="132"/>
                    <a:pt x="150" y="134"/>
                    <a:pt x="151" y="137"/>
                  </a:cubicBezTo>
                  <a:cubicBezTo>
                    <a:pt x="151" y="139"/>
                    <a:pt x="156" y="141"/>
                    <a:pt x="162" y="141"/>
                  </a:cubicBezTo>
                  <a:close/>
                  <a:moveTo>
                    <a:pt x="167" y="149"/>
                  </a:moveTo>
                  <a:cubicBezTo>
                    <a:pt x="167" y="151"/>
                    <a:pt x="172" y="153"/>
                    <a:pt x="179" y="153"/>
                  </a:cubicBezTo>
                  <a:cubicBezTo>
                    <a:pt x="185" y="153"/>
                    <a:pt x="190" y="151"/>
                    <a:pt x="189" y="149"/>
                  </a:cubicBezTo>
                  <a:cubicBezTo>
                    <a:pt x="189" y="146"/>
                    <a:pt x="184" y="144"/>
                    <a:pt x="177" y="144"/>
                  </a:cubicBezTo>
                  <a:cubicBezTo>
                    <a:pt x="171" y="144"/>
                    <a:pt x="166" y="146"/>
                    <a:pt x="167" y="149"/>
                  </a:cubicBezTo>
                  <a:close/>
                  <a:moveTo>
                    <a:pt x="193" y="141"/>
                  </a:moveTo>
                  <a:cubicBezTo>
                    <a:pt x="199" y="141"/>
                    <a:pt x="204" y="139"/>
                    <a:pt x="203" y="137"/>
                  </a:cubicBezTo>
                  <a:cubicBezTo>
                    <a:pt x="203" y="134"/>
                    <a:pt x="197" y="132"/>
                    <a:pt x="191" y="132"/>
                  </a:cubicBezTo>
                  <a:cubicBezTo>
                    <a:pt x="185" y="132"/>
                    <a:pt x="181" y="134"/>
                    <a:pt x="181" y="137"/>
                  </a:cubicBezTo>
                  <a:cubicBezTo>
                    <a:pt x="181" y="139"/>
                    <a:pt x="187" y="141"/>
                    <a:pt x="193" y="141"/>
                  </a:cubicBezTo>
                  <a:close/>
                  <a:moveTo>
                    <a:pt x="44" y="127"/>
                  </a:moveTo>
                  <a:cubicBezTo>
                    <a:pt x="212" y="127"/>
                    <a:pt x="212" y="127"/>
                    <a:pt x="212" y="127"/>
                  </a:cubicBezTo>
                  <a:cubicBezTo>
                    <a:pt x="227" y="127"/>
                    <a:pt x="239" y="114"/>
                    <a:pt x="239" y="98"/>
                  </a:cubicBezTo>
                  <a:cubicBezTo>
                    <a:pt x="239" y="33"/>
                    <a:pt x="239" y="33"/>
                    <a:pt x="239" y="33"/>
                  </a:cubicBezTo>
                  <a:cubicBezTo>
                    <a:pt x="239" y="17"/>
                    <a:pt x="227" y="5"/>
                    <a:pt x="212" y="5"/>
                  </a:cubicBezTo>
                  <a:cubicBezTo>
                    <a:pt x="44" y="5"/>
                    <a:pt x="44" y="5"/>
                    <a:pt x="44" y="5"/>
                  </a:cubicBezTo>
                  <a:cubicBezTo>
                    <a:pt x="36" y="5"/>
                    <a:pt x="30" y="7"/>
                    <a:pt x="24" y="13"/>
                  </a:cubicBezTo>
                  <a:cubicBezTo>
                    <a:pt x="19" y="18"/>
                    <a:pt x="17" y="25"/>
                    <a:pt x="17" y="33"/>
                  </a:cubicBezTo>
                  <a:cubicBezTo>
                    <a:pt x="17" y="98"/>
                    <a:pt x="17" y="98"/>
                    <a:pt x="17" y="98"/>
                  </a:cubicBezTo>
                  <a:cubicBezTo>
                    <a:pt x="17" y="114"/>
                    <a:pt x="29" y="127"/>
                    <a:pt x="44" y="127"/>
                  </a:cubicBezTo>
                  <a:close/>
                  <a:moveTo>
                    <a:pt x="38" y="141"/>
                  </a:moveTo>
                  <a:cubicBezTo>
                    <a:pt x="44" y="141"/>
                    <a:pt x="50" y="139"/>
                    <a:pt x="51" y="137"/>
                  </a:cubicBezTo>
                  <a:cubicBezTo>
                    <a:pt x="51" y="134"/>
                    <a:pt x="47" y="132"/>
                    <a:pt x="41" y="132"/>
                  </a:cubicBezTo>
                  <a:cubicBezTo>
                    <a:pt x="35" y="132"/>
                    <a:pt x="29" y="134"/>
                    <a:pt x="29" y="137"/>
                  </a:cubicBezTo>
                  <a:cubicBezTo>
                    <a:pt x="28" y="139"/>
                    <a:pt x="32" y="141"/>
                    <a:pt x="38" y="141"/>
                  </a:cubicBezTo>
                  <a:close/>
                  <a:moveTo>
                    <a:pt x="51" y="153"/>
                  </a:moveTo>
                  <a:cubicBezTo>
                    <a:pt x="57" y="153"/>
                    <a:pt x="62" y="151"/>
                    <a:pt x="63" y="149"/>
                  </a:cubicBezTo>
                  <a:cubicBezTo>
                    <a:pt x="63" y="146"/>
                    <a:pt x="59" y="144"/>
                    <a:pt x="53" y="144"/>
                  </a:cubicBezTo>
                  <a:cubicBezTo>
                    <a:pt x="46" y="144"/>
                    <a:pt x="41" y="146"/>
                    <a:pt x="40" y="149"/>
                  </a:cubicBezTo>
                  <a:cubicBezTo>
                    <a:pt x="40" y="151"/>
                    <a:pt x="44" y="153"/>
                    <a:pt x="51" y="153"/>
                  </a:cubicBezTo>
                  <a:close/>
                  <a:moveTo>
                    <a:pt x="207" y="163"/>
                  </a:moveTo>
                  <a:cubicBezTo>
                    <a:pt x="207" y="161"/>
                    <a:pt x="202" y="159"/>
                    <a:pt x="196" y="159"/>
                  </a:cubicBezTo>
                  <a:cubicBezTo>
                    <a:pt x="66" y="159"/>
                    <a:pt x="66" y="159"/>
                    <a:pt x="66" y="159"/>
                  </a:cubicBezTo>
                  <a:cubicBezTo>
                    <a:pt x="61" y="159"/>
                    <a:pt x="55" y="161"/>
                    <a:pt x="55" y="163"/>
                  </a:cubicBezTo>
                  <a:cubicBezTo>
                    <a:pt x="54" y="165"/>
                    <a:pt x="59" y="167"/>
                    <a:pt x="65" y="167"/>
                  </a:cubicBezTo>
                  <a:cubicBezTo>
                    <a:pt x="197" y="167"/>
                    <a:pt x="197" y="167"/>
                    <a:pt x="197" y="167"/>
                  </a:cubicBezTo>
                  <a:cubicBezTo>
                    <a:pt x="203" y="167"/>
                    <a:pt x="208" y="165"/>
                    <a:pt x="207" y="163"/>
                  </a:cubicBezTo>
                  <a:close/>
                  <a:moveTo>
                    <a:pt x="221" y="149"/>
                  </a:moveTo>
                  <a:cubicBezTo>
                    <a:pt x="220" y="146"/>
                    <a:pt x="215" y="144"/>
                    <a:pt x="209" y="144"/>
                  </a:cubicBezTo>
                  <a:cubicBezTo>
                    <a:pt x="202" y="144"/>
                    <a:pt x="198" y="146"/>
                    <a:pt x="198" y="149"/>
                  </a:cubicBezTo>
                  <a:cubicBezTo>
                    <a:pt x="199" y="151"/>
                    <a:pt x="204" y="153"/>
                    <a:pt x="211" y="153"/>
                  </a:cubicBezTo>
                  <a:cubicBezTo>
                    <a:pt x="217" y="153"/>
                    <a:pt x="222" y="151"/>
                    <a:pt x="221" y="149"/>
                  </a:cubicBezTo>
                  <a:close/>
                  <a:moveTo>
                    <a:pt x="234" y="137"/>
                  </a:moveTo>
                  <a:cubicBezTo>
                    <a:pt x="233" y="134"/>
                    <a:pt x="227" y="132"/>
                    <a:pt x="221" y="132"/>
                  </a:cubicBezTo>
                  <a:cubicBezTo>
                    <a:pt x="215" y="132"/>
                    <a:pt x="211" y="134"/>
                    <a:pt x="212" y="137"/>
                  </a:cubicBezTo>
                  <a:cubicBezTo>
                    <a:pt x="212" y="139"/>
                    <a:pt x="218" y="141"/>
                    <a:pt x="224" y="141"/>
                  </a:cubicBezTo>
                  <a:cubicBezTo>
                    <a:pt x="230" y="141"/>
                    <a:pt x="234" y="139"/>
                    <a:pt x="234" y="1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8937321" y="3846517"/>
            <a:ext cx="1294661" cy="1294660"/>
            <a:chOff x="8328938" y="3507721"/>
            <a:chExt cx="1294661" cy="1294660"/>
          </a:xfrm>
        </p:grpSpPr>
        <p:sp>
          <p:nvSpPr>
            <p:cNvPr id="16" name="椭圆 3"/>
            <p:cNvSpPr/>
            <p:nvPr/>
          </p:nvSpPr>
          <p:spPr>
            <a:xfrm>
              <a:off x="8328938" y="3507721"/>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8"/>
            <p:cNvSpPr>
              <a:spLocks noEditPoints="1"/>
            </p:cNvSpPr>
            <p:nvPr/>
          </p:nvSpPr>
          <p:spPr bwMode="auto">
            <a:xfrm>
              <a:off x="8538912" y="3718489"/>
              <a:ext cx="874713" cy="873125"/>
            </a:xfrm>
            <a:custGeom>
              <a:avLst/>
              <a:gdLst>
                <a:gd name="T0" fmla="*/ 0 w 233"/>
                <a:gd name="T1" fmla="*/ 117 h 233"/>
                <a:gd name="T2" fmla="*/ 233 w 233"/>
                <a:gd name="T3" fmla="*/ 117 h 233"/>
                <a:gd name="T4" fmla="*/ 25 w 233"/>
                <a:gd name="T5" fmla="*/ 107 h 233"/>
                <a:gd name="T6" fmla="*/ 41 w 233"/>
                <a:gd name="T7" fmla="*/ 51 h 233"/>
                <a:gd name="T8" fmla="*/ 51 w 233"/>
                <a:gd name="T9" fmla="*/ 61 h 233"/>
                <a:gd name="T10" fmla="*/ 43 w 233"/>
                <a:gd name="T11" fmla="*/ 94 h 233"/>
                <a:gd name="T12" fmla="*/ 33 w 233"/>
                <a:gd name="T13" fmla="*/ 103 h 233"/>
                <a:gd name="T14" fmla="*/ 43 w 233"/>
                <a:gd name="T15" fmla="*/ 123 h 233"/>
                <a:gd name="T16" fmla="*/ 74 w 233"/>
                <a:gd name="T17" fmla="*/ 162 h 233"/>
                <a:gd name="T18" fmla="*/ 51 w 233"/>
                <a:gd name="T19" fmla="*/ 193 h 233"/>
                <a:gd name="T20" fmla="*/ 47 w 233"/>
                <a:gd name="T21" fmla="*/ 148 h 233"/>
                <a:gd name="T22" fmla="*/ 52 w 233"/>
                <a:gd name="T23" fmla="*/ 120 h 233"/>
                <a:gd name="T24" fmla="*/ 74 w 233"/>
                <a:gd name="T25" fmla="*/ 162 h 233"/>
                <a:gd name="T26" fmla="*/ 68 w 233"/>
                <a:gd name="T27" fmla="*/ 58 h 233"/>
                <a:gd name="T28" fmla="*/ 66 w 233"/>
                <a:gd name="T29" fmla="*/ 31 h 233"/>
                <a:gd name="T30" fmla="*/ 84 w 233"/>
                <a:gd name="T31" fmla="*/ 49 h 233"/>
                <a:gd name="T32" fmla="*/ 164 w 233"/>
                <a:gd name="T33" fmla="*/ 110 h 233"/>
                <a:gd name="T34" fmla="*/ 158 w 233"/>
                <a:gd name="T35" fmla="*/ 115 h 233"/>
                <a:gd name="T36" fmla="*/ 147 w 233"/>
                <a:gd name="T37" fmla="*/ 101 h 233"/>
                <a:gd name="T38" fmla="*/ 139 w 233"/>
                <a:gd name="T39" fmla="*/ 114 h 233"/>
                <a:gd name="T40" fmla="*/ 135 w 233"/>
                <a:gd name="T41" fmla="*/ 118 h 233"/>
                <a:gd name="T42" fmla="*/ 123 w 233"/>
                <a:gd name="T43" fmla="*/ 178 h 233"/>
                <a:gd name="T44" fmla="*/ 110 w 233"/>
                <a:gd name="T45" fmla="*/ 128 h 233"/>
                <a:gd name="T46" fmla="*/ 94 w 233"/>
                <a:gd name="T47" fmla="*/ 107 h 233"/>
                <a:gd name="T48" fmla="*/ 123 w 233"/>
                <a:gd name="T49" fmla="*/ 92 h 233"/>
                <a:gd name="T50" fmla="*/ 111 w 233"/>
                <a:gd name="T51" fmla="*/ 78 h 233"/>
                <a:gd name="T52" fmla="*/ 99 w 233"/>
                <a:gd name="T53" fmla="*/ 80 h 233"/>
                <a:gd name="T54" fmla="*/ 124 w 233"/>
                <a:gd name="T55" fmla="*/ 60 h 233"/>
                <a:gd name="T56" fmla="*/ 126 w 233"/>
                <a:gd name="T57" fmla="*/ 44 h 233"/>
                <a:gd name="T58" fmla="*/ 177 w 233"/>
                <a:gd name="T59" fmla="*/ 37 h 233"/>
                <a:gd name="T60" fmla="*/ 198 w 233"/>
                <a:gd name="T61" fmla="*/ 83 h 233"/>
                <a:gd name="T62" fmla="*/ 192 w 233"/>
                <a:gd name="T63" fmla="*/ 98 h 233"/>
                <a:gd name="T64" fmla="*/ 184 w 233"/>
                <a:gd name="T65" fmla="*/ 118 h 233"/>
                <a:gd name="T66" fmla="*/ 172 w 233"/>
                <a:gd name="T67" fmla="*/ 108 h 233"/>
                <a:gd name="T68" fmla="*/ 193 w 233"/>
                <a:gd name="T69" fmla="*/ 128 h 233"/>
                <a:gd name="T70" fmla="*/ 184 w 233"/>
                <a:gd name="T71" fmla="*/ 138 h 233"/>
                <a:gd name="T72" fmla="*/ 198 w 233"/>
                <a:gd name="T73" fmla="*/ 175 h 233"/>
                <a:gd name="T74" fmla="*/ 186 w 233"/>
                <a:gd name="T75" fmla="*/ 177 h 233"/>
                <a:gd name="T76" fmla="*/ 199 w 233"/>
                <a:gd name="T77" fmla="*/ 149 h 233"/>
                <a:gd name="T78" fmla="*/ 208 w 233"/>
                <a:gd name="T79" fmla="*/ 151 h 233"/>
                <a:gd name="T80" fmla="*/ 198 w 233"/>
                <a:gd name="T81" fmla="*/ 175 h 233"/>
                <a:gd name="T82" fmla="*/ 200 w 233"/>
                <a:gd name="T83" fmla="*/ 133 h 233"/>
                <a:gd name="T84" fmla="*/ 210 w 233"/>
                <a:gd name="T85" fmla="*/ 14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25" y="107"/>
                  </a:moveTo>
                  <a:cubicBezTo>
                    <a:pt x="19" y="92"/>
                    <a:pt x="19" y="92"/>
                    <a:pt x="19" y="92"/>
                  </a:cubicBezTo>
                  <a:cubicBezTo>
                    <a:pt x="23" y="76"/>
                    <a:pt x="31" y="62"/>
                    <a:pt x="41" y="51"/>
                  </a:cubicBezTo>
                  <a:cubicBezTo>
                    <a:pt x="44" y="68"/>
                    <a:pt x="44" y="68"/>
                    <a:pt x="44" y="68"/>
                  </a:cubicBezTo>
                  <a:cubicBezTo>
                    <a:pt x="51" y="61"/>
                    <a:pt x="51" y="61"/>
                    <a:pt x="51" y="61"/>
                  </a:cubicBezTo>
                  <a:cubicBezTo>
                    <a:pt x="64" y="68"/>
                    <a:pt x="64" y="68"/>
                    <a:pt x="64" y="68"/>
                  </a:cubicBezTo>
                  <a:cubicBezTo>
                    <a:pt x="43" y="94"/>
                    <a:pt x="43" y="94"/>
                    <a:pt x="43" y="94"/>
                  </a:cubicBezTo>
                  <a:cubicBezTo>
                    <a:pt x="33" y="94"/>
                    <a:pt x="33" y="94"/>
                    <a:pt x="33" y="94"/>
                  </a:cubicBezTo>
                  <a:cubicBezTo>
                    <a:pt x="33" y="103"/>
                    <a:pt x="33" y="103"/>
                    <a:pt x="33" y="103"/>
                  </a:cubicBezTo>
                  <a:cubicBezTo>
                    <a:pt x="43" y="113"/>
                    <a:pt x="43" y="113"/>
                    <a:pt x="43" y="113"/>
                  </a:cubicBezTo>
                  <a:cubicBezTo>
                    <a:pt x="43" y="123"/>
                    <a:pt x="43" y="123"/>
                    <a:pt x="43" y="123"/>
                  </a:cubicBezTo>
                  <a:lnTo>
                    <a:pt x="25" y="107"/>
                  </a:lnTo>
                  <a:close/>
                  <a:moveTo>
                    <a:pt x="74" y="162"/>
                  </a:moveTo>
                  <a:cubicBezTo>
                    <a:pt x="57" y="198"/>
                    <a:pt x="57" y="198"/>
                    <a:pt x="57" y="198"/>
                  </a:cubicBezTo>
                  <a:cubicBezTo>
                    <a:pt x="55" y="196"/>
                    <a:pt x="53" y="194"/>
                    <a:pt x="51" y="193"/>
                  </a:cubicBezTo>
                  <a:cubicBezTo>
                    <a:pt x="52" y="159"/>
                    <a:pt x="52" y="159"/>
                    <a:pt x="52" y="159"/>
                  </a:cubicBezTo>
                  <a:cubicBezTo>
                    <a:pt x="47" y="148"/>
                    <a:pt x="47" y="148"/>
                    <a:pt x="47" y="148"/>
                  </a:cubicBezTo>
                  <a:cubicBezTo>
                    <a:pt x="47" y="126"/>
                    <a:pt x="47" y="126"/>
                    <a:pt x="47" y="126"/>
                  </a:cubicBezTo>
                  <a:cubicBezTo>
                    <a:pt x="52" y="120"/>
                    <a:pt x="52" y="120"/>
                    <a:pt x="52" y="120"/>
                  </a:cubicBezTo>
                  <a:cubicBezTo>
                    <a:pt x="78" y="138"/>
                    <a:pt x="78" y="138"/>
                    <a:pt x="78" y="138"/>
                  </a:cubicBezTo>
                  <a:lnTo>
                    <a:pt x="74" y="162"/>
                  </a:lnTo>
                  <a:close/>
                  <a:moveTo>
                    <a:pt x="84" y="49"/>
                  </a:moveTo>
                  <a:cubicBezTo>
                    <a:pt x="68" y="58"/>
                    <a:pt x="68" y="58"/>
                    <a:pt x="68" y="58"/>
                  </a:cubicBezTo>
                  <a:cubicBezTo>
                    <a:pt x="59" y="36"/>
                    <a:pt x="59" y="36"/>
                    <a:pt x="59" y="36"/>
                  </a:cubicBezTo>
                  <a:cubicBezTo>
                    <a:pt x="66" y="31"/>
                    <a:pt x="66" y="31"/>
                    <a:pt x="66" y="31"/>
                  </a:cubicBezTo>
                  <a:cubicBezTo>
                    <a:pt x="89" y="33"/>
                    <a:pt x="89" y="33"/>
                    <a:pt x="89" y="33"/>
                  </a:cubicBezTo>
                  <a:lnTo>
                    <a:pt x="84" y="49"/>
                  </a:lnTo>
                  <a:close/>
                  <a:moveTo>
                    <a:pt x="172" y="108"/>
                  </a:moveTo>
                  <a:cubicBezTo>
                    <a:pt x="164" y="110"/>
                    <a:pt x="164" y="110"/>
                    <a:pt x="164" y="110"/>
                  </a:cubicBezTo>
                  <a:cubicBezTo>
                    <a:pt x="161" y="120"/>
                    <a:pt x="161" y="120"/>
                    <a:pt x="161" y="120"/>
                  </a:cubicBezTo>
                  <a:cubicBezTo>
                    <a:pt x="158" y="115"/>
                    <a:pt x="158" y="115"/>
                    <a:pt x="158" y="115"/>
                  </a:cubicBezTo>
                  <a:cubicBezTo>
                    <a:pt x="153" y="104"/>
                    <a:pt x="153" y="104"/>
                    <a:pt x="153" y="104"/>
                  </a:cubicBezTo>
                  <a:cubicBezTo>
                    <a:pt x="147" y="101"/>
                    <a:pt x="147" y="101"/>
                    <a:pt x="147" y="101"/>
                  </a:cubicBezTo>
                  <a:cubicBezTo>
                    <a:pt x="145" y="110"/>
                    <a:pt x="145" y="110"/>
                    <a:pt x="145" y="110"/>
                  </a:cubicBezTo>
                  <a:cubicBezTo>
                    <a:pt x="139" y="114"/>
                    <a:pt x="139" y="114"/>
                    <a:pt x="139" y="114"/>
                  </a:cubicBezTo>
                  <a:cubicBezTo>
                    <a:pt x="126" y="99"/>
                    <a:pt x="126" y="99"/>
                    <a:pt x="126" y="99"/>
                  </a:cubicBezTo>
                  <a:cubicBezTo>
                    <a:pt x="135" y="118"/>
                    <a:pt x="135" y="118"/>
                    <a:pt x="135" y="118"/>
                  </a:cubicBezTo>
                  <a:cubicBezTo>
                    <a:pt x="131" y="144"/>
                    <a:pt x="131" y="144"/>
                    <a:pt x="131" y="144"/>
                  </a:cubicBezTo>
                  <a:cubicBezTo>
                    <a:pt x="123" y="178"/>
                    <a:pt x="123" y="178"/>
                    <a:pt x="123" y="178"/>
                  </a:cubicBezTo>
                  <a:cubicBezTo>
                    <a:pt x="116" y="174"/>
                    <a:pt x="116" y="174"/>
                    <a:pt x="116" y="174"/>
                  </a:cubicBezTo>
                  <a:cubicBezTo>
                    <a:pt x="110" y="128"/>
                    <a:pt x="110" y="128"/>
                    <a:pt x="110" y="128"/>
                  </a:cubicBezTo>
                  <a:cubicBezTo>
                    <a:pt x="97" y="128"/>
                    <a:pt x="97" y="128"/>
                    <a:pt x="97" y="128"/>
                  </a:cubicBezTo>
                  <a:cubicBezTo>
                    <a:pt x="94" y="107"/>
                    <a:pt x="94" y="107"/>
                    <a:pt x="94" y="107"/>
                  </a:cubicBezTo>
                  <a:cubicBezTo>
                    <a:pt x="103" y="91"/>
                    <a:pt x="103" y="91"/>
                    <a:pt x="103" y="91"/>
                  </a:cubicBezTo>
                  <a:cubicBezTo>
                    <a:pt x="123" y="92"/>
                    <a:pt x="123" y="92"/>
                    <a:pt x="123" y="92"/>
                  </a:cubicBezTo>
                  <a:cubicBezTo>
                    <a:pt x="122" y="86"/>
                    <a:pt x="122" y="86"/>
                    <a:pt x="122" y="86"/>
                  </a:cubicBezTo>
                  <a:cubicBezTo>
                    <a:pt x="111" y="78"/>
                    <a:pt x="111" y="78"/>
                    <a:pt x="111" y="78"/>
                  </a:cubicBezTo>
                  <a:cubicBezTo>
                    <a:pt x="101" y="86"/>
                    <a:pt x="101" y="86"/>
                    <a:pt x="101" y="86"/>
                  </a:cubicBezTo>
                  <a:cubicBezTo>
                    <a:pt x="99" y="80"/>
                    <a:pt x="99" y="80"/>
                    <a:pt x="99" y="80"/>
                  </a:cubicBezTo>
                  <a:cubicBezTo>
                    <a:pt x="106" y="69"/>
                    <a:pt x="106" y="69"/>
                    <a:pt x="106" y="69"/>
                  </a:cubicBezTo>
                  <a:cubicBezTo>
                    <a:pt x="124" y="60"/>
                    <a:pt x="124" y="60"/>
                    <a:pt x="124" y="60"/>
                  </a:cubicBezTo>
                  <a:cubicBezTo>
                    <a:pt x="112" y="50"/>
                    <a:pt x="112" y="50"/>
                    <a:pt x="112" y="50"/>
                  </a:cubicBezTo>
                  <a:cubicBezTo>
                    <a:pt x="126" y="44"/>
                    <a:pt x="126" y="44"/>
                    <a:pt x="126" y="44"/>
                  </a:cubicBezTo>
                  <a:cubicBezTo>
                    <a:pt x="139" y="48"/>
                    <a:pt x="139" y="48"/>
                    <a:pt x="139" y="48"/>
                  </a:cubicBezTo>
                  <a:cubicBezTo>
                    <a:pt x="177" y="37"/>
                    <a:pt x="177" y="37"/>
                    <a:pt x="177" y="37"/>
                  </a:cubicBezTo>
                  <a:cubicBezTo>
                    <a:pt x="188" y="45"/>
                    <a:pt x="198" y="56"/>
                    <a:pt x="205" y="69"/>
                  </a:cubicBezTo>
                  <a:cubicBezTo>
                    <a:pt x="198" y="83"/>
                    <a:pt x="198" y="83"/>
                    <a:pt x="198" y="83"/>
                  </a:cubicBezTo>
                  <a:cubicBezTo>
                    <a:pt x="190" y="83"/>
                    <a:pt x="190" y="83"/>
                    <a:pt x="190" y="83"/>
                  </a:cubicBezTo>
                  <a:cubicBezTo>
                    <a:pt x="192" y="98"/>
                    <a:pt x="192" y="98"/>
                    <a:pt x="192" y="98"/>
                  </a:cubicBezTo>
                  <a:cubicBezTo>
                    <a:pt x="184" y="105"/>
                    <a:pt x="184" y="105"/>
                    <a:pt x="184" y="105"/>
                  </a:cubicBezTo>
                  <a:cubicBezTo>
                    <a:pt x="184" y="118"/>
                    <a:pt x="184" y="118"/>
                    <a:pt x="184" y="118"/>
                  </a:cubicBezTo>
                  <a:cubicBezTo>
                    <a:pt x="180" y="121"/>
                    <a:pt x="180" y="121"/>
                    <a:pt x="180" y="121"/>
                  </a:cubicBezTo>
                  <a:lnTo>
                    <a:pt x="172" y="108"/>
                  </a:lnTo>
                  <a:close/>
                  <a:moveTo>
                    <a:pt x="190" y="123"/>
                  </a:moveTo>
                  <a:cubicBezTo>
                    <a:pt x="193" y="128"/>
                    <a:pt x="193" y="128"/>
                    <a:pt x="193" y="128"/>
                  </a:cubicBezTo>
                  <a:cubicBezTo>
                    <a:pt x="189" y="139"/>
                    <a:pt x="189" y="139"/>
                    <a:pt x="189" y="139"/>
                  </a:cubicBezTo>
                  <a:cubicBezTo>
                    <a:pt x="184" y="138"/>
                    <a:pt x="184" y="138"/>
                    <a:pt x="184" y="138"/>
                  </a:cubicBezTo>
                  <a:lnTo>
                    <a:pt x="190" y="123"/>
                  </a:lnTo>
                  <a:close/>
                  <a:moveTo>
                    <a:pt x="198" y="175"/>
                  </a:moveTo>
                  <a:cubicBezTo>
                    <a:pt x="198" y="175"/>
                    <a:pt x="198" y="175"/>
                    <a:pt x="198" y="175"/>
                  </a:cubicBezTo>
                  <a:cubicBezTo>
                    <a:pt x="186" y="177"/>
                    <a:pt x="186" y="177"/>
                    <a:pt x="186" y="177"/>
                  </a:cubicBezTo>
                  <a:cubicBezTo>
                    <a:pt x="186" y="163"/>
                    <a:pt x="186" y="163"/>
                    <a:pt x="186" y="163"/>
                  </a:cubicBezTo>
                  <a:cubicBezTo>
                    <a:pt x="199" y="149"/>
                    <a:pt x="199" y="149"/>
                    <a:pt x="199" y="149"/>
                  </a:cubicBezTo>
                  <a:cubicBezTo>
                    <a:pt x="203" y="152"/>
                    <a:pt x="203" y="152"/>
                    <a:pt x="203" y="152"/>
                  </a:cubicBezTo>
                  <a:cubicBezTo>
                    <a:pt x="208" y="151"/>
                    <a:pt x="208" y="151"/>
                    <a:pt x="208" y="151"/>
                  </a:cubicBezTo>
                  <a:cubicBezTo>
                    <a:pt x="209" y="155"/>
                    <a:pt x="209" y="155"/>
                    <a:pt x="209" y="155"/>
                  </a:cubicBezTo>
                  <a:cubicBezTo>
                    <a:pt x="207" y="162"/>
                    <a:pt x="203" y="169"/>
                    <a:pt x="198" y="175"/>
                  </a:cubicBezTo>
                  <a:close/>
                  <a:moveTo>
                    <a:pt x="200" y="139"/>
                  </a:moveTo>
                  <a:cubicBezTo>
                    <a:pt x="200" y="133"/>
                    <a:pt x="200" y="133"/>
                    <a:pt x="200" y="133"/>
                  </a:cubicBezTo>
                  <a:cubicBezTo>
                    <a:pt x="211" y="141"/>
                    <a:pt x="211" y="141"/>
                    <a:pt x="211" y="141"/>
                  </a:cubicBezTo>
                  <a:cubicBezTo>
                    <a:pt x="210" y="145"/>
                    <a:pt x="210" y="145"/>
                    <a:pt x="210" y="145"/>
                  </a:cubicBezTo>
                  <a:lnTo>
                    <a:pt x="200" y="1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9" name="TextBox 18"/>
          <p:cNvSpPr txBox="1"/>
          <p:nvPr/>
        </p:nvSpPr>
        <p:spPr>
          <a:xfrm>
            <a:off x="981051" y="1985828"/>
            <a:ext cx="2246762" cy="507831"/>
          </a:xfrm>
          <a:prstGeom prst="rect">
            <a:avLst/>
          </a:prstGeom>
          <a:noFill/>
        </p:spPr>
        <p:txBody>
          <a:bodyPr wrap="square" rtlCol="0">
            <a:spAutoFit/>
          </a:bodyPr>
          <a:lstStyle/>
          <a:p>
            <a:pPr lvl="0">
              <a:lnSpc>
                <a:spcPct val="150000"/>
              </a:lnSpc>
            </a:pPr>
            <a:r>
              <a:rPr lang="zh-CN" altLang="en-US">
                <a:solidFill>
                  <a:prstClr val="black">
                    <a:lumMod val="75000"/>
                    <a:lumOff val="25000"/>
                  </a:prst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0" name="TextBox 19"/>
          <p:cNvSpPr txBox="1"/>
          <p:nvPr/>
        </p:nvSpPr>
        <p:spPr>
          <a:xfrm>
            <a:off x="985788" y="2380971"/>
            <a:ext cx="2660603" cy="549061"/>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971083" y="1588091"/>
            <a:ext cx="2246762" cy="458908"/>
          </a:xfrm>
          <a:prstGeom prst="rect">
            <a:avLst/>
          </a:prstGeom>
          <a:noFill/>
        </p:spPr>
        <p:txBody>
          <a:bodyPr wrap="square" rtlCol="0">
            <a:spAutoFit/>
          </a:bodyPr>
          <a:lstStyle/>
          <a:p>
            <a:pPr lvl="0">
              <a:lnSpc>
                <a:spcPct val="150000"/>
              </a:lnSpc>
            </a:pPr>
            <a:r>
              <a:rPr lang="zh-CN" altLang="en-US">
                <a:solidFill>
                  <a:prstClr val="black">
                    <a:lumMod val="75000"/>
                    <a:lumOff val="25000"/>
                  </a:prst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2" name="TextBox 21"/>
          <p:cNvSpPr txBox="1"/>
          <p:nvPr/>
        </p:nvSpPr>
        <p:spPr>
          <a:xfrm>
            <a:off x="4974233" y="1974495"/>
            <a:ext cx="2665411" cy="549061"/>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584242" y="1722870"/>
            <a:ext cx="2246762" cy="458908"/>
          </a:xfrm>
          <a:prstGeom prst="rect">
            <a:avLst/>
          </a:prstGeom>
          <a:noFill/>
        </p:spPr>
        <p:txBody>
          <a:bodyPr wrap="square" rtlCol="0">
            <a:spAutoFit/>
          </a:bodyPr>
          <a:lstStyle/>
          <a:p>
            <a:pPr lvl="0">
              <a:lnSpc>
                <a:spcPct val="150000"/>
              </a:lnSpc>
            </a:pPr>
            <a:r>
              <a:rPr lang="zh-CN" altLang="en-US">
                <a:solidFill>
                  <a:prstClr val="black">
                    <a:lumMod val="75000"/>
                    <a:lumOff val="25000"/>
                  </a:prst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4" name="TextBox 23"/>
          <p:cNvSpPr txBox="1"/>
          <p:nvPr/>
        </p:nvSpPr>
        <p:spPr>
          <a:xfrm>
            <a:off x="8587392" y="2125310"/>
            <a:ext cx="2106973" cy="812530"/>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027109" y="4908563"/>
            <a:ext cx="2246762" cy="458908"/>
          </a:xfrm>
          <a:prstGeom prst="rect">
            <a:avLst/>
          </a:prstGeom>
          <a:noFill/>
        </p:spPr>
        <p:txBody>
          <a:bodyPr wrap="square" rtlCol="0">
            <a:spAutoFit/>
          </a:bodyPr>
          <a:lstStyle/>
          <a:p>
            <a:pPr lvl="0">
              <a:lnSpc>
                <a:spcPct val="150000"/>
              </a:lnSpc>
            </a:pPr>
            <a:r>
              <a:rPr lang="zh-CN" altLang="en-US">
                <a:solidFill>
                  <a:prstClr val="black">
                    <a:lumMod val="75000"/>
                    <a:lumOff val="25000"/>
                  </a:prst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6" name="TextBox 25"/>
          <p:cNvSpPr txBox="1"/>
          <p:nvPr/>
        </p:nvSpPr>
        <p:spPr>
          <a:xfrm>
            <a:off x="3030259" y="5295435"/>
            <a:ext cx="2590473" cy="549061"/>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009661" y="5003047"/>
            <a:ext cx="2246762" cy="458908"/>
          </a:xfrm>
          <a:prstGeom prst="rect">
            <a:avLst/>
          </a:prstGeom>
          <a:noFill/>
        </p:spPr>
        <p:txBody>
          <a:bodyPr wrap="square" rtlCol="0">
            <a:spAutoFit/>
          </a:bodyPr>
          <a:lstStyle/>
          <a:p>
            <a:pPr lvl="0">
              <a:lnSpc>
                <a:spcPct val="150000"/>
              </a:lnSpc>
            </a:pPr>
            <a:r>
              <a:rPr lang="zh-CN" altLang="en-US">
                <a:solidFill>
                  <a:prstClr val="black">
                    <a:lumMod val="75000"/>
                    <a:lumOff val="25000"/>
                  </a:prst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28" name="TextBox 27"/>
          <p:cNvSpPr txBox="1"/>
          <p:nvPr/>
        </p:nvSpPr>
        <p:spPr>
          <a:xfrm>
            <a:off x="7012811" y="5400219"/>
            <a:ext cx="2531644" cy="549061"/>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
                                        </p:tgtEl>
                                        <p:attrNameLst>
                                          <p:attrName>style.visibility</p:attrName>
                                        </p:attrNameLst>
                                      </p:cBhvr>
                                      <p:to>
                                        <p:strVal val="visible"/>
                                      </p:to>
                                    </p:set>
                                    <p:animEffect transition="in" filter="wipe(left)">
                                      <p:cBhvr>
                                        <p:cTn id="7" dur="500"/>
                                        <p:tgtEl>
                                          <p:spTgt spid="409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360"/>
                                          </p:val>
                                        </p:tav>
                                        <p:tav tm="100000">
                                          <p:val>
                                            <p:fltVal val="0"/>
                                          </p:val>
                                        </p:tav>
                                      </p:tavLst>
                                    </p:anim>
                                    <p:animEffect transition="in" filter="fade">
                                      <p:cBhvr>
                                        <p:cTn id="20" dur="500"/>
                                        <p:tgtEl>
                                          <p:spTgt spid="9"/>
                                        </p:tgtEl>
                                      </p:cBhvr>
                                    </p:animEffect>
                                  </p:childTnLst>
                                </p:cTn>
                              </p:par>
                              <p:par>
                                <p:cTn id="21" presetID="49" presetClass="entr" presetSubtype="0" decel="100000" fill="hold" nodeType="withEffect">
                                  <p:stCondLst>
                                    <p:cond delay="2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par>
                                <p:cTn id="27" presetID="49" presetClass="entr" presetSubtype="0" decel="100000" fill="hold" nodeType="withEffect">
                                  <p:stCondLst>
                                    <p:cond delay="1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360"/>
                                          </p:val>
                                        </p:tav>
                                        <p:tav tm="100000">
                                          <p:val>
                                            <p:fltVal val="0"/>
                                          </p:val>
                                        </p:tav>
                                      </p:tavLst>
                                    </p:anim>
                                    <p:animEffect transition="in" filter="fade">
                                      <p:cBhvr>
                                        <p:cTn id="32" dur="500"/>
                                        <p:tgtEl>
                                          <p:spTgt spid="15"/>
                                        </p:tgtEl>
                                      </p:cBhvr>
                                    </p:animEffect>
                                  </p:childTnLst>
                                </p:cTn>
                              </p:par>
                              <p:par>
                                <p:cTn id="33" presetID="49" presetClass="entr" presetSubtype="0" decel="100000" fill="hold" nodeType="withEffect">
                                  <p:stCondLst>
                                    <p:cond delay="3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 grpId="0" animBg="1"/>
      <p:bldP spid="19" grpId="0"/>
      <p:bldP spid="20" grpId="0"/>
      <p:bldP spid="21" grpId="0"/>
      <p:bldP spid="22" grpId="0"/>
      <p:bldP spid="23"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p:cNvGraphicFramePr/>
          <p:nvPr/>
        </p:nvGraphicFramePr>
        <p:xfrm>
          <a:off x="4071844" y="1844824"/>
          <a:ext cx="3837626" cy="3829736"/>
        </p:xfrm>
        <a:graphic>
          <a:graphicData uri="http://schemas.openxmlformats.org/drawingml/2006/chart">
            <c:chart xmlns:c="http://schemas.openxmlformats.org/drawingml/2006/chart" xmlns:r="http://schemas.openxmlformats.org/officeDocument/2006/relationships" r:id="rId3"/>
          </a:graphicData>
        </a:graphic>
      </p:graphicFrame>
      <p:sp>
        <p:nvSpPr>
          <p:cNvPr id="24" name="椭圆 23"/>
          <p:cNvSpPr/>
          <p:nvPr/>
        </p:nvSpPr>
        <p:spPr>
          <a:xfrm>
            <a:off x="4998168" y="2767331"/>
            <a:ext cx="1984979" cy="1984721"/>
          </a:xfrm>
          <a:prstGeom prst="ellipse">
            <a:avLst/>
          </a:prstGeom>
          <a:noFill/>
          <a:ln>
            <a:solidFill>
              <a:srgbClr val="D7000F"/>
            </a:solidFill>
          </a:ln>
        </p:spPr>
        <p:style>
          <a:lnRef idx="2">
            <a:schemeClr val="accent1">
              <a:shade val="50000"/>
            </a:schemeClr>
          </a:lnRef>
          <a:fillRef idx="1">
            <a:schemeClr val="accent1"/>
          </a:fillRef>
          <a:effectRef idx="0">
            <a:schemeClr val="accent1"/>
          </a:effectRef>
          <a:fontRef idx="minor">
            <a:schemeClr val="lt1"/>
          </a:fontRef>
        </p:style>
        <p:txBody>
          <a:bodyPr lIns="83993" tIns="41997" rIns="83993" bIns="41997" rtlCol="0" anchor="ctr"/>
          <a:lstStyle/>
          <a:p>
            <a:pPr algn="ctr"/>
            <a:r>
              <a:rPr lang="zh-CN" altLang="en-US" sz="22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1139802" y="2184408"/>
            <a:ext cx="936055" cy="854256"/>
          </a:xfrm>
          <a:prstGeom prst="rect">
            <a:avLst/>
          </a:prstGeom>
          <a:noFill/>
        </p:spPr>
        <p:txBody>
          <a:bodyPr wrap="none" lIns="83993" tIns="41997" rIns="83993" bIns="41997" rtlCol="0">
            <a:spAutoFit/>
          </a:bodyPr>
          <a:lstStyle/>
          <a:p>
            <a:r>
              <a:rPr lang="en-US" altLang="zh-CN" sz="5000" spc="-150" smtClean="0">
                <a:solidFill>
                  <a:srgbClr val="D7000F"/>
                </a:solidFill>
                <a:latin typeface="Bebas" pitchFamily="2" charset="0"/>
              </a:rPr>
              <a:t>12</a:t>
            </a:r>
            <a:r>
              <a:rPr lang="en-US" altLang="zh-CN" sz="2800" spc="-150" smtClean="0">
                <a:solidFill>
                  <a:srgbClr val="D7000F"/>
                </a:solidFill>
                <a:latin typeface="Bebas" pitchFamily="2" charset="0"/>
              </a:rPr>
              <a:t>%</a:t>
            </a:r>
            <a:endParaRPr lang="zh-CN" altLang="en-US" sz="2800" spc="-150">
              <a:solidFill>
                <a:srgbClr val="D7000F"/>
              </a:solidFill>
              <a:latin typeface="Bebas" pitchFamily="2" charset="0"/>
            </a:endParaRPr>
          </a:p>
        </p:txBody>
      </p:sp>
      <p:sp>
        <p:nvSpPr>
          <p:cNvPr id="26" name="TextBox 25"/>
          <p:cNvSpPr txBox="1"/>
          <p:nvPr/>
        </p:nvSpPr>
        <p:spPr>
          <a:xfrm>
            <a:off x="7692530" y="2184408"/>
            <a:ext cx="1065385" cy="854256"/>
          </a:xfrm>
          <a:prstGeom prst="rect">
            <a:avLst/>
          </a:prstGeom>
          <a:noFill/>
        </p:spPr>
        <p:txBody>
          <a:bodyPr wrap="none" lIns="83993" tIns="41997" rIns="83993" bIns="41997" rtlCol="0">
            <a:spAutoFit/>
          </a:bodyPr>
          <a:lstStyle/>
          <a:p>
            <a:r>
              <a:rPr lang="en-US" altLang="zh-CN" sz="5000" spc="-150" smtClean="0">
                <a:solidFill>
                  <a:srgbClr val="D7000F"/>
                </a:solidFill>
                <a:latin typeface="Bebas" pitchFamily="2" charset="0"/>
              </a:rPr>
              <a:t>08</a:t>
            </a:r>
            <a:r>
              <a:rPr lang="en-US" altLang="zh-CN" sz="2800" spc="-150">
                <a:solidFill>
                  <a:srgbClr val="D7000F"/>
                </a:solidFill>
                <a:latin typeface="Bebas" pitchFamily="2" charset="0"/>
              </a:rPr>
              <a:t> %</a:t>
            </a:r>
            <a:endParaRPr lang="zh-CN" altLang="en-US" sz="5000" spc="-150">
              <a:solidFill>
                <a:srgbClr val="D7000F"/>
              </a:solidFill>
              <a:latin typeface="Bebas" pitchFamily="2" charset="0"/>
            </a:endParaRPr>
          </a:p>
        </p:txBody>
      </p:sp>
      <p:sp>
        <p:nvSpPr>
          <p:cNvPr id="27" name="TextBox 26"/>
          <p:cNvSpPr txBox="1"/>
          <p:nvPr/>
        </p:nvSpPr>
        <p:spPr>
          <a:xfrm>
            <a:off x="1139802" y="4327897"/>
            <a:ext cx="1064743" cy="854256"/>
          </a:xfrm>
          <a:prstGeom prst="rect">
            <a:avLst/>
          </a:prstGeom>
          <a:noFill/>
        </p:spPr>
        <p:txBody>
          <a:bodyPr wrap="none" lIns="83993" tIns="41997" rIns="83993" bIns="41997" rtlCol="0">
            <a:spAutoFit/>
          </a:bodyPr>
          <a:lstStyle/>
          <a:p>
            <a:r>
              <a:rPr lang="en-US" altLang="zh-CN" sz="5000" spc="-150" smtClean="0">
                <a:solidFill>
                  <a:srgbClr val="D7000F"/>
                </a:solidFill>
                <a:latin typeface="Bebas" pitchFamily="2" charset="0"/>
              </a:rPr>
              <a:t>20</a:t>
            </a:r>
            <a:r>
              <a:rPr lang="en-US" altLang="zh-CN" sz="2800" spc="-150">
                <a:solidFill>
                  <a:srgbClr val="D7000F"/>
                </a:solidFill>
                <a:latin typeface="Bebas" pitchFamily="2" charset="0"/>
              </a:rPr>
              <a:t> %</a:t>
            </a:r>
            <a:endParaRPr lang="zh-CN" altLang="en-US" sz="5000" spc="-150">
              <a:solidFill>
                <a:srgbClr val="D7000F"/>
              </a:solidFill>
              <a:latin typeface="Bebas" pitchFamily="2" charset="0"/>
            </a:endParaRPr>
          </a:p>
        </p:txBody>
      </p:sp>
      <p:sp>
        <p:nvSpPr>
          <p:cNvPr id="28" name="TextBox 27"/>
          <p:cNvSpPr txBox="1"/>
          <p:nvPr/>
        </p:nvSpPr>
        <p:spPr>
          <a:xfrm>
            <a:off x="7692531" y="4327897"/>
            <a:ext cx="1045251" cy="854256"/>
          </a:xfrm>
          <a:prstGeom prst="rect">
            <a:avLst/>
          </a:prstGeom>
          <a:noFill/>
        </p:spPr>
        <p:txBody>
          <a:bodyPr wrap="none" lIns="83993" tIns="41997" rIns="83993" bIns="41997" rtlCol="0">
            <a:spAutoFit/>
          </a:bodyPr>
          <a:lstStyle/>
          <a:p>
            <a:r>
              <a:rPr lang="en-US" altLang="zh-CN" sz="5000" spc="-150" smtClean="0">
                <a:solidFill>
                  <a:srgbClr val="D7000F"/>
                </a:solidFill>
                <a:latin typeface="Bebas" pitchFamily="2" charset="0"/>
              </a:rPr>
              <a:t>60</a:t>
            </a:r>
            <a:r>
              <a:rPr lang="en-US" altLang="zh-CN" sz="2800" spc="-150">
                <a:solidFill>
                  <a:srgbClr val="D7000F"/>
                </a:solidFill>
                <a:latin typeface="Bebas" pitchFamily="2" charset="0"/>
              </a:rPr>
              <a:t> %</a:t>
            </a:r>
            <a:endParaRPr lang="zh-CN" altLang="en-US" sz="5000" spc="-150">
              <a:solidFill>
                <a:srgbClr val="D7000F"/>
              </a:solidFill>
              <a:latin typeface="Bebas" pitchFamily="2" charset="0"/>
            </a:endParaRPr>
          </a:p>
        </p:txBody>
      </p:sp>
      <p:sp>
        <p:nvSpPr>
          <p:cNvPr id="29" name="TextBox 28"/>
          <p:cNvSpPr txBox="1"/>
          <p:nvPr/>
        </p:nvSpPr>
        <p:spPr>
          <a:xfrm>
            <a:off x="2060910" y="2663964"/>
            <a:ext cx="2162087" cy="746512"/>
          </a:xfrm>
          <a:prstGeom prst="rect">
            <a:avLst/>
          </a:prstGeom>
          <a:noFill/>
        </p:spPr>
        <p:txBody>
          <a:bodyPr wrap="square" lIns="83993" tIns="41997" rIns="83993" bIns="4199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30" name="TextBox 29"/>
          <p:cNvSpPr txBox="1"/>
          <p:nvPr/>
        </p:nvSpPr>
        <p:spPr>
          <a:xfrm>
            <a:off x="2060910" y="2239810"/>
            <a:ext cx="1630328" cy="402947"/>
          </a:xfrm>
          <a:prstGeom prst="rect">
            <a:avLst/>
          </a:prstGeom>
          <a:noFill/>
        </p:spPr>
        <p:txBody>
          <a:bodyPr wrap="square" lIns="83993" tIns="0" rIns="83993"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1" name="TextBox 30"/>
          <p:cNvSpPr txBox="1"/>
          <p:nvPr/>
        </p:nvSpPr>
        <p:spPr>
          <a:xfrm>
            <a:off x="8692783" y="2663964"/>
            <a:ext cx="2162087" cy="746512"/>
          </a:xfrm>
          <a:prstGeom prst="rect">
            <a:avLst/>
          </a:prstGeom>
          <a:noFill/>
        </p:spPr>
        <p:txBody>
          <a:bodyPr wrap="square" lIns="83993" tIns="41997" rIns="83993" bIns="4199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32" name="TextBox 31"/>
          <p:cNvSpPr txBox="1"/>
          <p:nvPr/>
        </p:nvSpPr>
        <p:spPr>
          <a:xfrm>
            <a:off x="8692785" y="2239810"/>
            <a:ext cx="1630328" cy="402947"/>
          </a:xfrm>
          <a:prstGeom prst="rect">
            <a:avLst/>
          </a:prstGeom>
          <a:noFill/>
        </p:spPr>
        <p:txBody>
          <a:bodyPr wrap="square" lIns="83993" tIns="0" rIns="83993"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3" name="TextBox 32"/>
          <p:cNvSpPr txBox="1"/>
          <p:nvPr/>
        </p:nvSpPr>
        <p:spPr>
          <a:xfrm>
            <a:off x="2060910" y="4870897"/>
            <a:ext cx="2162087" cy="746512"/>
          </a:xfrm>
          <a:prstGeom prst="rect">
            <a:avLst/>
          </a:prstGeom>
          <a:noFill/>
        </p:spPr>
        <p:txBody>
          <a:bodyPr wrap="square" lIns="83993" tIns="41997" rIns="83993" bIns="4199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2060910" y="4446745"/>
            <a:ext cx="1630328" cy="402947"/>
          </a:xfrm>
          <a:prstGeom prst="rect">
            <a:avLst/>
          </a:prstGeom>
          <a:noFill/>
        </p:spPr>
        <p:txBody>
          <a:bodyPr wrap="square" lIns="83993" tIns="0" rIns="83993"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5" name="TextBox 34"/>
          <p:cNvSpPr txBox="1"/>
          <p:nvPr/>
        </p:nvSpPr>
        <p:spPr>
          <a:xfrm>
            <a:off x="8692783" y="4870897"/>
            <a:ext cx="2162087" cy="746512"/>
          </a:xfrm>
          <a:prstGeom prst="rect">
            <a:avLst/>
          </a:prstGeom>
          <a:noFill/>
        </p:spPr>
        <p:txBody>
          <a:bodyPr wrap="square" lIns="83993" tIns="41997" rIns="83993" bIns="4199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36" name="TextBox 35"/>
          <p:cNvSpPr txBox="1"/>
          <p:nvPr/>
        </p:nvSpPr>
        <p:spPr>
          <a:xfrm>
            <a:off x="8692785" y="4446745"/>
            <a:ext cx="1630328" cy="402947"/>
          </a:xfrm>
          <a:prstGeom prst="rect">
            <a:avLst/>
          </a:prstGeom>
          <a:noFill/>
        </p:spPr>
        <p:txBody>
          <a:bodyPr wrap="square" lIns="83993" tIns="0" rIns="83993"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ppt_x</p:attrName>
                                        </p:attrNameLst>
                                      </p:cBhvr>
                                      <p:tavLst>
                                        <p:tav tm="0">
                                          <p:val>
                                            <p:fltVal val="0.5"/>
                                          </p:val>
                                        </p:tav>
                                        <p:tav tm="100000">
                                          <p:val>
                                            <p:strVal val="#ppt_x"/>
                                          </p:val>
                                        </p:tav>
                                      </p:tavLst>
                                    </p:anim>
                                    <p:anim calcmode="lin" valueType="num">
                                      <p:cBhvr>
                                        <p:cTn id="17" dur="500" fill="hold"/>
                                        <p:tgtEl>
                                          <p:spTgt spid="23"/>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12" presetClass="entr" presetSubtype="4" fill="hold" grpId="0" nodeType="afterEffect">
                                  <p:stCondLst>
                                    <p:cond delay="0"/>
                                  </p:stCondLst>
                                  <p:iterate type="lt">
                                    <p:tmPct val="30000"/>
                                  </p:iterate>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par>
                                <p:cTn id="23" presetID="12" presetClass="entr" presetSubtype="4" fill="hold" grpId="0" nodeType="with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ppt_y</p:attrName>
                                        </p:attrNameLst>
                                      </p:cBhvr>
                                      <p:tavLst>
                                        <p:tav tm="0">
                                          <p:val>
                                            <p:strVal val="#ppt_y+#ppt_h*1.125000"/>
                                          </p:val>
                                        </p:tav>
                                        <p:tav tm="100000">
                                          <p:val>
                                            <p:strVal val="#ppt_y"/>
                                          </p:val>
                                        </p:tav>
                                      </p:tavLst>
                                    </p:anim>
                                    <p:animEffect transition="in" filter="wipe(up)">
                                      <p:cBhvr>
                                        <p:cTn id="26" dur="500"/>
                                        <p:tgtEl>
                                          <p:spTgt spid="26"/>
                                        </p:tgtEl>
                                      </p:cBhvr>
                                    </p:animEffect>
                                  </p:childTnLst>
                                </p:cTn>
                              </p:par>
                              <p:par>
                                <p:cTn id="27" presetID="12" presetClass="entr" presetSubtype="4" fill="hold" grpId="0" nodeType="withEffect">
                                  <p:stCondLst>
                                    <p:cond delay="0"/>
                                  </p:stCondLst>
                                  <p:iterate type="lt">
                                    <p:tmPct val="30000"/>
                                  </p:iterate>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ppt_y</p:attrName>
                                        </p:attrNameLst>
                                      </p:cBhvr>
                                      <p:tavLst>
                                        <p:tav tm="0">
                                          <p:val>
                                            <p:strVal val="#ppt_y+#ppt_h*1.125000"/>
                                          </p:val>
                                        </p:tav>
                                        <p:tav tm="100000">
                                          <p:val>
                                            <p:strVal val="#ppt_y"/>
                                          </p:val>
                                        </p:tav>
                                      </p:tavLst>
                                    </p:anim>
                                    <p:animEffect transition="in" filter="wipe(up)">
                                      <p:cBhvr>
                                        <p:cTn id="30" dur="500"/>
                                        <p:tgtEl>
                                          <p:spTgt spid="27"/>
                                        </p:tgtEl>
                                      </p:cBhvr>
                                    </p:animEffect>
                                  </p:childTnLst>
                                </p:cTn>
                              </p:par>
                              <p:par>
                                <p:cTn id="31" presetID="12" presetClass="entr" presetSubtype="4" fill="hold" grpId="0" nodeType="withEffect">
                                  <p:stCondLst>
                                    <p:cond delay="0"/>
                                  </p:stCondLst>
                                  <p:iterate type="lt">
                                    <p:tmPct val="30000"/>
                                  </p:iterate>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childTnLst>
                          </p:cTn>
                        </p:par>
                        <p:par>
                          <p:cTn id="35" fill="hold">
                            <p:stCondLst>
                              <p:cond delay="195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4"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714"/>
          <p:cNvSpPr/>
          <p:nvPr/>
        </p:nvSpPr>
        <p:spPr bwMode="auto">
          <a:xfrm>
            <a:off x="5468143" y="2301876"/>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 name="T15" fmla="*/ 0 w 1296"/>
              <a:gd name="T16" fmla="*/ 0 h 768"/>
              <a:gd name="T17" fmla="*/ 1296 w 1296"/>
              <a:gd name="T18" fmla="*/ 768 h 768"/>
            </a:gdLst>
            <a:ahLst/>
            <a:cxnLst>
              <a:cxn ang="T10">
                <a:pos x="T0" y="T1"/>
              </a:cxn>
              <a:cxn ang="T11">
                <a:pos x="T2" y="T3"/>
              </a:cxn>
              <a:cxn ang="T12">
                <a:pos x="T4" y="T5"/>
              </a:cxn>
              <a:cxn ang="T13">
                <a:pos x="T6" y="T7"/>
              </a:cxn>
              <a:cxn ang="T14">
                <a:pos x="T8" y="T9"/>
              </a:cxn>
            </a:cxnLst>
            <a:rect l="T15" t="T16" r="T17" b="T18"/>
            <a:pathLst>
              <a:path w="1296" h="768">
                <a:moveTo>
                  <a:pt x="0" y="0"/>
                </a:moveTo>
                <a:lnTo>
                  <a:pt x="432" y="768"/>
                </a:lnTo>
                <a:lnTo>
                  <a:pt x="1296" y="768"/>
                </a:lnTo>
                <a:lnTo>
                  <a:pt x="864" y="0"/>
                </a:lnTo>
                <a:lnTo>
                  <a:pt x="0" y="0"/>
                </a:lnTo>
                <a:close/>
              </a:path>
            </a:pathLst>
          </a:custGeom>
          <a:solidFill>
            <a:schemeClr val="bg1">
              <a:lumMod val="65000"/>
            </a:schemeClr>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reeform 2715"/>
          <p:cNvSpPr/>
          <p:nvPr/>
        </p:nvSpPr>
        <p:spPr bwMode="auto">
          <a:xfrm>
            <a:off x="5457031" y="3717926"/>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 name="T15" fmla="*/ 0 w 1296"/>
              <a:gd name="T16" fmla="*/ 0 h 768"/>
              <a:gd name="T17" fmla="*/ 1296 w 1296"/>
              <a:gd name="T18" fmla="*/ 768 h 768"/>
            </a:gdLst>
            <a:ahLst/>
            <a:cxnLst>
              <a:cxn ang="T10">
                <a:pos x="T0" y="T1"/>
              </a:cxn>
              <a:cxn ang="T11">
                <a:pos x="T2" y="T3"/>
              </a:cxn>
              <a:cxn ang="T12">
                <a:pos x="T4" y="T5"/>
              </a:cxn>
              <a:cxn ang="T13">
                <a:pos x="T6" y="T7"/>
              </a:cxn>
              <a:cxn ang="T14">
                <a:pos x="T8" y="T9"/>
              </a:cxn>
            </a:cxnLst>
            <a:rect l="T15" t="T16" r="T17" b="T18"/>
            <a:pathLst>
              <a:path w="1296" h="768">
                <a:moveTo>
                  <a:pt x="0" y="768"/>
                </a:moveTo>
                <a:lnTo>
                  <a:pt x="864" y="768"/>
                </a:lnTo>
                <a:lnTo>
                  <a:pt x="1296" y="0"/>
                </a:lnTo>
                <a:lnTo>
                  <a:pt x="432" y="0"/>
                </a:lnTo>
                <a:lnTo>
                  <a:pt x="0" y="768"/>
                </a:lnTo>
                <a:close/>
              </a:path>
            </a:pathLst>
          </a:custGeom>
          <a:solidFill>
            <a:srgbClr val="FABE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Freeform 2716"/>
          <p:cNvSpPr/>
          <p:nvPr/>
        </p:nvSpPr>
        <p:spPr bwMode="auto">
          <a:xfrm>
            <a:off x="4645818" y="2327276"/>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 name="T15" fmla="*/ 0 w 864"/>
              <a:gd name="T16" fmla="*/ 0 h 1536"/>
              <a:gd name="T17" fmla="*/ 864 w 864"/>
              <a:gd name="T18" fmla="*/ 1536 h 1536"/>
            </a:gdLst>
            <a:ahLst/>
            <a:cxnLst>
              <a:cxn ang="T10">
                <a:pos x="T0" y="T1"/>
              </a:cxn>
              <a:cxn ang="T11">
                <a:pos x="T2" y="T3"/>
              </a:cxn>
              <a:cxn ang="T12">
                <a:pos x="T4" y="T5"/>
              </a:cxn>
              <a:cxn ang="T13">
                <a:pos x="T6" y="T7"/>
              </a:cxn>
              <a:cxn ang="T14">
                <a:pos x="T8" y="T9"/>
              </a:cxn>
            </a:cxnLst>
            <a:rect l="T15" t="T16" r="T17" b="T18"/>
            <a:pathLst>
              <a:path w="864" h="1536">
                <a:moveTo>
                  <a:pt x="0" y="768"/>
                </a:moveTo>
                <a:lnTo>
                  <a:pt x="432" y="1536"/>
                </a:lnTo>
                <a:lnTo>
                  <a:pt x="864" y="768"/>
                </a:lnTo>
                <a:lnTo>
                  <a:pt x="432" y="0"/>
                </a:lnTo>
                <a:lnTo>
                  <a:pt x="0" y="768"/>
                </a:lnTo>
                <a:close/>
              </a:path>
            </a:pathLst>
          </a:custGeom>
          <a:solidFill>
            <a:srgbClr val="D7000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6" name="AutoShape 2730"/>
          <p:cNvCxnSpPr>
            <a:cxnSpLocks noChangeShapeType="1"/>
          </p:cNvCxnSpPr>
          <p:nvPr/>
        </p:nvCxnSpPr>
        <p:spPr bwMode="auto">
          <a:xfrm flipV="1">
            <a:off x="6950868" y="1509713"/>
            <a:ext cx="1835150" cy="792163"/>
          </a:xfrm>
          <a:prstGeom prst="bentConnector3">
            <a:avLst>
              <a:gd name="adj1" fmla="val 171"/>
            </a:avLst>
          </a:prstGeom>
          <a:noFill/>
          <a:ln w="19050" cap="rnd">
            <a:solidFill>
              <a:schemeClr val="bg1">
                <a:lumMod val="65000"/>
              </a:schemeClr>
            </a:solidFill>
            <a:prstDash val="sysDot"/>
            <a:miter lim="800000"/>
            <a:tailEnd type="oval" w="med" len="med"/>
          </a:ln>
        </p:spPr>
      </p:cxnSp>
      <p:cxnSp>
        <p:nvCxnSpPr>
          <p:cNvPr id="7" name="AutoShape 2732"/>
          <p:cNvCxnSpPr>
            <a:cxnSpLocks noChangeShapeType="1"/>
            <a:stCxn id="5" idx="4"/>
          </p:cNvCxnSpPr>
          <p:nvPr/>
        </p:nvCxnSpPr>
        <p:spPr bwMode="auto">
          <a:xfrm rot="10800000">
            <a:off x="3350418" y="2373313"/>
            <a:ext cx="1295400" cy="1287463"/>
          </a:xfrm>
          <a:prstGeom prst="bentConnector3">
            <a:avLst>
              <a:gd name="adj1" fmla="val 24264"/>
            </a:avLst>
          </a:prstGeom>
          <a:noFill/>
          <a:ln w="19050" cap="rnd">
            <a:solidFill>
              <a:schemeClr val="bg1">
                <a:lumMod val="65000"/>
              </a:schemeClr>
            </a:solidFill>
            <a:prstDash val="sysDot"/>
            <a:miter lim="800000"/>
            <a:tailEnd type="oval" w="med" len="med"/>
          </a:ln>
        </p:spPr>
      </p:cxnSp>
      <p:cxnSp>
        <p:nvCxnSpPr>
          <p:cNvPr id="8" name="AutoShape 2733"/>
          <p:cNvCxnSpPr>
            <a:cxnSpLocks noChangeShapeType="1"/>
          </p:cNvCxnSpPr>
          <p:nvPr/>
        </p:nvCxnSpPr>
        <p:spPr bwMode="auto">
          <a:xfrm>
            <a:off x="6698456" y="5038726"/>
            <a:ext cx="3132137" cy="936625"/>
          </a:xfrm>
          <a:prstGeom prst="bentConnector3">
            <a:avLst>
              <a:gd name="adj1" fmla="val 42069"/>
            </a:avLst>
          </a:prstGeom>
          <a:noFill/>
          <a:ln w="19050" cap="rnd">
            <a:solidFill>
              <a:schemeClr val="bg1">
                <a:lumMod val="65000"/>
              </a:schemeClr>
            </a:solidFill>
            <a:prstDash val="sysDot"/>
            <a:miter lim="800000"/>
            <a:tailEnd type="oval" w="med" len="med"/>
          </a:ln>
        </p:spPr>
      </p:cxnSp>
      <p:graphicFrame>
        <p:nvGraphicFramePr>
          <p:cNvPr id="9" name="Object 32"/>
          <p:cNvGraphicFramePr>
            <a:graphicFrameLocks noChangeAspect="1"/>
          </p:cNvGraphicFramePr>
          <p:nvPr/>
        </p:nvGraphicFramePr>
        <p:xfrm>
          <a:off x="3148806" y="2741613"/>
          <a:ext cx="1122362" cy="8318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2735"/>
          <p:cNvSpPr txBox="1">
            <a:spLocks noChangeArrowheads="1"/>
          </p:cNvSpPr>
          <p:nvPr/>
        </p:nvSpPr>
        <p:spPr bwMode="auto">
          <a:xfrm>
            <a:off x="3309182" y="2048472"/>
            <a:ext cx="1005403" cy="338554"/>
          </a:xfrm>
          <a:prstGeom prst="rect">
            <a:avLst/>
          </a:prstGeom>
          <a:noFill/>
          <a:ln w="9525">
            <a:noFill/>
            <a:miter lim="800000"/>
          </a:ln>
        </p:spPr>
        <p:txBody>
          <a:bodyPr wrap="none">
            <a:spAutoFit/>
          </a:bodyPr>
          <a:lstStyle/>
          <a:p>
            <a:pPr algn="r" latinLnBrk="1"/>
            <a:r>
              <a:rPr kumimoji="1" lang="zh-CN" altLang="en-US" sz="1600" b="1"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kumimoji="1" lang="en-US" altLang="ko-KR"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 Box 2737"/>
          <p:cNvSpPr txBox="1">
            <a:spLocks noChangeArrowheads="1"/>
          </p:cNvSpPr>
          <p:nvPr/>
        </p:nvSpPr>
        <p:spPr bwMode="auto">
          <a:xfrm>
            <a:off x="3385343" y="2314576"/>
            <a:ext cx="955675" cy="488950"/>
          </a:xfrm>
          <a:prstGeom prst="rect">
            <a:avLst/>
          </a:prstGeom>
          <a:noFill/>
          <a:ln w="9525">
            <a:noFill/>
            <a:miter lim="800000"/>
          </a:ln>
        </p:spPr>
        <p:txBody>
          <a:bodyPr wrap="none">
            <a:spAutoFit/>
          </a:bodyPr>
          <a:lstStyle/>
          <a:p>
            <a:pPr algn="r" latinLnBrk="1"/>
            <a:r>
              <a:rPr kumimoji="1" lang="en-US" altLang="ko-KR" sz="2600">
                <a:solidFill>
                  <a:schemeClr val="tx1">
                    <a:lumMod val="65000"/>
                    <a:lumOff val="35000"/>
                  </a:schemeClr>
                </a:solidFill>
                <a:latin typeface="Arial Black" panose="020B0A04020102020204" pitchFamily="34" charset="0"/>
                <a:ea typeface="굴림" pitchFamily="34" charset="-127"/>
              </a:rPr>
              <a:t>98%</a:t>
            </a:r>
          </a:p>
        </p:txBody>
      </p:sp>
      <p:sp>
        <p:nvSpPr>
          <p:cNvPr id="12" name="Freeform 2739"/>
          <p:cNvSpPr>
            <a:spLocks noEditPoints="1"/>
          </p:cNvSpPr>
          <p:nvPr/>
        </p:nvSpPr>
        <p:spPr bwMode="auto">
          <a:xfrm>
            <a:off x="4988718" y="3311526"/>
            <a:ext cx="777875" cy="782637"/>
          </a:xfrm>
          <a:custGeom>
            <a:avLst/>
            <a:gdLst>
              <a:gd name="T0" fmla="*/ 2147483647 w 300"/>
              <a:gd name="T1" fmla="*/ 2147483647 h 302"/>
              <a:gd name="T2" fmla="*/ 2147483647 w 300"/>
              <a:gd name="T3" fmla="*/ 2147483647 h 302"/>
              <a:gd name="T4" fmla="*/ 2147483647 w 300"/>
              <a:gd name="T5" fmla="*/ 2147483647 h 302"/>
              <a:gd name="T6" fmla="*/ 2147483647 w 300"/>
              <a:gd name="T7" fmla="*/ 2147483647 h 302"/>
              <a:gd name="T8" fmla="*/ 2147483647 w 300"/>
              <a:gd name="T9" fmla="*/ 2147483647 h 302"/>
              <a:gd name="T10" fmla="*/ 2147483647 w 300"/>
              <a:gd name="T11" fmla="*/ 2147483647 h 302"/>
              <a:gd name="T12" fmla="*/ 2147483647 w 300"/>
              <a:gd name="T13" fmla="*/ 2147483647 h 302"/>
              <a:gd name="T14" fmla="*/ 2147483647 w 300"/>
              <a:gd name="T15" fmla="*/ 2147483647 h 302"/>
              <a:gd name="T16" fmla="*/ 2147483647 w 300"/>
              <a:gd name="T17" fmla="*/ 2147483647 h 302"/>
              <a:gd name="T18" fmla="*/ 2147483647 w 300"/>
              <a:gd name="T19" fmla="*/ 2147483647 h 302"/>
              <a:gd name="T20" fmla="*/ 2147483647 w 300"/>
              <a:gd name="T21" fmla="*/ 2147483647 h 302"/>
              <a:gd name="T22" fmla="*/ 2147483647 w 300"/>
              <a:gd name="T23" fmla="*/ 2147483647 h 302"/>
              <a:gd name="T24" fmla="*/ 2147483647 w 300"/>
              <a:gd name="T25" fmla="*/ 2147483647 h 302"/>
              <a:gd name="T26" fmla="*/ 2147483647 w 300"/>
              <a:gd name="T27" fmla="*/ 2147483647 h 302"/>
              <a:gd name="T28" fmla="*/ 2147483647 w 300"/>
              <a:gd name="T29" fmla="*/ 2147483647 h 302"/>
              <a:gd name="T30" fmla="*/ 2147483647 w 300"/>
              <a:gd name="T31" fmla="*/ 2147483647 h 302"/>
              <a:gd name="T32" fmla="*/ 2147483647 w 300"/>
              <a:gd name="T33" fmla="*/ 2147483647 h 302"/>
              <a:gd name="T34" fmla="*/ 2147483647 w 300"/>
              <a:gd name="T35" fmla="*/ 2147483647 h 302"/>
              <a:gd name="T36" fmla="*/ 2147483647 w 300"/>
              <a:gd name="T37" fmla="*/ 2147483647 h 302"/>
              <a:gd name="T38" fmla="*/ 2147483647 w 300"/>
              <a:gd name="T39" fmla="*/ 2147483647 h 302"/>
              <a:gd name="T40" fmla="*/ 2147483647 w 300"/>
              <a:gd name="T41" fmla="*/ 2147483647 h 302"/>
              <a:gd name="T42" fmla="*/ 2147483647 w 300"/>
              <a:gd name="T43" fmla="*/ 2147483647 h 302"/>
              <a:gd name="T44" fmla="*/ 2147483647 w 300"/>
              <a:gd name="T45" fmla="*/ 2147483647 h 302"/>
              <a:gd name="T46" fmla="*/ 2147483647 w 300"/>
              <a:gd name="T47" fmla="*/ 2147483647 h 302"/>
              <a:gd name="T48" fmla="*/ 2147483647 w 300"/>
              <a:gd name="T49" fmla="*/ 2147483647 h 302"/>
              <a:gd name="T50" fmla="*/ 2147483647 w 300"/>
              <a:gd name="T51" fmla="*/ 2147483647 h 302"/>
              <a:gd name="T52" fmla="*/ 2147483647 w 300"/>
              <a:gd name="T53" fmla="*/ 2147483647 h 302"/>
              <a:gd name="T54" fmla="*/ 2147483647 w 300"/>
              <a:gd name="T55" fmla="*/ 2147483647 h 302"/>
              <a:gd name="T56" fmla="*/ 2147483647 w 300"/>
              <a:gd name="T57" fmla="*/ 2147483647 h 302"/>
              <a:gd name="T58" fmla="*/ 2147483647 w 300"/>
              <a:gd name="T59" fmla="*/ 2147483647 h 302"/>
              <a:gd name="T60" fmla="*/ 2147483647 w 300"/>
              <a:gd name="T61" fmla="*/ 2147483647 h 302"/>
              <a:gd name="T62" fmla="*/ 2147483647 w 300"/>
              <a:gd name="T63" fmla="*/ 2147483647 h 302"/>
              <a:gd name="T64" fmla="*/ 2147483647 w 300"/>
              <a:gd name="T65" fmla="*/ 2147483647 h 302"/>
              <a:gd name="T66" fmla="*/ 2147483647 w 300"/>
              <a:gd name="T67" fmla="*/ 2147483647 h 302"/>
              <a:gd name="T68" fmla="*/ 2147483647 w 300"/>
              <a:gd name="T69" fmla="*/ 2147483647 h 302"/>
              <a:gd name="T70" fmla="*/ 2147483647 w 300"/>
              <a:gd name="T71" fmla="*/ 2147483647 h 302"/>
              <a:gd name="T72" fmla="*/ 2147483647 w 300"/>
              <a:gd name="T73" fmla="*/ 2147483647 h 302"/>
              <a:gd name="T74" fmla="*/ 2147483647 w 300"/>
              <a:gd name="T75" fmla="*/ 2147483647 h 302"/>
              <a:gd name="T76" fmla="*/ 2147483647 w 300"/>
              <a:gd name="T77" fmla="*/ 2147483647 h 302"/>
              <a:gd name="T78" fmla="*/ 2147483647 w 300"/>
              <a:gd name="T79" fmla="*/ 2147483647 h 302"/>
              <a:gd name="T80" fmla="*/ 2147483647 w 300"/>
              <a:gd name="T81" fmla="*/ 2147483647 h 302"/>
              <a:gd name="T82" fmla="*/ 2147483647 w 300"/>
              <a:gd name="T83" fmla="*/ 2147483647 h 302"/>
              <a:gd name="T84" fmla="*/ 2147483647 w 300"/>
              <a:gd name="T85" fmla="*/ 2147483647 h 302"/>
              <a:gd name="T86" fmla="*/ 2147483647 w 300"/>
              <a:gd name="T87" fmla="*/ 2147483647 h 302"/>
              <a:gd name="T88" fmla="*/ 2147483647 w 300"/>
              <a:gd name="T89" fmla="*/ 2147483647 h 302"/>
              <a:gd name="T90" fmla="*/ 2147483647 w 300"/>
              <a:gd name="T91" fmla="*/ 2147483647 h 302"/>
              <a:gd name="T92" fmla="*/ 2147483647 w 300"/>
              <a:gd name="T93" fmla="*/ 2147483647 h 302"/>
              <a:gd name="T94" fmla="*/ 2147483647 w 300"/>
              <a:gd name="T95" fmla="*/ 2147483647 h 302"/>
              <a:gd name="T96" fmla="*/ 2147483647 w 300"/>
              <a:gd name="T97" fmla="*/ 2147483647 h 302"/>
              <a:gd name="T98" fmla="*/ 2147483647 w 300"/>
              <a:gd name="T99" fmla="*/ 2147483647 h 302"/>
              <a:gd name="T100" fmla="*/ 2147483647 w 300"/>
              <a:gd name="T101" fmla="*/ 2147483647 h 302"/>
              <a:gd name="T102" fmla="*/ 2147483647 w 300"/>
              <a:gd name="T103" fmla="*/ 2147483647 h 302"/>
              <a:gd name="T104" fmla="*/ 2147483647 w 300"/>
              <a:gd name="T105" fmla="*/ 2147483647 h 302"/>
              <a:gd name="T106" fmla="*/ 2147483647 w 300"/>
              <a:gd name="T107" fmla="*/ 2147483647 h 302"/>
              <a:gd name="T108" fmla="*/ 2147483647 w 300"/>
              <a:gd name="T109" fmla="*/ 2147483647 h 302"/>
              <a:gd name="T110" fmla="*/ 2147483647 w 300"/>
              <a:gd name="T111" fmla="*/ 2147483647 h 302"/>
              <a:gd name="T112" fmla="*/ 2147483647 w 300"/>
              <a:gd name="T113" fmla="*/ 2147483647 h 302"/>
              <a:gd name="T114" fmla="*/ 2147483647 w 300"/>
              <a:gd name="T115" fmla="*/ 2147483647 h 302"/>
              <a:gd name="T116" fmla="*/ 2147483647 w 300"/>
              <a:gd name="T117" fmla="*/ 2147483647 h 302"/>
              <a:gd name="T118" fmla="*/ 2147483647 w 300"/>
              <a:gd name="T119" fmla="*/ 2147483647 h 302"/>
              <a:gd name="T120" fmla="*/ 2147483647 w 300"/>
              <a:gd name="T121" fmla="*/ 2147483647 h 302"/>
              <a:gd name="T122" fmla="*/ 2147483647 w 300"/>
              <a:gd name="T123" fmla="*/ 2147483647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0"/>
              <a:gd name="T187" fmla="*/ 0 h 302"/>
              <a:gd name="T188" fmla="*/ 300 w 300"/>
              <a:gd name="T189" fmla="*/ 302 h 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0" h="302">
                <a:moveTo>
                  <a:pt x="30" y="302"/>
                </a:moveTo>
                <a:lnTo>
                  <a:pt x="30" y="302"/>
                </a:lnTo>
                <a:lnTo>
                  <a:pt x="18" y="300"/>
                </a:lnTo>
                <a:lnTo>
                  <a:pt x="8" y="292"/>
                </a:lnTo>
                <a:lnTo>
                  <a:pt x="2" y="282"/>
                </a:lnTo>
                <a:lnTo>
                  <a:pt x="0" y="272"/>
                </a:lnTo>
                <a:lnTo>
                  <a:pt x="0" y="266"/>
                </a:lnTo>
                <a:lnTo>
                  <a:pt x="2" y="260"/>
                </a:lnTo>
                <a:lnTo>
                  <a:pt x="16" y="206"/>
                </a:lnTo>
                <a:lnTo>
                  <a:pt x="18" y="200"/>
                </a:lnTo>
                <a:lnTo>
                  <a:pt x="24" y="198"/>
                </a:lnTo>
                <a:lnTo>
                  <a:pt x="30" y="196"/>
                </a:lnTo>
                <a:lnTo>
                  <a:pt x="270" y="196"/>
                </a:lnTo>
                <a:lnTo>
                  <a:pt x="276" y="198"/>
                </a:lnTo>
                <a:lnTo>
                  <a:pt x="280" y="200"/>
                </a:lnTo>
                <a:lnTo>
                  <a:pt x="284" y="206"/>
                </a:lnTo>
                <a:lnTo>
                  <a:pt x="298" y="260"/>
                </a:lnTo>
                <a:lnTo>
                  <a:pt x="300" y="266"/>
                </a:lnTo>
                <a:lnTo>
                  <a:pt x="300" y="272"/>
                </a:lnTo>
                <a:lnTo>
                  <a:pt x="298" y="282"/>
                </a:lnTo>
                <a:lnTo>
                  <a:pt x="292" y="292"/>
                </a:lnTo>
                <a:lnTo>
                  <a:pt x="282" y="300"/>
                </a:lnTo>
                <a:lnTo>
                  <a:pt x="270" y="302"/>
                </a:lnTo>
                <a:lnTo>
                  <a:pt x="30" y="302"/>
                </a:lnTo>
                <a:close/>
                <a:moveTo>
                  <a:pt x="60" y="0"/>
                </a:moveTo>
                <a:lnTo>
                  <a:pt x="240" y="0"/>
                </a:lnTo>
                <a:lnTo>
                  <a:pt x="252" y="2"/>
                </a:lnTo>
                <a:lnTo>
                  <a:pt x="262" y="8"/>
                </a:lnTo>
                <a:lnTo>
                  <a:pt x="268" y="18"/>
                </a:lnTo>
                <a:lnTo>
                  <a:pt x="270" y="30"/>
                </a:lnTo>
                <a:lnTo>
                  <a:pt x="270" y="150"/>
                </a:lnTo>
                <a:lnTo>
                  <a:pt x="268" y="162"/>
                </a:lnTo>
                <a:lnTo>
                  <a:pt x="262" y="172"/>
                </a:lnTo>
                <a:lnTo>
                  <a:pt x="252" y="178"/>
                </a:lnTo>
                <a:lnTo>
                  <a:pt x="240" y="180"/>
                </a:lnTo>
                <a:lnTo>
                  <a:pt x="60" y="180"/>
                </a:lnTo>
                <a:lnTo>
                  <a:pt x="48" y="178"/>
                </a:lnTo>
                <a:lnTo>
                  <a:pt x="38" y="172"/>
                </a:lnTo>
                <a:lnTo>
                  <a:pt x="32" y="162"/>
                </a:lnTo>
                <a:lnTo>
                  <a:pt x="30" y="150"/>
                </a:lnTo>
                <a:lnTo>
                  <a:pt x="30" y="30"/>
                </a:lnTo>
                <a:lnTo>
                  <a:pt x="32" y="18"/>
                </a:lnTo>
                <a:lnTo>
                  <a:pt x="38" y="8"/>
                </a:lnTo>
                <a:lnTo>
                  <a:pt x="48" y="2"/>
                </a:lnTo>
                <a:lnTo>
                  <a:pt x="60" y="0"/>
                </a:lnTo>
                <a:close/>
                <a:moveTo>
                  <a:pt x="36" y="256"/>
                </a:moveTo>
                <a:lnTo>
                  <a:pt x="36" y="256"/>
                </a:lnTo>
                <a:lnTo>
                  <a:pt x="34" y="258"/>
                </a:lnTo>
                <a:lnTo>
                  <a:pt x="32" y="260"/>
                </a:lnTo>
                <a:lnTo>
                  <a:pt x="32" y="264"/>
                </a:lnTo>
                <a:lnTo>
                  <a:pt x="30" y="268"/>
                </a:lnTo>
                <a:lnTo>
                  <a:pt x="30" y="270"/>
                </a:lnTo>
                <a:lnTo>
                  <a:pt x="32" y="272"/>
                </a:lnTo>
                <a:lnTo>
                  <a:pt x="36" y="272"/>
                </a:lnTo>
                <a:lnTo>
                  <a:pt x="40" y="272"/>
                </a:lnTo>
                <a:lnTo>
                  <a:pt x="44" y="270"/>
                </a:lnTo>
                <a:lnTo>
                  <a:pt x="46" y="268"/>
                </a:lnTo>
                <a:lnTo>
                  <a:pt x="46" y="264"/>
                </a:lnTo>
                <a:lnTo>
                  <a:pt x="46" y="260"/>
                </a:lnTo>
                <a:lnTo>
                  <a:pt x="46" y="258"/>
                </a:lnTo>
                <a:lnTo>
                  <a:pt x="44" y="256"/>
                </a:lnTo>
                <a:lnTo>
                  <a:pt x="40" y="256"/>
                </a:lnTo>
                <a:lnTo>
                  <a:pt x="36" y="256"/>
                </a:lnTo>
                <a:close/>
                <a:moveTo>
                  <a:pt x="42" y="234"/>
                </a:moveTo>
                <a:lnTo>
                  <a:pt x="42" y="234"/>
                </a:lnTo>
                <a:lnTo>
                  <a:pt x="40" y="234"/>
                </a:lnTo>
                <a:lnTo>
                  <a:pt x="38" y="238"/>
                </a:lnTo>
                <a:lnTo>
                  <a:pt x="36" y="242"/>
                </a:lnTo>
                <a:lnTo>
                  <a:pt x="36" y="244"/>
                </a:lnTo>
                <a:lnTo>
                  <a:pt x="36" y="248"/>
                </a:lnTo>
                <a:lnTo>
                  <a:pt x="38" y="248"/>
                </a:lnTo>
                <a:lnTo>
                  <a:pt x="50" y="248"/>
                </a:lnTo>
                <a:lnTo>
                  <a:pt x="60" y="248"/>
                </a:lnTo>
                <a:lnTo>
                  <a:pt x="62" y="248"/>
                </a:lnTo>
                <a:lnTo>
                  <a:pt x="64" y="244"/>
                </a:lnTo>
                <a:lnTo>
                  <a:pt x="64" y="242"/>
                </a:lnTo>
                <a:lnTo>
                  <a:pt x="66" y="238"/>
                </a:lnTo>
                <a:lnTo>
                  <a:pt x="66" y="234"/>
                </a:lnTo>
                <a:lnTo>
                  <a:pt x="62" y="234"/>
                </a:lnTo>
                <a:lnTo>
                  <a:pt x="52" y="234"/>
                </a:lnTo>
                <a:lnTo>
                  <a:pt x="42" y="234"/>
                </a:lnTo>
                <a:close/>
                <a:moveTo>
                  <a:pt x="48" y="210"/>
                </a:moveTo>
                <a:lnTo>
                  <a:pt x="48" y="210"/>
                </a:lnTo>
                <a:lnTo>
                  <a:pt x="44" y="212"/>
                </a:lnTo>
                <a:lnTo>
                  <a:pt x="44" y="214"/>
                </a:lnTo>
                <a:lnTo>
                  <a:pt x="42" y="222"/>
                </a:lnTo>
                <a:lnTo>
                  <a:pt x="42" y="226"/>
                </a:lnTo>
                <a:lnTo>
                  <a:pt x="44" y="226"/>
                </a:lnTo>
                <a:lnTo>
                  <a:pt x="50" y="226"/>
                </a:lnTo>
                <a:lnTo>
                  <a:pt x="58" y="226"/>
                </a:lnTo>
                <a:lnTo>
                  <a:pt x="60" y="226"/>
                </a:lnTo>
                <a:lnTo>
                  <a:pt x="62" y="222"/>
                </a:lnTo>
                <a:lnTo>
                  <a:pt x="62" y="218"/>
                </a:lnTo>
                <a:lnTo>
                  <a:pt x="64" y="214"/>
                </a:lnTo>
                <a:lnTo>
                  <a:pt x="62" y="212"/>
                </a:lnTo>
                <a:lnTo>
                  <a:pt x="60" y="210"/>
                </a:lnTo>
                <a:lnTo>
                  <a:pt x="54" y="210"/>
                </a:lnTo>
                <a:lnTo>
                  <a:pt x="48" y="210"/>
                </a:lnTo>
                <a:close/>
                <a:moveTo>
                  <a:pt x="58" y="256"/>
                </a:moveTo>
                <a:lnTo>
                  <a:pt x="58" y="256"/>
                </a:lnTo>
                <a:lnTo>
                  <a:pt x="56" y="258"/>
                </a:lnTo>
                <a:lnTo>
                  <a:pt x="54" y="260"/>
                </a:lnTo>
                <a:lnTo>
                  <a:pt x="52" y="268"/>
                </a:lnTo>
                <a:lnTo>
                  <a:pt x="52" y="270"/>
                </a:lnTo>
                <a:lnTo>
                  <a:pt x="56" y="272"/>
                </a:lnTo>
                <a:lnTo>
                  <a:pt x="60" y="272"/>
                </a:lnTo>
                <a:lnTo>
                  <a:pt x="64" y="272"/>
                </a:lnTo>
                <a:lnTo>
                  <a:pt x="66" y="270"/>
                </a:lnTo>
                <a:lnTo>
                  <a:pt x="68" y="268"/>
                </a:lnTo>
                <a:lnTo>
                  <a:pt x="68" y="264"/>
                </a:lnTo>
                <a:lnTo>
                  <a:pt x="68" y="260"/>
                </a:lnTo>
                <a:lnTo>
                  <a:pt x="68" y="258"/>
                </a:lnTo>
                <a:lnTo>
                  <a:pt x="66" y="256"/>
                </a:lnTo>
                <a:lnTo>
                  <a:pt x="62" y="256"/>
                </a:lnTo>
                <a:lnTo>
                  <a:pt x="58" y="256"/>
                </a:lnTo>
                <a:close/>
                <a:moveTo>
                  <a:pt x="74" y="30"/>
                </a:moveTo>
                <a:lnTo>
                  <a:pt x="74" y="30"/>
                </a:lnTo>
                <a:lnTo>
                  <a:pt x="68" y="32"/>
                </a:lnTo>
                <a:lnTo>
                  <a:pt x="64" y="34"/>
                </a:lnTo>
                <a:lnTo>
                  <a:pt x="60" y="38"/>
                </a:lnTo>
                <a:lnTo>
                  <a:pt x="60" y="46"/>
                </a:lnTo>
                <a:lnTo>
                  <a:pt x="60" y="136"/>
                </a:lnTo>
                <a:lnTo>
                  <a:pt x="60" y="142"/>
                </a:lnTo>
                <a:lnTo>
                  <a:pt x="64" y="146"/>
                </a:lnTo>
                <a:lnTo>
                  <a:pt x="68" y="150"/>
                </a:lnTo>
                <a:lnTo>
                  <a:pt x="74" y="150"/>
                </a:lnTo>
                <a:lnTo>
                  <a:pt x="226" y="150"/>
                </a:lnTo>
                <a:lnTo>
                  <a:pt x="232" y="150"/>
                </a:lnTo>
                <a:lnTo>
                  <a:pt x="236" y="146"/>
                </a:lnTo>
                <a:lnTo>
                  <a:pt x="240" y="142"/>
                </a:lnTo>
                <a:lnTo>
                  <a:pt x="240" y="136"/>
                </a:lnTo>
                <a:lnTo>
                  <a:pt x="240" y="46"/>
                </a:lnTo>
                <a:lnTo>
                  <a:pt x="240" y="38"/>
                </a:lnTo>
                <a:lnTo>
                  <a:pt x="236" y="34"/>
                </a:lnTo>
                <a:lnTo>
                  <a:pt x="232" y="32"/>
                </a:lnTo>
                <a:lnTo>
                  <a:pt x="226" y="30"/>
                </a:lnTo>
                <a:lnTo>
                  <a:pt x="74" y="30"/>
                </a:lnTo>
                <a:close/>
                <a:moveTo>
                  <a:pt x="74" y="210"/>
                </a:moveTo>
                <a:lnTo>
                  <a:pt x="74" y="210"/>
                </a:lnTo>
                <a:lnTo>
                  <a:pt x="72" y="212"/>
                </a:lnTo>
                <a:lnTo>
                  <a:pt x="70" y="214"/>
                </a:lnTo>
                <a:lnTo>
                  <a:pt x="70" y="218"/>
                </a:lnTo>
                <a:lnTo>
                  <a:pt x="68" y="222"/>
                </a:lnTo>
                <a:lnTo>
                  <a:pt x="68" y="226"/>
                </a:lnTo>
                <a:lnTo>
                  <a:pt x="72" y="226"/>
                </a:lnTo>
                <a:lnTo>
                  <a:pt x="74" y="226"/>
                </a:lnTo>
                <a:lnTo>
                  <a:pt x="78" y="226"/>
                </a:lnTo>
                <a:lnTo>
                  <a:pt x="80" y="226"/>
                </a:lnTo>
                <a:lnTo>
                  <a:pt x="82" y="222"/>
                </a:lnTo>
                <a:lnTo>
                  <a:pt x="82" y="218"/>
                </a:lnTo>
                <a:lnTo>
                  <a:pt x="84" y="214"/>
                </a:lnTo>
                <a:lnTo>
                  <a:pt x="82" y="212"/>
                </a:lnTo>
                <a:lnTo>
                  <a:pt x="80" y="210"/>
                </a:lnTo>
                <a:lnTo>
                  <a:pt x="78" y="210"/>
                </a:lnTo>
                <a:lnTo>
                  <a:pt x="74" y="210"/>
                </a:lnTo>
                <a:close/>
                <a:moveTo>
                  <a:pt x="76" y="234"/>
                </a:moveTo>
                <a:lnTo>
                  <a:pt x="76" y="234"/>
                </a:lnTo>
                <a:lnTo>
                  <a:pt x="74" y="234"/>
                </a:lnTo>
                <a:lnTo>
                  <a:pt x="72" y="238"/>
                </a:lnTo>
                <a:lnTo>
                  <a:pt x="72" y="244"/>
                </a:lnTo>
                <a:lnTo>
                  <a:pt x="72" y="248"/>
                </a:lnTo>
                <a:lnTo>
                  <a:pt x="74" y="248"/>
                </a:lnTo>
                <a:lnTo>
                  <a:pt x="78" y="248"/>
                </a:lnTo>
                <a:lnTo>
                  <a:pt x="82" y="248"/>
                </a:lnTo>
                <a:lnTo>
                  <a:pt x="84" y="248"/>
                </a:lnTo>
                <a:lnTo>
                  <a:pt x="86" y="244"/>
                </a:lnTo>
                <a:lnTo>
                  <a:pt x="86" y="242"/>
                </a:lnTo>
                <a:lnTo>
                  <a:pt x="86" y="238"/>
                </a:lnTo>
                <a:lnTo>
                  <a:pt x="86" y="234"/>
                </a:lnTo>
                <a:lnTo>
                  <a:pt x="84" y="234"/>
                </a:lnTo>
                <a:lnTo>
                  <a:pt x="80" y="234"/>
                </a:lnTo>
                <a:lnTo>
                  <a:pt x="76" y="234"/>
                </a:lnTo>
                <a:close/>
                <a:moveTo>
                  <a:pt x="80" y="256"/>
                </a:moveTo>
                <a:lnTo>
                  <a:pt x="80" y="256"/>
                </a:lnTo>
                <a:lnTo>
                  <a:pt x="78" y="258"/>
                </a:lnTo>
                <a:lnTo>
                  <a:pt x="76" y="260"/>
                </a:lnTo>
                <a:lnTo>
                  <a:pt x="76" y="264"/>
                </a:lnTo>
                <a:lnTo>
                  <a:pt x="74" y="268"/>
                </a:lnTo>
                <a:lnTo>
                  <a:pt x="76" y="270"/>
                </a:lnTo>
                <a:lnTo>
                  <a:pt x="78" y="272"/>
                </a:lnTo>
                <a:lnTo>
                  <a:pt x="82" y="272"/>
                </a:lnTo>
                <a:lnTo>
                  <a:pt x="86" y="272"/>
                </a:lnTo>
                <a:lnTo>
                  <a:pt x="88" y="270"/>
                </a:lnTo>
                <a:lnTo>
                  <a:pt x="90" y="268"/>
                </a:lnTo>
                <a:lnTo>
                  <a:pt x="90" y="264"/>
                </a:lnTo>
                <a:lnTo>
                  <a:pt x="90" y="260"/>
                </a:lnTo>
                <a:lnTo>
                  <a:pt x="90" y="258"/>
                </a:lnTo>
                <a:lnTo>
                  <a:pt x="88" y="256"/>
                </a:lnTo>
                <a:lnTo>
                  <a:pt x="84" y="256"/>
                </a:lnTo>
                <a:lnTo>
                  <a:pt x="80" y="256"/>
                </a:lnTo>
                <a:close/>
                <a:moveTo>
                  <a:pt x="94" y="210"/>
                </a:moveTo>
                <a:lnTo>
                  <a:pt x="94" y="210"/>
                </a:lnTo>
                <a:lnTo>
                  <a:pt x="92" y="212"/>
                </a:lnTo>
                <a:lnTo>
                  <a:pt x="90" y="214"/>
                </a:lnTo>
                <a:lnTo>
                  <a:pt x="88" y="222"/>
                </a:lnTo>
                <a:lnTo>
                  <a:pt x="90" y="226"/>
                </a:lnTo>
                <a:lnTo>
                  <a:pt x="92" y="226"/>
                </a:lnTo>
                <a:lnTo>
                  <a:pt x="94" y="226"/>
                </a:lnTo>
                <a:lnTo>
                  <a:pt x="98" y="226"/>
                </a:lnTo>
                <a:lnTo>
                  <a:pt x="102" y="226"/>
                </a:lnTo>
                <a:lnTo>
                  <a:pt x="102" y="222"/>
                </a:lnTo>
                <a:lnTo>
                  <a:pt x="102" y="218"/>
                </a:lnTo>
                <a:lnTo>
                  <a:pt x="104" y="214"/>
                </a:lnTo>
                <a:lnTo>
                  <a:pt x="102" y="212"/>
                </a:lnTo>
                <a:lnTo>
                  <a:pt x="100" y="210"/>
                </a:lnTo>
                <a:lnTo>
                  <a:pt x="96" y="210"/>
                </a:lnTo>
                <a:lnTo>
                  <a:pt x="94" y="210"/>
                </a:lnTo>
                <a:close/>
                <a:moveTo>
                  <a:pt x="98" y="234"/>
                </a:moveTo>
                <a:lnTo>
                  <a:pt x="98" y="234"/>
                </a:lnTo>
                <a:lnTo>
                  <a:pt x="94" y="234"/>
                </a:lnTo>
                <a:lnTo>
                  <a:pt x="94" y="238"/>
                </a:lnTo>
                <a:lnTo>
                  <a:pt x="94" y="242"/>
                </a:lnTo>
                <a:lnTo>
                  <a:pt x="92" y="244"/>
                </a:lnTo>
                <a:lnTo>
                  <a:pt x="94" y="248"/>
                </a:lnTo>
                <a:lnTo>
                  <a:pt x="96" y="248"/>
                </a:lnTo>
                <a:lnTo>
                  <a:pt x="100" y="248"/>
                </a:lnTo>
                <a:lnTo>
                  <a:pt x="104" y="248"/>
                </a:lnTo>
                <a:lnTo>
                  <a:pt x="106" y="248"/>
                </a:lnTo>
                <a:lnTo>
                  <a:pt x="108" y="244"/>
                </a:lnTo>
                <a:lnTo>
                  <a:pt x="108" y="242"/>
                </a:lnTo>
                <a:lnTo>
                  <a:pt x="108" y="238"/>
                </a:lnTo>
                <a:lnTo>
                  <a:pt x="108" y="234"/>
                </a:lnTo>
                <a:lnTo>
                  <a:pt x="104" y="234"/>
                </a:lnTo>
                <a:lnTo>
                  <a:pt x="102" y="234"/>
                </a:lnTo>
                <a:lnTo>
                  <a:pt x="98" y="234"/>
                </a:lnTo>
                <a:close/>
                <a:moveTo>
                  <a:pt x="102" y="256"/>
                </a:moveTo>
                <a:lnTo>
                  <a:pt x="102" y="256"/>
                </a:lnTo>
                <a:lnTo>
                  <a:pt x="100" y="258"/>
                </a:lnTo>
                <a:lnTo>
                  <a:pt x="98" y="260"/>
                </a:lnTo>
                <a:lnTo>
                  <a:pt x="98" y="264"/>
                </a:lnTo>
                <a:lnTo>
                  <a:pt x="98" y="268"/>
                </a:lnTo>
                <a:lnTo>
                  <a:pt x="98" y="270"/>
                </a:lnTo>
                <a:lnTo>
                  <a:pt x="100" y="272"/>
                </a:lnTo>
                <a:lnTo>
                  <a:pt x="126" y="272"/>
                </a:lnTo>
                <a:lnTo>
                  <a:pt x="150" y="272"/>
                </a:lnTo>
                <a:lnTo>
                  <a:pt x="174" y="272"/>
                </a:lnTo>
                <a:lnTo>
                  <a:pt x="198" y="272"/>
                </a:lnTo>
                <a:lnTo>
                  <a:pt x="202" y="270"/>
                </a:lnTo>
                <a:lnTo>
                  <a:pt x="202" y="268"/>
                </a:lnTo>
                <a:lnTo>
                  <a:pt x="202" y="264"/>
                </a:lnTo>
                <a:lnTo>
                  <a:pt x="202" y="260"/>
                </a:lnTo>
                <a:lnTo>
                  <a:pt x="200" y="258"/>
                </a:lnTo>
                <a:lnTo>
                  <a:pt x="198" y="256"/>
                </a:lnTo>
                <a:lnTo>
                  <a:pt x="174" y="256"/>
                </a:lnTo>
                <a:lnTo>
                  <a:pt x="150" y="256"/>
                </a:lnTo>
                <a:lnTo>
                  <a:pt x="126" y="256"/>
                </a:lnTo>
                <a:lnTo>
                  <a:pt x="102" y="256"/>
                </a:lnTo>
                <a:close/>
                <a:moveTo>
                  <a:pt x="114" y="210"/>
                </a:moveTo>
                <a:lnTo>
                  <a:pt x="114" y="210"/>
                </a:lnTo>
                <a:lnTo>
                  <a:pt x="110" y="212"/>
                </a:lnTo>
                <a:lnTo>
                  <a:pt x="110" y="214"/>
                </a:lnTo>
                <a:lnTo>
                  <a:pt x="110" y="218"/>
                </a:lnTo>
                <a:lnTo>
                  <a:pt x="110" y="222"/>
                </a:lnTo>
                <a:lnTo>
                  <a:pt x="110" y="226"/>
                </a:lnTo>
                <a:lnTo>
                  <a:pt x="112" y="226"/>
                </a:lnTo>
                <a:lnTo>
                  <a:pt x="116" y="226"/>
                </a:lnTo>
                <a:lnTo>
                  <a:pt x="120" y="226"/>
                </a:lnTo>
                <a:lnTo>
                  <a:pt x="122" y="226"/>
                </a:lnTo>
                <a:lnTo>
                  <a:pt x="122" y="222"/>
                </a:lnTo>
                <a:lnTo>
                  <a:pt x="122" y="218"/>
                </a:lnTo>
                <a:lnTo>
                  <a:pt x="124" y="214"/>
                </a:lnTo>
                <a:lnTo>
                  <a:pt x="122" y="212"/>
                </a:lnTo>
                <a:lnTo>
                  <a:pt x="120" y="210"/>
                </a:lnTo>
                <a:lnTo>
                  <a:pt x="116" y="210"/>
                </a:lnTo>
                <a:lnTo>
                  <a:pt x="114" y="210"/>
                </a:lnTo>
                <a:close/>
                <a:moveTo>
                  <a:pt x="118" y="234"/>
                </a:moveTo>
                <a:lnTo>
                  <a:pt x="118" y="234"/>
                </a:lnTo>
                <a:lnTo>
                  <a:pt x="116" y="234"/>
                </a:lnTo>
                <a:lnTo>
                  <a:pt x="114" y="238"/>
                </a:lnTo>
                <a:lnTo>
                  <a:pt x="114" y="242"/>
                </a:lnTo>
                <a:lnTo>
                  <a:pt x="114" y="244"/>
                </a:lnTo>
                <a:lnTo>
                  <a:pt x="114" y="248"/>
                </a:lnTo>
                <a:lnTo>
                  <a:pt x="118" y="248"/>
                </a:lnTo>
                <a:lnTo>
                  <a:pt x="120" y="248"/>
                </a:lnTo>
                <a:lnTo>
                  <a:pt x="124" y="248"/>
                </a:lnTo>
                <a:lnTo>
                  <a:pt x="128" y="248"/>
                </a:lnTo>
                <a:lnTo>
                  <a:pt x="128" y="244"/>
                </a:lnTo>
                <a:lnTo>
                  <a:pt x="128" y="238"/>
                </a:lnTo>
                <a:lnTo>
                  <a:pt x="128" y="234"/>
                </a:lnTo>
                <a:lnTo>
                  <a:pt x="126" y="234"/>
                </a:lnTo>
                <a:lnTo>
                  <a:pt x="122" y="234"/>
                </a:lnTo>
                <a:lnTo>
                  <a:pt x="118" y="234"/>
                </a:lnTo>
                <a:close/>
                <a:moveTo>
                  <a:pt x="134" y="210"/>
                </a:moveTo>
                <a:lnTo>
                  <a:pt x="134" y="210"/>
                </a:lnTo>
                <a:lnTo>
                  <a:pt x="130" y="212"/>
                </a:lnTo>
                <a:lnTo>
                  <a:pt x="130" y="214"/>
                </a:lnTo>
                <a:lnTo>
                  <a:pt x="130" y="222"/>
                </a:lnTo>
                <a:lnTo>
                  <a:pt x="130" y="226"/>
                </a:lnTo>
                <a:lnTo>
                  <a:pt x="132" y="226"/>
                </a:lnTo>
                <a:lnTo>
                  <a:pt x="136" y="226"/>
                </a:lnTo>
                <a:lnTo>
                  <a:pt x="140" y="226"/>
                </a:lnTo>
                <a:lnTo>
                  <a:pt x="142" y="226"/>
                </a:lnTo>
                <a:lnTo>
                  <a:pt x="142" y="222"/>
                </a:lnTo>
                <a:lnTo>
                  <a:pt x="144" y="214"/>
                </a:lnTo>
                <a:lnTo>
                  <a:pt x="142" y="212"/>
                </a:lnTo>
                <a:lnTo>
                  <a:pt x="140" y="210"/>
                </a:lnTo>
                <a:lnTo>
                  <a:pt x="136" y="210"/>
                </a:lnTo>
                <a:lnTo>
                  <a:pt x="134" y="210"/>
                </a:lnTo>
                <a:close/>
                <a:moveTo>
                  <a:pt x="140" y="234"/>
                </a:moveTo>
                <a:lnTo>
                  <a:pt x="140" y="234"/>
                </a:lnTo>
                <a:lnTo>
                  <a:pt x="136" y="234"/>
                </a:lnTo>
                <a:lnTo>
                  <a:pt x="136" y="238"/>
                </a:lnTo>
                <a:lnTo>
                  <a:pt x="136" y="242"/>
                </a:lnTo>
                <a:lnTo>
                  <a:pt x="136" y="244"/>
                </a:lnTo>
                <a:lnTo>
                  <a:pt x="136" y="248"/>
                </a:lnTo>
                <a:lnTo>
                  <a:pt x="138" y="248"/>
                </a:lnTo>
                <a:lnTo>
                  <a:pt x="142" y="248"/>
                </a:lnTo>
                <a:lnTo>
                  <a:pt x="146" y="248"/>
                </a:lnTo>
                <a:lnTo>
                  <a:pt x="148" y="248"/>
                </a:lnTo>
                <a:lnTo>
                  <a:pt x="150" y="244"/>
                </a:lnTo>
                <a:lnTo>
                  <a:pt x="150" y="242"/>
                </a:lnTo>
                <a:lnTo>
                  <a:pt x="150" y="238"/>
                </a:lnTo>
                <a:lnTo>
                  <a:pt x="148" y="234"/>
                </a:lnTo>
                <a:lnTo>
                  <a:pt x="146" y="234"/>
                </a:lnTo>
                <a:lnTo>
                  <a:pt x="142" y="234"/>
                </a:lnTo>
                <a:lnTo>
                  <a:pt x="140" y="234"/>
                </a:lnTo>
                <a:close/>
                <a:moveTo>
                  <a:pt x="154" y="210"/>
                </a:moveTo>
                <a:lnTo>
                  <a:pt x="154" y="210"/>
                </a:lnTo>
                <a:lnTo>
                  <a:pt x="150" y="212"/>
                </a:lnTo>
                <a:lnTo>
                  <a:pt x="150" y="214"/>
                </a:lnTo>
                <a:lnTo>
                  <a:pt x="150" y="218"/>
                </a:lnTo>
                <a:lnTo>
                  <a:pt x="150" y="222"/>
                </a:lnTo>
                <a:lnTo>
                  <a:pt x="150" y="226"/>
                </a:lnTo>
                <a:lnTo>
                  <a:pt x="154" y="226"/>
                </a:lnTo>
                <a:lnTo>
                  <a:pt x="156" y="226"/>
                </a:lnTo>
                <a:lnTo>
                  <a:pt x="160" y="226"/>
                </a:lnTo>
                <a:lnTo>
                  <a:pt x="162" y="226"/>
                </a:lnTo>
                <a:lnTo>
                  <a:pt x="164" y="222"/>
                </a:lnTo>
                <a:lnTo>
                  <a:pt x="164" y="218"/>
                </a:lnTo>
                <a:lnTo>
                  <a:pt x="164" y="214"/>
                </a:lnTo>
                <a:lnTo>
                  <a:pt x="162" y="212"/>
                </a:lnTo>
                <a:lnTo>
                  <a:pt x="160" y="210"/>
                </a:lnTo>
                <a:lnTo>
                  <a:pt x="156" y="210"/>
                </a:lnTo>
                <a:lnTo>
                  <a:pt x="154" y="210"/>
                </a:lnTo>
                <a:close/>
                <a:moveTo>
                  <a:pt x="160" y="234"/>
                </a:moveTo>
                <a:lnTo>
                  <a:pt x="160" y="234"/>
                </a:lnTo>
                <a:lnTo>
                  <a:pt x="158" y="234"/>
                </a:lnTo>
                <a:lnTo>
                  <a:pt x="156" y="238"/>
                </a:lnTo>
                <a:lnTo>
                  <a:pt x="156" y="244"/>
                </a:lnTo>
                <a:lnTo>
                  <a:pt x="158" y="248"/>
                </a:lnTo>
                <a:lnTo>
                  <a:pt x="160" y="248"/>
                </a:lnTo>
                <a:lnTo>
                  <a:pt x="164" y="248"/>
                </a:lnTo>
                <a:lnTo>
                  <a:pt x="168" y="248"/>
                </a:lnTo>
                <a:lnTo>
                  <a:pt x="170" y="248"/>
                </a:lnTo>
                <a:lnTo>
                  <a:pt x="172" y="244"/>
                </a:lnTo>
                <a:lnTo>
                  <a:pt x="170" y="238"/>
                </a:lnTo>
                <a:lnTo>
                  <a:pt x="170" y="234"/>
                </a:lnTo>
                <a:lnTo>
                  <a:pt x="168" y="234"/>
                </a:lnTo>
                <a:lnTo>
                  <a:pt x="164" y="234"/>
                </a:lnTo>
                <a:lnTo>
                  <a:pt x="160" y="234"/>
                </a:lnTo>
                <a:close/>
                <a:moveTo>
                  <a:pt x="172" y="210"/>
                </a:moveTo>
                <a:lnTo>
                  <a:pt x="172" y="210"/>
                </a:lnTo>
                <a:lnTo>
                  <a:pt x="170" y="212"/>
                </a:lnTo>
                <a:lnTo>
                  <a:pt x="170" y="214"/>
                </a:lnTo>
                <a:lnTo>
                  <a:pt x="170" y="218"/>
                </a:lnTo>
                <a:lnTo>
                  <a:pt x="170" y="222"/>
                </a:lnTo>
                <a:lnTo>
                  <a:pt x="170" y="226"/>
                </a:lnTo>
                <a:lnTo>
                  <a:pt x="174" y="226"/>
                </a:lnTo>
                <a:lnTo>
                  <a:pt x="176" y="226"/>
                </a:lnTo>
                <a:lnTo>
                  <a:pt x="180" y="226"/>
                </a:lnTo>
                <a:lnTo>
                  <a:pt x="182" y="226"/>
                </a:lnTo>
                <a:lnTo>
                  <a:pt x="184" y="222"/>
                </a:lnTo>
                <a:lnTo>
                  <a:pt x="182" y="214"/>
                </a:lnTo>
                <a:lnTo>
                  <a:pt x="182" y="212"/>
                </a:lnTo>
                <a:lnTo>
                  <a:pt x="180" y="210"/>
                </a:lnTo>
                <a:lnTo>
                  <a:pt x="176" y="210"/>
                </a:lnTo>
                <a:lnTo>
                  <a:pt x="172" y="210"/>
                </a:lnTo>
                <a:close/>
                <a:moveTo>
                  <a:pt x="182" y="234"/>
                </a:moveTo>
                <a:lnTo>
                  <a:pt x="182" y="234"/>
                </a:lnTo>
                <a:lnTo>
                  <a:pt x="178" y="234"/>
                </a:lnTo>
                <a:lnTo>
                  <a:pt x="178" y="238"/>
                </a:lnTo>
                <a:lnTo>
                  <a:pt x="178" y="242"/>
                </a:lnTo>
                <a:lnTo>
                  <a:pt x="178" y="244"/>
                </a:lnTo>
                <a:lnTo>
                  <a:pt x="180" y="248"/>
                </a:lnTo>
                <a:lnTo>
                  <a:pt x="182" y="248"/>
                </a:lnTo>
                <a:lnTo>
                  <a:pt x="186" y="248"/>
                </a:lnTo>
                <a:lnTo>
                  <a:pt x="190" y="248"/>
                </a:lnTo>
                <a:lnTo>
                  <a:pt x="192" y="248"/>
                </a:lnTo>
                <a:lnTo>
                  <a:pt x="192" y="244"/>
                </a:lnTo>
                <a:lnTo>
                  <a:pt x="192" y="242"/>
                </a:lnTo>
                <a:lnTo>
                  <a:pt x="192" y="238"/>
                </a:lnTo>
                <a:lnTo>
                  <a:pt x="190" y="234"/>
                </a:lnTo>
                <a:lnTo>
                  <a:pt x="188" y="234"/>
                </a:lnTo>
                <a:lnTo>
                  <a:pt x="184" y="234"/>
                </a:lnTo>
                <a:lnTo>
                  <a:pt x="182" y="234"/>
                </a:lnTo>
                <a:close/>
                <a:moveTo>
                  <a:pt x="192" y="210"/>
                </a:moveTo>
                <a:lnTo>
                  <a:pt x="192" y="210"/>
                </a:lnTo>
                <a:lnTo>
                  <a:pt x="190" y="212"/>
                </a:lnTo>
                <a:lnTo>
                  <a:pt x="190" y="214"/>
                </a:lnTo>
                <a:lnTo>
                  <a:pt x="190" y="218"/>
                </a:lnTo>
                <a:lnTo>
                  <a:pt x="190" y="222"/>
                </a:lnTo>
                <a:lnTo>
                  <a:pt x="192" y="226"/>
                </a:lnTo>
                <a:lnTo>
                  <a:pt x="194" y="226"/>
                </a:lnTo>
                <a:lnTo>
                  <a:pt x="198" y="226"/>
                </a:lnTo>
                <a:lnTo>
                  <a:pt x="200" y="226"/>
                </a:lnTo>
                <a:lnTo>
                  <a:pt x="204" y="226"/>
                </a:lnTo>
                <a:lnTo>
                  <a:pt x="204" y="222"/>
                </a:lnTo>
                <a:lnTo>
                  <a:pt x="204" y="214"/>
                </a:lnTo>
                <a:lnTo>
                  <a:pt x="202" y="212"/>
                </a:lnTo>
                <a:lnTo>
                  <a:pt x="200" y="210"/>
                </a:lnTo>
                <a:lnTo>
                  <a:pt x="196" y="210"/>
                </a:lnTo>
                <a:lnTo>
                  <a:pt x="192" y="210"/>
                </a:lnTo>
                <a:close/>
                <a:moveTo>
                  <a:pt x="202" y="234"/>
                </a:moveTo>
                <a:lnTo>
                  <a:pt x="202" y="234"/>
                </a:lnTo>
                <a:lnTo>
                  <a:pt x="200" y="234"/>
                </a:lnTo>
                <a:lnTo>
                  <a:pt x="198" y="238"/>
                </a:lnTo>
                <a:lnTo>
                  <a:pt x="200" y="242"/>
                </a:lnTo>
                <a:lnTo>
                  <a:pt x="200" y="244"/>
                </a:lnTo>
                <a:lnTo>
                  <a:pt x="200" y="248"/>
                </a:lnTo>
                <a:lnTo>
                  <a:pt x="204" y="248"/>
                </a:lnTo>
                <a:lnTo>
                  <a:pt x="208" y="248"/>
                </a:lnTo>
                <a:lnTo>
                  <a:pt x="210" y="248"/>
                </a:lnTo>
                <a:lnTo>
                  <a:pt x="214" y="248"/>
                </a:lnTo>
                <a:lnTo>
                  <a:pt x="214" y="244"/>
                </a:lnTo>
                <a:lnTo>
                  <a:pt x="214" y="242"/>
                </a:lnTo>
                <a:lnTo>
                  <a:pt x="212" y="238"/>
                </a:lnTo>
                <a:lnTo>
                  <a:pt x="212" y="234"/>
                </a:lnTo>
                <a:lnTo>
                  <a:pt x="208" y="234"/>
                </a:lnTo>
                <a:lnTo>
                  <a:pt x="206" y="234"/>
                </a:lnTo>
                <a:lnTo>
                  <a:pt x="202" y="234"/>
                </a:lnTo>
                <a:close/>
                <a:moveTo>
                  <a:pt x="212" y="256"/>
                </a:moveTo>
                <a:lnTo>
                  <a:pt x="212" y="256"/>
                </a:lnTo>
                <a:lnTo>
                  <a:pt x="210" y="258"/>
                </a:lnTo>
                <a:lnTo>
                  <a:pt x="208" y="260"/>
                </a:lnTo>
                <a:lnTo>
                  <a:pt x="208" y="264"/>
                </a:lnTo>
                <a:lnTo>
                  <a:pt x="210" y="268"/>
                </a:lnTo>
                <a:lnTo>
                  <a:pt x="210" y="270"/>
                </a:lnTo>
                <a:lnTo>
                  <a:pt x="214" y="272"/>
                </a:lnTo>
                <a:lnTo>
                  <a:pt x="218" y="272"/>
                </a:lnTo>
                <a:lnTo>
                  <a:pt x="222" y="272"/>
                </a:lnTo>
                <a:lnTo>
                  <a:pt x="224" y="270"/>
                </a:lnTo>
                <a:lnTo>
                  <a:pt x="224" y="268"/>
                </a:lnTo>
                <a:lnTo>
                  <a:pt x="224" y="264"/>
                </a:lnTo>
                <a:lnTo>
                  <a:pt x="224" y="260"/>
                </a:lnTo>
                <a:lnTo>
                  <a:pt x="222" y="258"/>
                </a:lnTo>
                <a:lnTo>
                  <a:pt x="220" y="256"/>
                </a:lnTo>
                <a:lnTo>
                  <a:pt x="216" y="256"/>
                </a:lnTo>
                <a:lnTo>
                  <a:pt x="212" y="256"/>
                </a:lnTo>
                <a:close/>
                <a:moveTo>
                  <a:pt x="212" y="210"/>
                </a:moveTo>
                <a:lnTo>
                  <a:pt x="212" y="210"/>
                </a:lnTo>
                <a:lnTo>
                  <a:pt x="210" y="212"/>
                </a:lnTo>
                <a:lnTo>
                  <a:pt x="210" y="214"/>
                </a:lnTo>
                <a:lnTo>
                  <a:pt x="210" y="218"/>
                </a:lnTo>
                <a:lnTo>
                  <a:pt x="210" y="222"/>
                </a:lnTo>
                <a:lnTo>
                  <a:pt x="212" y="226"/>
                </a:lnTo>
                <a:lnTo>
                  <a:pt x="214" y="226"/>
                </a:lnTo>
                <a:lnTo>
                  <a:pt x="218" y="226"/>
                </a:lnTo>
                <a:lnTo>
                  <a:pt x="222" y="226"/>
                </a:lnTo>
                <a:lnTo>
                  <a:pt x="224" y="226"/>
                </a:lnTo>
                <a:lnTo>
                  <a:pt x="224" y="222"/>
                </a:lnTo>
                <a:lnTo>
                  <a:pt x="224" y="218"/>
                </a:lnTo>
                <a:lnTo>
                  <a:pt x="222" y="214"/>
                </a:lnTo>
                <a:lnTo>
                  <a:pt x="222" y="212"/>
                </a:lnTo>
                <a:lnTo>
                  <a:pt x="218" y="210"/>
                </a:lnTo>
                <a:lnTo>
                  <a:pt x="216" y="210"/>
                </a:lnTo>
                <a:lnTo>
                  <a:pt x="212" y="210"/>
                </a:lnTo>
                <a:close/>
                <a:moveTo>
                  <a:pt x="222" y="234"/>
                </a:moveTo>
                <a:lnTo>
                  <a:pt x="222" y="234"/>
                </a:lnTo>
                <a:lnTo>
                  <a:pt x="220" y="234"/>
                </a:lnTo>
                <a:lnTo>
                  <a:pt x="220" y="238"/>
                </a:lnTo>
                <a:lnTo>
                  <a:pt x="222" y="244"/>
                </a:lnTo>
                <a:lnTo>
                  <a:pt x="222" y="248"/>
                </a:lnTo>
                <a:lnTo>
                  <a:pt x="226" y="248"/>
                </a:lnTo>
                <a:lnTo>
                  <a:pt x="228" y="248"/>
                </a:lnTo>
                <a:lnTo>
                  <a:pt x="232" y="248"/>
                </a:lnTo>
                <a:lnTo>
                  <a:pt x="234" y="248"/>
                </a:lnTo>
                <a:lnTo>
                  <a:pt x="236" y="244"/>
                </a:lnTo>
                <a:lnTo>
                  <a:pt x="234" y="242"/>
                </a:lnTo>
                <a:lnTo>
                  <a:pt x="234" y="238"/>
                </a:lnTo>
                <a:lnTo>
                  <a:pt x="232" y="234"/>
                </a:lnTo>
                <a:lnTo>
                  <a:pt x="230" y="234"/>
                </a:lnTo>
                <a:lnTo>
                  <a:pt x="226" y="234"/>
                </a:lnTo>
                <a:lnTo>
                  <a:pt x="222" y="234"/>
                </a:lnTo>
                <a:close/>
                <a:moveTo>
                  <a:pt x="232" y="210"/>
                </a:moveTo>
                <a:lnTo>
                  <a:pt x="232" y="210"/>
                </a:lnTo>
                <a:lnTo>
                  <a:pt x="230" y="212"/>
                </a:lnTo>
                <a:lnTo>
                  <a:pt x="230" y="214"/>
                </a:lnTo>
                <a:lnTo>
                  <a:pt x="230" y="218"/>
                </a:lnTo>
                <a:lnTo>
                  <a:pt x="232" y="222"/>
                </a:lnTo>
                <a:lnTo>
                  <a:pt x="232" y="226"/>
                </a:lnTo>
                <a:lnTo>
                  <a:pt x="236" y="226"/>
                </a:lnTo>
                <a:lnTo>
                  <a:pt x="246" y="226"/>
                </a:lnTo>
                <a:lnTo>
                  <a:pt x="256" y="226"/>
                </a:lnTo>
                <a:lnTo>
                  <a:pt x="258" y="226"/>
                </a:lnTo>
                <a:lnTo>
                  <a:pt x="258" y="222"/>
                </a:lnTo>
                <a:lnTo>
                  <a:pt x="258" y="218"/>
                </a:lnTo>
                <a:lnTo>
                  <a:pt x="256" y="214"/>
                </a:lnTo>
                <a:lnTo>
                  <a:pt x="254" y="212"/>
                </a:lnTo>
                <a:lnTo>
                  <a:pt x="252" y="210"/>
                </a:lnTo>
                <a:lnTo>
                  <a:pt x="242" y="210"/>
                </a:lnTo>
                <a:lnTo>
                  <a:pt x="232" y="210"/>
                </a:lnTo>
                <a:close/>
                <a:moveTo>
                  <a:pt x="234" y="256"/>
                </a:moveTo>
                <a:lnTo>
                  <a:pt x="234" y="256"/>
                </a:lnTo>
                <a:lnTo>
                  <a:pt x="232" y="258"/>
                </a:lnTo>
                <a:lnTo>
                  <a:pt x="230" y="260"/>
                </a:lnTo>
                <a:lnTo>
                  <a:pt x="232" y="268"/>
                </a:lnTo>
                <a:lnTo>
                  <a:pt x="234" y="270"/>
                </a:lnTo>
                <a:lnTo>
                  <a:pt x="236" y="272"/>
                </a:lnTo>
                <a:lnTo>
                  <a:pt x="240" y="272"/>
                </a:lnTo>
                <a:lnTo>
                  <a:pt x="244" y="272"/>
                </a:lnTo>
                <a:lnTo>
                  <a:pt x="246" y="270"/>
                </a:lnTo>
                <a:lnTo>
                  <a:pt x="246" y="268"/>
                </a:lnTo>
                <a:lnTo>
                  <a:pt x="246" y="264"/>
                </a:lnTo>
                <a:lnTo>
                  <a:pt x="246" y="260"/>
                </a:lnTo>
                <a:lnTo>
                  <a:pt x="244" y="258"/>
                </a:lnTo>
                <a:lnTo>
                  <a:pt x="240" y="256"/>
                </a:lnTo>
                <a:lnTo>
                  <a:pt x="238" y="256"/>
                </a:lnTo>
                <a:lnTo>
                  <a:pt x="234" y="256"/>
                </a:lnTo>
                <a:close/>
                <a:moveTo>
                  <a:pt x="244" y="234"/>
                </a:moveTo>
                <a:lnTo>
                  <a:pt x="244" y="234"/>
                </a:lnTo>
                <a:lnTo>
                  <a:pt x="242" y="234"/>
                </a:lnTo>
                <a:lnTo>
                  <a:pt x="240" y="238"/>
                </a:lnTo>
                <a:lnTo>
                  <a:pt x="242" y="242"/>
                </a:lnTo>
                <a:lnTo>
                  <a:pt x="242" y="244"/>
                </a:lnTo>
                <a:lnTo>
                  <a:pt x="244" y="248"/>
                </a:lnTo>
                <a:lnTo>
                  <a:pt x="246" y="248"/>
                </a:lnTo>
                <a:lnTo>
                  <a:pt x="254" y="248"/>
                </a:lnTo>
                <a:lnTo>
                  <a:pt x="260" y="248"/>
                </a:lnTo>
                <a:lnTo>
                  <a:pt x="264" y="248"/>
                </a:lnTo>
                <a:lnTo>
                  <a:pt x="264" y="244"/>
                </a:lnTo>
                <a:lnTo>
                  <a:pt x="262" y="242"/>
                </a:lnTo>
                <a:lnTo>
                  <a:pt x="262" y="238"/>
                </a:lnTo>
                <a:lnTo>
                  <a:pt x="260" y="234"/>
                </a:lnTo>
                <a:lnTo>
                  <a:pt x="258" y="234"/>
                </a:lnTo>
                <a:lnTo>
                  <a:pt x="250" y="234"/>
                </a:lnTo>
                <a:lnTo>
                  <a:pt x="244" y="234"/>
                </a:lnTo>
                <a:close/>
                <a:moveTo>
                  <a:pt x="256" y="256"/>
                </a:moveTo>
                <a:lnTo>
                  <a:pt x="256" y="256"/>
                </a:lnTo>
                <a:lnTo>
                  <a:pt x="252" y="258"/>
                </a:lnTo>
                <a:lnTo>
                  <a:pt x="252" y="260"/>
                </a:lnTo>
                <a:lnTo>
                  <a:pt x="254" y="264"/>
                </a:lnTo>
                <a:lnTo>
                  <a:pt x="254" y="268"/>
                </a:lnTo>
                <a:lnTo>
                  <a:pt x="256" y="270"/>
                </a:lnTo>
                <a:lnTo>
                  <a:pt x="260" y="272"/>
                </a:lnTo>
                <a:lnTo>
                  <a:pt x="262" y="272"/>
                </a:lnTo>
                <a:lnTo>
                  <a:pt x="266" y="272"/>
                </a:lnTo>
                <a:lnTo>
                  <a:pt x="270" y="270"/>
                </a:lnTo>
                <a:lnTo>
                  <a:pt x="270" y="268"/>
                </a:lnTo>
                <a:lnTo>
                  <a:pt x="268" y="264"/>
                </a:lnTo>
                <a:lnTo>
                  <a:pt x="268" y="260"/>
                </a:lnTo>
                <a:lnTo>
                  <a:pt x="266" y="258"/>
                </a:lnTo>
                <a:lnTo>
                  <a:pt x="262" y="256"/>
                </a:lnTo>
                <a:lnTo>
                  <a:pt x="260" y="256"/>
                </a:lnTo>
                <a:lnTo>
                  <a:pt x="256" y="256"/>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2741"/>
          <p:cNvSpPr>
            <a:spLocks noEditPoints="1"/>
          </p:cNvSpPr>
          <p:nvPr/>
        </p:nvSpPr>
        <p:spPr bwMode="auto">
          <a:xfrm>
            <a:off x="6150768" y="3992563"/>
            <a:ext cx="792163" cy="788988"/>
          </a:xfrm>
          <a:custGeom>
            <a:avLst/>
            <a:gdLst>
              <a:gd name="T0" fmla="*/ 2147483647 w 302"/>
              <a:gd name="T1" fmla="*/ 0 h 300"/>
              <a:gd name="T2" fmla="*/ 2147483647 w 302"/>
              <a:gd name="T3" fmla="*/ 0 h 300"/>
              <a:gd name="T4" fmla="*/ 2147483647 w 302"/>
              <a:gd name="T5" fmla="*/ 2147483647 h 300"/>
              <a:gd name="T6" fmla="*/ 2147483647 w 302"/>
              <a:gd name="T7" fmla="*/ 2147483647 h 300"/>
              <a:gd name="T8" fmla="*/ 2147483647 w 302"/>
              <a:gd name="T9" fmla="*/ 2147483647 h 300"/>
              <a:gd name="T10" fmla="*/ 2147483647 w 302"/>
              <a:gd name="T11" fmla="*/ 2147483647 h 300"/>
              <a:gd name="T12" fmla="*/ 2147483647 w 302"/>
              <a:gd name="T13" fmla="*/ 2147483647 h 300"/>
              <a:gd name="T14" fmla="*/ 2147483647 w 302"/>
              <a:gd name="T15" fmla="*/ 2147483647 h 300"/>
              <a:gd name="T16" fmla="*/ 2147483647 w 302"/>
              <a:gd name="T17" fmla="*/ 2147483647 h 300"/>
              <a:gd name="T18" fmla="*/ 2147483647 w 302"/>
              <a:gd name="T19" fmla="*/ 2147483647 h 300"/>
              <a:gd name="T20" fmla="*/ 2147483647 w 302"/>
              <a:gd name="T21" fmla="*/ 2147483647 h 300"/>
              <a:gd name="T22" fmla="*/ 2147483647 w 302"/>
              <a:gd name="T23" fmla="*/ 2147483647 h 300"/>
              <a:gd name="T24" fmla="*/ 2147483647 w 302"/>
              <a:gd name="T25" fmla="*/ 2147483647 h 300"/>
              <a:gd name="T26" fmla="*/ 2147483647 w 302"/>
              <a:gd name="T27" fmla="*/ 2147483647 h 300"/>
              <a:gd name="T28" fmla="*/ 2147483647 w 302"/>
              <a:gd name="T29" fmla="*/ 2147483647 h 300"/>
              <a:gd name="T30" fmla="*/ 2147483647 w 302"/>
              <a:gd name="T31" fmla="*/ 2147483647 h 300"/>
              <a:gd name="T32" fmla="*/ 0 w 302"/>
              <a:gd name="T33" fmla="*/ 2147483647 h 300"/>
              <a:gd name="T34" fmla="*/ 0 w 302"/>
              <a:gd name="T35" fmla="*/ 2147483647 h 300"/>
              <a:gd name="T36" fmla="*/ 2147483647 w 302"/>
              <a:gd name="T37" fmla="*/ 2147483647 h 300"/>
              <a:gd name="T38" fmla="*/ 2147483647 w 302"/>
              <a:gd name="T39" fmla="*/ 2147483647 h 300"/>
              <a:gd name="T40" fmla="*/ 2147483647 w 302"/>
              <a:gd name="T41" fmla="*/ 2147483647 h 300"/>
              <a:gd name="T42" fmla="*/ 2147483647 w 302"/>
              <a:gd name="T43" fmla="*/ 2147483647 h 300"/>
              <a:gd name="T44" fmla="*/ 2147483647 w 302"/>
              <a:gd name="T45" fmla="*/ 2147483647 h 300"/>
              <a:gd name="T46" fmla="*/ 2147483647 w 302"/>
              <a:gd name="T47" fmla="*/ 2147483647 h 300"/>
              <a:gd name="T48" fmla="*/ 2147483647 w 302"/>
              <a:gd name="T49" fmla="*/ 2147483647 h 300"/>
              <a:gd name="T50" fmla="*/ 2147483647 w 302"/>
              <a:gd name="T51" fmla="*/ 0 h 300"/>
              <a:gd name="T52" fmla="*/ 2147483647 w 302"/>
              <a:gd name="T53" fmla="*/ 0 h 300"/>
              <a:gd name="T54" fmla="*/ 2147483647 w 302"/>
              <a:gd name="T55" fmla="*/ 2147483647 h 300"/>
              <a:gd name="T56" fmla="*/ 2147483647 w 302"/>
              <a:gd name="T57" fmla="*/ 2147483647 h 300"/>
              <a:gd name="T58" fmla="*/ 2147483647 w 302"/>
              <a:gd name="T59" fmla="*/ 2147483647 h 300"/>
              <a:gd name="T60" fmla="*/ 2147483647 w 302"/>
              <a:gd name="T61" fmla="*/ 2147483647 h 300"/>
              <a:gd name="T62" fmla="*/ 2147483647 w 302"/>
              <a:gd name="T63" fmla="*/ 2147483647 h 300"/>
              <a:gd name="T64" fmla="*/ 2147483647 w 302"/>
              <a:gd name="T65" fmla="*/ 2147483647 h 300"/>
              <a:gd name="T66" fmla="*/ 2147483647 w 30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2"/>
              <a:gd name="T103" fmla="*/ 0 h 300"/>
              <a:gd name="T104" fmla="*/ 302 w 30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2" h="300">
                <a:moveTo>
                  <a:pt x="120" y="0"/>
                </a:moveTo>
                <a:lnTo>
                  <a:pt x="180" y="0"/>
                </a:lnTo>
                <a:lnTo>
                  <a:pt x="190" y="0"/>
                </a:lnTo>
                <a:lnTo>
                  <a:pt x="198" y="2"/>
                </a:lnTo>
                <a:lnTo>
                  <a:pt x="206" y="8"/>
                </a:lnTo>
                <a:lnTo>
                  <a:pt x="212" y="12"/>
                </a:lnTo>
                <a:lnTo>
                  <a:pt x="218" y="20"/>
                </a:lnTo>
                <a:lnTo>
                  <a:pt x="222" y="28"/>
                </a:lnTo>
                <a:lnTo>
                  <a:pt x="226" y="36"/>
                </a:lnTo>
                <a:lnTo>
                  <a:pt x="226" y="44"/>
                </a:lnTo>
                <a:lnTo>
                  <a:pt x="226" y="76"/>
                </a:lnTo>
                <a:lnTo>
                  <a:pt x="272" y="76"/>
                </a:lnTo>
                <a:lnTo>
                  <a:pt x="282" y="78"/>
                </a:lnTo>
                <a:lnTo>
                  <a:pt x="292" y="84"/>
                </a:lnTo>
                <a:lnTo>
                  <a:pt x="300" y="94"/>
                </a:lnTo>
                <a:lnTo>
                  <a:pt x="302" y="106"/>
                </a:lnTo>
                <a:lnTo>
                  <a:pt x="302" y="270"/>
                </a:lnTo>
                <a:lnTo>
                  <a:pt x="300" y="282"/>
                </a:lnTo>
                <a:lnTo>
                  <a:pt x="292" y="292"/>
                </a:lnTo>
                <a:lnTo>
                  <a:pt x="282" y="298"/>
                </a:lnTo>
                <a:lnTo>
                  <a:pt x="272" y="300"/>
                </a:lnTo>
                <a:lnTo>
                  <a:pt x="30" y="300"/>
                </a:lnTo>
                <a:lnTo>
                  <a:pt x="18" y="298"/>
                </a:lnTo>
                <a:lnTo>
                  <a:pt x="8" y="292"/>
                </a:lnTo>
                <a:lnTo>
                  <a:pt x="2" y="282"/>
                </a:lnTo>
                <a:lnTo>
                  <a:pt x="0" y="270"/>
                </a:lnTo>
                <a:lnTo>
                  <a:pt x="0" y="106"/>
                </a:lnTo>
                <a:lnTo>
                  <a:pt x="2" y="94"/>
                </a:lnTo>
                <a:lnTo>
                  <a:pt x="8" y="84"/>
                </a:lnTo>
                <a:lnTo>
                  <a:pt x="18" y="78"/>
                </a:lnTo>
                <a:lnTo>
                  <a:pt x="30" y="76"/>
                </a:lnTo>
                <a:lnTo>
                  <a:pt x="76" y="76"/>
                </a:lnTo>
                <a:lnTo>
                  <a:pt x="76" y="44"/>
                </a:lnTo>
                <a:lnTo>
                  <a:pt x="76" y="36"/>
                </a:lnTo>
                <a:lnTo>
                  <a:pt x="78" y="28"/>
                </a:lnTo>
                <a:lnTo>
                  <a:pt x="82" y="20"/>
                </a:lnTo>
                <a:lnTo>
                  <a:pt x="88" y="12"/>
                </a:lnTo>
                <a:lnTo>
                  <a:pt x="96" y="8"/>
                </a:lnTo>
                <a:lnTo>
                  <a:pt x="104" y="2"/>
                </a:lnTo>
                <a:lnTo>
                  <a:pt x="112" y="0"/>
                </a:lnTo>
                <a:lnTo>
                  <a:pt x="120" y="0"/>
                </a:lnTo>
                <a:close/>
                <a:moveTo>
                  <a:pt x="106" y="76"/>
                </a:moveTo>
                <a:lnTo>
                  <a:pt x="196" y="76"/>
                </a:lnTo>
                <a:lnTo>
                  <a:pt x="196" y="44"/>
                </a:lnTo>
                <a:lnTo>
                  <a:pt x="196" y="38"/>
                </a:lnTo>
                <a:lnTo>
                  <a:pt x="192" y="34"/>
                </a:lnTo>
                <a:lnTo>
                  <a:pt x="188" y="30"/>
                </a:lnTo>
                <a:lnTo>
                  <a:pt x="180" y="30"/>
                </a:lnTo>
                <a:lnTo>
                  <a:pt x="120" y="30"/>
                </a:lnTo>
                <a:lnTo>
                  <a:pt x="114" y="30"/>
                </a:lnTo>
                <a:lnTo>
                  <a:pt x="110" y="34"/>
                </a:lnTo>
                <a:lnTo>
                  <a:pt x="106" y="38"/>
                </a:lnTo>
                <a:lnTo>
                  <a:pt x="106" y="44"/>
                </a:lnTo>
                <a:lnTo>
                  <a:pt x="106" y="76"/>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Text Box 2749"/>
          <p:cNvSpPr txBox="1">
            <a:spLocks noChangeArrowheads="1"/>
          </p:cNvSpPr>
          <p:nvPr/>
        </p:nvSpPr>
        <p:spPr bwMode="auto">
          <a:xfrm>
            <a:off x="7844115" y="1196752"/>
            <a:ext cx="1005403" cy="338554"/>
          </a:xfrm>
          <a:prstGeom prst="rect">
            <a:avLst/>
          </a:prstGeom>
          <a:noFill/>
          <a:ln w="9525">
            <a:noFill/>
            <a:miter lim="800000"/>
          </a:ln>
        </p:spPr>
        <p:txBody>
          <a:bodyPr wrap="none">
            <a:spAutoFit/>
          </a:bodyPr>
          <a:lstStyle/>
          <a:p>
            <a:pPr algn="r" latinLnBrk="1"/>
            <a:r>
              <a:rPr kumimoji="1"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graphicFrame>
        <p:nvGraphicFramePr>
          <p:cNvPr id="15" name="Object 33"/>
          <p:cNvGraphicFramePr>
            <a:graphicFrameLocks noChangeAspect="1"/>
          </p:cNvGraphicFramePr>
          <p:nvPr/>
        </p:nvGraphicFramePr>
        <p:xfrm>
          <a:off x="7171531" y="1633538"/>
          <a:ext cx="1122362" cy="117633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2751"/>
          <p:cNvSpPr txBox="1">
            <a:spLocks noChangeArrowheads="1"/>
          </p:cNvSpPr>
          <p:nvPr/>
        </p:nvSpPr>
        <p:spPr bwMode="auto">
          <a:xfrm>
            <a:off x="6914356" y="1447801"/>
            <a:ext cx="955675" cy="488950"/>
          </a:xfrm>
          <a:prstGeom prst="rect">
            <a:avLst/>
          </a:prstGeom>
          <a:noFill/>
          <a:ln w="9525">
            <a:noFill/>
            <a:miter lim="800000"/>
          </a:ln>
        </p:spPr>
        <p:txBody>
          <a:bodyPr wrap="none">
            <a:spAutoFit/>
          </a:bodyPr>
          <a:lstStyle/>
          <a:p>
            <a:pPr algn="r" latinLnBrk="1"/>
            <a:r>
              <a:rPr kumimoji="1" lang="en-US" altLang="ko-KR" sz="2600">
                <a:solidFill>
                  <a:schemeClr val="tx1">
                    <a:lumMod val="65000"/>
                    <a:lumOff val="35000"/>
                  </a:schemeClr>
                </a:solidFill>
                <a:latin typeface="Arial Black" panose="020B0A04020102020204" pitchFamily="34" charset="0"/>
                <a:ea typeface="굴림" pitchFamily="34" charset="-127"/>
              </a:rPr>
              <a:t>36%</a:t>
            </a:r>
          </a:p>
        </p:txBody>
      </p:sp>
      <p:sp>
        <p:nvSpPr>
          <p:cNvPr id="17" name="Line 2757"/>
          <p:cNvSpPr>
            <a:spLocks noChangeShapeType="1"/>
          </p:cNvSpPr>
          <p:nvPr/>
        </p:nvSpPr>
        <p:spPr bwMode="auto">
          <a:xfrm>
            <a:off x="2305843" y="2590801"/>
            <a:ext cx="792163" cy="0"/>
          </a:xfrm>
          <a:prstGeom prst="line">
            <a:avLst/>
          </a:prstGeom>
          <a:no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Line 2758"/>
          <p:cNvSpPr>
            <a:spLocks noChangeShapeType="1"/>
          </p:cNvSpPr>
          <p:nvPr/>
        </p:nvSpPr>
        <p:spPr bwMode="auto">
          <a:xfrm>
            <a:off x="1657852" y="2109014"/>
            <a:ext cx="1462379" cy="0"/>
          </a:xfrm>
          <a:prstGeom prst="line">
            <a:avLst/>
          </a:prstGeom>
          <a:noFill/>
          <a:ln w="50800">
            <a:solidFill>
              <a:srgbClr val="D7000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Line 2760"/>
          <p:cNvSpPr>
            <a:spLocks noChangeShapeType="1"/>
          </p:cNvSpPr>
          <p:nvPr/>
        </p:nvSpPr>
        <p:spPr bwMode="auto">
          <a:xfrm>
            <a:off x="8251030" y="1704976"/>
            <a:ext cx="1471113" cy="0"/>
          </a:xfrm>
          <a:prstGeom prst="line">
            <a:avLst/>
          </a:prstGeom>
          <a:noFill/>
          <a:ln w="50800">
            <a:solidFill>
              <a:srgbClr val="D7000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aphicFrame>
        <p:nvGraphicFramePr>
          <p:cNvPr id="21" name="Object 34"/>
          <p:cNvGraphicFramePr>
            <a:graphicFrameLocks noChangeAspect="1"/>
          </p:cNvGraphicFramePr>
          <p:nvPr/>
        </p:nvGraphicFramePr>
        <p:xfrm>
          <a:off x="8001793" y="4835526"/>
          <a:ext cx="1122363" cy="1176337"/>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Box 2762"/>
          <p:cNvSpPr txBox="1">
            <a:spLocks noChangeArrowheads="1"/>
          </p:cNvSpPr>
          <p:nvPr/>
        </p:nvSpPr>
        <p:spPr bwMode="auto">
          <a:xfrm>
            <a:off x="8987631" y="5543551"/>
            <a:ext cx="955675" cy="488950"/>
          </a:xfrm>
          <a:prstGeom prst="rect">
            <a:avLst/>
          </a:prstGeom>
          <a:noFill/>
          <a:ln w="9525">
            <a:noFill/>
            <a:miter lim="800000"/>
          </a:ln>
        </p:spPr>
        <p:txBody>
          <a:bodyPr wrap="none">
            <a:spAutoFit/>
          </a:bodyPr>
          <a:lstStyle/>
          <a:p>
            <a:pPr algn="r" latinLnBrk="1"/>
            <a:r>
              <a:rPr kumimoji="1" lang="en-US" altLang="ko-KR" sz="2600">
                <a:solidFill>
                  <a:schemeClr val="tx1">
                    <a:lumMod val="65000"/>
                    <a:lumOff val="35000"/>
                  </a:schemeClr>
                </a:solidFill>
                <a:latin typeface="Arial Black" panose="020B0A04020102020204" pitchFamily="34" charset="0"/>
                <a:ea typeface="굴림" pitchFamily="34" charset="-127"/>
              </a:rPr>
              <a:t>54%</a:t>
            </a:r>
          </a:p>
        </p:txBody>
      </p:sp>
      <p:sp>
        <p:nvSpPr>
          <p:cNvPr id="23" name="Text Box 2763"/>
          <p:cNvSpPr txBox="1">
            <a:spLocks noChangeArrowheads="1"/>
          </p:cNvSpPr>
          <p:nvPr/>
        </p:nvSpPr>
        <p:spPr bwMode="auto">
          <a:xfrm>
            <a:off x="7075765" y="4713288"/>
            <a:ext cx="1005403" cy="338554"/>
          </a:xfrm>
          <a:prstGeom prst="rect">
            <a:avLst/>
          </a:prstGeom>
          <a:noFill/>
          <a:ln w="9525">
            <a:noFill/>
            <a:miter lim="800000"/>
          </a:ln>
        </p:spPr>
        <p:txBody>
          <a:bodyPr wrap="none">
            <a:spAutoFit/>
          </a:bodyPr>
          <a:lstStyle/>
          <a:p>
            <a:pPr algn="r" latinLnBrk="1"/>
            <a:r>
              <a:rPr kumimoji="1"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4" name="Line 2765"/>
          <p:cNvSpPr>
            <a:spLocks noChangeShapeType="1"/>
          </p:cNvSpPr>
          <p:nvPr/>
        </p:nvSpPr>
        <p:spPr bwMode="auto">
          <a:xfrm>
            <a:off x="9087642" y="4385469"/>
            <a:ext cx="2174354" cy="0"/>
          </a:xfrm>
          <a:prstGeom prst="line">
            <a:avLst/>
          </a:prstGeom>
          <a:noFill/>
          <a:ln w="50800">
            <a:solidFill>
              <a:srgbClr val="D7000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5" name="Group 152"/>
          <p:cNvGrpSpPr/>
          <p:nvPr/>
        </p:nvGrpSpPr>
        <p:grpSpPr>
          <a:xfrm>
            <a:off x="6193281" y="2541792"/>
            <a:ext cx="849108" cy="849108"/>
            <a:chOff x="425449" y="5729248"/>
            <a:chExt cx="717549" cy="717545"/>
          </a:xfrm>
          <a:solidFill>
            <a:srgbClr val="FFFFFF"/>
          </a:solidFill>
        </p:grpSpPr>
        <p:sp>
          <p:nvSpPr>
            <p:cNvPr id="26" name="Freeform 23"/>
            <p:cNvSpPr>
              <a:spLocks noEditPoints="1"/>
            </p:cNvSpPr>
            <p:nvPr/>
          </p:nvSpPr>
          <p:spPr bwMode="auto">
            <a:xfrm>
              <a:off x="425449" y="5729248"/>
              <a:ext cx="717549" cy="717545"/>
            </a:xfrm>
            <a:custGeom>
              <a:avLst/>
              <a:gdLst>
                <a:gd name="T0" fmla="*/ 320 w 358"/>
                <a:gd name="T1" fmla="*/ 70 h 358"/>
                <a:gd name="T2" fmla="*/ 178 w 358"/>
                <a:gd name="T3" fmla="*/ 0 h 358"/>
                <a:gd name="T4" fmla="*/ 69 w 358"/>
                <a:gd name="T5" fmla="*/ 38 h 358"/>
                <a:gd name="T6" fmla="*/ 0 w 358"/>
                <a:gd name="T7" fmla="*/ 180 h 358"/>
                <a:gd name="T8" fmla="*/ 37 w 358"/>
                <a:gd name="T9" fmla="*/ 289 h 358"/>
                <a:gd name="T10" fmla="*/ 179 w 358"/>
                <a:gd name="T11" fmla="*/ 358 h 358"/>
                <a:gd name="T12" fmla="*/ 179 w 358"/>
                <a:gd name="T13" fmla="*/ 358 h 358"/>
                <a:gd name="T14" fmla="*/ 288 w 358"/>
                <a:gd name="T15" fmla="*/ 321 h 358"/>
                <a:gd name="T16" fmla="*/ 358 w 358"/>
                <a:gd name="T17" fmla="*/ 179 h 358"/>
                <a:gd name="T18" fmla="*/ 320 w 358"/>
                <a:gd name="T19" fmla="*/ 70 h 358"/>
                <a:gd name="T20" fmla="*/ 297 w 358"/>
                <a:gd name="T21" fmla="*/ 210 h 358"/>
                <a:gd name="T22" fmla="*/ 291 w 358"/>
                <a:gd name="T23" fmla="*/ 216 h 358"/>
                <a:gd name="T24" fmla="*/ 284 w 358"/>
                <a:gd name="T25" fmla="*/ 220 h 358"/>
                <a:gd name="T26" fmla="*/ 303 w 358"/>
                <a:gd name="T27" fmla="*/ 269 h 358"/>
                <a:gd name="T28" fmla="*/ 272 w 358"/>
                <a:gd name="T29" fmla="*/ 300 h 358"/>
                <a:gd name="T30" fmla="*/ 196 w 358"/>
                <a:gd name="T31" fmla="*/ 331 h 358"/>
                <a:gd name="T32" fmla="*/ 176 w 358"/>
                <a:gd name="T33" fmla="*/ 299 h 358"/>
                <a:gd name="T34" fmla="*/ 162 w 358"/>
                <a:gd name="T35" fmla="*/ 305 h 358"/>
                <a:gd name="T36" fmla="*/ 177 w 358"/>
                <a:gd name="T37" fmla="*/ 332 h 358"/>
                <a:gd name="T38" fmla="*/ 77 w 358"/>
                <a:gd name="T39" fmla="*/ 294 h 358"/>
                <a:gd name="T40" fmla="*/ 78 w 358"/>
                <a:gd name="T41" fmla="*/ 294 h 358"/>
                <a:gd name="T42" fmla="*/ 122 w 358"/>
                <a:gd name="T43" fmla="*/ 288 h 358"/>
                <a:gd name="T44" fmla="*/ 117 w 358"/>
                <a:gd name="T45" fmla="*/ 272 h 358"/>
                <a:gd name="T46" fmla="*/ 78 w 358"/>
                <a:gd name="T47" fmla="*/ 278 h 358"/>
                <a:gd name="T48" fmla="*/ 60 w 358"/>
                <a:gd name="T49" fmla="*/ 276 h 358"/>
                <a:gd name="T50" fmla="*/ 58 w 358"/>
                <a:gd name="T51" fmla="*/ 273 h 358"/>
                <a:gd name="T52" fmla="*/ 26 w 358"/>
                <a:gd name="T53" fmla="*/ 180 h 358"/>
                <a:gd name="T54" fmla="*/ 43 w 358"/>
                <a:gd name="T55" fmla="*/ 110 h 358"/>
                <a:gd name="T56" fmla="*/ 82 w 358"/>
                <a:gd name="T57" fmla="*/ 102 h 358"/>
                <a:gd name="T58" fmla="*/ 105 w 358"/>
                <a:gd name="T59" fmla="*/ 104 h 358"/>
                <a:gd name="T60" fmla="*/ 109 w 358"/>
                <a:gd name="T61" fmla="*/ 88 h 358"/>
                <a:gd name="T62" fmla="*/ 82 w 358"/>
                <a:gd name="T63" fmla="*/ 86 h 358"/>
                <a:gd name="T64" fmla="*/ 55 w 358"/>
                <a:gd name="T65" fmla="*/ 89 h 358"/>
                <a:gd name="T66" fmla="*/ 85 w 358"/>
                <a:gd name="T67" fmla="*/ 58 h 358"/>
                <a:gd name="T68" fmla="*/ 167 w 358"/>
                <a:gd name="T69" fmla="*/ 27 h 358"/>
                <a:gd name="T70" fmla="*/ 146 w 358"/>
                <a:gd name="T71" fmla="*/ 68 h 358"/>
                <a:gd name="T72" fmla="*/ 162 w 358"/>
                <a:gd name="T73" fmla="*/ 72 h 358"/>
                <a:gd name="T74" fmla="*/ 187 w 358"/>
                <a:gd name="T75" fmla="*/ 27 h 358"/>
                <a:gd name="T76" fmla="*/ 300 w 358"/>
                <a:gd name="T77" fmla="*/ 86 h 358"/>
                <a:gd name="T78" fmla="*/ 304 w 358"/>
                <a:gd name="T79" fmla="*/ 92 h 358"/>
                <a:gd name="T80" fmla="*/ 283 w 358"/>
                <a:gd name="T81" fmla="*/ 152 h 358"/>
                <a:gd name="T82" fmla="*/ 296 w 358"/>
                <a:gd name="T83" fmla="*/ 161 h 358"/>
                <a:gd name="T84" fmla="*/ 317 w 358"/>
                <a:gd name="T85" fmla="*/ 114 h 358"/>
                <a:gd name="T86" fmla="*/ 332 w 358"/>
                <a:gd name="T87" fmla="*/ 179 h 358"/>
                <a:gd name="T88" fmla="*/ 315 w 358"/>
                <a:gd name="T89" fmla="*/ 248 h 358"/>
                <a:gd name="T90" fmla="*/ 297 w 358"/>
                <a:gd name="T91" fmla="*/ 21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w="9525">
              <a:noFill/>
              <a:round/>
            </a:ln>
          </p:spPr>
          <p:txBody>
            <a:bodyPr/>
            <a:lstStyle/>
            <a:p>
              <a:endParaRPr lang="en-US" kern="0">
                <a:solidFill>
                  <a:sysClr val="windowText" lastClr="000000"/>
                </a:solidFill>
              </a:endParaRPr>
            </a:p>
          </p:txBody>
        </p:sp>
        <p:sp>
          <p:nvSpPr>
            <p:cNvPr id="27" name="Freeform 24"/>
            <p:cNvSpPr/>
            <p:nvPr/>
          </p:nvSpPr>
          <p:spPr bwMode="auto">
            <a:xfrm>
              <a:off x="793748" y="6143582"/>
              <a:ext cx="127000" cy="103187"/>
            </a:xfrm>
            <a:custGeom>
              <a:avLst/>
              <a:gdLst>
                <a:gd name="T0" fmla="*/ 0 w 63"/>
                <a:gd name="T1" fmla="*/ 37 h 51"/>
                <a:gd name="T2" fmla="*/ 0 w 63"/>
                <a:gd name="T3" fmla="*/ 38 h 51"/>
                <a:gd name="T4" fmla="*/ 7 w 63"/>
                <a:gd name="T5" fmla="*/ 51 h 51"/>
                <a:gd name="T6" fmla="*/ 52 w 63"/>
                <a:gd name="T7" fmla="*/ 20 h 51"/>
                <a:gd name="T8" fmla="*/ 63 w 63"/>
                <a:gd name="T9" fmla="*/ 11 h 51"/>
                <a:gd name="T10" fmla="*/ 53 w 63"/>
                <a:gd name="T11" fmla="*/ 2 h 51"/>
                <a:gd name="T12" fmla="*/ 52 w 63"/>
                <a:gd name="T13" fmla="*/ 0 h 51"/>
                <a:gd name="T14" fmla="*/ 42 w 63"/>
                <a:gd name="T15" fmla="*/ 8 h 51"/>
                <a:gd name="T16" fmla="*/ 0 w 63"/>
                <a:gd name="T17"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1">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w="9525">
              <a:noFill/>
              <a:round/>
            </a:ln>
          </p:spPr>
          <p:txBody>
            <a:bodyPr/>
            <a:lstStyle/>
            <a:p>
              <a:endParaRPr lang="en-US" kern="0">
                <a:solidFill>
                  <a:sysClr val="windowText" lastClr="000000"/>
                </a:solidFill>
              </a:endParaRPr>
            </a:p>
          </p:txBody>
        </p:sp>
        <p:sp>
          <p:nvSpPr>
            <p:cNvPr id="28" name="Freeform 25"/>
            <p:cNvSpPr/>
            <p:nvPr/>
          </p:nvSpPr>
          <p:spPr bwMode="auto">
            <a:xfrm>
              <a:off x="773112" y="5953084"/>
              <a:ext cx="144462" cy="111124"/>
            </a:xfrm>
            <a:custGeom>
              <a:avLst/>
              <a:gdLst>
                <a:gd name="T0" fmla="*/ 6 w 72"/>
                <a:gd name="T1" fmla="*/ 0 h 55"/>
                <a:gd name="T2" fmla="*/ 0 w 72"/>
                <a:gd name="T3" fmla="*/ 15 h 55"/>
                <a:gd name="T4" fmla="*/ 54 w 72"/>
                <a:gd name="T5" fmla="*/ 49 h 55"/>
                <a:gd name="T6" fmla="*/ 61 w 72"/>
                <a:gd name="T7" fmla="*/ 55 h 55"/>
                <a:gd name="T8" fmla="*/ 70 w 72"/>
                <a:gd name="T9" fmla="*/ 44 h 55"/>
                <a:gd name="T10" fmla="*/ 72 w 72"/>
                <a:gd name="T11" fmla="*/ 43 h 55"/>
                <a:gd name="T12" fmla="*/ 64 w 72"/>
                <a:gd name="T13" fmla="*/ 37 h 55"/>
                <a:gd name="T14" fmla="*/ 6 w 7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5">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w="9525">
              <a:noFill/>
              <a:round/>
            </a:ln>
          </p:spPr>
          <p:txBody>
            <a:bodyPr/>
            <a:lstStyle/>
            <a:p>
              <a:endParaRPr lang="en-US" kern="0">
                <a:solidFill>
                  <a:sysClr val="windowText" lastClr="000000"/>
                </a:solidFill>
              </a:endParaRPr>
            </a:p>
          </p:txBody>
        </p:sp>
        <p:sp>
          <p:nvSpPr>
            <p:cNvPr id="29" name="Freeform 26"/>
            <p:cNvSpPr/>
            <p:nvPr/>
          </p:nvSpPr>
          <p:spPr bwMode="auto">
            <a:xfrm>
              <a:off x="684211" y="6011822"/>
              <a:ext cx="46037" cy="185737"/>
            </a:xfrm>
            <a:custGeom>
              <a:avLst/>
              <a:gdLst>
                <a:gd name="T0" fmla="*/ 17 w 23"/>
                <a:gd name="T1" fmla="*/ 2 h 93"/>
                <a:gd name="T2" fmla="*/ 14 w 23"/>
                <a:gd name="T3" fmla="*/ 2 h 93"/>
                <a:gd name="T4" fmla="*/ 1 w 23"/>
                <a:gd name="T5" fmla="*/ 0 h 93"/>
                <a:gd name="T6" fmla="*/ 0 w 23"/>
                <a:gd name="T7" fmla="*/ 24 h 93"/>
                <a:gd name="T8" fmla="*/ 7 w 23"/>
                <a:gd name="T9" fmla="*/ 93 h 93"/>
                <a:gd name="T10" fmla="*/ 23 w 23"/>
                <a:gd name="T11" fmla="*/ 89 h 93"/>
                <a:gd name="T12" fmla="*/ 16 w 23"/>
                <a:gd name="T13" fmla="*/ 24 h 93"/>
                <a:gd name="T14" fmla="*/ 17 w 23"/>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w="9525">
              <a:noFill/>
              <a:round/>
            </a:ln>
          </p:spPr>
          <p:txBody>
            <a:bodyPr/>
            <a:lstStyle/>
            <a:p>
              <a:endParaRPr lang="en-US" kern="0">
                <a:solidFill>
                  <a:sysClr val="windowText" lastClr="000000"/>
                </a:solidFill>
              </a:endParaRPr>
            </a:p>
          </p:txBody>
        </p:sp>
        <p:sp>
          <p:nvSpPr>
            <p:cNvPr id="30" name="Freeform 27"/>
            <p:cNvSpPr/>
            <p:nvPr/>
          </p:nvSpPr>
          <p:spPr bwMode="auto">
            <a:xfrm>
              <a:off x="685798" y="6222959"/>
              <a:ext cx="98425" cy="87313"/>
            </a:xfrm>
            <a:custGeom>
              <a:avLst/>
              <a:gdLst>
                <a:gd name="T0" fmla="*/ 42 w 49"/>
                <a:gd name="T1" fmla="*/ 8 h 44"/>
                <a:gd name="T2" fmla="*/ 24 w 49"/>
                <a:gd name="T3" fmla="*/ 0 h 44"/>
                <a:gd name="T4" fmla="*/ 11 w 49"/>
                <a:gd name="T5" fmla="*/ 4 h 44"/>
                <a:gd name="T6" fmla="*/ 7 w 49"/>
                <a:gd name="T7" fmla="*/ 35 h 44"/>
                <a:gd name="T8" fmla="*/ 24 w 49"/>
                <a:gd name="T9" fmla="*/ 44 h 44"/>
                <a:gd name="T10" fmla="*/ 38 w 49"/>
                <a:gd name="T11" fmla="*/ 39 h 44"/>
                <a:gd name="T12" fmla="*/ 42 w 49"/>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w="9525">
              <a:noFill/>
              <a:round/>
            </a:ln>
          </p:spPr>
          <p:txBody>
            <a:bodyPr/>
            <a:lstStyle/>
            <a:p>
              <a:endParaRPr lang="en-US" kern="0">
                <a:solidFill>
                  <a:sysClr val="windowText" lastClr="000000"/>
                </a:solidFill>
              </a:endParaRPr>
            </a:p>
          </p:txBody>
        </p:sp>
        <p:sp>
          <p:nvSpPr>
            <p:cNvPr id="31" name="Freeform 28"/>
            <p:cNvSpPr/>
            <p:nvPr/>
          </p:nvSpPr>
          <p:spPr bwMode="auto">
            <a:xfrm>
              <a:off x="912811" y="6057871"/>
              <a:ext cx="98425" cy="88899"/>
            </a:xfrm>
            <a:custGeom>
              <a:avLst/>
              <a:gdLst>
                <a:gd name="T0" fmla="*/ 42 w 49"/>
                <a:gd name="T1" fmla="*/ 9 h 44"/>
                <a:gd name="T2" fmla="*/ 24 w 49"/>
                <a:gd name="T3" fmla="*/ 0 h 44"/>
                <a:gd name="T4" fmla="*/ 11 w 49"/>
                <a:gd name="T5" fmla="*/ 5 h 44"/>
                <a:gd name="T6" fmla="*/ 7 w 49"/>
                <a:gd name="T7" fmla="*/ 36 h 44"/>
                <a:gd name="T8" fmla="*/ 24 w 49"/>
                <a:gd name="T9" fmla="*/ 44 h 44"/>
                <a:gd name="T10" fmla="*/ 38 w 49"/>
                <a:gd name="T11" fmla="*/ 40 h 44"/>
                <a:gd name="T12" fmla="*/ 42 w 49"/>
                <a:gd name="T13" fmla="*/ 9 h 44"/>
              </a:gdLst>
              <a:ahLst/>
              <a:cxnLst>
                <a:cxn ang="0">
                  <a:pos x="T0" y="T1"/>
                </a:cxn>
                <a:cxn ang="0">
                  <a:pos x="T2" y="T3"/>
                </a:cxn>
                <a:cxn ang="0">
                  <a:pos x="T4" y="T5"/>
                </a:cxn>
                <a:cxn ang="0">
                  <a:pos x="T6" y="T7"/>
                </a:cxn>
                <a:cxn ang="0">
                  <a:pos x="T8" y="T9"/>
                </a:cxn>
                <a:cxn ang="0">
                  <a:pos x="T10" y="T11"/>
                </a:cxn>
                <a:cxn ang="0">
                  <a:pos x="T12" y="T13"/>
                </a:cxn>
              </a:cxnLst>
              <a:rect l="0" t="0" r="r" b="b"/>
              <a:pathLst>
                <a:path w="49" h="44">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w="9525">
              <a:noFill/>
              <a:round/>
            </a:ln>
          </p:spPr>
          <p:txBody>
            <a:bodyPr/>
            <a:lstStyle/>
            <a:p>
              <a:endParaRPr lang="en-US" kern="0">
                <a:solidFill>
                  <a:sysClr val="windowText" lastClr="000000"/>
                </a:solidFill>
              </a:endParaRPr>
            </a:p>
          </p:txBody>
        </p:sp>
        <p:sp>
          <p:nvSpPr>
            <p:cNvPr id="32" name="Freeform 29"/>
            <p:cNvSpPr/>
            <p:nvPr/>
          </p:nvSpPr>
          <p:spPr bwMode="auto">
            <a:xfrm>
              <a:off x="661988" y="5895975"/>
              <a:ext cx="100013" cy="87313"/>
            </a:xfrm>
            <a:custGeom>
              <a:avLst/>
              <a:gdLst>
                <a:gd name="T0" fmla="*/ 25 w 50"/>
                <a:gd name="T1" fmla="*/ 44 h 44"/>
                <a:gd name="T2" fmla="*/ 39 w 50"/>
                <a:gd name="T3" fmla="*/ 40 h 44"/>
                <a:gd name="T4" fmla="*/ 42 w 50"/>
                <a:gd name="T5" fmla="*/ 9 h 44"/>
                <a:gd name="T6" fmla="*/ 25 w 50"/>
                <a:gd name="T7" fmla="*/ 0 h 44"/>
                <a:gd name="T8" fmla="*/ 12 w 50"/>
                <a:gd name="T9" fmla="*/ 5 h 44"/>
                <a:gd name="T10" fmla="*/ 8 w 50"/>
                <a:gd name="T11" fmla="*/ 36 h 44"/>
                <a:gd name="T12" fmla="*/ 25 w 50"/>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0" h="44">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w="9525">
              <a:noFill/>
              <a:round/>
            </a:ln>
          </p:spPr>
          <p:txBody>
            <a:bodyPr/>
            <a:lstStyle/>
            <a:p>
              <a:endParaRPr lang="en-US" kern="0">
                <a:solidFill>
                  <a:sysClr val="windowText" lastClr="000000"/>
                </a:solidFill>
              </a:endParaRPr>
            </a:p>
          </p:txBody>
        </p:sp>
      </p:grpSp>
      <p:sp>
        <p:nvSpPr>
          <p:cNvPr id="33" name="TextBox 32"/>
          <p:cNvSpPr txBox="1"/>
          <p:nvPr/>
        </p:nvSpPr>
        <p:spPr>
          <a:xfrm>
            <a:off x="1657852" y="2232037"/>
            <a:ext cx="1269002" cy="1708160"/>
          </a:xfrm>
          <a:prstGeom prst="rect">
            <a:avLst/>
          </a:prstGeom>
          <a:noFill/>
          <a:ln w="3175">
            <a:noFill/>
          </a:ln>
        </p:spPr>
        <p:txBody>
          <a:bodyPr wrap="square" rtlCol="0">
            <a:spAutoFit/>
          </a:bodyPr>
          <a:lstStyle/>
          <a:p>
            <a:pPr lvl="0">
              <a:lnSpc>
                <a:spcPts val="1800"/>
              </a:lnSpc>
              <a:spcBef>
                <a:spcPts val="800"/>
              </a:spcBef>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您</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p>
        </p:txBody>
      </p:sp>
      <p:sp>
        <p:nvSpPr>
          <p:cNvPr id="34" name="TextBox 33"/>
          <p:cNvSpPr txBox="1"/>
          <p:nvPr/>
        </p:nvSpPr>
        <p:spPr>
          <a:xfrm>
            <a:off x="8453141" y="1808158"/>
            <a:ext cx="1269002" cy="1708160"/>
          </a:xfrm>
          <a:prstGeom prst="rect">
            <a:avLst/>
          </a:prstGeom>
          <a:noFill/>
          <a:ln w="3175">
            <a:noFill/>
          </a:ln>
        </p:spPr>
        <p:txBody>
          <a:bodyPr wrap="square" rtlCol="0">
            <a:spAutoFit/>
          </a:bodyPr>
          <a:lstStyle/>
          <a:p>
            <a:pPr lvl="0">
              <a:lnSpc>
                <a:spcPts val="1800"/>
              </a:lnSpc>
              <a:spcBef>
                <a:spcPts val="800"/>
              </a:spcBef>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您</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p>
        </p:txBody>
      </p:sp>
      <p:sp>
        <p:nvSpPr>
          <p:cNvPr id="35" name="TextBox 34"/>
          <p:cNvSpPr txBox="1"/>
          <p:nvPr/>
        </p:nvSpPr>
        <p:spPr>
          <a:xfrm>
            <a:off x="9139910" y="4494992"/>
            <a:ext cx="2266102" cy="1015663"/>
          </a:xfrm>
          <a:prstGeom prst="rect">
            <a:avLst/>
          </a:prstGeom>
          <a:noFill/>
          <a:ln w="3175">
            <a:noFill/>
          </a:ln>
        </p:spPr>
        <p:txBody>
          <a:bodyPr wrap="square" rtlCol="0">
            <a:spAutoFit/>
          </a:bodyPr>
          <a:lstStyle/>
          <a:p>
            <a:pPr lvl="0">
              <a:lnSpc>
                <a:spcPts val="1800"/>
              </a:lnSpc>
              <a:spcBef>
                <a:spcPts val="800"/>
              </a:spcBef>
            </a:pP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您</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left)">
                                      <p:cBhvr>
                                        <p:cTn id="16" dur="500"/>
                                        <p:tgtEl>
                                          <p:spTgt spid="5"/>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37"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900" decel="100000" fill="hold"/>
                                        <p:tgtEl>
                                          <p:spTgt spid="9"/>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900" decel="100000" fill="hold"/>
                                        <p:tgtEl>
                                          <p:spTgt spid="15"/>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900" decel="100000" fill="hold"/>
                                        <p:tgtEl>
                                          <p:spTgt spid="2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87" fill="hold">
                            <p:stCondLst>
                              <p:cond delay="3500"/>
                            </p:stCondLst>
                            <p:childTnLst>
                              <p:par>
                                <p:cTn id="88" presetID="22" presetClass="entr" presetSubtype="8"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right)">
                                      <p:cBhvr>
                                        <p:cTn id="96" dur="500"/>
                                        <p:tgtEl>
                                          <p:spTgt spid="19"/>
                                        </p:tgtEl>
                                      </p:cBhvr>
                                    </p:animEffect>
                                  </p:childTnLst>
                                </p:cTn>
                              </p:par>
                            </p:childTnLst>
                          </p:cTn>
                        </p:par>
                        <p:par>
                          <p:cTn id="97" fill="hold">
                            <p:stCondLst>
                              <p:cond delay="4000"/>
                            </p:stCondLst>
                            <p:childTnLst>
                              <p:par>
                                <p:cTn id="98" presetID="14" presetClass="entr" presetSubtype="1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randombar(horizontal)">
                                      <p:cBhvr>
                                        <p:cTn id="100" dur="500"/>
                                        <p:tgtEl>
                                          <p:spTgt spid="34"/>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randombar(horizontal)">
                                      <p:cBhvr>
                                        <p:cTn id="103" dur="500"/>
                                        <p:tgtEl>
                                          <p:spTgt spid="33"/>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randombar(horizontal)">
                                      <p:cBhvr>
                                        <p:cTn id="10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Graphic spid="9" grpId="0">
        <p:bldAsOne/>
      </p:bldGraphic>
      <p:bldP spid="10" grpId="0"/>
      <p:bldP spid="11" grpId="0"/>
      <p:bldP spid="12" grpId="0" animBg="1"/>
      <p:bldP spid="13" grpId="0" animBg="1"/>
      <p:bldP spid="14" grpId="0"/>
      <p:bldGraphic spid="15" grpId="0">
        <p:bldAsOne/>
      </p:bldGraphic>
      <p:bldP spid="16" grpId="0"/>
      <p:bldP spid="19" grpId="0" animBg="1"/>
      <p:bldP spid="20" grpId="0" animBg="1"/>
      <p:bldGraphic spid="21" grpId="0">
        <p:bldAsOne/>
      </p:bldGraphic>
      <p:bldP spid="22" grpId="0"/>
      <p:bldP spid="23" grpId="0"/>
      <p:bldP spid="24" grpId="0" animBg="1"/>
      <p:bldP spid="33" grpId="0"/>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nvSpPr>
        <p:spPr>
          <a:xfrm>
            <a:off x="3986588" y="1995860"/>
            <a:ext cx="6816351" cy="90170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5440939" y="1700808"/>
            <a:ext cx="3907648" cy="386528"/>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27" name="六边形 126"/>
          <p:cNvSpPr/>
          <p:nvPr/>
        </p:nvSpPr>
        <p:spPr>
          <a:xfrm>
            <a:off x="1414686" y="3296286"/>
            <a:ext cx="1323358" cy="1140826"/>
          </a:xfrm>
          <a:prstGeom prst="hexagon">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latin typeface="微软雅黑" panose="020B0503020204020204" pitchFamily="34" charset="-122"/>
                <a:ea typeface="微软雅黑" panose="020B0503020204020204" pitchFamily="34" charset="-122"/>
              </a:rPr>
              <a:t>添加标题</a:t>
            </a:r>
            <a:endParaRPr lang="zh-CN" altLang="en-US" sz="2000">
              <a:latin typeface="微软雅黑" panose="020B0503020204020204" pitchFamily="34" charset="-122"/>
              <a:ea typeface="微软雅黑" panose="020B0503020204020204" pitchFamily="34" charset="-122"/>
            </a:endParaRPr>
          </a:p>
        </p:txBody>
      </p:sp>
      <p:cxnSp>
        <p:nvCxnSpPr>
          <p:cNvPr id="128" name="直接箭头连接符 127"/>
          <p:cNvCxnSpPr>
            <a:stCxn id="127" idx="5"/>
          </p:cNvCxnSpPr>
          <p:nvPr/>
        </p:nvCxnSpPr>
        <p:spPr>
          <a:xfrm flipV="1">
            <a:off x="2452838" y="2246519"/>
            <a:ext cx="1315715" cy="1049767"/>
          </a:xfrm>
          <a:prstGeom prst="straightConnector1">
            <a:avLst/>
          </a:prstGeom>
          <a:ln>
            <a:solidFill>
              <a:srgbClr val="D7000F"/>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a:stCxn id="127" idx="0"/>
          </p:cNvCxnSpPr>
          <p:nvPr/>
        </p:nvCxnSpPr>
        <p:spPr>
          <a:xfrm>
            <a:off x="2738044" y="3866699"/>
            <a:ext cx="1030509" cy="0"/>
          </a:xfrm>
          <a:prstGeom prst="straightConnector1">
            <a:avLst/>
          </a:prstGeom>
          <a:ln>
            <a:solidFill>
              <a:srgbClr val="D7000F"/>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a:stCxn id="127" idx="1"/>
          </p:cNvCxnSpPr>
          <p:nvPr/>
        </p:nvCxnSpPr>
        <p:spPr>
          <a:xfrm>
            <a:off x="2452838" y="4437112"/>
            <a:ext cx="1315715" cy="1049767"/>
          </a:xfrm>
          <a:prstGeom prst="straightConnector1">
            <a:avLst/>
          </a:prstGeom>
          <a:ln>
            <a:solidFill>
              <a:srgbClr val="D7000F"/>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176656" y="2253800"/>
            <a:ext cx="6338252" cy="57246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132" name="矩形 131"/>
          <p:cNvSpPr/>
          <p:nvPr/>
        </p:nvSpPr>
        <p:spPr>
          <a:xfrm>
            <a:off x="3986588" y="3436020"/>
            <a:ext cx="6816351" cy="90170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p:cNvSpPr/>
          <p:nvPr/>
        </p:nvSpPr>
        <p:spPr>
          <a:xfrm>
            <a:off x="5440939" y="3140968"/>
            <a:ext cx="3907648" cy="386528"/>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34" name="TextBox 133"/>
          <p:cNvSpPr txBox="1"/>
          <p:nvPr/>
        </p:nvSpPr>
        <p:spPr>
          <a:xfrm>
            <a:off x="4176656" y="3693960"/>
            <a:ext cx="6338252" cy="57246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135" name="矩形 134"/>
          <p:cNvSpPr/>
          <p:nvPr/>
        </p:nvSpPr>
        <p:spPr>
          <a:xfrm>
            <a:off x="3986588" y="4903564"/>
            <a:ext cx="6816351" cy="90170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5440939" y="4608512"/>
            <a:ext cx="3907648" cy="386528"/>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37" name="TextBox 136"/>
          <p:cNvSpPr txBox="1"/>
          <p:nvPr/>
        </p:nvSpPr>
        <p:spPr>
          <a:xfrm>
            <a:off x="4176656" y="5161504"/>
            <a:ext cx="6338252" cy="57246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smtClean="0">
                <a:solidFill>
                  <a:sysClr val="windowText" lastClr="000000"/>
                </a:solidFill>
                <a:latin typeface="微软雅黑" panose="020B0503020204020204" pitchFamily="34" charset="-122"/>
                <a:ea typeface="微软雅黑" panose="020B0503020204020204" pitchFamily="34" charset="-122"/>
              </a:rPr>
              <a:t>文字。</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randombar(horizontal)">
                                          <p:cBhvr>
                                            <p:cTn id="7" dur="500"/>
                                            <p:tgtEl>
                                              <p:spTgt spid="1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wipe(left)">
                                          <p:cBhvr>
                                            <p:cTn id="11" dur="500"/>
                                            <p:tgtEl>
                                              <p:spTgt spid="128"/>
                                            </p:tgtEl>
                                          </p:cBhvr>
                                        </p:animEffect>
                                      </p:childTnLst>
                                    </p:cTn>
                                  </p:par>
                                  <p:par>
                                    <p:cTn id="12" presetID="22" presetClass="entr" presetSubtype="8"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left)">
                                          <p:cBhvr>
                                            <p:cTn id="14" dur="500"/>
                                            <p:tgtEl>
                                              <p:spTgt spid="129"/>
                                            </p:tgtEl>
                                          </p:cBhvr>
                                        </p:animEffect>
                                      </p:childTnLst>
                                    </p:cTn>
                                  </p:par>
                                  <p:par>
                                    <p:cTn id="15" presetID="22" presetClass="entr" presetSubtype="8"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left)">
                                          <p:cBhvr>
                                            <p:cTn id="17" dur="500"/>
                                            <p:tgtEl>
                                              <p:spTgt spid="13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barn(outVertical)">
                                          <p:cBhvr>
                                            <p:cTn id="21" dur="500"/>
                                            <p:tgtEl>
                                              <p:spTgt spid="126"/>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125"/>
                                            </p:tgtEl>
                                            <p:attrNameLst>
                                              <p:attrName>style.visibility</p:attrName>
                                            </p:attrNameLst>
                                          </p:cBhvr>
                                          <p:to>
                                            <p:strVal val="visible"/>
                                          </p:to>
                                        </p:set>
                                        <p:anim calcmode="lin" valueType="num" p14:bounceEnd="50000">
                                          <p:cBhvr additive="base">
                                            <p:cTn id="25" dur="500" fill="hold"/>
                                            <p:tgtEl>
                                              <p:spTgt spid="12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12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31"/>
                                            </p:tgtEl>
                                            <p:attrNameLst>
                                              <p:attrName>style.visibility</p:attrName>
                                            </p:attrNameLst>
                                          </p:cBhvr>
                                          <p:to>
                                            <p:strVal val="visible"/>
                                          </p:to>
                                        </p:set>
                                        <p:animEffect transition="in" filter="wipe(left)">
                                          <p:cBhvr>
                                            <p:cTn id="30" dur="100"/>
                                            <p:tgtEl>
                                              <p:spTgt spid="13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31"/>
                                            </p:tgtEl>
                                          </p:cBhvr>
                                          <p:to x="80000" y="100000"/>
                                        </p:animScale>
                                        <p:anim by="(#ppt_w*0.10)" calcmode="lin" valueType="num">
                                          <p:cBhvr>
                                            <p:cTn id="33" dur="50" autoRev="1" fill="hold">
                                              <p:stCondLst>
                                                <p:cond delay="0"/>
                                              </p:stCondLst>
                                            </p:cTn>
                                            <p:tgtEl>
                                              <p:spTgt spid="131"/>
                                            </p:tgtEl>
                                            <p:attrNameLst>
                                              <p:attrName>ppt_x</p:attrName>
                                            </p:attrNameLst>
                                          </p:cBhvr>
                                        </p:anim>
                                        <p:anim by="(-#ppt_w*0.10)" calcmode="lin" valueType="num">
                                          <p:cBhvr>
                                            <p:cTn id="34" dur="50" autoRev="1" fill="hold">
                                              <p:stCondLst>
                                                <p:cond delay="0"/>
                                              </p:stCondLst>
                                            </p:cTn>
                                            <p:tgtEl>
                                              <p:spTgt spid="131"/>
                                            </p:tgtEl>
                                            <p:attrNameLst>
                                              <p:attrName>ppt_y</p:attrName>
                                            </p:attrNameLst>
                                          </p:cBhvr>
                                        </p:anim>
                                        <p:animRot by="-480000">
                                          <p:cBhvr>
                                            <p:cTn id="35" dur="50" autoRev="1" fill="hold">
                                              <p:stCondLst>
                                                <p:cond delay="0"/>
                                              </p:stCondLst>
                                            </p:cTn>
                                            <p:tgtEl>
                                              <p:spTgt spid="131"/>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barn(outVertical)">
                                          <p:cBhvr>
                                            <p:cTn id="39" dur="500"/>
                                            <p:tgtEl>
                                              <p:spTgt spid="133"/>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14:bounceEnd="50000">
                                          <p:cBhvr additive="base">
                                            <p:cTn id="43" dur="500" fill="hold"/>
                                            <p:tgtEl>
                                              <p:spTgt spid="13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32"/>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4"/>
                                            </p:tgtEl>
                                            <p:attrNameLst>
                                              <p:attrName>style.visibility</p:attrName>
                                            </p:attrNameLst>
                                          </p:cBhvr>
                                          <p:to>
                                            <p:strVal val="visible"/>
                                          </p:to>
                                        </p:set>
                                        <p:animEffect transition="in" filter="wipe(left)">
                                          <p:cBhvr>
                                            <p:cTn id="48" dur="100"/>
                                            <p:tgtEl>
                                              <p:spTgt spid="13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4"/>
                                            </p:tgtEl>
                                          </p:cBhvr>
                                          <p:to x="80000" y="100000"/>
                                        </p:animScale>
                                        <p:anim by="(#ppt_w*0.10)" calcmode="lin" valueType="num">
                                          <p:cBhvr>
                                            <p:cTn id="51" dur="50" autoRev="1" fill="hold">
                                              <p:stCondLst>
                                                <p:cond delay="0"/>
                                              </p:stCondLst>
                                            </p:cTn>
                                            <p:tgtEl>
                                              <p:spTgt spid="134"/>
                                            </p:tgtEl>
                                            <p:attrNameLst>
                                              <p:attrName>ppt_x</p:attrName>
                                            </p:attrNameLst>
                                          </p:cBhvr>
                                        </p:anim>
                                        <p:anim by="(-#ppt_w*0.10)" calcmode="lin" valueType="num">
                                          <p:cBhvr>
                                            <p:cTn id="52" dur="50" autoRev="1" fill="hold">
                                              <p:stCondLst>
                                                <p:cond delay="0"/>
                                              </p:stCondLst>
                                            </p:cTn>
                                            <p:tgtEl>
                                              <p:spTgt spid="134"/>
                                            </p:tgtEl>
                                            <p:attrNameLst>
                                              <p:attrName>ppt_y</p:attrName>
                                            </p:attrNameLst>
                                          </p:cBhvr>
                                        </p:anim>
                                        <p:animRot by="-480000">
                                          <p:cBhvr>
                                            <p:cTn id="53" dur="50" autoRev="1" fill="hold">
                                              <p:stCondLst>
                                                <p:cond delay="0"/>
                                              </p:stCondLst>
                                            </p:cTn>
                                            <p:tgtEl>
                                              <p:spTgt spid="134"/>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barn(outVertical)">
                                          <p:cBhvr>
                                            <p:cTn id="57" dur="500"/>
                                            <p:tgtEl>
                                              <p:spTgt spid="136"/>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35"/>
                                            </p:tgtEl>
                                            <p:attrNameLst>
                                              <p:attrName>style.visibility</p:attrName>
                                            </p:attrNameLst>
                                          </p:cBhvr>
                                          <p:to>
                                            <p:strVal val="visible"/>
                                          </p:to>
                                        </p:set>
                                        <p:anim calcmode="lin" valueType="num" p14:bounceEnd="50000">
                                          <p:cBhvr additive="base">
                                            <p:cTn id="61" dur="500" fill="hold"/>
                                            <p:tgtEl>
                                              <p:spTgt spid="135"/>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35"/>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37"/>
                                            </p:tgtEl>
                                            <p:attrNameLst>
                                              <p:attrName>style.visibility</p:attrName>
                                            </p:attrNameLst>
                                          </p:cBhvr>
                                          <p:to>
                                            <p:strVal val="visible"/>
                                          </p:to>
                                        </p:set>
                                        <p:animEffect transition="in" filter="wipe(left)">
                                          <p:cBhvr>
                                            <p:cTn id="66" dur="100"/>
                                            <p:tgtEl>
                                              <p:spTgt spid="137"/>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37"/>
                                            </p:tgtEl>
                                          </p:cBhvr>
                                          <p:to x="80000" y="100000"/>
                                        </p:animScale>
                                        <p:anim by="(#ppt_w*0.10)" calcmode="lin" valueType="num">
                                          <p:cBhvr>
                                            <p:cTn id="69" dur="50" autoRev="1" fill="hold">
                                              <p:stCondLst>
                                                <p:cond delay="0"/>
                                              </p:stCondLst>
                                            </p:cTn>
                                            <p:tgtEl>
                                              <p:spTgt spid="137"/>
                                            </p:tgtEl>
                                            <p:attrNameLst>
                                              <p:attrName>ppt_x</p:attrName>
                                            </p:attrNameLst>
                                          </p:cBhvr>
                                        </p:anim>
                                        <p:anim by="(-#ppt_w*0.10)" calcmode="lin" valueType="num">
                                          <p:cBhvr>
                                            <p:cTn id="70" dur="50" autoRev="1" fill="hold">
                                              <p:stCondLst>
                                                <p:cond delay="0"/>
                                              </p:stCondLst>
                                            </p:cTn>
                                            <p:tgtEl>
                                              <p:spTgt spid="137"/>
                                            </p:tgtEl>
                                            <p:attrNameLst>
                                              <p:attrName>ppt_y</p:attrName>
                                            </p:attrNameLst>
                                          </p:cBhvr>
                                        </p:anim>
                                        <p:animRot by="-480000">
                                          <p:cBhvr>
                                            <p:cTn id="71" dur="50" autoRev="1" fill="hold">
                                              <p:stCondLst>
                                                <p:cond delay="0"/>
                                              </p:stCondLst>
                                            </p:cTn>
                                            <p:tgtEl>
                                              <p:spTgt spid="1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1" grpId="0"/>
          <p:bldP spid="131" grpId="1"/>
          <p:bldP spid="132" grpId="0" animBg="1"/>
          <p:bldP spid="133" grpId="0" animBg="1"/>
          <p:bldP spid="134" grpId="0"/>
          <p:bldP spid="134" grpId="1"/>
          <p:bldP spid="135" grpId="0" animBg="1"/>
          <p:bldP spid="136" grpId="0" animBg="1"/>
          <p:bldP spid="137" grpId="0"/>
          <p:bldP spid="13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randombar(horizontal)">
                                          <p:cBhvr>
                                            <p:cTn id="7" dur="500"/>
                                            <p:tgtEl>
                                              <p:spTgt spid="1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wipe(left)">
                                          <p:cBhvr>
                                            <p:cTn id="11" dur="500"/>
                                            <p:tgtEl>
                                              <p:spTgt spid="128"/>
                                            </p:tgtEl>
                                          </p:cBhvr>
                                        </p:animEffect>
                                      </p:childTnLst>
                                    </p:cTn>
                                  </p:par>
                                  <p:par>
                                    <p:cTn id="12" presetID="22" presetClass="entr" presetSubtype="8"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left)">
                                          <p:cBhvr>
                                            <p:cTn id="14" dur="500"/>
                                            <p:tgtEl>
                                              <p:spTgt spid="129"/>
                                            </p:tgtEl>
                                          </p:cBhvr>
                                        </p:animEffect>
                                      </p:childTnLst>
                                    </p:cTn>
                                  </p:par>
                                  <p:par>
                                    <p:cTn id="15" presetID="22" presetClass="entr" presetSubtype="8"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left)">
                                          <p:cBhvr>
                                            <p:cTn id="17" dur="500"/>
                                            <p:tgtEl>
                                              <p:spTgt spid="13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barn(outVertical)">
                                          <p:cBhvr>
                                            <p:cTn id="21" dur="500"/>
                                            <p:tgtEl>
                                              <p:spTgt spid="12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anim calcmode="lin" valueType="num">
                                          <p:cBhvr additive="base">
                                            <p:cTn id="25" dur="500" fill="hold"/>
                                            <p:tgtEl>
                                              <p:spTgt spid="125"/>
                                            </p:tgtEl>
                                            <p:attrNameLst>
                                              <p:attrName>ppt_x</p:attrName>
                                            </p:attrNameLst>
                                          </p:cBhvr>
                                          <p:tavLst>
                                            <p:tav tm="0">
                                              <p:val>
                                                <p:strVal val="#ppt_x"/>
                                              </p:val>
                                            </p:tav>
                                            <p:tav tm="100000">
                                              <p:val>
                                                <p:strVal val="#ppt_x"/>
                                              </p:val>
                                            </p:tav>
                                          </p:tavLst>
                                        </p:anim>
                                        <p:anim calcmode="lin" valueType="num">
                                          <p:cBhvr additive="base">
                                            <p:cTn id="26" dur="500" fill="hold"/>
                                            <p:tgtEl>
                                              <p:spTgt spid="12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31"/>
                                            </p:tgtEl>
                                            <p:attrNameLst>
                                              <p:attrName>style.visibility</p:attrName>
                                            </p:attrNameLst>
                                          </p:cBhvr>
                                          <p:to>
                                            <p:strVal val="visible"/>
                                          </p:to>
                                        </p:set>
                                        <p:animEffect transition="in" filter="wipe(left)">
                                          <p:cBhvr>
                                            <p:cTn id="30" dur="100"/>
                                            <p:tgtEl>
                                              <p:spTgt spid="13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31"/>
                                            </p:tgtEl>
                                          </p:cBhvr>
                                          <p:to x="80000" y="100000"/>
                                        </p:animScale>
                                        <p:anim by="(#ppt_w*0.10)" calcmode="lin" valueType="num">
                                          <p:cBhvr>
                                            <p:cTn id="33" dur="50" autoRev="1" fill="hold">
                                              <p:stCondLst>
                                                <p:cond delay="0"/>
                                              </p:stCondLst>
                                            </p:cTn>
                                            <p:tgtEl>
                                              <p:spTgt spid="131"/>
                                            </p:tgtEl>
                                            <p:attrNameLst>
                                              <p:attrName>ppt_x</p:attrName>
                                            </p:attrNameLst>
                                          </p:cBhvr>
                                        </p:anim>
                                        <p:anim by="(-#ppt_w*0.10)" calcmode="lin" valueType="num">
                                          <p:cBhvr>
                                            <p:cTn id="34" dur="50" autoRev="1" fill="hold">
                                              <p:stCondLst>
                                                <p:cond delay="0"/>
                                              </p:stCondLst>
                                            </p:cTn>
                                            <p:tgtEl>
                                              <p:spTgt spid="131"/>
                                            </p:tgtEl>
                                            <p:attrNameLst>
                                              <p:attrName>ppt_y</p:attrName>
                                            </p:attrNameLst>
                                          </p:cBhvr>
                                        </p:anim>
                                        <p:animRot by="-480000">
                                          <p:cBhvr>
                                            <p:cTn id="35" dur="50" autoRev="1" fill="hold">
                                              <p:stCondLst>
                                                <p:cond delay="0"/>
                                              </p:stCondLst>
                                            </p:cTn>
                                            <p:tgtEl>
                                              <p:spTgt spid="131"/>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barn(outVertical)">
                                          <p:cBhvr>
                                            <p:cTn id="39" dur="500"/>
                                            <p:tgtEl>
                                              <p:spTgt spid="133"/>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additive="base">
                                            <p:cTn id="43" dur="500" fill="hold"/>
                                            <p:tgtEl>
                                              <p:spTgt spid="132"/>
                                            </p:tgtEl>
                                            <p:attrNameLst>
                                              <p:attrName>ppt_x</p:attrName>
                                            </p:attrNameLst>
                                          </p:cBhvr>
                                          <p:tavLst>
                                            <p:tav tm="0">
                                              <p:val>
                                                <p:strVal val="#ppt_x"/>
                                              </p:val>
                                            </p:tav>
                                            <p:tav tm="100000">
                                              <p:val>
                                                <p:strVal val="#ppt_x"/>
                                              </p:val>
                                            </p:tav>
                                          </p:tavLst>
                                        </p:anim>
                                        <p:anim calcmode="lin" valueType="num">
                                          <p:cBhvr additive="base">
                                            <p:cTn id="44" dur="500" fill="hold"/>
                                            <p:tgtEl>
                                              <p:spTgt spid="132"/>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4"/>
                                            </p:tgtEl>
                                            <p:attrNameLst>
                                              <p:attrName>style.visibility</p:attrName>
                                            </p:attrNameLst>
                                          </p:cBhvr>
                                          <p:to>
                                            <p:strVal val="visible"/>
                                          </p:to>
                                        </p:set>
                                        <p:animEffect transition="in" filter="wipe(left)">
                                          <p:cBhvr>
                                            <p:cTn id="48" dur="100"/>
                                            <p:tgtEl>
                                              <p:spTgt spid="13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4"/>
                                            </p:tgtEl>
                                          </p:cBhvr>
                                          <p:to x="80000" y="100000"/>
                                        </p:animScale>
                                        <p:anim by="(#ppt_w*0.10)" calcmode="lin" valueType="num">
                                          <p:cBhvr>
                                            <p:cTn id="51" dur="50" autoRev="1" fill="hold">
                                              <p:stCondLst>
                                                <p:cond delay="0"/>
                                              </p:stCondLst>
                                            </p:cTn>
                                            <p:tgtEl>
                                              <p:spTgt spid="134"/>
                                            </p:tgtEl>
                                            <p:attrNameLst>
                                              <p:attrName>ppt_x</p:attrName>
                                            </p:attrNameLst>
                                          </p:cBhvr>
                                        </p:anim>
                                        <p:anim by="(-#ppt_w*0.10)" calcmode="lin" valueType="num">
                                          <p:cBhvr>
                                            <p:cTn id="52" dur="50" autoRev="1" fill="hold">
                                              <p:stCondLst>
                                                <p:cond delay="0"/>
                                              </p:stCondLst>
                                            </p:cTn>
                                            <p:tgtEl>
                                              <p:spTgt spid="134"/>
                                            </p:tgtEl>
                                            <p:attrNameLst>
                                              <p:attrName>ppt_y</p:attrName>
                                            </p:attrNameLst>
                                          </p:cBhvr>
                                        </p:anim>
                                        <p:animRot by="-480000">
                                          <p:cBhvr>
                                            <p:cTn id="53" dur="50" autoRev="1" fill="hold">
                                              <p:stCondLst>
                                                <p:cond delay="0"/>
                                              </p:stCondLst>
                                            </p:cTn>
                                            <p:tgtEl>
                                              <p:spTgt spid="134"/>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barn(outVertical)">
                                          <p:cBhvr>
                                            <p:cTn id="57" dur="500"/>
                                            <p:tgtEl>
                                              <p:spTgt spid="136"/>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135"/>
                                            </p:tgtEl>
                                            <p:attrNameLst>
                                              <p:attrName>style.visibility</p:attrName>
                                            </p:attrNameLst>
                                          </p:cBhvr>
                                          <p:to>
                                            <p:strVal val="visible"/>
                                          </p:to>
                                        </p:set>
                                        <p:anim calcmode="lin" valueType="num">
                                          <p:cBhvr additive="base">
                                            <p:cTn id="61" dur="500" fill="hold"/>
                                            <p:tgtEl>
                                              <p:spTgt spid="135"/>
                                            </p:tgtEl>
                                            <p:attrNameLst>
                                              <p:attrName>ppt_x</p:attrName>
                                            </p:attrNameLst>
                                          </p:cBhvr>
                                          <p:tavLst>
                                            <p:tav tm="0">
                                              <p:val>
                                                <p:strVal val="#ppt_x"/>
                                              </p:val>
                                            </p:tav>
                                            <p:tav tm="100000">
                                              <p:val>
                                                <p:strVal val="#ppt_x"/>
                                              </p:val>
                                            </p:tav>
                                          </p:tavLst>
                                        </p:anim>
                                        <p:anim calcmode="lin" valueType="num">
                                          <p:cBhvr additive="base">
                                            <p:cTn id="62" dur="500" fill="hold"/>
                                            <p:tgtEl>
                                              <p:spTgt spid="135"/>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37"/>
                                            </p:tgtEl>
                                            <p:attrNameLst>
                                              <p:attrName>style.visibility</p:attrName>
                                            </p:attrNameLst>
                                          </p:cBhvr>
                                          <p:to>
                                            <p:strVal val="visible"/>
                                          </p:to>
                                        </p:set>
                                        <p:animEffect transition="in" filter="wipe(left)">
                                          <p:cBhvr>
                                            <p:cTn id="66" dur="100"/>
                                            <p:tgtEl>
                                              <p:spTgt spid="137"/>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37"/>
                                            </p:tgtEl>
                                          </p:cBhvr>
                                          <p:to x="80000" y="100000"/>
                                        </p:animScale>
                                        <p:anim by="(#ppt_w*0.10)" calcmode="lin" valueType="num">
                                          <p:cBhvr>
                                            <p:cTn id="69" dur="50" autoRev="1" fill="hold">
                                              <p:stCondLst>
                                                <p:cond delay="0"/>
                                              </p:stCondLst>
                                            </p:cTn>
                                            <p:tgtEl>
                                              <p:spTgt spid="137"/>
                                            </p:tgtEl>
                                            <p:attrNameLst>
                                              <p:attrName>ppt_x</p:attrName>
                                            </p:attrNameLst>
                                          </p:cBhvr>
                                        </p:anim>
                                        <p:anim by="(-#ppt_w*0.10)" calcmode="lin" valueType="num">
                                          <p:cBhvr>
                                            <p:cTn id="70" dur="50" autoRev="1" fill="hold">
                                              <p:stCondLst>
                                                <p:cond delay="0"/>
                                              </p:stCondLst>
                                            </p:cTn>
                                            <p:tgtEl>
                                              <p:spTgt spid="137"/>
                                            </p:tgtEl>
                                            <p:attrNameLst>
                                              <p:attrName>ppt_y</p:attrName>
                                            </p:attrNameLst>
                                          </p:cBhvr>
                                        </p:anim>
                                        <p:animRot by="-480000">
                                          <p:cBhvr>
                                            <p:cTn id="71" dur="50" autoRev="1" fill="hold">
                                              <p:stCondLst>
                                                <p:cond delay="0"/>
                                              </p:stCondLst>
                                            </p:cTn>
                                            <p:tgtEl>
                                              <p:spTgt spid="1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1" grpId="0"/>
          <p:bldP spid="131" grpId="1"/>
          <p:bldP spid="132" grpId="0" animBg="1"/>
          <p:bldP spid="133" grpId="0" animBg="1"/>
          <p:bldP spid="134" grpId="0"/>
          <p:bldP spid="134" grpId="1"/>
          <p:bldP spid="135" grpId="0" animBg="1"/>
          <p:bldP spid="136" grpId="0" animBg="1"/>
          <p:bldP spid="137" grpId="0"/>
          <p:bldP spid="137" grpId="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1503014" y="1639414"/>
            <a:ext cx="4871850" cy="4097954"/>
            <a:chOff x="550590" y="1340768"/>
            <a:chExt cx="5937251" cy="4994275"/>
          </a:xfrm>
          <a:solidFill>
            <a:schemeClr val="bg1">
              <a:lumMod val="85000"/>
            </a:schemeClr>
          </a:solidFill>
          <a:effectLst/>
        </p:grpSpPr>
        <p:sp>
          <p:nvSpPr>
            <p:cNvPr id="140"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50000"/>
                  <a:lumOff val="50000"/>
                </a:schemeClr>
              </a:solidFill>
              <a:prstDash val="solid"/>
              <a:round/>
            </a:ln>
          </p:spPr>
          <p:txBody>
            <a:bodyPr/>
            <a:lstStyle/>
            <a:p>
              <a:endParaRPr lang="zh-CN" altLang="en-US"/>
            </a:p>
          </p:txBody>
        </p:sp>
        <p:sp>
          <p:nvSpPr>
            <p:cNvPr id="141"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50000"/>
                  <a:lumOff val="50000"/>
                </a:schemeClr>
              </a:solidFill>
              <a:prstDash val="solid"/>
              <a:round/>
            </a:ln>
          </p:spPr>
          <p:txBody>
            <a:bodyPr/>
            <a:lstStyle/>
            <a:p>
              <a:endParaRPr lang="zh-CN" altLang="en-US"/>
            </a:p>
          </p:txBody>
        </p:sp>
        <p:sp>
          <p:nvSpPr>
            <p:cNvPr id="142"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50000"/>
                  <a:lumOff val="50000"/>
                </a:schemeClr>
              </a:solidFill>
              <a:prstDash val="solid"/>
              <a:round/>
            </a:ln>
          </p:spPr>
          <p:txBody>
            <a:bodyPr/>
            <a:lstStyle/>
            <a:p>
              <a:endParaRPr lang="zh-CN" altLang="en-US"/>
            </a:p>
          </p:txBody>
        </p:sp>
        <p:sp>
          <p:nvSpPr>
            <p:cNvPr id="143"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50000"/>
                  <a:lumOff val="50000"/>
                </a:schemeClr>
              </a:solidFill>
              <a:prstDash val="solid"/>
              <a:round/>
            </a:ln>
          </p:spPr>
          <p:txBody>
            <a:bodyPr/>
            <a:lstStyle/>
            <a:p>
              <a:endParaRPr lang="zh-CN" altLang="en-US"/>
            </a:p>
          </p:txBody>
        </p:sp>
        <p:sp>
          <p:nvSpPr>
            <p:cNvPr id="144"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50000"/>
                  <a:lumOff val="50000"/>
                </a:schemeClr>
              </a:solidFill>
              <a:prstDash val="solid"/>
              <a:round/>
            </a:ln>
          </p:spPr>
          <p:txBody>
            <a:bodyPr/>
            <a:lstStyle/>
            <a:p>
              <a:endParaRPr lang="zh-CN" altLang="en-US"/>
            </a:p>
          </p:txBody>
        </p:sp>
        <p:sp>
          <p:nvSpPr>
            <p:cNvPr id="145"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50000"/>
                  <a:lumOff val="50000"/>
                </a:schemeClr>
              </a:solidFill>
              <a:prstDash val="solid"/>
              <a:round/>
            </a:ln>
          </p:spPr>
          <p:txBody>
            <a:bodyPr/>
            <a:lstStyle/>
            <a:p>
              <a:endParaRPr lang="zh-CN" altLang="en-US"/>
            </a:p>
          </p:txBody>
        </p:sp>
        <p:sp>
          <p:nvSpPr>
            <p:cNvPr id="146"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50000"/>
                  <a:lumOff val="50000"/>
                </a:schemeClr>
              </a:solidFill>
              <a:prstDash val="solid"/>
              <a:round/>
            </a:ln>
          </p:spPr>
          <p:txBody>
            <a:bodyPr/>
            <a:lstStyle/>
            <a:p>
              <a:endParaRPr lang="zh-CN" altLang="en-US"/>
            </a:p>
          </p:txBody>
        </p:sp>
        <p:sp>
          <p:nvSpPr>
            <p:cNvPr id="147"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50000"/>
                  <a:lumOff val="50000"/>
                </a:schemeClr>
              </a:solidFill>
              <a:prstDash val="solid"/>
              <a:round/>
            </a:ln>
          </p:spPr>
          <p:txBody>
            <a:bodyPr/>
            <a:lstStyle/>
            <a:p>
              <a:endParaRPr lang="zh-CN" altLang="en-US"/>
            </a:p>
          </p:txBody>
        </p:sp>
        <p:sp>
          <p:nvSpPr>
            <p:cNvPr id="148"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50000"/>
                  <a:lumOff val="50000"/>
                </a:schemeClr>
              </a:solidFill>
              <a:prstDash val="solid"/>
              <a:round/>
            </a:ln>
          </p:spPr>
          <p:txBody>
            <a:bodyPr/>
            <a:lstStyle/>
            <a:p>
              <a:endParaRPr lang="zh-CN" altLang="en-US"/>
            </a:p>
          </p:txBody>
        </p:sp>
        <p:sp>
          <p:nvSpPr>
            <p:cNvPr id="149"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50000"/>
                  <a:lumOff val="50000"/>
                </a:schemeClr>
              </a:solidFill>
              <a:prstDash val="solid"/>
              <a:round/>
            </a:ln>
          </p:spPr>
          <p:txBody>
            <a:bodyPr/>
            <a:lstStyle/>
            <a:p>
              <a:endParaRPr lang="zh-CN" altLang="en-US"/>
            </a:p>
          </p:txBody>
        </p:sp>
        <p:sp>
          <p:nvSpPr>
            <p:cNvPr id="150"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50000"/>
                  <a:lumOff val="50000"/>
                </a:schemeClr>
              </a:solidFill>
              <a:prstDash val="solid"/>
              <a:round/>
            </a:ln>
          </p:spPr>
          <p:txBody>
            <a:bodyPr/>
            <a:lstStyle/>
            <a:p>
              <a:endParaRPr lang="zh-CN" altLang="en-US"/>
            </a:p>
          </p:txBody>
        </p:sp>
        <p:sp>
          <p:nvSpPr>
            <p:cNvPr id="151"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50000"/>
                  <a:lumOff val="50000"/>
                </a:schemeClr>
              </a:solidFill>
              <a:prstDash val="solid"/>
              <a:round/>
            </a:ln>
          </p:spPr>
          <p:txBody>
            <a:bodyPr/>
            <a:lstStyle/>
            <a:p>
              <a:endParaRPr lang="zh-CN" altLang="en-US"/>
            </a:p>
          </p:txBody>
        </p:sp>
        <p:sp>
          <p:nvSpPr>
            <p:cNvPr id="152"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50000"/>
                  <a:lumOff val="50000"/>
                </a:schemeClr>
              </a:solidFill>
              <a:prstDash val="solid"/>
              <a:round/>
            </a:ln>
          </p:spPr>
          <p:txBody>
            <a:bodyPr/>
            <a:lstStyle/>
            <a:p>
              <a:endParaRPr lang="zh-CN" altLang="en-US"/>
            </a:p>
          </p:txBody>
        </p:sp>
        <p:sp>
          <p:nvSpPr>
            <p:cNvPr id="153"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50000"/>
                  <a:lumOff val="50000"/>
                </a:schemeClr>
              </a:solidFill>
              <a:prstDash val="solid"/>
              <a:round/>
            </a:ln>
          </p:spPr>
          <p:txBody>
            <a:bodyPr/>
            <a:lstStyle/>
            <a:p>
              <a:endParaRPr lang="zh-CN" altLang="en-US"/>
            </a:p>
          </p:txBody>
        </p:sp>
        <p:sp>
          <p:nvSpPr>
            <p:cNvPr id="154"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50000"/>
                  <a:lumOff val="50000"/>
                </a:schemeClr>
              </a:solidFill>
              <a:prstDash val="solid"/>
              <a:round/>
            </a:ln>
          </p:spPr>
          <p:txBody>
            <a:bodyPr/>
            <a:lstStyle/>
            <a:p>
              <a:endParaRPr lang="zh-CN" altLang="en-US"/>
            </a:p>
          </p:txBody>
        </p:sp>
        <p:sp>
          <p:nvSpPr>
            <p:cNvPr id="155"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50000"/>
                  <a:lumOff val="50000"/>
                </a:schemeClr>
              </a:solidFill>
              <a:prstDash val="solid"/>
              <a:round/>
            </a:ln>
          </p:spPr>
          <p:txBody>
            <a:bodyPr/>
            <a:lstStyle/>
            <a:p>
              <a:endParaRPr lang="zh-CN" altLang="en-US"/>
            </a:p>
          </p:txBody>
        </p:sp>
        <p:sp>
          <p:nvSpPr>
            <p:cNvPr id="156"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50000"/>
                  <a:lumOff val="50000"/>
                </a:schemeClr>
              </a:solidFill>
              <a:prstDash val="solid"/>
              <a:round/>
            </a:ln>
          </p:spPr>
          <p:txBody>
            <a:bodyPr/>
            <a:lstStyle/>
            <a:p>
              <a:endParaRPr lang="zh-CN" altLang="en-US"/>
            </a:p>
          </p:txBody>
        </p:sp>
        <p:sp>
          <p:nvSpPr>
            <p:cNvPr id="157"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50000"/>
                  <a:lumOff val="50000"/>
                </a:schemeClr>
              </a:solidFill>
              <a:prstDash val="solid"/>
              <a:round/>
            </a:ln>
          </p:spPr>
          <p:txBody>
            <a:bodyPr/>
            <a:lstStyle/>
            <a:p>
              <a:endParaRPr lang="zh-CN" altLang="en-US"/>
            </a:p>
          </p:txBody>
        </p:sp>
        <p:sp>
          <p:nvSpPr>
            <p:cNvPr id="158"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50000"/>
                  <a:lumOff val="50000"/>
                </a:schemeClr>
              </a:solidFill>
              <a:prstDash val="solid"/>
              <a:round/>
            </a:ln>
          </p:spPr>
          <p:txBody>
            <a:bodyPr/>
            <a:lstStyle/>
            <a:p>
              <a:endParaRPr lang="zh-CN" altLang="en-US"/>
            </a:p>
          </p:txBody>
        </p:sp>
        <p:sp>
          <p:nvSpPr>
            <p:cNvPr id="159"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50000"/>
                  <a:lumOff val="50000"/>
                </a:schemeClr>
              </a:solidFill>
              <a:prstDash val="solid"/>
              <a:round/>
            </a:ln>
          </p:spPr>
          <p:txBody>
            <a:bodyPr/>
            <a:lstStyle/>
            <a:p>
              <a:endParaRPr lang="zh-CN" altLang="en-US"/>
            </a:p>
          </p:txBody>
        </p:sp>
        <p:sp>
          <p:nvSpPr>
            <p:cNvPr id="160"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50000"/>
                  <a:lumOff val="50000"/>
                </a:schemeClr>
              </a:solidFill>
              <a:prstDash val="solid"/>
              <a:round/>
            </a:ln>
          </p:spPr>
          <p:txBody>
            <a:bodyPr/>
            <a:lstStyle/>
            <a:p>
              <a:endParaRPr lang="zh-CN" altLang="en-US"/>
            </a:p>
          </p:txBody>
        </p:sp>
        <p:sp>
          <p:nvSpPr>
            <p:cNvPr id="161"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50000"/>
                  <a:lumOff val="50000"/>
                </a:schemeClr>
              </a:solidFill>
              <a:prstDash val="solid"/>
              <a:round/>
            </a:ln>
          </p:spPr>
          <p:txBody>
            <a:bodyPr/>
            <a:lstStyle/>
            <a:p>
              <a:endParaRPr lang="zh-CN" altLang="en-US"/>
            </a:p>
          </p:txBody>
        </p:sp>
        <p:sp>
          <p:nvSpPr>
            <p:cNvPr id="162"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50000"/>
                  <a:lumOff val="50000"/>
                </a:schemeClr>
              </a:solidFill>
              <a:prstDash val="solid"/>
              <a:round/>
            </a:ln>
          </p:spPr>
          <p:txBody>
            <a:bodyPr/>
            <a:lstStyle/>
            <a:p>
              <a:endParaRPr lang="zh-CN" altLang="en-US"/>
            </a:p>
          </p:txBody>
        </p:sp>
        <p:sp>
          <p:nvSpPr>
            <p:cNvPr id="163"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50000"/>
                  <a:lumOff val="50000"/>
                </a:schemeClr>
              </a:solidFill>
              <a:prstDash val="solid"/>
              <a:round/>
            </a:ln>
          </p:spPr>
          <p:txBody>
            <a:bodyPr/>
            <a:lstStyle/>
            <a:p>
              <a:endParaRPr lang="zh-CN" altLang="en-US"/>
            </a:p>
          </p:txBody>
        </p:sp>
        <p:sp>
          <p:nvSpPr>
            <p:cNvPr id="164"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50000"/>
                  <a:lumOff val="50000"/>
                </a:schemeClr>
              </a:solidFill>
              <a:prstDash val="solid"/>
              <a:round/>
            </a:ln>
          </p:spPr>
          <p:txBody>
            <a:bodyPr/>
            <a:lstStyle/>
            <a:p>
              <a:endParaRPr lang="zh-CN" altLang="en-US"/>
            </a:p>
          </p:txBody>
        </p:sp>
        <p:sp>
          <p:nvSpPr>
            <p:cNvPr id="165"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50000"/>
                  <a:lumOff val="50000"/>
                </a:schemeClr>
              </a:solidFill>
              <a:prstDash val="solid"/>
              <a:round/>
            </a:ln>
          </p:spPr>
          <p:txBody>
            <a:bodyPr/>
            <a:lstStyle/>
            <a:p>
              <a:endParaRPr lang="zh-CN" altLang="en-US"/>
            </a:p>
          </p:txBody>
        </p:sp>
        <p:sp>
          <p:nvSpPr>
            <p:cNvPr id="166"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50000"/>
                  <a:lumOff val="50000"/>
                </a:schemeClr>
              </a:solidFill>
              <a:prstDash val="solid"/>
              <a:round/>
            </a:ln>
          </p:spPr>
          <p:txBody>
            <a:bodyPr/>
            <a:lstStyle/>
            <a:p>
              <a:endParaRPr lang="zh-CN" altLang="en-US"/>
            </a:p>
          </p:txBody>
        </p:sp>
        <p:sp>
          <p:nvSpPr>
            <p:cNvPr id="167"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50000"/>
                  <a:lumOff val="50000"/>
                </a:schemeClr>
              </a:solidFill>
              <a:prstDash val="solid"/>
              <a:round/>
            </a:ln>
          </p:spPr>
          <p:txBody>
            <a:bodyPr/>
            <a:lstStyle/>
            <a:p>
              <a:endParaRPr lang="zh-CN" altLang="en-US"/>
            </a:p>
          </p:txBody>
        </p:sp>
        <p:sp>
          <p:nvSpPr>
            <p:cNvPr id="168"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50000"/>
                  <a:lumOff val="50000"/>
                </a:schemeClr>
              </a:solidFill>
              <a:prstDash val="solid"/>
              <a:round/>
            </a:ln>
          </p:spPr>
          <p:txBody>
            <a:bodyPr/>
            <a:lstStyle/>
            <a:p>
              <a:endParaRPr lang="zh-CN" altLang="en-US"/>
            </a:p>
          </p:txBody>
        </p:sp>
        <p:sp>
          <p:nvSpPr>
            <p:cNvPr id="169"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50000"/>
                  <a:lumOff val="50000"/>
                </a:schemeClr>
              </a:solidFill>
              <a:prstDash val="solid"/>
              <a:round/>
            </a:ln>
          </p:spPr>
          <p:txBody>
            <a:bodyPr/>
            <a:lstStyle/>
            <a:p>
              <a:endParaRPr lang="zh-CN" altLang="en-US"/>
            </a:p>
          </p:txBody>
        </p:sp>
        <p:sp>
          <p:nvSpPr>
            <p:cNvPr id="170"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50000"/>
                  <a:lumOff val="50000"/>
                </a:schemeClr>
              </a:solidFill>
              <a:prstDash val="solid"/>
              <a:round/>
            </a:ln>
          </p:spPr>
          <p:txBody>
            <a:bodyPr/>
            <a:lstStyle/>
            <a:p>
              <a:endParaRPr lang="zh-CN" altLang="en-US"/>
            </a:p>
          </p:txBody>
        </p:sp>
        <p:sp>
          <p:nvSpPr>
            <p:cNvPr id="171"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50000"/>
                  <a:lumOff val="50000"/>
                </a:schemeClr>
              </a:solidFill>
              <a:prstDash val="solid"/>
              <a:round/>
            </a:ln>
          </p:spPr>
          <p:txBody>
            <a:bodyPr/>
            <a:lstStyle/>
            <a:p>
              <a:endParaRPr lang="zh-CN" altLang="en-US"/>
            </a:p>
          </p:txBody>
        </p:sp>
        <p:sp>
          <p:nvSpPr>
            <p:cNvPr id="172"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50000"/>
                  <a:lumOff val="50000"/>
                </a:schemeClr>
              </a:solidFill>
              <a:prstDash val="solid"/>
              <a:round/>
            </a:ln>
          </p:spPr>
          <p:txBody>
            <a:bodyPr/>
            <a:lstStyle/>
            <a:p>
              <a:endParaRPr lang="zh-CN" altLang="en-US"/>
            </a:p>
          </p:txBody>
        </p:sp>
        <p:sp>
          <p:nvSpPr>
            <p:cNvPr id="173"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50000"/>
                  <a:lumOff val="50000"/>
                </a:schemeClr>
              </a:solidFill>
              <a:prstDash val="solid"/>
              <a:round/>
            </a:ln>
          </p:spPr>
          <p:txBody>
            <a:bodyPr/>
            <a:lstStyle/>
            <a:p>
              <a:endParaRPr lang="zh-CN" altLang="en-US"/>
            </a:p>
          </p:txBody>
        </p:sp>
        <p:sp>
          <p:nvSpPr>
            <p:cNvPr id="174"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50000"/>
                  <a:lumOff val="50000"/>
                </a:schemeClr>
              </a:solidFill>
              <a:prstDash val="solid"/>
              <a:round/>
            </a:ln>
          </p:spPr>
          <p:txBody>
            <a:bodyPr/>
            <a:lstStyle/>
            <a:p>
              <a:endParaRPr lang="zh-CN" altLang="en-US"/>
            </a:p>
          </p:txBody>
        </p:sp>
        <p:sp>
          <p:nvSpPr>
            <p:cNvPr id="175"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50000"/>
                  <a:lumOff val="50000"/>
                </a:schemeClr>
              </a:solidFill>
              <a:prstDash val="solid"/>
              <a:round/>
            </a:ln>
          </p:spPr>
          <p:txBody>
            <a:bodyPr/>
            <a:lstStyle/>
            <a:p>
              <a:endParaRPr lang="zh-CN" altLang="en-US"/>
            </a:p>
          </p:txBody>
        </p:sp>
        <p:sp>
          <p:nvSpPr>
            <p:cNvPr id="176"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50000"/>
                  <a:lumOff val="50000"/>
                </a:schemeClr>
              </a:solidFill>
              <a:prstDash val="solid"/>
              <a:round/>
            </a:ln>
          </p:spPr>
          <p:txBody>
            <a:bodyPr/>
            <a:lstStyle/>
            <a:p>
              <a:endParaRPr lang="zh-CN" altLang="en-US"/>
            </a:p>
          </p:txBody>
        </p:sp>
        <p:sp>
          <p:nvSpPr>
            <p:cNvPr id="177"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50000"/>
                  <a:lumOff val="50000"/>
                </a:schemeClr>
              </a:solidFill>
              <a:prstDash val="solid"/>
              <a:round/>
            </a:ln>
          </p:spPr>
          <p:txBody>
            <a:bodyPr/>
            <a:lstStyle/>
            <a:p>
              <a:endParaRPr lang="zh-CN" altLang="en-US"/>
            </a:p>
          </p:txBody>
        </p:sp>
        <p:sp>
          <p:nvSpPr>
            <p:cNvPr id="178"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50000"/>
                  <a:lumOff val="50000"/>
                </a:schemeClr>
              </a:solidFill>
              <a:prstDash val="solid"/>
              <a:round/>
            </a:ln>
          </p:spPr>
          <p:txBody>
            <a:bodyPr/>
            <a:lstStyle/>
            <a:p>
              <a:endParaRPr lang="zh-CN" altLang="en-US"/>
            </a:p>
          </p:txBody>
        </p:sp>
        <p:sp>
          <p:nvSpPr>
            <p:cNvPr id="179"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50000"/>
                  <a:lumOff val="50000"/>
                </a:schemeClr>
              </a:solidFill>
              <a:prstDash val="solid"/>
              <a:round/>
            </a:ln>
          </p:spPr>
          <p:txBody>
            <a:bodyPr/>
            <a:lstStyle/>
            <a:p>
              <a:endParaRPr lang="zh-CN" altLang="en-US"/>
            </a:p>
          </p:txBody>
        </p:sp>
        <p:sp>
          <p:nvSpPr>
            <p:cNvPr id="180"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50000"/>
                  <a:lumOff val="50000"/>
                </a:schemeClr>
              </a:solidFill>
              <a:prstDash val="solid"/>
              <a:round/>
            </a:ln>
          </p:spPr>
          <p:txBody>
            <a:bodyPr/>
            <a:lstStyle/>
            <a:p>
              <a:endParaRPr lang="zh-CN" altLang="en-US"/>
            </a:p>
          </p:txBody>
        </p:sp>
        <p:sp>
          <p:nvSpPr>
            <p:cNvPr id="181"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50000"/>
                  <a:lumOff val="50000"/>
                </a:schemeClr>
              </a:solidFill>
              <a:prstDash val="solid"/>
              <a:round/>
            </a:ln>
          </p:spPr>
          <p:txBody>
            <a:bodyPr/>
            <a:lstStyle/>
            <a:p>
              <a:endParaRPr lang="zh-CN" altLang="en-US"/>
            </a:p>
          </p:txBody>
        </p:sp>
        <p:sp>
          <p:nvSpPr>
            <p:cNvPr id="182"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50000"/>
                  <a:lumOff val="50000"/>
                </a:schemeClr>
              </a:solidFill>
              <a:prstDash val="solid"/>
              <a:round/>
            </a:ln>
          </p:spPr>
          <p:txBody>
            <a:bodyPr/>
            <a:lstStyle/>
            <a:p>
              <a:endParaRPr lang="zh-CN" altLang="en-US"/>
            </a:p>
          </p:txBody>
        </p:sp>
        <p:sp>
          <p:nvSpPr>
            <p:cNvPr id="183"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50000"/>
                  <a:lumOff val="50000"/>
                </a:schemeClr>
              </a:solidFill>
              <a:prstDash val="solid"/>
              <a:round/>
            </a:ln>
          </p:spPr>
          <p:txBody>
            <a:bodyPr/>
            <a:lstStyle/>
            <a:p>
              <a:endParaRPr lang="zh-CN" altLang="en-US"/>
            </a:p>
          </p:txBody>
        </p:sp>
        <p:sp>
          <p:nvSpPr>
            <p:cNvPr id="184"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50000"/>
                  <a:lumOff val="50000"/>
                </a:schemeClr>
              </a:solidFill>
              <a:prstDash val="solid"/>
              <a:round/>
            </a:ln>
          </p:spPr>
          <p:txBody>
            <a:bodyPr/>
            <a:lstStyle/>
            <a:p>
              <a:endParaRPr lang="zh-CN" altLang="en-US"/>
            </a:p>
          </p:txBody>
        </p:sp>
        <p:sp>
          <p:nvSpPr>
            <p:cNvPr id="185"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50000"/>
                  <a:lumOff val="50000"/>
                </a:schemeClr>
              </a:solidFill>
              <a:prstDash val="solid"/>
              <a:round/>
            </a:ln>
          </p:spPr>
          <p:txBody>
            <a:bodyPr/>
            <a:lstStyle/>
            <a:p>
              <a:endParaRPr lang="zh-CN" altLang="en-US"/>
            </a:p>
          </p:txBody>
        </p:sp>
        <p:sp>
          <p:nvSpPr>
            <p:cNvPr id="186"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50000"/>
                  <a:lumOff val="50000"/>
                </a:schemeClr>
              </a:solidFill>
              <a:prstDash val="solid"/>
              <a:round/>
            </a:ln>
          </p:spPr>
          <p:txBody>
            <a:bodyPr/>
            <a:lstStyle/>
            <a:p>
              <a:endParaRPr lang="zh-CN" altLang="en-US"/>
            </a:p>
          </p:txBody>
        </p:sp>
        <p:sp>
          <p:nvSpPr>
            <p:cNvPr id="187"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50000"/>
                  <a:lumOff val="50000"/>
                </a:schemeClr>
              </a:solidFill>
              <a:prstDash val="solid"/>
              <a:round/>
            </a:ln>
          </p:spPr>
          <p:txBody>
            <a:bodyPr/>
            <a:lstStyle/>
            <a:p>
              <a:endParaRPr lang="zh-CN" altLang="en-US"/>
            </a:p>
          </p:txBody>
        </p:sp>
        <p:sp>
          <p:nvSpPr>
            <p:cNvPr id="188"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50000"/>
                  <a:lumOff val="50000"/>
                </a:schemeClr>
              </a:solidFill>
              <a:prstDash val="solid"/>
              <a:round/>
            </a:ln>
          </p:spPr>
          <p:txBody>
            <a:bodyPr/>
            <a:lstStyle/>
            <a:p>
              <a:endParaRPr lang="zh-CN" altLang="en-US"/>
            </a:p>
          </p:txBody>
        </p:sp>
        <p:sp>
          <p:nvSpPr>
            <p:cNvPr id="189"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50000"/>
                  <a:lumOff val="50000"/>
                </a:schemeClr>
              </a:solidFill>
              <a:prstDash val="solid"/>
              <a:round/>
            </a:ln>
          </p:spPr>
          <p:txBody>
            <a:bodyPr/>
            <a:lstStyle/>
            <a:p>
              <a:endParaRPr lang="zh-CN" altLang="en-US"/>
            </a:p>
          </p:txBody>
        </p:sp>
        <p:sp>
          <p:nvSpPr>
            <p:cNvPr id="190"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50000"/>
                  <a:lumOff val="50000"/>
                </a:schemeClr>
              </a:solidFill>
              <a:prstDash val="solid"/>
              <a:round/>
            </a:ln>
          </p:spPr>
          <p:txBody>
            <a:bodyPr/>
            <a:lstStyle/>
            <a:p>
              <a:endParaRPr lang="zh-CN" altLang="en-US"/>
            </a:p>
          </p:txBody>
        </p:sp>
        <p:sp>
          <p:nvSpPr>
            <p:cNvPr id="191"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50000"/>
                  <a:lumOff val="50000"/>
                </a:schemeClr>
              </a:solidFill>
              <a:prstDash val="solid"/>
              <a:round/>
            </a:ln>
          </p:spPr>
          <p:txBody>
            <a:bodyPr/>
            <a:lstStyle/>
            <a:p>
              <a:endParaRPr lang="zh-CN" altLang="en-US"/>
            </a:p>
          </p:txBody>
        </p:sp>
        <p:sp>
          <p:nvSpPr>
            <p:cNvPr id="192"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50000"/>
                  <a:lumOff val="50000"/>
                </a:schemeClr>
              </a:solidFill>
              <a:prstDash val="solid"/>
              <a:round/>
            </a:ln>
          </p:spPr>
          <p:txBody>
            <a:bodyPr/>
            <a:lstStyle/>
            <a:p>
              <a:endParaRPr lang="zh-CN" altLang="en-US"/>
            </a:p>
          </p:txBody>
        </p:sp>
        <p:sp>
          <p:nvSpPr>
            <p:cNvPr id="193"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50000"/>
                  <a:lumOff val="50000"/>
                </a:schemeClr>
              </a:solidFill>
              <a:prstDash val="solid"/>
              <a:round/>
            </a:ln>
          </p:spPr>
          <p:txBody>
            <a:bodyPr/>
            <a:lstStyle/>
            <a:p>
              <a:endParaRPr lang="zh-CN" altLang="en-US"/>
            </a:p>
          </p:txBody>
        </p:sp>
        <p:sp>
          <p:nvSpPr>
            <p:cNvPr id="194"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50000"/>
                  <a:lumOff val="50000"/>
                </a:schemeClr>
              </a:solidFill>
              <a:prstDash val="solid"/>
              <a:round/>
            </a:ln>
          </p:spPr>
          <p:txBody>
            <a:bodyPr/>
            <a:lstStyle/>
            <a:p>
              <a:endParaRPr lang="zh-CN" altLang="en-US"/>
            </a:p>
          </p:txBody>
        </p:sp>
        <p:sp>
          <p:nvSpPr>
            <p:cNvPr id="195"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50000"/>
                  <a:lumOff val="50000"/>
                </a:schemeClr>
              </a:solidFill>
              <a:prstDash val="solid"/>
              <a:round/>
            </a:ln>
          </p:spPr>
          <p:txBody>
            <a:bodyPr/>
            <a:lstStyle/>
            <a:p>
              <a:endParaRPr lang="zh-CN" altLang="en-US"/>
            </a:p>
          </p:txBody>
        </p:sp>
        <p:sp>
          <p:nvSpPr>
            <p:cNvPr id="196"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50000"/>
                  <a:lumOff val="50000"/>
                </a:schemeClr>
              </a:solidFill>
              <a:prstDash val="solid"/>
              <a:round/>
            </a:ln>
          </p:spPr>
          <p:txBody>
            <a:bodyPr/>
            <a:lstStyle/>
            <a:p>
              <a:endParaRPr lang="zh-CN" altLang="en-US"/>
            </a:p>
          </p:txBody>
        </p:sp>
        <p:sp>
          <p:nvSpPr>
            <p:cNvPr id="197"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50000"/>
                  <a:lumOff val="50000"/>
                </a:schemeClr>
              </a:solidFill>
              <a:prstDash val="solid"/>
              <a:round/>
            </a:ln>
          </p:spPr>
          <p:txBody>
            <a:bodyPr/>
            <a:lstStyle/>
            <a:p>
              <a:endParaRPr lang="zh-CN" altLang="en-US"/>
            </a:p>
          </p:txBody>
        </p:sp>
        <p:sp>
          <p:nvSpPr>
            <p:cNvPr id="198"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50000"/>
                  <a:lumOff val="50000"/>
                </a:schemeClr>
              </a:solidFill>
              <a:prstDash val="solid"/>
              <a:round/>
            </a:ln>
          </p:spPr>
          <p:txBody>
            <a:bodyPr/>
            <a:lstStyle/>
            <a:p>
              <a:endParaRPr lang="zh-CN" altLang="en-US"/>
            </a:p>
          </p:txBody>
        </p:sp>
        <p:sp>
          <p:nvSpPr>
            <p:cNvPr id="199"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50000"/>
                  <a:lumOff val="50000"/>
                </a:schemeClr>
              </a:solidFill>
              <a:prstDash val="solid"/>
              <a:round/>
            </a:ln>
          </p:spPr>
          <p:txBody>
            <a:bodyPr/>
            <a:lstStyle/>
            <a:p>
              <a:endParaRPr lang="zh-CN" altLang="en-US"/>
            </a:p>
          </p:txBody>
        </p:sp>
        <p:sp>
          <p:nvSpPr>
            <p:cNvPr id="200"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50000"/>
                  <a:lumOff val="50000"/>
                </a:schemeClr>
              </a:solidFill>
              <a:prstDash val="solid"/>
              <a:round/>
            </a:ln>
          </p:spPr>
          <p:txBody>
            <a:bodyPr/>
            <a:lstStyle/>
            <a:p>
              <a:endParaRPr lang="zh-CN" altLang="en-US"/>
            </a:p>
          </p:txBody>
        </p:sp>
        <p:sp>
          <p:nvSpPr>
            <p:cNvPr id="201"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50000"/>
                  <a:lumOff val="50000"/>
                </a:schemeClr>
              </a:solidFill>
              <a:prstDash val="solid"/>
              <a:round/>
            </a:ln>
          </p:spPr>
          <p:txBody>
            <a:bodyPr/>
            <a:lstStyle/>
            <a:p>
              <a:endParaRPr lang="zh-CN" altLang="en-US"/>
            </a:p>
          </p:txBody>
        </p:sp>
        <p:sp>
          <p:nvSpPr>
            <p:cNvPr id="202"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50000"/>
                  <a:lumOff val="50000"/>
                </a:schemeClr>
              </a:solidFill>
              <a:prstDash val="solid"/>
              <a:round/>
            </a:ln>
          </p:spPr>
          <p:txBody>
            <a:bodyPr/>
            <a:lstStyle/>
            <a:p>
              <a:endParaRPr lang="zh-CN" altLang="en-US"/>
            </a:p>
          </p:txBody>
        </p:sp>
      </p:grpSp>
      <p:sp>
        <p:nvSpPr>
          <p:cNvPr id="203" name="Freeform 78"/>
          <p:cNvSpPr/>
          <p:nvPr/>
        </p:nvSpPr>
        <p:spPr bwMode="gray">
          <a:xfrm>
            <a:off x="4717914" y="4869843"/>
            <a:ext cx="734685" cy="625244"/>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D7000F"/>
          </a:solidFill>
          <a:ln w="6350">
            <a:solidFill>
              <a:schemeClr val="bg1"/>
            </a:solidFill>
            <a:prstDash val="solid"/>
            <a:round/>
          </a:ln>
        </p:spPr>
        <p:txBody>
          <a:bodyPr lIns="75024" tIns="37512" rIns="75024" bIns="37512"/>
          <a:lstStyle/>
          <a:p>
            <a:endParaRPr lang="zh-CN" altLang="en-US"/>
          </a:p>
        </p:txBody>
      </p:sp>
      <p:sp>
        <p:nvSpPr>
          <p:cNvPr id="204" name="Freeform 92"/>
          <p:cNvSpPr/>
          <p:nvPr/>
        </p:nvSpPr>
        <p:spPr bwMode="gray">
          <a:xfrm>
            <a:off x="5060506" y="3421360"/>
            <a:ext cx="642199" cy="431158"/>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D7000F"/>
          </a:solidFill>
          <a:ln w="6350">
            <a:solidFill>
              <a:schemeClr val="bg1"/>
            </a:solidFill>
            <a:prstDash val="solid"/>
            <a:round/>
          </a:ln>
        </p:spPr>
        <p:txBody>
          <a:bodyPr lIns="75024" tIns="37512" rIns="75024" bIns="37512"/>
          <a:lstStyle/>
          <a:p>
            <a:endParaRPr lang="zh-CN" altLang="en-US"/>
          </a:p>
        </p:txBody>
      </p:sp>
      <p:sp>
        <p:nvSpPr>
          <p:cNvPr id="205" name="Freeform 100"/>
          <p:cNvSpPr/>
          <p:nvPr/>
        </p:nvSpPr>
        <p:spPr bwMode="gray">
          <a:xfrm>
            <a:off x="5310612" y="2759645"/>
            <a:ext cx="560132" cy="558812"/>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D7000F"/>
          </a:solidFill>
          <a:ln w="6350">
            <a:solidFill>
              <a:schemeClr val="bg1"/>
            </a:solidFill>
            <a:prstDash val="solid"/>
            <a:round/>
          </a:ln>
        </p:spPr>
        <p:txBody>
          <a:bodyPr lIns="75024" tIns="37512" rIns="75024" bIns="37512"/>
          <a:lstStyle/>
          <a:p>
            <a:endParaRPr lang="zh-CN" altLang="en-US"/>
          </a:p>
        </p:txBody>
      </p:sp>
      <p:sp>
        <p:nvSpPr>
          <p:cNvPr id="206" name="Freeform 82"/>
          <p:cNvSpPr/>
          <p:nvPr/>
        </p:nvSpPr>
        <p:spPr bwMode="gray">
          <a:xfrm>
            <a:off x="5447490" y="4163836"/>
            <a:ext cx="368646" cy="414224"/>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D7000F"/>
          </a:solidFill>
          <a:ln w="6350">
            <a:solidFill>
              <a:schemeClr val="bg1"/>
            </a:solidFill>
            <a:prstDash val="solid"/>
            <a:round/>
          </a:ln>
        </p:spPr>
        <p:txBody>
          <a:bodyPr lIns="75024" tIns="37512" rIns="75024" bIns="37512"/>
          <a:lstStyle/>
          <a:p>
            <a:endParaRPr lang="zh-CN" altLang="en-US"/>
          </a:p>
        </p:txBody>
      </p:sp>
      <p:cxnSp>
        <p:nvCxnSpPr>
          <p:cNvPr id="207" name="直接连接符 206"/>
          <p:cNvCxnSpPr/>
          <p:nvPr/>
        </p:nvCxnSpPr>
        <p:spPr>
          <a:xfrm>
            <a:off x="5803285" y="3110692"/>
            <a:ext cx="207119" cy="2038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6010403" y="3314548"/>
            <a:ext cx="18476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5628133" y="3528757"/>
            <a:ext cx="207119" cy="2038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5835252" y="3732613"/>
            <a:ext cx="202275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V="1">
            <a:off x="5750902" y="4277164"/>
            <a:ext cx="259501" cy="1680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6010403" y="4277163"/>
            <a:ext cx="18476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5210311" y="5222193"/>
            <a:ext cx="207119" cy="2038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5417430" y="5426049"/>
            <a:ext cx="24405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5" name="矩形 214"/>
          <p:cNvSpPr/>
          <p:nvPr/>
        </p:nvSpPr>
        <p:spPr>
          <a:xfrm>
            <a:off x="6479940" y="2920318"/>
            <a:ext cx="1460547" cy="337537"/>
          </a:xfrm>
          <a:prstGeom prst="rect">
            <a:avLst/>
          </a:prstGeom>
        </p:spPr>
        <p:txBody>
          <a:bodyPr wrap="none" lIns="75024" tIns="37512" rIns="75024" bIns="37512">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6" name="矩形 215"/>
          <p:cNvSpPr/>
          <p:nvPr/>
        </p:nvSpPr>
        <p:spPr>
          <a:xfrm>
            <a:off x="6479940" y="3392704"/>
            <a:ext cx="1460547" cy="337537"/>
          </a:xfrm>
          <a:prstGeom prst="rect">
            <a:avLst/>
          </a:prstGeom>
        </p:spPr>
        <p:txBody>
          <a:bodyPr wrap="none" lIns="75024" tIns="37512" rIns="75024" bIns="37512">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7" name="矩形 216"/>
          <p:cNvSpPr/>
          <p:nvPr/>
        </p:nvSpPr>
        <p:spPr>
          <a:xfrm>
            <a:off x="6479940" y="3938717"/>
            <a:ext cx="1460547" cy="337537"/>
          </a:xfrm>
          <a:prstGeom prst="rect">
            <a:avLst/>
          </a:prstGeom>
        </p:spPr>
        <p:txBody>
          <a:bodyPr wrap="none" lIns="75024" tIns="37512" rIns="75024" bIns="37512">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8" name="矩形 217"/>
          <p:cNvSpPr/>
          <p:nvPr/>
        </p:nvSpPr>
        <p:spPr>
          <a:xfrm>
            <a:off x="6479940" y="5029997"/>
            <a:ext cx="1460547" cy="337537"/>
          </a:xfrm>
          <a:prstGeom prst="rect">
            <a:avLst/>
          </a:prstGeom>
        </p:spPr>
        <p:txBody>
          <a:bodyPr wrap="none" lIns="75024" tIns="37512" rIns="75024" bIns="37512">
            <a:spAutoFit/>
          </a:bodyPr>
          <a:lstStyle/>
          <a:p>
            <a:r>
              <a:rPr lang="zh-CN" altLang="en-US" sz="17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7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9" name="矩形标注 218"/>
          <p:cNvSpPr/>
          <p:nvPr/>
        </p:nvSpPr>
        <p:spPr>
          <a:xfrm>
            <a:off x="8297975" y="2146122"/>
            <a:ext cx="3052228" cy="3095437"/>
          </a:xfrm>
          <a:prstGeom prst="wedgeRectCallout">
            <a:avLst>
              <a:gd name="adj1" fmla="val -69911"/>
              <a:gd name="adj2" fmla="val 32555"/>
            </a:avLst>
          </a:prstGeom>
          <a:solidFill>
            <a:srgbClr val="D7000F"/>
          </a:solidFill>
          <a:ln w="9525">
            <a:noFill/>
            <a:round/>
          </a:ln>
          <a:effectLst/>
        </p:spPr>
        <p:txBody>
          <a:bodyPr wrap="square" lIns="236296" tIns="37512" rIns="177222" bIns="37512" anchor="ct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14:bounceEnd="58000">
                                          <p:cBhvr additive="base">
                                            <p:cTn id="7" dur="1000" fill="hold"/>
                                            <p:tgtEl>
                                              <p:spTgt spid="139"/>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3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04"/>
                                            </p:tgtEl>
                                            <p:attrNameLst>
                                              <p:attrName>style.visibility</p:attrName>
                                            </p:attrNameLst>
                                          </p:cBhvr>
                                          <p:to>
                                            <p:strVal val="visible"/>
                                          </p:to>
                                        </p:set>
                                        <p:animEffect transition="in" filter="fade">
                                          <p:cBhvr>
                                            <p:cTn id="11" dur="500"/>
                                            <p:tgtEl>
                                              <p:spTgt spid="204"/>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205"/>
                                            </p:tgtEl>
                                            <p:attrNameLst>
                                              <p:attrName>style.visibility</p:attrName>
                                            </p:attrNameLst>
                                          </p:cBhvr>
                                          <p:to>
                                            <p:strVal val="visible"/>
                                          </p:to>
                                        </p:set>
                                        <p:animEffect transition="in" filter="fade">
                                          <p:cBhvr>
                                            <p:cTn id="14" dur="500"/>
                                            <p:tgtEl>
                                              <p:spTgt spid="205"/>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500"/>
                                            <p:tgtEl>
                                              <p:spTgt spid="206"/>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fade">
                                          <p:cBhvr>
                                            <p:cTn id="24" dur="500"/>
                                            <p:tgtEl>
                                              <p:spTgt spid="207"/>
                                            </p:tgtEl>
                                          </p:cBhvr>
                                        </p:animEffect>
                                      </p:childTnLst>
                                    </p:cTn>
                                  </p:par>
                                  <p:par>
                                    <p:cTn id="25" presetID="10"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500"/>
                                            <p:tgtEl>
                                              <p:spTgt spid="208"/>
                                            </p:tgtEl>
                                          </p:cBhvr>
                                        </p:animEffect>
                                      </p:childTnLst>
                                    </p:cTn>
                                  </p:par>
                                  <p:par>
                                    <p:cTn id="28" presetID="10" presetClass="entr" presetSubtype="0" fill="hold" nodeType="withEffect">
                                      <p:stCondLst>
                                        <p:cond delay="0"/>
                                      </p:stCondLst>
                                      <p:childTnLst>
                                        <p:set>
                                          <p:cBhvr>
                                            <p:cTn id="29" dur="1" fill="hold">
                                              <p:stCondLst>
                                                <p:cond delay="0"/>
                                              </p:stCondLst>
                                            </p:cTn>
                                            <p:tgtEl>
                                              <p:spTgt spid="209"/>
                                            </p:tgtEl>
                                            <p:attrNameLst>
                                              <p:attrName>style.visibility</p:attrName>
                                            </p:attrNameLst>
                                          </p:cBhvr>
                                          <p:to>
                                            <p:strVal val="visible"/>
                                          </p:to>
                                        </p:set>
                                        <p:animEffect transition="in" filter="fade">
                                          <p:cBhvr>
                                            <p:cTn id="30" dur="500"/>
                                            <p:tgtEl>
                                              <p:spTgt spid="209"/>
                                            </p:tgtEl>
                                          </p:cBhvr>
                                        </p:animEffect>
                                      </p:childTnLst>
                                    </p:cTn>
                                  </p:par>
                                  <p:par>
                                    <p:cTn id="31" presetID="10" presetClass="entr" presetSubtype="0" fill="hold" nodeType="withEffect">
                                      <p:stCondLst>
                                        <p:cond delay="0"/>
                                      </p:stCondLst>
                                      <p:childTnLst>
                                        <p:set>
                                          <p:cBhvr>
                                            <p:cTn id="32" dur="1" fill="hold">
                                              <p:stCondLst>
                                                <p:cond delay="0"/>
                                              </p:stCondLst>
                                            </p:cTn>
                                            <p:tgtEl>
                                              <p:spTgt spid="210"/>
                                            </p:tgtEl>
                                            <p:attrNameLst>
                                              <p:attrName>style.visibility</p:attrName>
                                            </p:attrNameLst>
                                          </p:cBhvr>
                                          <p:to>
                                            <p:strVal val="visible"/>
                                          </p:to>
                                        </p:set>
                                        <p:animEffect transition="in" filter="fade">
                                          <p:cBhvr>
                                            <p:cTn id="33" dur="500"/>
                                            <p:tgtEl>
                                              <p:spTgt spid="210"/>
                                            </p:tgtEl>
                                          </p:cBhvr>
                                        </p:animEffect>
                                      </p:childTnLst>
                                    </p:cTn>
                                  </p:par>
                                  <p:par>
                                    <p:cTn id="34" presetID="10" presetClass="entr" presetSubtype="0" fill="hold" nodeType="withEffect">
                                      <p:stCondLst>
                                        <p:cond delay="0"/>
                                      </p:stCondLst>
                                      <p:childTnLst>
                                        <p:set>
                                          <p:cBhvr>
                                            <p:cTn id="35" dur="1" fill="hold">
                                              <p:stCondLst>
                                                <p:cond delay="0"/>
                                              </p:stCondLst>
                                            </p:cTn>
                                            <p:tgtEl>
                                              <p:spTgt spid="211"/>
                                            </p:tgtEl>
                                            <p:attrNameLst>
                                              <p:attrName>style.visibility</p:attrName>
                                            </p:attrNameLst>
                                          </p:cBhvr>
                                          <p:to>
                                            <p:strVal val="visible"/>
                                          </p:to>
                                        </p:set>
                                        <p:animEffect transition="in" filter="fade">
                                          <p:cBhvr>
                                            <p:cTn id="36" dur="500"/>
                                            <p:tgtEl>
                                              <p:spTgt spid="211"/>
                                            </p:tgtEl>
                                          </p:cBhvr>
                                        </p:animEffect>
                                      </p:childTnLst>
                                    </p:cTn>
                                  </p:par>
                                  <p:par>
                                    <p:cTn id="37" presetID="10" presetClass="entr" presetSubtype="0" fill="hold" nodeType="withEffect">
                                      <p:stCondLst>
                                        <p:cond delay="0"/>
                                      </p:stCondLst>
                                      <p:childTnLst>
                                        <p:set>
                                          <p:cBhvr>
                                            <p:cTn id="38" dur="1" fill="hold">
                                              <p:stCondLst>
                                                <p:cond delay="0"/>
                                              </p:stCondLst>
                                            </p:cTn>
                                            <p:tgtEl>
                                              <p:spTgt spid="212"/>
                                            </p:tgtEl>
                                            <p:attrNameLst>
                                              <p:attrName>style.visibility</p:attrName>
                                            </p:attrNameLst>
                                          </p:cBhvr>
                                          <p:to>
                                            <p:strVal val="visible"/>
                                          </p:to>
                                        </p:set>
                                        <p:animEffect transition="in" filter="fade">
                                          <p:cBhvr>
                                            <p:cTn id="39" dur="500"/>
                                            <p:tgtEl>
                                              <p:spTgt spid="212"/>
                                            </p:tgtEl>
                                          </p:cBhvr>
                                        </p:animEffect>
                                      </p:childTnLst>
                                    </p:cTn>
                                  </p:par>
                                  <p:par>
                                    <p:cTn id="40" presetID="10" presetClass="entr" presetSubtype="0" fill="hold" nodeType="withEffect">
                                      <p:stCondLst>
                                        <p:cond delay="0"/>
                                      </p:stCondLst>
                                      <p:childTnLst>
                                        <p:set>
                                          <p:cBhvr>
                                            <p:cTn id="41" dur="1" fill="hold">
                                              <p:stCondLst>
                                                <p:cond delay="0"/>
                                              </p:stCondLst>
                                            </p:cTn>
                                            <p:tgtEl>
                                              <p:spTgt spid="213"/>
                                            </p:tgtEl>
                                            <p:attrNameLst>
                                              <p:attrName>style.visibility</p:attrName>
                                            </p:attrNameLst>
                                          </p:cBhvr>
                                          <p:to>
                                            <p:strVal val="visible"/>
                                          </p:to>
                                        </p:set>
                                        <p:animEffect transition="in" filter="fade">
                                          <p:cBhvr>
                                            <p:cTn id="42" dur="500"/>
                                            <p:tgtEl>
                                              <p:spTgt spid="213"/>
                                            </p:tgtEl>
                                          </p:cBhvr>
                                        </p:animEffect>
                                      </p:childTnLst>
                                    </p:cTn>
                                  </p:par>
                                  <p:par>
                                    <p:cTn id="43" presetID="10" presetClass="entr" presetSubtype="0" fill="hold" nodeType="with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fade">
                                          <p:cBhvr>
                                            <p:cTn id="45" dur="500"/>
                                            <p:tgtEl>
                                              <p:spTgt spid="2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8"/>
                                            </p:tgtEl>
                                            <p:attrNameLst>
                                              <p:attrName>style.visibility</p:attrName>
                                            </p:attrNameLst>
                                          </p:cBhvr>
                                          <p:to>
                                            <p:strVal val="visible"/>
                                          </p:to>
                                        </p:set>
                                        <p:animEffect transition="in" filter="fade">
                                          <p:cBhvr>
                                            <p:cTn id="48" dur="500"/>
                                            <p:tgtEl>
                                              <p:spTgt spid="2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500"/>
                                            <p:tgtEl>
                                              <p:spTgt spid="2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6"/>
                                            </p:tgtEl>
                                            <p:attrNameLst>
                                              <p:attrName>style.visibility</p:attrName>
                                            </p:attrNameLst>
                                          </p:cBhvr>
                                          <p:to>
                                            <p:strVal val="visible"/>
                                          </p:to>
                                        </p:set>
                                        <p:animEffect transition="in" filter="fade">
                                          <p:cBhvr>
                                            <p:cTn id="54" dur="500"/>
                                            <p:tgtEl>
                                              <p:spTgt spid="2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5"/>
                                            </p:tgtEl>
                                            <p:attrNameLst>
                                              <p:attrName>style.visibility</p:attrName>
                                            </p:attrNameLst>
                                          </p:cBhvr>
                                          <p:to>
                                            <p:strVal val="visible"/>
                                          </p:to>
                                        </p:set>
                                        <p:animEffect transition="in" filter="fade">
                                          <p:cBhvr>
                                            <p:cTn id="57" dur="500"/>
                                            <p:tgtEl>
                                              <p:spTgt spid="215"/>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19"/>
                                            </p:tgtEl>
                                            <p:attrNameLst>
                                              <p:attrName>style.visibility</p:attrName>
                                            </p:attrNameLst>
                                          </p:cBhvr>
                                          <p:to>
                                            <p:strVal val="visible"/>
                                          </p:to>
                                        </p:set>
                                        <p:animEffect transition="in" filter="wipe(left)">
                                          <p:cBhvr>
                                            <p:cTn id="6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P spid="205" grpId="0" animBg="1"/>
          <p:bldP spid="206" grpId="0" animBg="1"/>
          <p:bldP spid="215" grpId="0"/>
          <p:bldP spid="216" grpId="0"/>
          <p:bldP spid="217" grpId="0"/>
          <p:bldP spid="218" grpId="0"/>
          <p:bldP spid="2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1000" fill="hold"/>
                                            <p:tgtEl>
                                              <p:spTgt spid="139"/>
                                            </p:tgtEl>
                                            <p:attrNameLst>
                                              <p:attrName>ppt_x</p:attrName>
                                            </p:attrNameLst>
                                          </p:cBhvr>
                                          <p:tavLst>
                                            <p:tav tm="0">
                                              <p:val>
                                                <p:strVal val="0-#ppt_w/2"/>
                                              </p:val>
                                            </p:tav>
                                            <p:tav tm="100000">
                                              <p:val>
                                                <p:strVal val="#ppt_x"/>
                                              </p:val>
                                            </p:tav>
                                          </p:tavLst>
                                        </p:anim>
                                        <p:anim calcmode="lin" valueType="num">
                                          <p:cBhvr additive="base">
                                            <p:cTn id="8" dur="1000" fill="hold"/>
                                            <p:tgtEl>
                                              <p:spTgt spid="13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04"/>
                                            </p:tgtEl>
                                            <p:attrNameLst>
                                              <p:attrName>style.visibility</p:attrName>
                                            </p:attrNameLst>
                                          </p:cBhvr>
                                          <p:to>
                                            <p:strVal val="visible"/>
                                          </p:to>
                                        </p:set>
                                        <p:animEffect transition="in" filter="fade">
                                          <p:cBhvr>
                                            <p:cTn id="11" dur="500"/>
                                            <p:tgtEl>
                                              <p:spTgt spid="204"/>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205"/>
                                            </p:tgtEl>
                                            <p:attrNameLst>
                                              <p:attrName>style.visibility</p:attrName>
                                            </p:attrNameLst>
                                          </p:cBhvr>
                                          <p:to>
                                            <p:strVal val="visible"/>
                                          </p:to>
                                        </p:set>
                                        <p:animEffect transition="in" filter="fade">
                                          <p:cBhvr>
                                            <p:cTn id="14" dur="500"/>
                                            <p:tgtEl>
                                              <p:spTgt spid="205"/>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500"/>
                                            <p:tgtEl>
                                              <p:spTgt spid="206"/>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fade">
                                          <p:cBhvr>
                                            <p:cTn id="24" dur="500"/>
                                            <p:tgtEl>
                                              <p:spTgt spid="207"/>
                                            </p:tgtEl>
                                          </p:cBhvr>
                                        </p:animEffect>
                                      </p:childTnLst>
                                    </p:cTn>
                                  </p:par>
                                  <p:par>
                                    <p:cTn id="25" presetID="10"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500"/>
                                            <p:tgtEl>
                                              <p:spTgt spid="208"/>
                                            </p:tgtEl>
                                          </p:cBhvr>
                                        </p:animEffect>
                                      </p:childTnLst>
                                    </p:cTn>
                                  </p:par>
                                  <p:par>
                                    <p:cTn id="28" presetID="10" presetClass="entr" presetSubtype="0" fill="hold" nodeType="withEffect">
                                      <p:stCondLst>
                                        <p:cond delay="0"/>
                                      </p:stCondLst>
                                      <p:childTnLst>
                                        <p:set>
                                          <p:cBhvr>
                                            <p:cTn id="29" dur="1" fill="hold">
                                              <p:stCondLst>
                                                <p:cond delay="0"/>
                                              </p:stCondLst>
                                            </p:cTn>
                                            <p:tgtEl>
                                              <p:spTgt spid="209"/>
                                            </p:tgtEl>
                                            <p:attrNameLst>
                                              <p:attrName>style.visibility</p:attrName>
                                            </p:attrNameLst>
                                          </p:cBhvr>
                                          <p:to>
                                            <p:strVal val="visible"/>
                                          </p:to>
                                        </p:set>
                                        <p:animEffect transition="in" filter="fade">
                                          <p:cBhvr>
                                            <p:cTn id="30" dur="500"/>
                                            <p:tgtEl>
                                              <p:spTgt spid="209"/>
                                            </p:tgtEl>
                                          </p:cBhvr>
                                        </p:animEffect>
                                      </p:childTnLst>
                                    </p:cTn>
                                  </p:par>
                                  <p:par>
                                    <p:cTn id="31" presetID="10" presetClass="entr" presetSubtype="0" fill="hold" nodeType="withEffect">
                                      <p:stCondLst>
                                        <p:cond delay="0"/>
                                      </p:stCondLst>
                                      <p:childTnLst>
                                        <p:set>
                                          <p:cBhvr>
                                            <p:cTn id="32" dur="1" fill="hold">
                                              <p:stCondLst>
                                                <p:cond delay="0"/>
                                              </p:stCondLst>
                                            </p:cTn>
                                            <p:tgtEl>
                                              <p:spTgt spid="210"/>
                                            </p:tgtEl>
                                            <p:attrNameLst>
                                              <p:attrName>style.visibility</p:attrName>
                                            </p:attrNameLst>
                                          </p:cBhvr>
                                          <p:to>
                                            <p:strVal val="visible"/>
                                          </p:to>
                                        </p:set>
                                        <p:animEffect transition="in" filter="fade">
                                          <p:cBhvr>
                                            <p:cTn id="33" dur="500"/>
                                            <p:tgtEl>
                                              <p:spTgt spid="210"/>
                                            </p:tgtEl>
                                          </p:cBhvr>
                                        </p:animEffect>
                                      </p:childTnLst>
                                    </p:cTn>
                                  </p:par>
                                  <p:par>
                                    <p:cTn id="34" presetID="10" presetClass="entr" presetSubtype="0" fill="hold" nodeType="withEffect">
                                      <p:stCondLst>
                                        <p:cond delay="0"/>
                                      </p:stCondLst>
                                      <p:childTnLst>
                                        <p:set>
                                          <p:cBhvr>
                                            <p:cTn id="35" dur="1" fill="hold">
                                              <p:stCondLst>
                                                <p:cond delay="0"/>
                                              </p:stCondLst>
                                            </p:cTn>
                                            <p:tgtEl>
                                              <p:spTgt spid="211"/>
                                            </p:tgtEl>
                                            <p:attrNameLst>
                                              <p:attrName>style.visibility</p:attrName>
                                            </p:attrNameLst>
                                          </p:cBhvr>
                                          <p:to>
                                            <p:strVal val="visible"/>
                                          </p:to>
                                        </p:set>
                                        <p:animEffect transition="in" filter="fade">
                                          <p:cBhvr>
                                            <p:cTn id="36" dur="500"/>
                                            <p:tgtEl>
                                              <p:spTgt spid="211"/>
                                            </p:tgtEl>
                                          </p:cBhvr>
                                        </p:animEffect>
                                      </p:childTnLst>
                                    </p:cTn>
                                  </p:par>
                                  <p:par>
                                    <p:cTn id="37" presetID="10" presetClass="entr" presetSubtype="0" fill="hold" nodeType="withEffect">
                                      <p:stCondLst>
                                        <p:cond delay="0"/>
                                      </p:stCondLst>
                                      <p:childTnLst>
                                        <p:set>
                                          <p:cBhvr>
                                            <p:cTn id="38" dur="1" fill="hold">
                                              <p:stCondLst>
                                                <p:cond delay="0"/>
                                              </p:stCondLst>
                                            </p:cTn>
                                            <p:tgtEl>
                                              <p:spTgt spid="212"/>
                                            </p:tgtEl>
                                            <p:attrNameLst>
                                              <p:attrName>style.visibility</p:attrName>
                                            </p:attrNameLst>
                                          </p:cBhvr>
                                          <p:to>
                                            <p:strVal val="visible"/>
                                          </p:to>
                                        </p:set>
                                        <p:animEffect transition="in" filter="fade">
                                          <p:cBhvr>
                                            <p:cTn id="39" dur="500"/>
                                            <p:tgtEl>
                                              <p:spTgt spid="212"/>
                                            </p:tgtEl>
                                          </p:cBhvr>
                                        </p:animEffect>
                                      </p:childTnLst>
                                    </p:cTn>
                                  </p:par>
                                  <p:par>
                                    <p:cTn id="40" presetID="10" presetClass="entr" presetSubtype="0" fill="hold" nodeType="withEffect">
                                      <p:stCondLst>
                                        <p:cond delay="0"/>
                                      </p:stCondLst>
                                      <p:childTnLst>
                                        <p:set>
                                          <p:cBhvr>
                                            <p:cTn id="41" dur="1" fill="hold">
                                              <p:stCondLst>
                                                <p:cond delay="0"/>
                                              </p:stCondLst>
                                            </p:cTn>
                                            <p:tgtEl>
                                              <p:spTgt spid="213"/>
                                            </p:tgtEl>
                                            <p:attrNameLst>
                                              <p:attrName>style.visibility</p:attrName>
                                            </p:attrNameLst>
                                          </p:cBhvr>
                                          <p:to>
                                            <p:strVal val="visible"/>
                                          </p:to>
                                        </p:set>
                                        <p:animEffect transition="in" filter="fade">
                                          <p:cBhvr>
                                            <p:cTn id="42" dur="500"/>
                                            <p:tgtEl>
                                              <p:spTgt spid="213"/>
                                            </p:tgtEl>
                                          </p:cBhvr>
                                        </p:animEffect>
                                      </p:childTnLst>
                                    </p:cTn>
                                  </p:par>
                                  <p:par>
                                    <p:cTn id="43" presetID="10" presetClass="entr" presetSubtype="0" fill="hold" nodeType="with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fade">
                                          <p:cBhvr>
                                            <p:cTn id="45" dur="500"/>
                                            <p:tgtEl>
                                              <p:spTgt spid="2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8"/>
                                            </p:tgtEl>
                                            <p:attrNameLst>
                                              <p:attrName>style.visibility</p:attrName>
                                            </p:attrNameLst>
                                          </p:cBhvr>
                                          <p:to>
                                            <p:strVal val="visible"/>
                                          </p:to>
                                        </p:set>
                                        <p:animEffect transition="in" filter="fade">
                                          <p:cBhvr>
                                            <p:cTn id="48" dur="500"/>
                                            <p:tgtEl>
                                              <p:spTgt spid="2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500"/>
                                            <p:tgtEl>
                                              <p:spTgt spid="2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6"/>
                                            </p:tgtEl>
                                            <p:attrNameLst>
                                              <p:attrName>style.visibility</p:attrName>
                                            </p:attrNameLst>
                                          </p:cBhvr>
                                          <p:to>
                                            <p:strVal val="visible"/>
                                          </p:to>
                                        </p:set>
                                        <p:animEffect transition="in" filter="fade">
                                          <p:cBhvr>
                                            <p:cTn id="54" dur="500"/>
                                            <p:tgtEl>
                                              <p:spTgt spid="2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5"/>
                                            </p:tgtEl>
                                            <p:attrNameLst>
                                              <p:attrName>style.visibility</p:attrName>
                                            </p:attrNameLst>
                                          </p:cBhvr>
                                          <p:to>
                                            <p:strVal val="visible"/>
                                          </p:to>
                                        </p:set>
                                        <p:animEffect transition="in" filter="fade">
                                          <p:cBhvr>
                                            <p:cTn id="57" dur="500"/>
                                            <p:tgtEl>
                                              <p:spTgt spid="215"/>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19"/>
                                            </p:tgtEl>
                                            <p:attrNameLst>
                                              <p:attrName>style.visibility</p:attrName>
                                            </p:attrNameLst>
                                          </p:cBhvr>
                                          <p:to>
                                            <p:strVal val="visible"/>
                                          </p:to>
                                        </p:set>
                                        <p:animEffect transition="in" filter="wipe(left)">
                                          <p:cBhvr>
                                            <p:cTn id="6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P spid="205" grpId="0" animBg="1"/>
          <p:bldP spid="206" grpId="0" animBg="1"/>
          <p:bldP spid="215" grpId="0"/>
          <p:bldP spid="216" grpId="0"/>
          <p:bldP spid="217" grpId="0"/>
          <p:bldP spid="218" grpId="0"/>
          <p:bldP spid="219"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我图PPT\11.15\学习雷锋\未标题-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663"/>
            <a:ext cx="12192530" cy="6899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0781" y="2420888"/>
            <a:ext cx="4656694" cy="4663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E:\我图PPT\00001PNG素材\01党委政府\丝带0344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98" y="3950225"/>
            <a:ext cx="11721633" cy="2919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E:\我图PPT\00001PNG素材\01党委政府\小鸟464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8477" y="1223081"/>
            <a:ext cx="2354633" cy="1779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461771" y="3166810"/>
            <a:ext cx="3210438" cy="3145958"/>
          </a:xfrm>
          <a:prstGeom prst="rect">
            <a:avLst/>
          </a:prstGeom>
          <a:noFill/>
          <a:effectLst>
            <a:outerShdw blurRad="292100" dist="38100" dir="5400000" sx="106000" sy="106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28"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9620" y="1904736"/>
            <a:ext cx="484654" cy="507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29"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5919" y="2006266"/>
            <a:ext cx="190475" cy="203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30"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6178" y="2107795"/>
            <a:ext cx="192591" cy="203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31"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3004" y="2209325"/>
            <a:ext cx="192591" cy="2030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32"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276" y="2107795"/>
            <a:ext cx="192592" cy="203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33"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098" y="2209325"/>
            <a:ext cx="192591" cy="2030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34"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947" y="2285472"/>
            <a:ext cx="190475" cy="203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35"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6552" y="2310854"/>
            <a:ext cx="190475" cy="2030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36"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3908" y="2412384"/>
            <a:ext cx="192592" cy="2030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37" descr="Untitled-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8287" y="2412384"/>
            <a:ext cx="190475" cy="203059"/>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621011" y="836712"/>
            <a:ext cx="8352928" cy="1046392"/>
          </a:xfrm>
          <a:prstGeom prst="rect">
            <a:avLst/>
          </a:prstGeom>
        </p:spPr>
        <p:txBody>
          <a:bodyPr wrap="square" lIns="121871" tIns="60936" rIns="121871" bIns="60936">
            <a:spAutoFit/>
          </a:bodyPr>
          <a:lstStyle/>
          <a:p>
            <a:pPr algn="ctr"/>
            <a:r>
              <a:rPr lang="zh-CN" altLang="en-US" sz="6000" b="1" dirty="0" smtClean="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rPr>
              <a:t>演示完毕 谢谢观看</a:t>
            </a:r>
            <a:endParaRPr lang="zh-CN" altLang="en-US" sz="60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1419819" y="1881262"/>
            <a:ext cx="6755313" cy="461665"/>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a:r>
              <a:rPr lang="zh-CN" altLang="en-US" sz="2400" dirty="0">
                <a:latin typeface="Verdana" panose="020B0604030504040204" pitchFamily="34" charset="0"/>
              </a:rPr>
              <a:t>丨</a:t>
            </a:r>
            <a:r>
              <a:rPr lang="zh-CN" altLang="en-US" sz="2400" dirty="0" smtClean="0">
                <a:latin typeface="Verdana" panose="020B0604030504040204" pitchFamily="34" charset="0"/>
              </a:rPr>
              <a:t>动态</a:t>
            </a:r>
            <a:r>
              <a:rPr lang="en-US" altLang="zh-CN" sz="2400" dirty="0" smtClean="0">
                <a:latin typeface="Verdana" panose="020B0604030504040204" pitchFamily="34" charset="0"/>
              </a:rPr>
              <a:t>PPT</a:t>
            </a:r>
            <a:r>
              <a:rPr lang="zh-CN" altLang="en-US" sz="2400" dirty="0">
                <a:latin typeface="Verdana" panose="020B0604030504040204" pitchFamily="34" charset="0"/>
              </a:rPr>
              <a:t>丨框架完整丨精美大气丨可以编辑丨</a:t>
            </a:r>
            <a:endParaRPr lang="en-US" altLang="zh-CN" sz="2400" dirty="0">
              <a:latin typeface="Verdana" panose="020B0604030504040204" pitchFamily="34" charset="0"/>
            </a:endParaRPr>
          </a:p>
        </p:txBody>
      </p:sp>
      <p:sp>
        <p:nvSpPr>
          <p:cNvPr id="19" name="TextBox 18"/>
          <p:cNvSpPr txBox="1"/>
          <p:nvPr/>
        </p:nvSpPr>
        <p:spPr>
          <a:xfrm>
            <a:off x="1161071" y="2261047"/>
            <a:ext cx="7272808" cy="768095"/>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1600" dirty="0"/>
              <a:t>Chinadaily.com.cn is the largest English portal in China, providing news, business information, BBS, learning materials. The Website has channels as China,</a:t>
            </a:r>
            <a:endParaRPr lang="id-ID" altLang="zh-CN" sz="1600" dirty="0">
              <a:latin typeface="Lato" pitchFamily="34" charset="0"/>
              <a:ea typeface="Clear Sans Light" pitchFamily="34" charset="0"/>
              <a:cs typeface="Clear Sans Light" pitchFamily="34" charset="0"/>
            </a:endParaRPr>
          </a:p>
        </p:txBody>
      </p:sp>
      <p:grpSp>
        <p:nvGrpSpPr>
          <p:cNvPr id="20" name="Group 550"/>
          <p:cNvGrpSpPr/>
          <p:nvPr/>
        </p:nvGrpSpPr>
        <p:grpSpPr bwMode="auto">
          <a:xfrm>
            <a:off x="7086048" y="2615443"/>
            <a:ext cx="3961884" cy="3955420"/>
            <a:chOff x="295" y="3475"/>
            <a:chExt cx="1407" cy="1407"/>
          </a:xfrm>
        </p:grpSpPr>
        <p:sp>
          <p:nvSpPr>
            <p:cNvPr id="21"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defRPr/>
              </a:pPr>
              <a:endParaRPr lang="zh-CN" altLang="en-US" sz="8000" b="1">
                <a:solidFill>
                  <a:prstClr val="black"/>
                </a:solidFill>
                <a:latin typeface="Arial" panose="020B0604020202020204" pitchFamily="34" charset="0"/>
                <a:ea typeface="华文彩云" panose="02010800040101010101" pitchFamily="2" charset="-122"/>
              </a:endParaRPr>
            </a:p>
          </p:txBody>
        </p:sp>
        <p:grpSp>
          <p:nvGrpSpPr>
            <p:cNvPr id="22" name="Group 552"/>
            <p:cNvGrpSpPr/>
            <p:nvPr/>
          </p:nvGrpSpPr>
          <p:grpSpPr bwMode="auto">
            <a:xfrm>
              <a:off x="476" y="3657"/>
              <a:ext cx="1050" cy="1050"/>
              <a:chOff x="-6056" y="-2208"/>
              <a:chExt cx="2208" cy="2208"/>
            </a:xfrm>
          </p:grpSpPr>
          <p:sp>
            <p:nvSpPr>
              <p:cNvPr id="23"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nvGrpSpPr>
              <p:cNvPr id="24" name="Group 554"/>
              <p:cNvGrpSpPr/>
              <p:nvPr/>
            </p:nvGrpSpPr>
            <p:grpSpPr bwMode="auto">
              <a:xfrm>
                <a:off x="-6056" y="-2208"/>
                <a:ext cx="2208" cy="2208"/>
                <a:chOff x="-4060" y="-879"/>
                <a:chExt cx="2208" cy="2208"/>
              </a:xfrm>
            </p:grpSpPr>
            <p:grpSp>
              <p:nvGrpSpPr>
                <p:cNvPr id="25" name="Group 555"/>
                <p:cNvGrpSpPr/>
                <p:nvPr/>
              </p:nvGrpSpPr>
              <p:grpSpPr bwMode="auto">
                <a:xfrm>
                  <a:off x="-4060" y="-879"/>
                  <a:ext cx="2208" cy="2208"/>
                  <a:chOff x="-3924" y="-788"/>
                  <a:chExt cx="2208" cy="2208"/>
                </a:xfrm>
              </p:grpSpPr>
              <p:grpSp>
                <p:nvGrpSpPr>
                  <p:cNvPr id="41" name="Group 556"/>
                  <p:cNvGrpSpPr>
                    <a:grpSpLocks noChangeAspect="1"/>
                  </p:cNvGrpSpPr>
                  <p:nvPr/>
                </p:nvGrpSpPr>
                <p:grpSpPr bwMode="auto">
                  <a:xfrm>
                    <a:off x="-3924" y="-788"/>
                    <a:ext cx="2208" cy="2202"/>
                    <a:chOff x="168" y="696"/>
                    <a:chExt cx="1429" cy="1429"/>
                  </a:xfrm>
                </p:grpSpPr>
                <p:grpSp>
                  <p:nvGrpSpPr>
                    <p:cNvPr id="49" name="Group 557"/>
                    <p:cNvGrpSpPr>
                      <a:grpSpLocks noChangeAspect="1"/>
                    </p:cNvGrpSpPr>
                    <p:nvPr/>
                  </p:nvGrpSpPr>
                  <p:grpSpPr bwMode="auto">
                    <a:xfrm>
                      <a:off x="854" y="696"/>
                      <a:ext cx="56" cy="1429"/>
                      <a:chOff x="845" y="696"/>
                      <a:chExt cx="56" cy="1429"/>
                    </a:xfrm>
                  </p:grpSpPr>
                  <p:sp>
                    <p:nvSpPr>
                      <p:cNvPr id="53"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54"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50" name="Group 560"/>
                    <p:cNvGrpSpPr>
                      <a:grpSpLocks noChangeAspect="1"/>
                    </p:cNvGrpSpPr>
                    <p:nvPr/>
                  </p:nvGrpSpPr>
                  <p:grpSpPr bwMode="auto">
                    <a:xfrm rot="5400000">
                      <a:off x="855" y="696"/>
                      <a:ext cx="56" cy="1429"/>
                      <a:chOff x="845" y="696"/>
                      <a:chExt cx="56" cy="1429"/>
                    </a:xfrm>
                  </p:grpSpPr>
                  <p:sp>
                    <p:nvSpPr>
                      <p:cNvPr id="51"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52"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nvGrpSpPr>
                  <p:cNvPr id="42" name="Group 563"/>
                  <p:cNvGrpSpPr>
                    <a:grpSpLocks noChangeAspect="1"/>
                  </p:cNvGrpSpPr>
                  <p:nvPr/>
                </p:nvGrpSpPr>
                <p:grpSpPr bwMode="auto">
                  <a:xfrm rot="2700000">
                    <a:off x="-3927" y="-785"/>
                    <a:ext cx="2208" cy="2202"/>
                    <a:chOff x="168" y="696"/>
                    <a:chExt cx="1429" cy="1429"/>
                  </a:xfrm>
                </p:grpSpPr>
                <p:grpSp>
                  <p:nvGrpSpPr>
                    <p:cNvPr id="43" name="Group 564"/>
                    <p:cNvGrpSpPr>
                      <a:grpSpLocks noChangeAspect="1"/>
                    </p:cNvGrpSpPr>
                    <p:nvPr/>
                  </p:nvGrpSpPr>
                  <p:grpSpPr bwMode="auto">
                    <a:xfrm>
                      <a:off x="854" y="696"/>
                      <a:ext cx="56" cy="1429"/>
                      <a:chOff x="845" y="696"/>
                      <a:chExt cx="56" cy="1429"/>
                    </a:xfrm>
                  </p:grpSpPr>
                  <p:sp>
                    <p:nvSpPr>
                      <p:cNvPr id="47"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48"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44" name="Group 567"/>
                    <p:cNvGrpSpPr>
                      <a:grpSpLocks noChangeAspect="1"/>
                    </p:cNvGrpSpPr>
                    <p:nvPr/>
                  </p:nvGrpSpPr>
                  <p:grpSpPr bwMode="auto">
                    <a:xfrm rot="5400000">
                      <a:off x="855" y="696"/>
                      <a:ext cx="56" cy="1429"/>
                      <a:chOff x="845" y="696"/>
                      <a:chExt cx="56" cy="1429"/>
                    </a:xfrm>
                  </p:grpSpPr>
                  <p:sp>
                    <p:nvSpPr>
                      <p:cNvPr id="45"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46"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grpSp>
              <p:nvGrpSpPr>
                <p:cNvPr id="26" name="Group 570"/>
                <p:cNvGrpSpPr/>
                <p:nvPr/>
              </p:nvGrpSpPr>
              <p:grpSpPr bwMode="auto">
                <a:xfrm rot="1320000">
                  <a:off x="-3742" y="-520"/>
                  <a:ext cx="1546" cy="1546"/>
                  <a:chOff x="-3924" y="-788"/>
                  <a:chExt cx="2208" cy="2208"/>
                </a:xfrm>
              </p:grpSpPr>
              <p:grpSp>
                <p:nvGrpSpPr>
                  <p:cNvPr id="27" name="Group 571"/>
                  <p:cNvGrpSpPr>
                    <a:grpSpLocks noChangeAspect="1"/>
                  </p:cNvGrpSpPr>
                  <p:nvPr/>
                </p:nvGrpSpPr>
                <p:grpSpPr bwMode="auto">
                  <a:xfrm>
                    <a:off x="-3924" y="-788"/>
                    <a:ext cx="2208" cy="2202"/>
                    <a:chOff x="168" y="696"/>
                    <a:chExt cx="1429" cy="1429"/>
                  </a:xfrm>
                </p:grpSpPr>
                <p:grpSp>
                  <p:nvGrpSpPr>
                    <p:cNvPr id="35" name="Group 572"/>
                    <p:cNvGrpSpPr>
                      <a:grpSpLocks noChangeAspect="1"/>
                    </p:cNvGrpSpPr>
                    <p:nvPr/>
                  </p:nvGrpSpPr>
                  <p:grpSpPr bwMode="auto">
                    <a:xfrm>
                      <a:off x="854" y="696"/>
                      <a:ext cx="56" cy="1429"/>
                      <a:chOff x="845" y="696"/>
                      <a:chExt cx="56" cy="1429"/>
                    </a:xfrm>
                  </p:grpSpPr>
                  <p:sp>
                    <p:nvSpPr>
                      <p:cNvPr id="39"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40"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36" name="Group 575"/>
                    <p:cNvGrpSpPr>
                      <a:grpSpLocks noChangeAspect="1"/>
                    </p:cNvGrpSpPr>
                    <p:nvPr/>
                  </p:nvGrpSpPr>
                  <p:grpSpPr bwMode="auto">
                    <a:xfrm rot="5400000">
                      <a:off x="855" y="696"/>
                      <a:ext cx="56" cy="1429"/>
                      <a:chOff x="845" y="696"/>
                      <a:chExt cx="56" cy="1429"/>
                    </a:xfrm>
                  </p:grpSpPr>
                  <p:sp>
                    <p:nvSpPr>
                      <p:cNvPr id="37"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38"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nvGrpSpPr>
                  <p:cNvPr id="28" name="Group 578"/>
                  <p:cNvGrpSpPr>
                    <a:grpSpLocks noChangeAspect="1"/>
                  </p:cNvGrpSpPr>
                  <p:nvPr/>
                </p:nvGrpSpPr>
                <p:grpSpPr bwMode="auto">
                  <a:xfrm rot="2700000">
                    <a:off x="-3927" y="-785"/>
                    <a:ext cx="2208" cy="2202"/>
                    <a:chOff x="168" y="696"/>
                    <a:chExt cx="1429" cy="1429"/>
                  </a:xfrm>
                </p:grpSpPr>
                <p:grpSp>
                  <p:nvGrpSpPr>
                    <p:cNvPr id="29" name="Group 579"/>
                    <p:cNvGrpSpPr>
                      <a:grpSpLocks noChangeAspect="1"/>
                    </p:cNvGrpSpPr>
                    <p:nvPr/>
                  </p:nvGrpSpPr>
                  <p:grpSpPr bwMode="auto">
                    <a:xfrm>
                      <a:off x="854" y="696"/>
                      <a:ext cx="56" cy="1429"/>
                      <a:chOff x="845" y="696"/>
                      <a:chExt cx="56" cy="1429"/>
                    </a:xfrm>
                  </p:grpSpPr>
                  <p:sp>
                    <p:nvSpPr>
                      <p:cNvPr id="33"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34"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nvGrpSpPr>
                    <p:cNvPr id="30" name="Group 582"/>
                    <p:cNvGrpSpPr>
                      <a:grpSpLocks noChangeAspect="1"/>
                    </p:cNvGrpSpPr>
                    <p:nvPr/>
                  </p:nvGrpSpPr>
                  <p:grpSpPr bwMode="auto">
                    <a:xfrm rot="5400000">
                      <a:off x="855" y="696"/>
                      <a:ext cx="56" cy="1429"/>
                      <a:chOff x="845" y="696"/>
                      <a:chExt cx="56" cy="1429"/>
                    </a:xfrm>
                  </p:grpSpPr>
                  <p:sp>
                    <p:nvSpPr>
                      <p:cNvPr id="31"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sp>
                    <p:nvSpPr>
                      <p:cNvPr id="32"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8000" b="1">
                          <a:solidFill>
                            <a:prstClr val="black"/>
                          </a:solidFill>
                          <a:latin typeface="Arial" panose="020B0604020202020204" pitchFamily="34" charset="0"/>
                          <a:ea typeface="华文彩云" panose="02010800040101010101" pitchFamily="2" charset="-122"/>
                        </a:endParaRPr>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cTn>
                              </p:par>
                            </p:childTnLst>
                          </p:cTn>
                        </p:par>
                        <p:par>
                          <p:cTn id="22" fill="hold">
                            <p:stCondLst>
                              <p:cond delay="2500"/>
                            </p:stCondLst>
                            <p:childTnLst>
                              <p:par>
                                <p:cTn id="23" presetID="0" presetClass="path" presetSubtype="0" accel="50000" decel="50000" fill="hold" nodeType="afterEffect">
                                  <p:stCondLst>
                                    <p:cond delay="0"/>
                                  </p:stCondLst>
                                  <p:childTnLst>
                                    <p:animMotion origin="layout" path="M 0 0 L 1.325 0 " pathEditMode="relative" ptsTypes="AA">
                                      <p:cBhvr>
                                        <p:cTn id="24" dur="1000" fill="hold"/>
                                        <p:tgtEl>
                                          <p:spTgt spid="7"/>
                                        </p:tgtEl>
                                        <p:attrNameLst>
                                          <p:attrName>ppt_x</p:attrName>
                                          <p:attrName>ppt_y</p:attrName>
                                        </p:attrNameLst>
                                      </p:cBhvr>
                                    </p:animMotion>
                                  </p:childTnLst>
                                </p:cTn>
                              </p:par>
                              <p:par>
                                <p:cTn id="25" presetID="0" presetClass="path" presetSubtype="0" accel="50000" decel="50000" fill="hold" nodeType="withEffect">
                                  <p:stCondLst>
                                    <p:cond delay="600"/>
                                  </p:stCondLst>
                                  <p:childTnLst>
                                    <p:animMotion origin="layout" path="M 0 0 L 1.325 0 " pathEditMode="relative" ptsTypes="AA">
                                      <p:cBhvr>
                                        <p:cTn id="26" dur="1000" fill="hold"/>
                                        <p:tgtEl>
                                          <p:spTgt spid="8"/>
                                        </p:tgtEl>
                                        <p:attrNameLst>
                                          <p:attrName>ppt_x</p:attrName>
                                          <p:attrName>ppt_y</p:attrName>
                                        </p:attrNameLst>
                                      </p:cBhvr>
                                    </p:animMotion>
                                  </p:childTnLst>
                                </p:cTn>
                              </p:par>
                              <p:par>
                                <p:cTn id="27" presetID="0" presetClass="path" presetSubtype="0" accel="50000" decel="50000" fill="hold" nodeType="withEffect">
                                  <p:stCondLst>
                                    <p:cond delay="100"/>
                                  </p:stCondLst>
                                  <p:childTnLst>
                                    <p:animMotion origin="layout" path="M 0 0 L 1.325 0 " pathEditMode="relative" ptsTypes="AA">
                                      <p:cBhvr>
                                        <p:cTn id="28" dur="1000" fill="hold"/>
                                        <p:tgtEl>
                                          <p:spTgt spid="9"/>
                                        </p:tgtEl>
                                        <p:attrNameLst>
                                          <p:attrName>ppt_x</p:attrName>
                                          <p:attrName>ppt_y</p:attrName>
                                        </p:attrNameLst>
                                      </p:cBhvr>
                                    </p:animMotion>
                                  </p:childTnLst>
                                </p:cTn>
                              </p:par>
                              <p:par>
                                <p:cTn id="29" presetID="0" presetClass="path" presetSubtype="0" accel="50000" decel="50000" fill="hold" nodeType="withEffect">
                                  <p:stCondLst>
                                    <p:cond delay="400"/>
                                  </p:stCondLst>
                                  <p:childTnLst>
                                    <p:animMotion origin="layout" path="M 0 0 L 1.325 0 " pathEditMode="relative" ptsTypes="AA">
                                      <p:cBhvr>
                                        <p:cTn id="30" dur="1000" fill="hold"/>
                                        <p:tgtEl>
                                          <p:spTgt spid="10"/>
                                        </p:tgtEl>
                                        <p:attrNameLst>
                                          <p:attrName>ppt_x</p:attrName>
                                          <p:attrName>ppt_y</p:attrName>
                                        </p:attrNameLst>
                                      </p:cBhvr>
                                    </p:animMotion>
                                  </p:childTnLst>
                                </p:cTn>
                              </p:par>
                              <p:par>
                                <p:cTn id="31" presetID="0" presetClass="path" presetSubtype="0" accel="50000" decel="50000" fill="hold" nodeType="withEffect">
                                  <p:stCondLst>
                                    <p:cond delay="700"/>
                                  </p:stCondLst>
                                  <p:childTnLst>
                                    <p:animMotion origin="layout" path="M 0 0 L 1.325 0 " pathEditMode="relative" ptsTypes="AA">
                                      <p:cBhvr>
                                        <p:cTn id="32" dur="1000" fill="hold"/>
                                        <p:tgtEl>
                                          <p:spTgt spid="11"/>
                                        </p:tgtEl>
                                        <p:attrNameLst>
                                          <p:attrName>ppt_x</p:attrName>
                                          <p:attrName>ppt_y</p:attrName>
                                        </p:attrNameLst>
                                      </p:cBhvr>
                                    </p:animMotion>
                                  </p:childTnLst>
                                </p:cTn>
                              </p:par>
                              <p:par>
                                <p:cTn id="33" presetID="0" presetClass="path" presetSubtype="0" accel="50000" decel="50000" fill="hold" nodeType="withEffect">
                                  <p:stCondLst>
                                    <p:cond delay="200"/>
                                  </p:stCondLst>
                                  <p:childTnLst>
                                    <p:animMotion origin="layout" path="M 0 0 L 1.325 0 " pathEditMode="relative" ptsTypes="AA">
                                      <p:cBhvr>
                                        <p:cTn id="34" dur="1000" fill="hold"/>
                                        <p:tgtEl>
                                          <p:spTgt spid="12"/>
                                        </p:tgtEl>
                                        <p:attrNameLst>
                                          <p:attrName>ppt_x</p:attrName>
                                          <p:attrName>ppt_y</p:attrName>
                                        </p:attrNameLst>
                                      </p:cBhvr>
                                    </p:animMotion>
                                  </p:childTnLst>
                                </p:cTn>
                              </p:par>
                              <p:par>
                                <p:cTn id="35" presetID="0" presetClass="path" presetSubtype="0" accel="50000" decel="50000" fill="hold" nodeType="withEffect">
                                  <p:stCondLst>
                                    <p:cond delay="300"/>
                                  </p:stCondLst>
                                  <p:childTnLst>
                                    <p:animMotion origin="layout" path="M 0 0 L 1.325 0 " pathEditMode="relative" ptsTypes="AA">
                                      <p:cBhvr>
                                        <p:cTn id="36" dur="1000" fill="hold"/>
                                        <p:tgtEl>
                                          <p:spTgt spid="13"/>
                                        </p:tgtEl>
                                        <p:attrNameLst>
                                          <p:attrName>ppt_x</p:attrName>
                                          <p:attrName>ppt_y</p:attrName>
                                        </p:attrNameLst>
                                      </p:cBhvr>
                                    </p:animMotion>
                                  </p:childTnLst>
                                </p:cTn>
                              </p:par>
                              <p:par>
                                <p:cTn id="37" presetID="0" presetClass="path" presetSubtype="0" accel="50000" decel="50000" fill="hold" nodeType="withEffect">
                                  <p:stCondLst>
                                    <p:cond delay="600"/>
                                  </p:stCondLst>
                                  <p:childTnLst>
                                    <p:animMotion origin="layout" path="M 0 0 L 1.325 0 " pathEditMode="relative" ptsTypes="AA">
                                      <p:cBhvr>
                                        <p:cTn id="38" dur="1000" fill="hold"/>
                                        <p:tgtEl>
                                          <p:spTgt spid="14"/>
                                        </p:tgtEl>
                                        <p:attrNameLst>
                                          <p:attrName>ppt_x</p:attrName>
                                          <p:attrName>ppt_y</p:attrName>
                                        </p:attrNameLst>
                                      </p:cBhvr>
                                    </p:animMotion>
                                  </p:childTnLst>
                                </p:cTn>
                              </p:par>
                              <p:par>
                                <p:cTn id="39" presetID="0" presetClass="path" presetSubtype="0" accel="50000" decel="50000" fill="hold" nodeType="withEffect">
                                  <p:stCondLst>
                                    <p:cond delay="100"/>
                                  </p:stCondLst>
                                  <p:childTnLst>
                                    <p:animMotion origin="layout" path="M 0 0 L 1.325 0 " pathEditMode="relative" ptsTypes="AA">
                                      <p:cBhvr>
                                        <p:cTn id="40" dur="1000" fill="hold"/>
                                        <p:tgtEl>
                                          <p:spTgt spid="15"/>
                                        </p:tgtEl>
                                        <p:attrNameLst>
                                          <p:attrName>ppt_x</p:attrName>
                                          <p:attrName>ppt_y</p:attrName>
                                        </p:attrNameLst>
                                      </p:cBhvr>
                                    </p:animMotion>
                                  </p:childTnLst>
                                </p:cTn>
                              </p:par>
                              <p:par>
                                <p:cTn id="41" presetID="0" presetClass="path" presetSubtype="0" accel="50000" decel="50000" fill="hold" nodeType="withEffect">
                                  <p:stCondLst>
                                    <p:cond delay="700"/>
                                  </p:stCondLst>
                                  <p:childTnLst>
                                    <p:animMotion origin="layout" path="M 0 0 L 1.325 0 " pathEditMode="relative" ptsTypes="AA">
                                      <p:cBhvr>
                                        <p:cTn id="42" dur="1000" fill="hold"/>
                                        <p:tgtEl>
                                          <p:spTgt spid="16"/>
                                        </p:tgtEl>
                                        <p:attrNameLst>
                                          <p:attrName>ppt_x</p:attrName>
                                          <p:attrName>ppt_y</p:attrName>
                                        </p:attrNameLst>
                                      </p:cBhvr>
                                    </p:animMotion>
                                  </p:childTnLst>
                                </p:cTn>
                              </p:par>
                              <p:par>
                                <p:cTn id="43" presetID="22" presetClass="entr" presetSubtype="8" fill="hold" grpId="0" nodeType="withEffect">
                                  <p:stCondLst>
                                    <p:cond delay="110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2000"/>
                                        <p:tgtEl>
                                          <p:spTgt spid="17"/>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Effect transition="in" filter="fade">
                                      <p:cBhvr>
                                        <p:cTn id="50" dur="750"/>
                                        <p:tgtEl>
                                          <p:spTgt spid="18"/>
                                        </p:tgtEl>
                                      </p:cBhvr>
                                    </p:animEffect>
                                  </p:childTnLst>
                                </p:cTn>
                              </p:par>
                              <p:par>
                                <p:cTn id="51" presetID="22" presetClass="entr" presetSubtype="8" fill="hold" grpId="0" nodeType="withEffect">
                                  <p:stCondLst>
                                    <p:cond delay="310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1000"/>
                                        <p:tgtEl>
                                          <p:spTgt spid="19"/>
                                        </p:tgtEl>
                                      </p:cBhvr>
                                    </p:animEffect>
                                  </p:childTnLst>
                                </p:cTn>
                              </p:par>
                            </p:childTnLst>
                          </p:cTn>
                        </p:par>
                        <p:par>
                          <p:cTn id="54" fill="hold">
                            <p:stCondLst>
                              <p:cond delay="3500"/>
                            </p:stCondLst>
                            <p:childTnLst>
                              <p:par>
                                <p:cTn id="55" presetID="1"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par>
                          <p:cTn id="57" fill="hold">
                            <p:stCondLst>
                              <p:cond delay="3500"/>
                            </p:stCondLst>
                            <p:childTnLst>
                              <p:par>
                                <p:cTn id="58" presetID="6" presetClass="emph" presetSubtype="0" fill="hold" nodeType="afterEffect">
                                  <p:stCondLst>
                                    <p:cond delay="0"/>
                                  </p:stCondLst>
                                  <p:childTnLst>
                                    <p:animScale>
                                      <p:cBhvr>
                                        <p:cTn id="59" dur="2000" fill="hold"/>
                                        <p:tgtEl>
                                          <p:spTgt spid="20"/>
                                        </p:tgtEl>
                                      </p:cBhvr>
                                      <p:by x="400000" y="400000"/>
                                    </p:animScale>
                                  </p:childTnLst>
                                </p:cTn>
                              </p:par>
                              <p:par>
                                <p:cTn id="60" presetID="6" presetClass="emph" presetSubtype="0" autoRev="1" fill="hold" nodeType="withEffect">
                                  <p:stCondLst>
                                    <p:cond delay="0"/>
                                  </p:stCondLst>
                                  <p:childTnLst>
                                    <p:animScale>
                                      <p:cBhvr>
                                        <p:cTn id="61" dur="3000" fill="hold"/>
                                        <p:tgtEl>
                                          <p:spTgt spid="20"/>
                                        </p:tgtEl>
                                      </p:cBhvr>
                                      <p:by x="400000" y="400000"/>
                                    </p:animScale>
                                  </p:childTnLst>
                                </p:cTn>
                              </p:par>
                              <p:par>
                                <p:cTn id="62" presetID="10" presetClass="exit" presetSubtype="0" fill="hold" nodeType="withEffect">
                                  <p:stCondLst>
                                    <p:cond delay="0"/>
                                  </p:stCondLst>
                                  <p:childTnLst>
                                    <p:animEffect transition="out" filter="fade">
                                      <p:cBhvr>
                                        <p:cTn id="63" dur="4600"/>
                                        <p:tgtEl>
                                          <p:spTgt spid="20"/>
                                        </p:tgtEl>
                                      </p:cBhvr>
                                    </p:animEffect>
                                    <p:set>
                                      <p:cBhvr>
                                        <p:cTn id="64" dur="1" fill="hold">
                                          <p:stCondLst>
                                            <p:cond delay="45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桌面\背景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1451" flipH="1">
            <a:off x="8935718" y="799332"/>
            <a:ext cx="3361482" cy="5092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zqq\image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19000"/>
                    </a14:imgEffect>
                  </a14:imgLayer>
                </a14:imgProps>
              </a:ext>
              <a:ext uri="{28A0092B-C50C-407E-A947-70E740481C1C}">
                <a14:useLocalDpi xmlns:a14="http://schemas.microsoft.com/office/drawing/2010/main" val="0"/>
              </a:ext>
            </a:extLst>
          </a:blip>
          <a:srcRect l="4849" t="29688"/>
          <a:stretch>
            <a:fillRect/>
          </a:stretch>
        </p:blipFill>
        <p:spPr bwMode="auto">
          <a:xfrm>
            <a:off x="7167529" y="3060292"/>
            <a:ext cx="5025002" cy="218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4392" y="3116011"/>
            <a:ext cx="5487608" cy="37419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44674" y="4714220"/>
            <a:ext cx="12575760" cy="2143780"/>
            <a:chOff x="-17176" y="3538939"/>
            <a:chExt cx="9161176" cy="1609324"/>
          </a:xfrm>
        </p:grpSpPr>
        <p:pic>
          <p:nvPicPr>
            <p:cNvPr id="6" name="Picture 5" descr="C:\Users\PC\Desktop\zqq\26_0013_p------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76" y="3538939"/>
              <a:ext cx="8656638" cy="150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p:cNvSpPr>
              <a:spLocks noChangeArrowheads="1"/>
            </p:cNvSpPr>
            <p:nvPr/>
          </p:nvSpPr>
          <p:spPr bwMode="auto">
            <a:xfrm>
              <a:off x="0" y="3871520"/>
              <a:ext cx="9144000" cy="1276743"/>
            </a:xfrm>
            <a:custGeom>
              <a:avLst/>
              <a:gdLst>
                <a:gd name="T0" fmla="*/ 0 w 9144000"/>
                <a:gd name="T1" fmla="*/ 0 h 2245868"/>
                <a:gd name="T2" fmla="*/ 1244600 w 9144000"/>
                <a:gd name="T3" fmla="*/ 115115 h 2245868"/>
                <a:gd name="T4" fmla="*/ 9144000 w 9144000"/>
                <a:gd name="T5" fmla="*/ 0 h 2245868"/>
                <a:gd name="T6" fmla="*/ 9144000 w 9144000"/>
                <a:gd name="T7" fmla="*/ 682203 h 2245868"/>
                <a:gd name="T8" fmla="*/ 0 w 9144000"/>
                <a:gd name="T9" fmla="*/ 682203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Picture 2" descr="C:\Users\PC\Desktop\zqq\20_0006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547140"/>
              <a:ext cx="9144000" cy="115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8"/>
          <p:cNvSpPr>
            <a:spLocks noChangeArrowheads="1"/>
          </p:cNvSpPr>
          <p:nvPr/>
        </p:nvSpPr>
        <p:spPr bwMode="auto">
          <a:xfrm>
            <a:off x="2707572" y="2112492"/>
            <a:ext cx="7323560" cy="900389"/>
          </a:xfrm>
          <a:prstGeom prst="rect">
            <a:avLst/>
          </a:prstGeom>
          <a:solidFill>
            <a:schemeClr val="bg1">
              <a:alpha val="70000"/>
            </a:schemeClr>
          </a:solidFill>
          <a:ln w="19050">
            <a:solidFill>
              <a:srgbClr val="C00000"/>
            </a:solidFill>
          </a:ln>
          <a:effectLst/>
        </p:spPr>
        <p:txBody>
          <a:bodyPr wrap="none" lIns="121908" tIns="60954" rIns="121908" bIns="60954" anchor="ctr"/>
          <a:lstStyle/>
          <a:p>
            <a:endParaRPr lang="zh-CN" altLang="en-US"/>
          </a:p>
        </p:txBody>
      </p:sp>
      <p:sp>
        <p:nvSpPr>
          <p:cNvPr id="14" name="矩形 13"/>
          <p:cNvSpPr/>
          <p:nvPr/>
        </p:nvSpPr>
        <p:spPr>
          <a:xfrm>
            <a:off x="2967312" y="1988840"/>
            <a:ext cx="1196424" cy="1147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spcBef>
                <a:spcPct val="20000"/>
              </a:spcBef>
            </a:pPr>
            <a:endParaRPr lang="zh-CN" altLang="en-US" sz="6400" dirty="0">
              <a:solidFill>
                <a:schemeClr val="accent6">
                  <a:lumMod val="20000"/>
                  <a:lumOff val="80000"/>
                </a:schemeClr>
              </a:solidFill>
              <a:latin typeface="Impact" panose="020B0806030902050204" pitchFamily="34" charset="0"/>
            </a:endParaRPr>
          </a:p>
        </p:txBody>
      </p:sp>
      <p:sp>
        <p:nvSpPr>
          <p:cNvPr id="15" name="文本占位符 4"/>
          <p:cNvSpPr txBox="1"/>
          <p:nvPr/>
        </p:nvSpPr>
        <p:spPr>
          <a:xfrm>
            <a:off x="2807204" y="2071312"/>
            <a:ext cx="1545812" cy="982751"/>
          </a:xfrm>
          <a:prstGeom prst="rect">
            <a:avLst/>
          </a:prstGeom>
          <a:ln>
            <a:noFill/>
          </a:ln>
          <a:effectLst/>
        </p:spPr>
        <p:txBody>
          <a:bodyPr lIns="121908" tIns="60954" rIns="121908" bIns="60954" anchor="ctr" anchorCtr="0">
            <a:noAutofit/>
          </a:bodyPr>
          <a:lstStyle>
            <a:lvl1pPr marL="0" indent="0" algn="ctr" defTabSz="914400" rtl="0" eaLnBrk="1" latinLnBrk="0" hangingPunct="1">
              <a:spcBef>
                <a:spcPct val="20000"/>
              </a:spcBef>
              <a:buFont typeface="Arial" panose="020B0604020202020204" pitchFamily="34" charset="0"/>
              <a:buNone/>
              <a:defRPr sz="5400" kern="1200">
                <a:solidFill>
                  <a:schemeClr val="accent6">
                    <a:lumMod val="20000"/>
                    <a:lumOff val="80000"/>
                  </a:schemeClr>
                </a:solidFill>
                <a:effectLst/>
                <a:latin typeface="Impact" panose="020B080603090205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r>
              <a:rPr lang="en-US" altLang="zh-CN" dirty="0" smtClean="0"/>
              <a:t>01</a:t>
            </a:r>
            <a:endParaRPr lang="zh-CN" altLang="en-US" dirty="0"/>
          </a:p>
        </p:txBody>
      </p:sp>
      <p:sp>
        <p:nvSpPr>
          <p:cNvPr id="16" name="文本占位符 4"/>
          <p:cNvSpPr txBox="1"/>
          <p:nvPr/>
        </p:nvSpPr>
        <p:spPr>
          <a:xfrm>
            <a:off x="4175244" y="2071312"/>
            <a:ext cx="5764291" cy="982751"/>
          </a:xfrm>
          <a:prstGeom prst="rect">
            <a:avLst/>
          </a:prstGeom>
          <a:effectLst/>
        </p:spPr>
        <p:txBody>
          <a:bodyPr lIns="121908" tIns="60954" rIns="121908" bIns="60954" anchor="ctr" anchorCtr="0">
            <a:no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accent1"/>
                </a:solidFill>
                <a:latin typeface="+mj-ea"/>
                <a:ea typeface="+mj-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23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5995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3965"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165"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773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493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lgn="ctr"/>
            <a:r>
              <a:rPr lang="zh-CN" altLang="en-US" sz="4000" dirty="0" smtClean="0">
                <a:solidFill>
                  <a:srgbClr val="C00000"/>
                </a:solidFill>
                <a:latin typeface="微软雅黑" panose="020B0503020204020204" pitchFamily="34" charset="-122"/>
                <a:ea typeface="微软雅黑" panose="020B0503020204020204" pitchFamily="34" charset="-122"/>
              </a:rPr>
              <a:t>单击此处添加目录</a:t>
            </a:r>
            <a:endParaRPr lang="zh-CN" altLang="en-US" sz="4000" dirty="0">
              <a:solidFill>
                <a:srgbClr val="C0000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142" y="548679"/>
            <a:ext cx="1918430" cy="1087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5">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1500"/>
                                        <p:tgtEl>
                                          <p:spTgt spid="16">
                                            <p:txEl>
                                              <p:pRg st="0" end="0"/>
                                            </p:txEl>
                                          </p:spTgt>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p:tmplLst>
          <p:tmpl lvl="1">
            <p:tnLst>
              <p:par>
                <p:cTn presetID="53" presetClass="entr" presetSubtype="16"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1000" fill="hold"/>
                        <p:tgtEl>
                          <p:spTgt spid="15"/>
                        </p:tgtEl>
                        <p:attrNameLst>
                          <p:attrName>ppt_w</p:attrName>
                        </p:attrNameLst>
                      </p:cBhvr>
                      <p:tavLst>
                        <p:tav tm="0">
                          <p:val>
                            <p:fltVal val="0"/>
                          </p:val>
                        </p:tav>
                        <p:tav tm="100000">
                          <p:val>
                            <p:strVal val="#ppt_w"/>
                          </p:val>
                        </p:tav>
                      </p:tavLst>
                    </p:anim>
                    <p:anim calcmode="lin" valueType="num">
                      <p:cBhvr>
                        <p:cTn dur="1000" fill="hold"/>
                        <p:tgtEl>
                          <p:spTgt spid="15"/>
                        </p:tgtEl>
                        <p:attrNameLst>
                          <p:attrName>ppt_h</p:attrName>
                        </p:attrNameLst>
                      </p:cBhvr>
                      <p:tavLst>
                        <p:tav tm="0">
                          <p:val>
                            <p:fltVal val="0"/>
                          </p:val>
                        </p:tav>
                        <p:tav tm="100000">
                          <p:val>
                            <p:strVal val="#ppt_h"/>
                          </p:val>
                        </p:tav>
                      </p:tavLst>
                    </p:anim>
                    <p:animEffect transition="in" filter="fade">
                      <p:cBhvr>
                        <p:cTn dur="10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1500"/>
                        <p:tgtEl>
                          <p:spTgt spid="16"/>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6"/>
          <p:cNvSpPr/>
          <p:nvPr/>
        </p:nvSpPr>
        <p:spPr bwMode="auto">
          <a:xfrm>
            <a:off x="1325423" y="2387677"/>
            <a:ext cx="576064" cy="53040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a:off x="1325423" y="3703149"/>
            <a:ext cx="576064" cy="529435"/>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a:off x="1325423" y="5058834"/>
            <a:ext cx="576064" cy="53040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42" name="TextBox 41"/>
          <p:cNvSpPr txBox="1"/>
          <p:nvPr/>
        </p:nvSpPr>
        <p:spPr>
          <a:xfrm>
            <a:off x="2057379" y="2328137"/>
            <a:ext cx="3588736" cy="532453"/>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045502" y="1990879"/>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4" name="TextBox 43"/>
          <p:cNvSpPr txBox="1"/>
          <p:nvPr/>
        </p:nvSpPr>
        <p:spPr>
          <a:xfrm>
            <a:off x="2057379" y="3645164"/>
            <a:ext cx="3588736" cy="532453"/>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045502" y="3307906"/>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6" name="TextBox 45"/>
          <p:cNvSpPr txBox="1"/>
          <p:nvPr/>
        </p:nvSpPr>
        <p:spPr>
          <a:xfrm>
            <a:off x="2057379" y="5017469"/>
            <a:ext cx="3588736" cy="511037"/>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7" name="TextBox 46"/>
          <p:cNvSpPr txBox="1"/>
          <p:nvPr/>
        </p:nvSpPr>
        <p:spPr>
          <a:xfrm>
            <a:off x="2045502" y="4680211"/>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48" name="直接箭头连接符 47"/>
          <p:cNvCxnSpPr>
            <a:stCxn id="39" idx="1"/>
          </p:cNvCxnSpPr>
          <p:nvPr/>
        </p:nvCxnSpPr>
        <p:spPr>
          <a:xfrm>
            <a:off x="1611998" y="2918083"/>
            <a:ext cx="4034117" cy="0"/>
          </a:xfrm>
          <a:prstGeom prst="straightConnector1">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40" idx="1"/>
          </p:cNvCxnSpPr>
          <p:nvPr/>
        </p:nvCxnSpPr>
        <p:spPr>
          <a:xfrm>
            <a:off x="1611998" y="4232584"/>
            <a:ext cx="4034117" cy="0"/>
          </a:xfrm>
          <a:prstGeom prst="straightConnector1">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41" idx="1"/>
          </p:cNvCxnSpPr>
          <p:nvPr/>
        </p:nvCxnSpPr>
        <p:spPr>
          <a:xfrm>
            <a:off x="1611998" y="5589240"/>
            <a:ext cx="4034117" cy="0"/>
          </a:xfrm>
          <a:prstGeom prst="straightConnector1">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Freeform 6"/>
          <p:cNvSpPr/>
          <p:nvPr/>
        </p:nvSpPr>
        <p:spPr bwMode="auto">
          <a:xfrm>
            <a:off x="6590528" y="2387677"/>
            <a:ext cx="576064" cy="53040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52" name="Freeform 7"/>
          <p:cNvSpPr/>
          <p:nvPr/>
        </p:nvSpPr>
        <p:spPr bwMode="auto">
          <a:xfrm>
            <a:off x="6590528" y="3703149"/>
            <a:ext cx="576064" cy="529435"/>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53" name="Freeform 8"/>
          <p:cNvSpPr/>
          <p:nvPr/>
        </p:nvSpPr>
        <p:spPr bwMode="auto">
          <a:xfrm>
            <a:off x="6590528" y="5058834"/>
            <a:ext cx="576064" cy="53040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54" name="TextBox 53"/>
          <p:cNvSpPr txBox="1"/>
          <p:nvPr/>
        </p:nvSpPr>
        <p:spPr>
          <a:xfrm>
            <a:off x="7403014" y="2367455"/>
            <a:ext cx="3588736" cy="532453"/>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7391137" y="2030197"/>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6" name="TextBox 55"/>
          <p:cNvSpPr txBox="1"/>
          <p:nvPr/>
        </p:nvSpPr>
        <p:spPr>
          <a:xfrm>
            <a:off x="7403014" y="3684482"/>
            <a:ext cx="3588736" cy="532453"/>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391137" y="3347224"/>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8" name="TextBox 57"/>
          <p:cNvSpPr txBox="1"/>
          <p:nvPr/>
        </p:nvSpPr>
        <p:spPr>
          <a:xfrm>
            <a:off x="7403014" y="5056787"/>
            <a:ext cx="3588736" cy="532453"/>
          </a:xfrm>
          <a:prstGeom prst="rect">
            <a:avLst/>
          </a:prstGeom>
          <a:noFill/>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391137" y="4719529"/>
            <a:ext cx="1774276" cy="415498"/>
          </a:xfrm>
          <a:prstGeom prst="rect">
            <a:avLst/>
          </a:prstGeom>
          <a:noFill/>
        </p:spPr>
        <p:txBody>
          <a:bodyPr wrap="square" tIns="0" bIns="0" rtlCol="0" anchor="t">
            <a:spAutoFit/>
          </a:bodyPr>
          <a:lstStyle/>
          <a:p>
            <a:pP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60" name="直接箭头连接符 59"/>
          <p:cNvCxnSpPr>
            <a:stCxn id="51" idx="1"/>
          </p:cNvCxnSpPr>
          <p:nvPr/>
        </p:nvCxnSpPr>
        <p:spPr>
          <a:xfrm>
            <a:off x="6877103" y="2918083"/>
            <a:ext cx="4114647" cy="0"/>
          </a:xfrm>
          <a:prstGeom prst="straightConnector1">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52" idx="1"/>
          </p:cNvCxnSpPr>
          <p:nvPr/>
        </p:nvCxnSpPr>
        <p:spPr>
          <a:xfrm>
            <a:off x="6877103" y="4232584"/>
            <a:ext cx="4114647" cy="0"/>
          </a:xfrm>
          <a:prstGeom prst="straightConnector1">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3" idx="1"/>
          </p:cNvCxnSpPr>
          <p:nvPr/>
        </p:nvCxnSpPr>
        <p:spPr>
          <a:xfrm>
            <a:off x="6877103" y="5589240"/>
            <a:ext cx="4114647" cy="0"/>
          </a:xfrm>
          <a:prstGeom prst="straightConnector1">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par>
                                <p:cTn id="20" presetID="22" presetClass="entr" presetSubtype="8"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500"/>
                                        <p:tgtEl>
                                          <p:spTgt spid="47"/>
                                        </p:tgtEl>
                                      </p:cBhvr>
                                    </p:animEffect>
                                  </p:childTnLst>
                                </p:cTn>
                              </p:par>
                            </p:childTnLst>
                          </p:cTn>
                        </p:par>
                        <p:par>
                          <p:cTn id="47" fill="hold">
                            <p:stCondLst>
                              <p:cond delay="2000"/>
                            </p:stCondLst>
                            <p:childTnLst>
                              <p:par>
                                <p:cTn id="48" presetID="2" presetClass="entr" presetSubtype="1" decel="100000"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ppt_x"/>
                                          </p:val>
                                        </p:tav>
                                        <p:tav tm="100000">
                                          <p:val>
                                            <p:strVal val="#ppt_x"/>
                                          </p:val>
                                        </p:tav>
                                      </p:tavLst>
                                    </p:anim>
                                    <p:anim calcmode="lin" valueType="num">
                                      <p:cBhvr additive="base">
                                        <p:cTn id="51" dur="500" fill="hold"/>
                                        <p:tgtEl>
                                          <p:spTgt spid="51"/>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0-#ppt_h/2"/>
                                          </p:val>
                                        </p:tav>
                                        <p:tav tm="100000">
                                          <p:val>
                                            <p:strVal val="#ppt_y"/>
                                          </p:val>
                                        </p:tav>
                                      </p:tavLst>
                                    </p:anim>
                                  </p:childTnLst>
                                </p:cTn>
                              </p:par>
                              <p:par>
                                <p:cTn id="60" presetID="22" presetClass="entr" presetSubtype="8"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par>
                                <p:cTn id="63" presetID="22" presetClass="entr" presetSubtype="8"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par>
                                <p:cTn id="66" presetID="22" presetClass="entr" presetSubtype="8"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left)">
                                      <p:cBhvr>
                                        <p:cTn id="68" dur="500"/>
                                        <p:tgtEl>
                                          <p:spTgt spid="62"/>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500"/>
                                        <p:tgtEl>
                                          <p:spTgt spid="5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left)">
                                      <p:cBhvr>
                                        <p:cTn id="86" dur="500"/>
                                        <p:tgtEl>
                                          <p:spTgt spid="5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43" grpId="0"/>
      <p:bldP spid="44" grpId="0"/>
      <p:bldP spid="45" grpId="0"/>
      <p:bldP spid="46" grpId="0"/>
      <p:bldP spid="47" grpId="0"/>
      <p:bldP spid="51" grpId="0" animBg="1"/>
      <p:bldP spid="52" grpId="0" animBg="1"/>
      <p:bldP spid="53" grpId="0" animBg="1"/>
      <p:bldP spid="54" grpId="0"/>
      <p:bldP spid="55" grpId="0"/>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p:nvPr/>
        </p:nvSpPr>
        <p:spPr bwMode="auto">
          <a:xfrm>
            <a:off x="2282825"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8" name="Freeform 7"/>
          <p:cNvSpPr/>
          <p:nvPr/>
        </p:nvSpPr>
        <p:spPr bwMode="auto">
          <a:xfrm>
            <a:off x="2282825" y="3144884"/>
            <a:ext cx="295275" cy="55721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19" name="Freeform 8"/>
          <p:cNvSpPr/>
          <p:nvPr/>
        </p:nvSpPr>
        <p:spPr bwMode="auto">
          <a:xfrm>
            <a:off x="2662238"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0" name="Freeform 9"/>
          <p:cNvSpPr/>
          <p:nvPr/>
        </p:nvSpPr>
        <p:spPr bwMode="auto">
          <a:xfrm>
            <a:off x="3040063"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 name="Freeform 10"/>
          <p:cNvSpPr/>
          <p:nvPr/>
        </p:nvSpPr>
        <p:spPr bwMode="auto">
          <a:xfrm>
            <a:off x="3414713" y="1885997"/>
            <a:ext cx="296862" cy="1816100"/>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2" name="Freeform 11"/>
          <p:cNvSpPr/>
          <p:nvPr/>
        </p:nvSpPr>
        <p:spPr bwMode="auto">
          <a:xfrm>
            <a:off x="2662238" y="2765472"/>
            <a:ext cx="295275" cy="936625"/>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23" name="Freeform 12"/>
          <p:cNvSpPr/>
          <p:nvPr/>
        </p:nvSpPr>
        <p:spPr bwMode="auto">
          <a:xfrm>
            <a:off x="3040063" y="2373359"/>
            <a:ext cx="296862" cy="1328738"/>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24" name="Freeform 13"/>
          <p:cNvSpPr/>
          <p:nvPr/>
        </p:nvSpPr>
        <p:spPr bwMode="auto">
          <a:xfrm>
            <a:off x="3414713" y="2116184"/>
            <a:ext cx="296862" cy="1585913"/>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25" name="Freeform 14"/>
          <p:cNvSpPr/>
          <p:nvPr/>
        </p:nvSpPr>
        <p:spPr bwMode="auto">
          <a:xfrm>
            <a:off x="4318000"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6" name="Freeform 15"/>
          <p:cNvSpPr/>
          <p:nvPr/>
        </p:nvSpPr>
        <p:spPr bwMode="auto">
          <a:xfrm>
            <a:off x="4695825"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7" name="Freeform 16"/>
          <p:cNvSpPr/>
          <p:nvPr/>
        </p:nvSpPr>
        <p:spPr bwMode="auto">
          <a:xfrm>
            <a:off x="5075238"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8" name="Freeform 17"/>
          <p:cNvSpPr/>
          <p:nvPr/>
        </p:nvSpPr>
        <p:spPr bwMode="auto">
          <a:xfrm>
            <a:off x="5454650"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9" name="Freeform 18"/>
          <p:cNvSpPr/>
          <p:nvPr/>
        </p:nvSpPr>
        <p:spPr bwMode="auto">
          <a:xfrm>
            <a:off x="4318000" y="3432222"/>
            <a:ext cx="295275" cy="26987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30" name="Freeform 19"/>
          <p:cNvSpPr/>
          <p:nvPr/>
        </p:nvSpPr>
        <p:spPr bwMode="auto">
          <a:xfrm>
            <a:off x="4695825" y="2773409"/>
            <a:ext cx="296862" cy="92868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31" name="Freeform 20"/>
          <p:cNvSpPr/>
          <p:nvPr/>
        </p:nvSpPr>
        <p:spPr bwMode="auto">
          <a:xfrm>
            <a:off x="5075238" y="2116184"/>
            <a:ext cx="296862" cy="1585913"/>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32" name="Freeform 21"/>
          <p:cNvSpPr/>
          <p:nvPr/>
        </p:nvSpPr>
        <p:spPr bwMode="auto">
          <a:xfrm>
            <a:off x="5454650" y="3005184"/>
            <a:ext cx="296862" cy="696913"/>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33" name="Freeform 22"/>
          <p:cNvSpPr/>
          <p:nvPr/>
        </p:nvSpPr>
        <p:spPr bwMode="auto">
          <a:xfrm>
            <a:off x="6343650"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34" name="Freeform 23"/>
          <p:cNvSpPr/>
          <p:nvPr/>
        </p:nvSpPr>
        <p:spPr bwMode="auto">
          <a:xfrm>
            <a:off x="6723063"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35" name="Freeform 24"/>
          <p:cNvSpPr/>
          <p:nvPr/>
        </p:nvSpPr>
        <p:spPr bwMode="auto">
          <a:xfrm>
            <a:off x="7102475"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36" name="Freeform 25"/>
          <p:cNvSpPr/>
          <p:nvPr/>
        </p:nvSpPr>
        <p:spPr bwMode="auto">
          <a:xfrm>
            <a:off x="7480300"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37" name="Freeform 26"/>
          <p:cNvSpPr/>
          <p:nvPr/>
        </p:nvSpPr>
        <p:spPr bwMode="auto">
          <a:xfrm>
            <a:off x="7480300" y="2108247"/>
            <a:ext cx="296862" cy="159385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38" name="Freeform 27"/>
          <p:cNvSpPr/>
          <p:nvPr/>
        </p:nvSpPr>
        <p:spPr bwMode="auto">
          <a:xfrm>
            <a:off x="7102475" y="2403522"/>
            <a:ext cx="295275" cy="1298575"/>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39" name="Freeform 28"/>
          <p:cNvSpPr/>
          <p:nvPr/>
        </p:nvSpPr>
        <p:spPr bwMode="auto">
          <a:xfrm>
            <a:off x="6723063" y="2773409"/>
            <a:ext cx="295275" cy="92868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40" name="Freeform 29"/>
          <p:cNvSpPr/>
          <p:nvPr/>
        </p:nvSpPr>
        <p:spPr bwMode="auto">
          <a:xfrm>
            <a:off x="6343650" y="3157584"/>
            <a:ext cx="296862" cy="54451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41" name="Freeform 30"/>
          <p:cNvSpPr/>
          <p:nvPr/>
        </p:nvSpPr>
        <p:spPr bwMode="auto">
          <a:xfrm>
            <a:off x="8478838" y="1885997"/>
            <a:ext cx="296862" cy="1816100"/>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42" name="Freeform 31"/>
          <p:cNvSpPr/>
          <p:nvPr/>
        </p:nvSpPr>
        <p:spPr bwMode="auto">
          <a:xfrm>
            <a:off x="8853488" y="1885997"/>
            <a:ext cx="296862"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43" name="Freeform 32"/>
          <p:cNvSpPr/>
          <p:nvPr/>
        </p:nvSpPr>
        <p:spPr bwMode="auto">
          <a:xfrm>
            <a:off x="9232900"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44" name="Freeform 33"/>
          <p:cNvSpPr/>
          <p:nvPr/>
        </p:nvSpPr>
        <p:spPr bwMode="auto">
          <a:xfrm>
            <a:off x="9612313" y="1885997"/>
            <a:ext cx="295275" cy="1816100"/>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45" name="Freeform 34"/>
          <p:cNvSpPr/>
          <p:nvPr/>
        </p:nvSpPr>
        <p:spPr bwMode="auto">
          <a:xfrm>
            <a:off x="9612313" y="2125709"/>
            <a:ext cx="295275" cy="157638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46" name="Freeform 35"/>
          <p:cNvSpPr/>
          <p:nvPr/>
        </p:nvSpPr>
        <p:spPr bwMode="auto">
          <a:xfrm>
            <a:off x="9232900" y="2263822"/>
            <a:ext cx="295275" cy="1438275"/>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47" name="Freeform 36"/>
          <p:cNvSpPr/>
          <p:nvPr/>
        </p:nvSpPr>
        <p:spPr bwMode="auto">
          <a:xfrm>
            <a:off x="8853488" y="3314747"/>
            <a:ext cx="296862" cy="38735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48" name="Freeform 37"/>
          <p:cNvSpPr/>
          <p:nvPr/>
        </p:nvSpPr>
        <p:spPr bwMode="auto">
          <a:xfrm>
            <a:off x="8478838" y="2595609"/>
            <a:ext cx="296862" cy="1106488"/>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49" name="Oval 38"/>
          <p:cNvSpPr>
            <a:spLocks noChangeArrowheads="1"/>
          </p:cNvSpPr>
          <p:nvPr/>
        </p:nvSpPr>
        <p:spPr bwMode="auto">
          <a:xfrm>
            <a:off x="2613025" y="4004837"/>
            <a:ext cx="749300" cy="751832"/>
          </a:xfrm>
          <a:prstGeom prst="ellipse">
            <a:avLst/>
          </a:prstGeom>
          <a:solidFill>
            <a:schemeClr val="bg1"/>
          </a:solidFill>
          <a:ln w="12700"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a:p>
        </p:txBody>
      </p:sp>
      <p:sp>
        <p:nvSpPr>
          <p:cNvPr id="50" name="Freeform 39"/>
          <p:cNvSpPr>
            <a:spLocks noEditPoints="1"/>
          </p:cNvSpPr>
          <p:nvPr/>
        </p:nvSpPr>
        <p:spPr bwMode="auto">
          <a:xfrm>
            <a:off x="2791341" y="4179506"/>
            <a:ext cx="397432" cy="402496"/>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51" name="Oval 40"/>
          <p:cNvSpPr>
            <a:spLocks noChangeArrowheads="1"/>
          </p:cNvSpPr>
          <p:nvPr/>
        </p:nvSpPr>
        <p:spPr bwMode="auto">
          <a:xfrm>
            <a:off x="4657202" y="4004837"/>
            <a:ext cx="751832" cy="751832"/>
          </a:xfrm>
          <a:prstGeom prst="ellipse">
            <a:avLst/>
          </a:prstGeom>
          <a:solidFill>
            <a:schemeClr val="bg1"/>
          </a:solidFill>
          <a:ln w="12700"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a:p>
        </p:txBody>
      </p:sp>
      <p:sp>
        <p:nvSpPr>
          <p:cNvPr id="52" name="Oval 41"/>
          <p:cNvSpPr>
            <a:spLocks noChangeArrowheads="1"/>
          </p:cNvSpPr>
          <p:nvPr/>
        </p:nvSpPr>
        <p:spPr bwMode="auto">
          <a:xfrm>
            <a:off x="6691313" y="4004837"/>
            <a:ext cx="749300" cy="751832"/>
          </a:xfrm>
          <a:prstGeom prst="ellipse">
            <a:avLst/>
          </a:prstGeom>
          <a:solidFill>
            <a:schemeClr val="bg1"/>
          </a:solidFill>
          <a:ln w="12700"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a:p>
        </p:txBody>
      </p:sp>
      <p:sp>
        <p:nvSpPr>
          <p:cNvPr id="53" name="Oval 42"/>
          <p:cNvSpPr>
            <a:spLocks noChangeArrowheads="1"/>
          </p:cNvSpPr>
          <p:nvPr/>
        </p:nvSpPr>
        <p:spPr bwMode="auto">
          <a:xfrm>
            <a:off x="8802290" y="4004837"/>
            <a:ext cx="749300" cy="751832"/>
          </a:xfrm>
          <a:prstGeom prst="ellipse">
            <a:avLst/>
          </a:prstGeom>
          <a:solidFill>
            <a:schemeClr val="bg1"/>
          </a:solidFill>
          <a:ln w="12700" cap="flat">
            <a:solidFill>
              <a:schemeClr val="bg1">
                <a:lumMod val="50000"/>
              </a:schemeClr>
            </a:solidFill>
            <a:prstDash val="solid"/>
            <a:miter lim="800000"/>
          </a:ln>
        </p:spPr>
        <p:txBody>
          <a:bodyPr vert="horz" wrap="square" lIns="91440" tIns="45720" rIns="91440" bIns="45720" numCol="1" anchor="t" anchorCtr="0" compatLnSpc="1"/>
          <a:lstStyle/>
          <a:p>
            <a:endParaRPr lang="zh-CN" altLang="en-US"/>
          </a:p>
        </p:txBody>
      </p:sp>
      <p:sp>
        <p:nvSpPr>
          <p:cNvPr id="54" name="Freeform 43"/>
          <p:cNvSpPr>
            <a:spLocks noEditPoints="1"/>
          </p:cNvSpPr>
          <p:nvPr/>
        </p:nvSpPr>
        <p:spPr bwMode="auto">
          <a:xfrm>
            <a:off x="6907899" y="4255447"/>
            <a:ext cx="311364" cy="250614"/>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D7000F"/>
          </a:solidFill>
          <a:ln>
            <a:noFill/>
          </a:ln>
        </p:spPr>
        <p:txBody>
          <a:bodyPr vert="horz" wrap="square" lIns="91440" tIns="45720" rIns="91440" bIns="45720" numCol="1" anchor="t" anchorCtr="0" compatLnSpc="1"/>
          <a:lstStyle/>
          <a:p>
            <a:endParaRPr lang="zh-CN" altLang="en-US"/>
          </a:p>
        </p:txBody>
      </p:sp>
      <p:sp>
        <p:nvSpPr>
          <p:cNvPr id="55" name="Freeform 44"/>
          <p:cNvSpPr>
            <a:spLocks noEditPoints="1"/>
          </p:cNvSpPr>
          <p:nvPr/>
        </p:nvSpPr>
        <p:spPr bwMode="auto">
          <a:xfrm>
            <a:off x="4817154" y="4194222"/>
            <a:ext cx="430342" cy="37465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56" name="Freeform 45"/>
          <p:cNvSpPr>
            <a:spLocks noEditPoints="1"/>
          </p:cNvSpPr>
          <p:nvPr/>
        </p:nvSpPr>
        <p:spPr bwMode="auto">
          <a:xfrm>
            <a:off x="9017460" y="4201173"/>
            <a:ext cx="318960" cy="354398"/>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ABE00"/>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1938680" y="5208758"/>
            <a:ext cx="2097992" cy="812530"/>
          </a:xfrm>
          <a:prstGeom prst="rect">
            <a:avLst/>
          </a:prstGeom>
          <a:noFill/>
        </p:spPr>
        <p:txBody>
          <a:bodyPr wrap="square"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100538" y="4905843"/>
            <a:ext cx="1774276" cy="325858"/>
          </a:xfrm>
          <a:prstGeom prst="rect">
            <a:avLst/>
          </a:prstGeom>
          <a:noFill/>
        </p:spPr>
        <p:txBody>
          <a:bodyPr wrap="square" tIns="0" bIns="0" rtlCol="0" anchor="t">
            <a:spAutoFit/>
          </a:bodyPr>
          <a:lstStyle/>
          <a:p>
            <a:pPr algn="ct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9" name="TextBox 58"/>
          <p:cNvSpPr txBox="1"/>
          <p:nvPr/>
        </p:nvSpPr>
        <p:spPr>
          <a:xfrm>
            <a:off x="3997214" y="5208758"/>
            <a:ext cx="2097992" cy="812530"/>
          </a:xfrm>
          <a:prstGeom prst="rect">
            <a:avLst/>
          </a:prstGeom>
          <a:noFill/>
        </p:spPr>
        <p:txBody>
          <a:bodyPr wrap="square"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159072" y="4905843"/>
            <a:ext cx="1774276" cy="325858"/>
          </a:xfrm>
          <a:prstGeom prst="rect">
            <a:avLst/>
          </a:prstGeom>
          <a:noFill/>
        </p:spPr>
        <p:txBody>
          <a:bodyPr wrap="square" tIns="0" bIns="0" rtlCol="0" anchor="t">
            <a:spAutoFit/>
          </a:bodyPr>
          <a:lstStyle/>
          <a:p>
            <a:pPr algn="ct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61" name="TextBox 60"/>
          <p:cNvSpPr txBox="1"/>
          <p:nvPr/>
        </p:nvSpPr>
        <p:spPr>
          <a:xfrm>
            <a:off x="6028079" y="5208758"/>
            <a:ext cx="2097992" cy="812530"/>
          </a:xfrm>
          <a:prstGeom prst="rect">
            <a:avLst/>
          </a:prstGeom>
          <a:noFill/>
        </p:spPr>
        <p:txBody>
          <a:bodyPr wrap="square"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6189937" y="4905843"/>
            <a:ext cx="1774276" cy="325858"/>
          </a:xfrm>
          <a:prstGeom prst="rect">
            <a:avLst/>
          </a:prstGeom>
          <a:noFill/>
        </p:spPr>
        <p:txBody>
          <a:bodyPr wrap="square" tIns="0" bIns="0" rtlCol="0" anchor="t">
            <a:spAutoFit/>
          </a:bodyPr>
          <a:lstStyle/>
          <a:p>
            <a:pPr algn="ct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63" name="TextBox 62"/>
          <p:cNvSpPr txBox="1"/>
          <p:nvPr/>
        </p:nvSpPr>
        <p:spPr>
          <a:xfrm>
            <a:off x="8137867" y="5208758"/>
            <a:ext cx="2097992" cy="812530"/>
          </a:xfrm>
          <a:prstGeom prst="rect">
            <a:avLst/>
          </a:prstGeom>
          <a:noFill/>
        </p:spPr>
        <p:txBody>
          <a:bodyPr wrap="square"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粘贴。</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8299725" y="4905843"/>
            <a:ext cx="1774276" cy="325858"/>
          </a:xfrm>
          <a:prstGeom prst="rect">
            <a:avLst/>
          </a:prstGeom>
          <a:noFill/>
        </p:spPr>
        <p:txBody>
          <a:bodyPr wrap="square" tIns="0" bIns="0" rtlCol="0" anchor="t">
            <a:spAutoFit/>
          </a:bodyPr>
          <a:lstStyle/>
          <a:p>
            <a:pPr algn="ct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ppt_w</p:attrName>
                                        </p:attrNameLst>
                                      </p:cBhvr>
                                      <p:tavLst>
                                        <p:tav tm="0" fmla="#ppt_w*sin(2.5*pi*$)">
                                          <p:val>
                                            <p:fltVal val="0"/>
                                          </p:val>
                                        </p:tav>
                                        <p:tav tm="100000">
                                          <p:val>
                                            <p:fltVal val="1"/>
                                          </p:val>
                                        </p:tav>
                                      </p:tavLst>
                                    </p:anim>
                                    <p:anim calcmode="lin" valueType="num">
                                      <p:cBhvr>
                                        <p:cTn id="9" dur="500" fill="hold"/>
                                        <p:tgtEl>
                                          <p:spTgt spid="4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anim calcmode="lin" valueType="num">
                                      <p:cBhvr>
                                        <p:cTn id="13" dur="500" fill="hold"/>
                                        <p:tgtEl>
                                          <p:spTgt spid="50"/>
                                        </p:tgtEl>
                                        <p:attrNameLst>
                                          <p:attrName>ppt_w</p:attrName>
                                        </p:attrNameLst>
                                      </p:cBhvr>
                                      <p:tavLst>
                                        <p:tav tm="0" fmla="#ppt_w*sin(2.5*pi*$)">
                                          <p:val>
                                            <p:fltVal val="0"/>
                                          </p:val>
                                        </p:tav>
                                        <p:tav tm="100000">
                                          <p:val>
                                            <p:fltVal val="1"/>
                                          </p:val>
                                        </p:tav>
                                      </p:tavLst>
                                    </p:anim>
                                    <p:anim calcmode="lin" valueType="num">
                                      <p:cBhvr>
                                        <p:cTn id="14" dur="500" fill="hold"/>
                                        <p:tgtEl>
                                          <p:spTgt spid="5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anim calcmode="lin" valueType="num">
                                      <p:cBhvr>
                                        <p:cTn id="55" dur="500" fill="hold"/>
                                        <p:tgtEl>
                                          <p:spTgt spid="51"/>
                                        </p:tgtEl>
                                        <p:attrNameLst>
                                          <p:attrName>ppt_w</p:attrName>
                                        </p:attrNameLst>
                                      </p:cBhvr>
                                      <p:tavLst>
                                        <p:tav tm="0" fmla="#ppt_w*sin(2.5*pi*$)">
                                          <p:val>
                                            <p:fltVal val="0"/>
                                          </p:val>
                                        </p:tav>
                                        <p:tav tm="100000">
                                          <p:val>
                                            <p:fltVal val="1"/>
                                          </p:val>
                                        </p:tav>
                                      </p:tavLst>
                                    </p:anim>
                                    <p:anim calcmode="lin" valueType="num">
                                      <p:cBhvr>
                                        <p:cTn id="56" dur="500" fill="hold"/>
                                        <p:tgtEl>
                                          <p:spTgt spid="5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anim calcmode="lin" valueType="num">
                                      <p:cBhvr>
                                        <p:cTn id="60" dur="500" fill="hold"/>
                                        <p:tgtEl>
                                          <p:spTgt spid="55"/>
                                        </p:tgtEl>
                                        <p:attrNameLst>
                                          <p:attrName>ppt_w</p:attrName>
                                        </p:attrNameLst>
                                      </p:cBhvr>
                                      <p:tavLst>
                                        <p:tav tm="0" fmla="#ppt_w*sin(2.5*pi*$)">
                                          <p:val>
                                            <p:fltVal val="0"/>
                                          </p:val>
                                        </p:tav>
                                        <p:tav tm="100000">
                                          <p:val>
                                            <p:fltVal val="1"/>
                                          </p:val>
                                        </p:tav>
                                      </p:tavLst>
                                    </p:anim>
                                    <p:anim calcmode="lin" valueType="num">
                                      <p:cBhvr>
                                        <p:cTn id="61" dur="500" fill="hold"/>
                                        <p:tgtEl>
                                          <p:spTgt spid="5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anim calcmode="lin" valueType="num">
                                      <p:cBhvr>
                                        <p:cTn id="66" dur="1000" fill="hold"/>
                                        <p:tgtEl>
                                          <p:spTgt spid="60"/>
                                        </p:tgtEl>
                                        <p:attrNameLst>
                                          <p:attrName>ppt_x</p:attrName>
                                        </p:attrNameLst>
                                      </p:cBhvr>
                                      <p:tavLst>
                                        <p:tav tm="0">
                                          <p:val>
                                            <p:strVal val="#ppt_x"/>
                                          </p:val>
                                        </p:tav>
                                        <p:tav tm="100000">
                                          <p:val>
                                            <p:strVal val="#ppt_x"/>
                                          </p:val>
                                        </p:tav>
                                      </p:tavLst>
                                    </p:anim>
                                    <p:anim calcmode="lin" valueType="num">
                                      <p:cBhvr>
                                        <p:cTn id="67" dur="1000" fill="hold"/>
                                        <p:tgtEl>
                                          <p:spTgt spid="6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anim calcmode="lin" valueType="num">
                                      <p:cBhvr>
                                        <p:cTn id="71" dur="1000" fill="hold"/>
                                        <p:tgtEl>
                                          <p:spTgt spid="59"/>
                                        </p:tgtEl>
                                        <p:attrNameLst>
                                          <p:attrName>ppt_x</p:attrName>
                                        </p:attrNameLst>
                                      </p:cBhvr>
                                      <p:tavLst>
                                        <p:tav tm="0">
                                          <p:val>
                                            <p:strVal val="#ppt_x"/>
                                          </p:val>
                                        </p:tav>
                                        <p:tav tm="100000">
                                          <p:val>
                                            <p:strVal val="#ppt_x"/>
                                          </p:val>
                                        </p:tav>
                                      </p:tavLst>
                                    </p:anim>
                                    <p:anim calcmode="lin" valueType="num">
                                      <p:cBhvr>
                                        <p:cTn id="72" dur="1000" fill="hold"/>
                                        <p:tgtEl>
                                          <p:spTgt spid="5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500"/>
                                        <p:tgtEl>
                                          <p:spTgt spid="2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down)">
                                      <p:cBhvr>
                                        <p:cTn id="91" dur="500"/>
                                        <p:tgtEl>
                                          <p:spTgt spid="3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down)">
                                      <p:cBhvr>
                                        <p:cTn id="94" dur="500"/>
                                        <p:tgtEl>
                                          <p:spTgt spid="3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anim calcmode="lin" valueType="num">
                                      <p:cBhvr>
                                        <p:cTn id="102" dur="500" fill="hold"/>
                                        <p:tgtEl>
                                          <p:spTgt spid="52"/>
                                        </p:tgtEl>
                                        <p:attrNameLst>
                                          <p:attrName>ppt_w</p:attrName>
                                        </p:attrNameLst>
                                      </p:cBhvr>
                                      <p:tavLst>
                                        <p:tav tm="0" fmla="#ppt_w*sin(2.5*pi*$)">
                                          <p:val>
                                            <p:fltVal val="0"/>
                                          </p:val>
                                        </p:tav>
                                        <p:tav tm="100000">
                                          <p:val>
                                            <p:fltVal val="1"/>
                                          </p:val>
                                        </p:tav>
                                      </p:tavLst>
                                    </p:anim>
                                    <p:anim calcmode="lin" valueType="num">
                                      <p:cBhvr>
                                        <p:cTn id="103" dur="500" fill="hold"/>
                                        <p:tgtEl>
                                          <p:spTgt spid="5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anim calcmode="lin" valueType="num">
                                      <p:cBhvr>
                                        <p:cTn id="107" dur="500" fill="hold"/>
                                        <p:tgtEl>
                                          <p:spTgt spid="54"/>
                                        </p:tgtEl>
                                        <p:attrNameLst>
                                          <p:attrName>ppt_w</p:attrName>
                                        </p:attrNameLst>
                                      </p:cBhvr>
                                      <p:tavLst>
                                        <p:tav tm="0" fmla="#ppt_w*sin(2.5*pi*$)">
                                          <p:val>
                                            <p:fltVal val="0"/>
                                          </p:val>
                                        </p:tav>
                                        <p:tav tm="100000">
                                          <p:val>
                                            <p:fltVal val="1"/>
                                          </p:val>
                                        </p:tav>
                                      </p:tavLst>
                                    </p:anim>
                                    <p:anim calcmode="lin" valueType="num">
                                      <p:cBhvr>
                                        <p:cTn id="108" dur="500" fill="hold"/>
                                        <p:tgtEl>
                                          <p:spTgt spid="5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1000"/>
                                        <p:tgtEl>
                                          <p:spTgt spid="61"/>
                                        </p:tgtEl>
                                      </p:cBhvr>
                                    </p:animEffect>
                                    <p:anim calcmode="lin" valueType="num">
                                      <p:cBhvr>
                                        <p:cTn id="118" dur="1000" fill="hold"/>
                                        <p:tgtEl>
                                          <p:spTgt spid="61"/>
                                        </p:tgtEl>
                                        <p:attrNameLst>
                                          <p:attrName>ppt_x</p:attrName>
                                        </p:attrNameLst>
                                      </p:cBhvr>
                                      <p:tavLst>
                                        <p:tav tm="0">
                                          <p:val>
                                            <p:strVal val="#ppt_x"/>
                                          </p:val>
                                        </p:tav>
                                        <p:tav tm="100000">
                                          <p:val>
                                            <p:strVal val="#ppt_x"/>
                                          </p:val>
                                        </p:tav>
                                      </p:tavLst>
                                    </p:anim>
                                    <p:anim calcmode="lin" valueType="num">
                                      <p:cBhvr>
                                        <p:cTn id="119" dur="1000" fill="hold"/>
                                        <p:tgtEl>
                                          <p:spTgt spid="6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down)">
                                      <p:cBhvr>
                                        <p:cTn id="122" dur="500"/>
                                        <p:tgtEl>
                                          <p:spTgt spid="3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34"/>
                                        </p:tgtEl>
                                        <p:attrNameLst>
                                          <p:attrName>style.visibility</p:attrName>
                                        </p:attrNameLst>
                                      </p:cBhvr>
                                      <p:to>
                                        <p:strVal val="visible"/>
                                      </p:to>
                                    </p:set>
                                    <p:animEffect transition="in" filter="wipe(down)">
                                      <p:cBhvr>
                                        <p:cTn id="125" dur="500"/>
                                        <p:tgtEl>
                                          <p:spTgt spid="3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500"/>
                                        <p:tgtEl>
                                          <p:spTgt spid="3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wipe(down)">
                                      <p:cBhvr>
                                        <p:cTn id="135" dur="500"/>
                                        <p:tgtEl>
                                          <p:spTgt spid="4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wipe(down)">
                                      <p:cBhvr>
                                        <p:cTn id="138" dur="500"/>
                                        <p:tgtEl>
                                          <p:spTgt spid="3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down)">
                                      <p:cBhvr>
                                        <p:cTn id="141" dur="500"/>
                                        <p:tgtEl>
                                          <p:spTgt spid="3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wipe(down)">
                                      <p:cBhvr>
                                        <p:cTn id="144" dur="500"/>
                                        <p:tgtEl>
                                          <p:spTgt spid="3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53"/>
                                        </p:tgtEl>
                                        <p:attrNameLst>
                                          <p:attrName>style.visibility</p:attrName>
                                        </p:attrNameLst>
                                      </p:cBhvr>
                                      <p:to>
                                        <p:strVal val="visible"/>
                                      </p:to>
                                    </p:set>
                                    <p:animEffect transition="in" filter="fade">
                                      <p:cBhvr>
                                        <p:cTn id="148" dur="500"/>
                                        <p:tgtEl>
                                          <p:spTgt spid="53"/>
                                        </p:tgtEl>
                                      </p:cBhvr>
                                    </p:animEffect>
                                    <p:anim calcmode="lin" valueType="num">
                                      <p:cBhvr>
                                        <p:cTn id="149" dur="500" fill="hold"/>
                                        <p:tgtEl>
                                          <p:spTgt spid="53"/>
                                        </p:tgtEl>
                                        <p:attrNameLst>
                                          <p:attrName>ppt_w</p:attrName>
                                        </p:attrNameLst>
                                      </p:cBhvr>
                                      <p:tavLst>
                                        <p:tav tm="0" fmla="#ppt_w*sin(2.5*pi*$)">
                                          <p:val>
                                            <p:fltVal val="0"/>
                                          </p:val>
                                        </p:tav>
                                        <p:tav tm="100000">
                                          <p:val>
                                            <p:fltVal val="1"/>
                                          </p:val>
                                        </p:tav>
                                      </p:tavLst>
                                    </p:anim>
                                    <p:anim calcmode="lin" valueType="num">
                                      <p:cBhvr>
                                        <p:cTn id="150" dur="500" fill="hold"/>
                                        <p:tgtEl>
                                          <p:spTgt spid="5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fade">
                                      <p:cBhvr>
                                        <p:cTn id="153" dur="500"/>
                                        <p:tgtEl>
                                          <p:spTgt spid="56"/>
                                        </p:tgtEl>
                                      </p:cBhvr>
                                    </p:animEffect>
                                    <p:anim calcmode="lin" valueType="num">
                                      <p:cBhvr>
                                        <p:cTn id="154" dur="500" fill="hold"/>
                                        <p:tgtEl>
                                          <p:spTgt spid="56"/>
                                        </p:tgtEl>
                                        <p:attrNameLst>
                                          <p:attrName>ppt_w</p:attrName>
                                        </p:attrNameLst>
                                      </p:cBhvr>
                                      <p:tavLst>
                                        <p:tav tm="0" fmla="#ppt_w*sin(2.5*pi*$)">
                                          <p:val>
                                            <p:fltVal val="0"/>
                                          </p:val>
                                        </p:tav>
                                        <p:tav tm="100000">
                                          <p:val>
                                            <p:fltVal val="1"/>
                                          </p:val>
                                        </p:tav>
                                      </p:tavLst>
                                    </p:anim>
                                    <p:anim calcmode="lin" valueType="num">
                                      <p:cBhvr>
                                        <p:cTn id="155" dur="500" fill="hold"/>
                                        <p:tgtEl>
                                          <p:spTgt spid="5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1000"/>
                                        <p:tgtEl>
                                          <p:spTgt spid="64"/>
                                        </p:tgtEl>
                                      </p:cBhvr>
                                    </p:animEffect>
                                    <p:anim calcmode="lin" valueType="num">
                                      <p:cBhvr>
                                        <p:cTn id="160" dur="1000" fill="hold"/>
                                        <p:tgtEl>
                                          <p:spTgt spid="64"/>
                                        </p:tgtEl>
                                        <p:attrNameLst>
                                          <p:attrName>ppt_x</p:attrName>
                                        </p:attrNameLst>
                                      </p:cBhvr>
                                      <p:tavLst>
                                        <p:tav tm="0">
                                          <p:val>
                                            <p:strVal val="#ppt_x"/>
                                          </p:val>
                                        </p:tav>
                                        <p:tav tm="100000">
                                          <p:val>
                                            <p:strVal val="#ppt_x"/>
                                          </p:val>
                                        </p:tav>
                                      </p:tavLst>
                                    </p:anim>
                                    <p:anim calcmode="lin" valueType="num">
                                      <p:cBhvr>
                                        <p:cTn id="161" dur="1000" fill="hold"/>
                                        <p:tgtEl>
                                          <p:spTgt spid="6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fade">
                                      <p:cBhvr>
                                        <p:cTn id="164" dur="1000"/>
                                        <p:tgtEl>
                                          <p:spTgt spid="63"/>
                                        </p:tgtEl>
                                      </p:cBhvr>
                                    </p:animEffect>
                                    <p:anim calcmode="lin" valueType="num">
                                      <p:cBhvr>
                                        <p:cTn id="165" dur="1000" fill="hold"/>
                                        <p:tgtEl>
                                          <p:spTgt spid="63"/>
                                        </p:tgtEl>
                                        <p:attrNameLst>
                                          <p:attrName>ppt_x</p:attrName>
                                        </p:attrNameLst>
                                      </p:cBhvr>
                                      <p:tavLst>
                                        <p:tav tm="0">
                                          <p:val>
                                            <p:strVal val="#ppt_x"/>
                                          </p:val>
                                        </p:tav>
                                        <p:tav tm="100000">
                                          <p:val>
                                            <p:strVal val="#ppt_x"/>
                                          </p:val>
                                        </p:tav>
                                      </p:tavLst>
                                    </p:anim>
                                    <p:anim calcmode="lin" valueType="num">
                                      <p:cBhvr>
                                        <p:cTn id="166" dur="1000" fill="hold"/>
                                        <p:tgtEl>
                                          <p:spTgt spid="6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wipe(down)">
                                      <p:cBhvr>
                                        <p:cTn id="169" dur="500"/>
                                        <p:tgtEl>
                                          <p:spTgt spid="4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42"/>
                                        </p:tgtEl>
                                        <p:attrNameLst>
                                          <p:attrName>style.visibility</p:attrName>
                                        </p:attrNameLst>
                                      </p:cBhvr>
                                      <p:to>
                                        <p:strVal val="visible"/>
                                      </p:to>
                                    </p:set>
                                    <p:animEffect transition="in" filter="wipe(down)">
                                      <p:cBhvr>
                                        <p:cTn id="172" dur="500"/>
                                        <p:tgtEl>
                                          <p:spTgt spid="4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43"/>
                                        </p:tgtEl>
                                        <p:attrNameLst>
                                          <p:attrName>style.visibility</p:attrName>
                                        </p:attrNameLst>
                                      </p:cBhvr>
                                      <p:to>
                                        <p:strVal val="visible"/>
                                      </p:to>
                                    </p:set>
                                    <p:animEffect transition="in" filter="wipe(down)">
                                      <p:cBhvr>
                                        <p:cTn id="175" dur="500"/>
                                        <p:tgtEl>
                                          <p:spTgt spid="4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44"/>
                                        </p:tgtEl>
                                        <p:attrNameLst>
                                          <p:attrName>style.visibility</p:attrName>
                                        </p:attrNameLst>
                                      </p:cBhvr>
                                      <p:to>
                                        <p:strVal val="visible"/>
                                      </p:to>
                                    </p:set>
                                    <p:animEffect transition="in" filter="wipe(down)">
                                      <p:cBhvr>
                                        <p:cTn id="178" dur="500"/>
                                        <p:tgtEl>
                                          <p:spTgt spid="4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wipe(down)">
                                      <p:cBhvr>
                                        <p:cTn id="182" dur="500"/>
                                        <p:tgtEl>
                                          <p:spTgt spid="4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wipe(down)">
                                      <p:cBhvr>
                                        <p:cTn id="185" dur="500"/>
                                        <p:tgtEl>
                                          <p:spTgt spid="4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46"/>
                                        </p:tgtEl>
                                        <p:attrNameLst>
                                          <p:attrName>style.visibility</p:attrName>
                                        </p:attrNameLst>
                                      </p:cBhvr>
                                      <p:to>
                                        <p:strVal val="visible"/>
                                      </p:to>
                                    </p:set>
                                    <p:animEffect transition="in" filter="wipe(down)">
                                      <p:cBhvr>
                                        <p:cTn id="188" dur="500"/>
                                        <p:tgtEl>
                                          <p:spTgt spid="4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wipe(down)">
                                      <p:cBhvr>
                                        <p:cTn id="1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1"/>
          <p:cNvSpPr/>
          <p:nvPr/>
        </p:nvSpPr>
        <p:spPr bwMode="auto">
          <a:xfrm rot="16200000" flipH="1">
            <a:off x="6141159" y="2052150"/>
            <a:ext cx="2892825" cy="295933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w="9525" cap="rnd">
            <a:solidFill>
              <a:srgbClr val="E6E6E6"/>
            </a:solidFill>
            <a:prstDash val="solid"/>
            <a:round/>
          </a:ln>
        </p:spPr>
        <p:txBody>
          <a:bodyPr vert="eaVert" anchor="ctr"/>
          <a:lstStyle/>
          <a:p>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4" name="等腰三角形 21"/>
          <p:cNvSpPr/>
          <p:nvPr/>
        </p:nvSpPr>
        <p:spPr bwMode="auto">
          <a:xfrm rot="5400000">
            <a:off x="3275600" y="2052150"/>
            <a:ext cx="2892825" cy="295933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w="9525" cap="rnd">
            <a:solidFill>
              <a:srgbClr val="E6E6E6"/>
            </a:solidFill>
            <a:prstDash val="solid"/>
            <a:round/>
          </a:ln>
        </p:spPr>
        <p:txBody>
          <a:bodyPr vert="eaVert" anchor="ctr"/>
          <a:lstStyle/>
          <a:p>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5" name="椭圆 4"/>
          <p:cNvSpPr/>
          <p:nvPr/>
        </p:nvSpPr>
        <p:spPr bwMode="auto">
          <a:xfrm>
            <a:off x="3244171" y="1844105"/>
            <a:ext cx="3648075" cy="3648075"/>
          </a:xfrm>
          <a:prstGeom prst="ellipse">
            <a:avLst/>
          </a:prstGeom>
          <a:noFill/>
          <a:ln w="25400" cap="flat" cmpd="sng" algn="ctr">
            <a:solidFill>
              <a:srgbClr val="D7000F"/>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6" name="椭圆 5"/>
          <p:cNvSpPr/>
          <p:nvPr/>
        </p:nvSpPr>
        <p:spPr bwMode="auto">
          <a:xfrm>
            <a:off x="5426983" y="1844105"/>
            <a:ext cx="3649663" cy="3648075"/>
          </a:xfrm>
          <a:prstGeom prst="ellipse">
            <a:avLst/>
          </a:prstGeom>
          <a:noFill/>
          <a:ln w="25400" cap="flat" cmpd="sng" algn="ctr">
            <a:solidFill>
              <a:srgbClr val="FABE00"/>
            </a:solid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7" name="直接连接符 6"/>
          <p:cNvCxnSpPr>
            <a:cxnSpLocks noChangeShapeType="1"/>
          </p:cNvCxnSpPr>
          <p:nvPr/>
        </p:nvCxnSpPr>
        <p:spPr bwMode="auto">
          <a:xfrm>
            <a:off x="4245883" y="2734693"/>
            <a:ext cx="571500" cy="268287"/>
          </a:xfrm>
          <a:prstGeom prst="line">
            <a:avLst/>
          </a:prstGeom>
          <a:noFill/>
          <a:ln w="28575" algn="ctr">
            <a:solidFill>
              <a:srgbClr val="E55F3B"/>
            </a:solidFill>
            <a:round/>
            <a:headEnd type="none" w="med" len="med"/>
            <a:tailEnd type="arrow" w="med" len="med"/>
          </a:ln>
        </p:spPr>
      </p:cxnSp>
      <p:cxnSp>
        <p:nvCxnSpPr>
          <p:cNvPr id="8" name="直接连接符 7"/>
          <p:cNvCxnSpPr>
            <a:cxnSpLocks noChangeShapeType="1"/>
          </p:cNvCxnSpPr>
          <p:nvPr/>
        </p:nvCxnSpPr>
        <p:spPr bwMode="auto">
          <a:xfrm>
            <a:off x="3941083" y="3558605"/>
            <a:ext cx="590550" cy="0"/>
          </a:xfrm>
          <a:prstGeom prst="line">
            <a:avLst/>
          </a:prstGeom>
          <a:noFill/>
          <a:ln w="28575" algn="ctr">
            <a:solidFill>
              <a:srgbClr val="E55F3B"/>
            </a:solidFill>
            <a:round/>
            <a:headEnd type="none" w="med" len="med"/>
            <a:tailEnd type="arrow" w="med" len="med"/>
          </a:ln>
        </p:spPr>
      </p:cxnSp>
      <p:cxnSp>
        <p:nvCxnSpPr>
          <p:cNvPr id="9" name="直接连接符 8"/>
          <p:cNvCxnSpPr>
            <a:cxnSpLocks noChangeShapeType="1"/>
          </p:cNvCxnSpPr>
          <p:nvPr/>
        </p:nvCxnSpPr>
        <p:spPr bwMode="auto">
          <a:xfrm flipV="1">
            <a:off x="4245883" y="4092005"/>
            <a:ext cx="590550" cy="312738"/>
          </a:xfrm>
          <a:prstGeom prst="line">
            <a:avLst/>
          </a:prstGeom>
          <a:noFill/>
          <a:ln w="28575" algn="ctr">
            <a:solidFill>
              <a:srgbClr val="E55F3B"/>
            </a:solidFill>
            <a:round/>
            <a:headEnd type="none" w="med" len="med"/>
            <a:tailEnd type="arrow" w="med" len="med"/>
          </a:ln>
        </p:spPr>
      </p:cxnSp>
      <p:cxnSp>
        <p:nvCxnSpPr>
          <p:cNvPr id="10" name="直接连接符 9"/>
          <p:cNvCxnSpPr>
            <a:cxnSpLocks noChangeShapeType="1"/>
          </p:cNvCxnSpPr>
          <p:nvPr/>
        </p:nvCxnSpPr>
        <p:spPr bwMode="auto">
          <a:xfrm flipH="1" flipV="1">
            <a:off x="7578046" y="4079305"/>
            <a:ext cx="590550" cy="312738"/>
          </a:xfrm>
          <a:prstGeom prst="line">
            <a:avLst/>
          </a:prstGeom>
          <a:noFill/>
          <a:ln w="28575" algn="ctr">
            <a:solidFill>
              <a:srgbClr val="FABE00"/>
            </a:solidFill>
            <a:round/>
            <a:headEnd type="none" w="med" len="med"/>
            <a:tailEnd type="arrow" w="med" len="med"/>
          </a:ln>
        </p:spPr>
      </p:cxnSp>
      <p:cxnSp>
        <p:nvCxnSpPr>
          <p:cNvPr id="11" name="直接连接符 10"/>
          <p:cNvCxnSpPr>
            <a:cxnSpLocks noChangeShapeType="1"/>
          </p:cNvCxnSpPr>
          <p:nvPr/>
        </p:nvCxnSpPr>
        <p:spPr bwMode="auto">
          <a:xfrm flipH="1">
            <a:off x="7873321" y="3555430"/>
            <a:ext cx="590550" cy="0"/>
          </a:xfrm>
          <a:prstGeom prst="line">
            <a:avLst/>
          </a:prstGeom>
          <a:noFill/>
          <a:ln w="28575" algn="ctr">
            <a:solidFill>
              <a:srgbClr val="FABE00"/>
            </a:solidFill>
            <a:round/>
            <a:headEnd type="none" w="med" len="med"/>
            <a:tailEnd type="arrow" w="med" len="med"/>
          </a:ln>
        </p:spPr>
      </p:cxnSp>
      <p:cxnSp>
        <p:nvCxnSpPr>
          <p:cNvPr id="12" name="直接连接符 11"/>
          <p:cNvCxnSpPr>
            <a:cxnSpLocks noChangeShapeType="1"/>
          </p:cNvCxnSpPr>
          <p:nvPr/>
        </p:nvCxnSpPr>
        <p:spPr bwMode="auto">
          <a:xfrm flipH="1">
            <a:off x="7597096" y="2734693"/>
            <a:ext cx="571500" cy="268287"/>
          </a:xfrm>
          <a:prstGeom prst="line">
            <a:avLst/>
          </a:prstGeom>
          <a:noFill/>
          <a:ln w="28575" algn="ctr">
            <a:solidFill>
              <a:srgbClr val="FABE00"/>
            </a:solidFill>
            <a:round/>
            <a:headEnd type="none" w="med" len="med"/>
            <a:tailEnd type="arrow" w="med" len="med"/>
          </a:ln>
        </p:spPr>
      </p:cxnSp>
      <p:grpSp>
        <p:nvGrpSpPr>
          <p:cNvPr id="13" name="组合 12"/>
          <p:cNvGrpSpPr/>
          <p:nvPr/>
        </p:nvGrpSpPr>
        <p:grpSpPr>
          <a:xfrm>
            <a:off x="5109483" y="2512442"/>
            <a:ext cx="2105025" cy="2105025"/>
            <a:chOff x="5014912" y="2584450"/>
            <a:chExt cx="2105025" cy="2105025"/>
          </a:xfrm>
        </p:grpSpPr>
        <p:sp>
          <p:nvSpPr>
            <p:cNvPr id="14" name="Oval 19"/>
            <p:cNvSpPr>
              <a:spLocks noChangeArrowheads="1"/>
            </p:cNvSpPr>
            <p:nvPr/>
          </p:nvSpPr>
          <p:spPr bwMode="auto">
            <a:xfrm>
              <a:off x="5014912" y="2584450"/>
              <a:ext cx="2105025" cy="2105025"/>
            </a:xfrm>
            <a:prstGeom prst="ellipse">
              <a:avLst/>
            </a:prstGeom>
            <a:solidFill>
              <a:srgbClr val="D7000F"/>
            </a:solidFill>
            <a:ln w="3175" cap="flat" cmpd="sng" algn="ctr">
              <a:noFill/>
              <a:prstDash val="solid"/>
            </a:ln>
            <a:effectLst/>
          </p:spPr>
          <p:txBody>
            <a:bodyPr anchor="ctr"/>
            <a:lstStyle/>
            <a:p>
              <a:pPr algn="ctr">
                <a:lnSpc>
                  <a:spcPct val="120000"/>
                </a:lnSpc>
              </a:pPr>
              <a:endParaRPr lang="zh-CN" altLang="en-US" sz="1200" kern="0" dirty="0">
                <a:solidFill>
                  <a:srgbClr val="4D4D4D"/>
                </a:solidFill>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5497512" y="3066331"/>
              <a:ext cx="1139825" cy="1139825"/>
            </a:xfrm>
            <a:prstGeom prst="ellipse">
              <a:avLst/>
            </a:prstGeom>
            <a:solidFill>
              <a:schemeClr val="bg1"/>
            </a:solidFill>
            <a:ln w="3175" cap="flat" cmpd="sng" algn="ctr">
              <a:noFill/>
              <a:prstDash val="solid"/>
            </a:ln>
            <a:effectLst/>
          </p:spPr>
          <p:txBody>
            <a:bodyPr anchor="ctr"/>
            <a:lstStyle/>
            <a:p>
              <a:pPr algn="ctr">
                <a:lnSpc>
                  <a:spcPct val="120000"/>
                </a:lnSpc>
              </a:pPr>
              <a:r>
                <a:rPr lang="zh-CN" altLang="en-US" sz="2400" kern="0" smtClean="0">
                  <a:solidFill>
                    <a:schemeClr val="tx1">
                      <a:lumMod val="65000"/>
                      <a:lumOff val="35000"/>
                    </a:schemeClr>
                  </a:solidFill>
                  <a:latin typeface="Impact" panose="020B0806030902050204" pitchFamily="34" charset="0"/>
                  <a:ea typeface="微软雅黑" panose="020B0503020204020204" pitchFamily="34" charset="-122"/>
                </a:rPr>
                <a:t>添加标题</a:t>
              </a:r>
              <a:endParaRPr lang="zh-CN" altLang="en-US" sz="2400" kern="0" dirty="0">
                <a:solidFill>
                  <a:schemeClr val="tx1">
                    <a:lumMod val="65000"/>
                    <a:lumOff val="35000"/>
                  </a:schemeClr>
                </a:solidFill>
                <a:latin typeface="Impact" panose="020B0806030902050204" pitchFamily="34" charset="0"/>
                <a:ea typeface="微软雅黑" panose="020B0503020204020204" pitchFamily="34" charset="-122"/>
              </a:endParaRPr>
            </a:p>
          </p:txBody>
        </p:sp>
      </p:grpSp>
      <p:sp>
        <p:nvSpPr>
          <p:cNvPr id="16" name="Oval 19"/>
          <p:cNvSpPr>
            <a:spLocks noChangeArrowheads="1"/>
          </p:cNvSpPr>
          <p:nvPr/>
        </p:nvSpPr>
        <p:spPr bwMode="auto">
          <a:xfrm>
            <a:off x="3261633" y="1929830"/>
            <a:ext cx="992188" cy="992187"/>
          </a:xfrm>
          <a:prstGeom prst="ellipse">
            <a:avLst/>
          </a:prstGeom>
          <a:solidFill>
            <a:srgbClr val="D7000F"/>
          </a:solidFill>
          <a:ln w="9525">
            <a:noFill/>
            <a:round/>
          </a:ln>
          <a:effectLst/>
        </p:spPr>
        <p:txBody>
          <a:bodyPr anchor="ctr"/>
          <a:lstStyle/>
          <a:p>
            <a:pPr algn="ctr" fontAlgn="auto">
              <a:lnSpc>
                <a:spcPct val="120000"/>
              </a:lnSpc>
              <a:spcBef>
                <a:spcPts val="0"/>
              </a:spcBef>
              <a:spcAft>
                <a:spcPts val="0"/>
              </a:spcAft>
              <a:defRPr/>
            </a:pPr>
            <a:r>
              <a:rPr lang="zh-CN" altLang="en-US" kern="0" smtClean="0">
                <a:solidFill>
                  <a:sysClr val="window" lastClr="FFFFFF"/>
                </a:solidFill>
                <a:latin typeface="Arial" panose="020B0604020202020204" pitchFamily="34" charset="0"/>
                <a:ea typeface="微软雅黑" panose="020B0503020204020204" pitchFamily="34" charset="-122"/>
              </a:rPr>
              <a:t>添加文本</a:t>
            </a:r>
            <a:endParaRPr lang="zh-CN" altLang="en-US" kern="0" dirty="0">
              <a:solidFill>
                <a:sysClr val="window" lastClr="FFFFFF"/>
              </a:solidFill>
              <a:latin typeface="Arial" panose="020B0604020202020204" pitchFamily="34" charset="0"/>
              <a:ea typeface="微软雅黑" panose="020B0503020204020204" pitchFamily="34" charset="-122"/>
            </a:endParaRPr>
          </a:p>
        </p:txBody>
      </p:sp>
      <p:sp>
        <p:nvSpPr>
          <p:cNvPr id="17" name="Oval 19"/>
          <p:cNvSpPr>
            <a:spLocks noChangeArrowheads="1"/>
          </p:cNvSpPr>
          <p:nvPr/>
        </p:nvSpPr>
        <p:spPr bwMode="auto">
          <a:xfrm>
            <a:off x="8117796" y="1945705"/>
            <a:ext cx="992187" cy="993775"/>
          </a:xfrm>
          <a:prstGeom prst="ellipse">
            <a:avLst/>
          </a:prstGeom>
          <a:solidFill>
            <a:srgbClr val="FABE00"/>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568646" y="3098230"/>
            <a:ext cx="993775" cy="993775"/>
          </a:xfrm>
          <a:prstGeom prst="ellipse">
            <a:avLst/>
          </a:prstGeom>
          <a:solidFill>
            <a:srgbClr val="FABE00"/>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8167008" y="4238055"/>
            <a:ext cx="993775" cy="993775"/>
          </a:xfrm>
          <a:prstGeom prst="ellipse">
            <a:avLst/>
          </a:prstGeom>
          <a:solidFill>
            <a:srgbClr val="FABE00"/>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817133" y="3060130"/>
            <a:ext cx="993775" cy="993775"/>
          </a:xfrm>
          <a:prstGeom prst="ellipse">
            <a:avLst/>
          </a:prstGeom>
          <a:solidFill>
            <a:srgbClr val="D7000F"/>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223533" y="4231705"/>
            <a:ext cx="993775" cy="993775"/>
          </a:xfrm>
          <a:prstGeom prst="ellipse">
            <a:avLst/>
          </a:prstGeom>
          <a:solidFill>
            <a:srgbClr val="D7000F"/>
          </a:solidFill>
          <a:ln w="9525">
            <a:noFill/>
            <a:round/>
          </a:ln>
          <a:effectLst/>
        </p:spPr>
        <p:txBody>
          <a:bodyPr anchor="ctr"/>
          <a:lstStyle/>
          <a:p>
            <a:pPr algn="ctr" fontAlgn="auto">
              <a:lnSpc>
                <a:spcPct val="120000"/>
              </a:lnSpc>
              <a:spcBef>
                <a:spcPts val="0"/>
              </a:spcBef>
              <a:spcAft>
                <a:spcPts val="0"/>
              </a:spcAft>
              <a:defRPr/>
            </a:pPr>
            <a:r>
              <a:rPr lang="zh-CN" altLang="en-US"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1444666" y="1772816"/>
            <a:ext cx="150475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9330186" y="1772816"/>
            <a:ext cx="150475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012618" y="3081759"/>
            <a:ext cx="150475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797594" y="3081759"/>
            <a:ext cx="150475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355992" y="4221584"/>
            <a:ext cx="150475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415232" y="4221584"/>
            <a:ext cx="150475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en-US" sz="1400" smtClean="0">
                <a:solidFill>
                  <a:schemeClr val="tx1">
                    <a:lumMod val="65000"/>
                    <a:lumOff val="35000"/>
                  </a:schemeClr>
                </a:solidFill>
                <a:latin typeface="微软雅黑" panose="020B0503020204020204" pitchFamily="34" charset="-122"/>
                <a:ea typeface="微软雅黑" panose="020B0503020204020204" pitchFamily="34" charset="-122"/>
              </a:rPr>
              <a:t>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5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Scale>
                                      <p:cBhvr>
                                        <p:cTn id="2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6"/>
                                        </p:tgtEl>
                                        <p:attrNameLst>
                                          <p:attrName>ppt_x</p:attrName>
                                          <p:attrName>ppt_y</p:attrName>
                                        </p:attrNameLst>
                                      </p:cBhvr>
                                    </p:animMotion>
                                    <p:animEffect transition="in" filter="fade">
                                      <p:cBhvr>
                                        <p:cTn id="30" dur="1000"/>
                                        <p:tgtEl>
                                          <p:spTgt spid="16"/>
                                        </p:tgtEl>
                                      </p:cBhvr>
                                    </p:animEffect>
                                  </p:childTnLst>
                                </p:cTn>
                              </p:par>
                              <p:par>
                                <p:cTn id="31" presetID="52" presetClass="entr" presetSubtype="0"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Scale>
                                      <p:cBhvr>
                                        <p:cTn id="3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7"/>
                                        </p:tgtEl>
                                        <p:attrNameLst>
                                          <p:attrName>ppt_x</p:attrName>
                                          <p:attrName>ppt_y</p:attrName>
                                        </p:attrNameLst>
                                      </p:cBhvr>
                                    </p:animMotion>
                                    <p:animEffect transition="in" filter="fade">
                                      <p:cBhvr>
                                        <p:cTn id="35" dur="1000"/>
                                        <p:tgtEl>
                                          <p:spTgt spid="17"/>
                                        </p:tgtEl>
                                      </p:cBhvr>
                                    </p:animEffect>
                                  </p:childTnLst>
                                </p:cTn>
                              </p:par>
                              <p:par>
                                <p:cTn id="36" presetID="52" presetClass="entr" presetSubtype="0" fill="hold" grpId="0" nodeType="withEffect">
                                  <p:stCondLst>
                                    <p:cond delay="400"/>
                                  </p:stCondLst>
                                  <p:childTnLst>
                                    <p:set>
                                      <p:cBhvr>
                                        <p:cTn id="37" dur="1" fill="hold">
                                          <p:stCondLst>
                                            <p:cond delay="0"/>
                                          </p:stCondLst>
                                        </p:cTn>
                                        <p:tgtEl>
                                          <p:spTgt spid="21"/>
                                        </p:tgtEl>
                                        <p:attrNameLst>
                                          <p:attrName>style.visibility</p:attrName>
                                        </p:attrNameLst>
                                      </p:cBhvr>
                                      <p:to>
                                        <p:strVal val="visible"/>
                                      </p:to>
                                    </p:set>
                                    <p:animScale>
                                      <p:cBhvr>
                                        <p:cTn id="3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1"/>
                                        </p:tgtEl>
                                        <p:attrNameLst>
                                          <p:attrName>ppt_x</p:attrName>
                                          <p:attrName>ppt_y</p:attrName>
                                        </p:attrNameLst>
                                      </p:cBhvr>
                                    </p:animMotion>
                                    <p:animEffect transition="in" filter="fade">
                                      <p:cBhvr>
                                        <p:cTn id="40" dur="1000"/>
                                        <p:tgtEl>
                                          <p:spTgt spid="21"/>
                                        </p:tgtEl>
                                      </p:cBhvr>
                                    </p:animEffect>
                                  </p:childTnLst>
                                </p:cTn>
                              </p:par>
                              <p:par>
                                <p:cTn id="41" presetID="52" presetClass="entr" presetSubtype="0" fill="hold" grpId="0" nodeType="withEffect">
                                  <p:stCondLst>
                                    <p:cond delay="600"/>
                                  </p:stCondLst>
                                  <p:childTnLst>
                                    <p:set>
                                      <p:cBhvr>
                                        <p:cTn id="42" dur="1" fill="hold">
                                          <p:stCondLst>
                                            <p:cond delay="0"/>
                                          </p:stCondLst>
                                        </p:cTn>
                                        <p:tgtEl>
                                          <p:spTgt spid="19"/>
                                        </p:tgtEl>
                                        <p:attrNameLst>
                                          <p:attrName>style.visibility</p:attrName>
                                        </p:attrNameLst>
                                      </p:cBhvr>
                                      <p:to>
                                        <p:strVal val="visible"/>
                                      </p:to>
                                    </p:set>
                                    <p:animScale>
                                      <p:cBhvr>
                                        <p:cTn id="4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9"/>
                                        </p:tgtEl>
                                        <p:attrNameLst>
                                          <p:attrName>ppt_x</p:attrName>
                                          <p:attrName>ppt_y</p:attrName>
                                        </p:attrNameLst>
                                      </p:cBhvr>
                                    </p:animMotion>
                                    <p:animEffect transition="in" filter="fade">
                                      <p:cBhvr>
                                        <p:cTn id="45" dur="1000"/>
                                        <p:tgtEl>
                                          <p:spTgt spid="19"/>
                                        </p:tgtEl>
                                      </p:cBhvr>
                                    </p:animEffect>
                                  </p:childTnLst>
                                </p:cTn>
                              </p:par>
                              <p:par>
                                <p:cTn id="46" presetID="52" presetClass="entr" presetSubtype="0" fill="hold" grpId="0" nodeType="withEffect">
                                  <p:stCondLst>
                                    <p:cond delay="800"/>
                                  </p:stCondLst>
                                  <p:childTnLst>
                                    <p:set>
                                      <p:cBhvr>
                                        <p:cTn id="47" dur="1" fill="hold">
                                          <p:stCondLst>
                                            <p:cond delay="0"/>
                                          </p:stCondLst>
                                        </p:cTn>
                                        <p:tgtEl>
                                          <p:spTgt spid="22"/>
                                        </p:tgtEl>
                                        <p:attrNameLst>
                                          <p:attrName>style.visibility</p:attrName>
                                        </p:attrNameLst>
                                      </p:cBhvr>
                                      <p:to>
                                        <p:strVal val="visible"/>
                                      </p:to>
                                    </p:set>
                                    <p:animScale>
                                      <p:cBhvr>
                                        <p:cTn id="48"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2"/>
                                        </p:tgtEl>
                                        <p:attrNameLst>
                                          <p:attrName>ppt_x</p:attrName>
                                          <p:attrName>ppt_y</p:attrName>
                                        </p:attrNameLst>
                                      </p:cBhvr>
                                    </p:animMotion>
                                    <p:animEffect transition="in" filter="fade">
                                      <p:cBhvr>
                                        <p:cTn id="50" dur="1000"/>
                                        <p:tgtEl>
                                          <p:spTgt spid="22"/>
                                        </p:tgtEl>
                                      </p:cBhvr>
                                    </p:animEffect>
                                  </p:childTnLst>
                                </p:cTn>
                              </p:par>
                              <p:par>
                                <p:cTn id="51" presetID="52" presetClass="entr" presetSubtype="0" fill="hold" grpId="0" nodeType="withEffect">
                                  <p:stCondLst>
                                    <p:cond delay="1000"/>
                                  </p:stCondLst>
                                  <p:childTnLst>
                                    <p:set>
                                      <p:cBhvr>
                                        <p:cTn id="52" dur="1" fill="hold">
                                          <p:stCondLst>
                                            <p:cond delay="0"/>
                                          </p:stCondLst>
                                        </p:cTn>
                                        <p:tgtEl>
                                          <p:spTgt spid="20"/>
                                        </p:tgtEl>
                                        <p:attrNameLst>
                                          <p:attrName>style.visibility</p:attrName>
                                        </p:attrNameLst>
                                      </p:cBhvr>
                                      <p:to>
                                        <p:strVal val="visible"/>
                                      </p:to>
                                    </p:set>
                                    <p:animScale>
                                      <p:cBhvr>
                                        <p:cTn id="5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0"/>
                                        </p:tgtEl>
                                        <p:attrNameLst>
                                          <p:attrName>ppt_x</p:attrName>
                                          <p:attrName>ppt_y</p:attrName>
                                        </p:attrNameLst>
                                      </p:cBhvr>
                                    </p:animMotion>
                                    <p:animEffect transition="in" filter="fade">
                                      <p:cBhvr>
                                        <p:cTn id="55" dur="1000"/>
                                        <p:tgtEl>
                                          <p:spTgt spid="20"/>
                                        </p:tgtEl>
                                      </p:cBhvr>
                                    </p:animEffect>
                                  </p:childTnLst>
                                </p:cTn>
                              </p:par>
                            </p:childTnLst>
                          </p:cTn>
                        </p:par>
                        <p:par>
                          <p:cTn id="56" fill="hold">
                            <p:stCondLst>
                              <p:cond delay="2500"/>
                            </p:stCondLst>
                            <p:childTnLst>
                              <p:par>
                                <p:cTn id="57" presetID="1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ppt_x</p:attrName>
                                        </p:attrNameLst>
                                      </p:cBhvr>
                                      <p:tavLst>
                                        <p:tav tm="0">
                                          <p:val>
                                            <p:strVal val="#ppt_x-#ppt_w*1.125000"/>
                                          </p:val>
                                        </p:tav>
                                        <p:tav tm="100000">
                                          <p:val>
                                            <p:strVal val="#ppt_x"/>
                                          </p:val>
                                        </p:tav>
                                      </p:tavLst>
                                    </p:anim>
                                    <p:animEffect transition="in" filter="wipe(right)">
                                      <p:cBhvr>
                                        <p:cTn id="60" dur="500"/>
                                        <p:tgtEl>
                                          <p:spTgt spid="7"/>
                                        </p:tgtEl>
                                      </p:cBhvr>
                                    </p:animEffect>
                                  </p:childTnLst>
                                </p:cTn>
                              </p:par>
                              <p:par>
                                <p:cTn id="61" presetID="12" presetClass="entr" presetSubtype="8"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p:tgtEl>
                                          <p:spTgt spid="8"/>
                                        </p:tgtEl>
                                        <p:attrNameLst>
                                          <p:attrName>ppt_x</p:attrName>
                                        </p:attrNameLst>
                                      </p:cBhvr>
                                      <p:tavLst>
                                        <p:tav tm="0">
                                          <p:val>
                                            <p:strVal val="#ppt_x-#ppt_w*1.125000"/>
                                          </p:val>
                                        </p:tav>
                                        <p:tav tm="100000">
                                          <p:val>
                                            <p:strVal val="#ppt_x"/>
                                          </p:val>
                                        </p:tav>
                                      </p:tavLst>
                                    </p:anim>
                                    <p:animEffect transition="in" filter="wipe(right)">
                                      <p:cBhvr>
                                        <p:cTn id="64" dur="500"/>
                                        <p:tgtEl>
                                          <p:spTgt spid="8"/>
                                        </p:tgtEl>
                                      </p:cBhvr>
                                    </p:animEffect>
                                  </p:childTnLst>
                                </p:cTn>
                              </p:par>
                              <p:par>
                                <p:cTn id="65" presetID="12" presetClass="entr" presetSubtype="8"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p:tgtEl>
                                          <p:spTgt spid="9"/>
                                        </p:tgtEl>
                                        <p:attrNameLst>
                                          <p:attrName>ppt_x</p:attrName>
                                        </p:attrNameLst>
                                      </p:cBhvr>
                                      <p:tavLst>
                                        <p:tav tm="0">
                                          <p:val>
                                            <p:strVal val="#ppt_x-#ppt_w*1.125000"/>
                                          </p:val>
                                        </p:tav>
                                        <p:tav tm="100000">
                                          <p:val>
                                            <p:strVal val="#ppt_x"/>
                                          </p:val>
                                        </p:tav>
                                      </p:tavLst>
                                    </p:anim>
                                    <p:animEffect transition="in" filter="wipe(right)">
                                      <p:cBhvr>
                                        <p:cTn id="68" dur="500"/>
                                        <p:tgtEl>
                                          <p:spTgt spid="9"/>
                                        </p:tgtEl>
                                      </p:cBhvr>
                                    </p:animEffect>
                                  </p:childTnLst>
                                </p:cTn>
                              </p:par>
                              <p:par>
                                <p:cTn id="69" presetID="12" presetClass="entr" presetSubtype="2"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p:tgtEl>
                                          <p:spTgt spid="12"/>
                                        </p:tgtEl>
                                        <p:attrNameLst>
                                          <p:attrName>ppt_x</p:attrName>
                                        </p:attrNameLst>
                                      </p:cBhvr>
                                      <p:tavLst>
                                        <p:tav tm="0">
                                          <p:val>
                                            <p:strVal val="#ppt_x+#ppt_w*1.125000"/>
                                          </p:val>
                                        </p:tav>
                                        <p:tav tm="100000">
                                          <p:val>
                                            <p:strVal val="#ppt_x"/>
                                          </p:val>
                                        </p:tav>
                                      </p:tavLst>
                                    </p:anim>
                                    <p:animEffect transition="in" filter="wipe(left)">
                                      <p:cBhvr>
                                        <p:cTn id="72" dur="500"/>
                                        <p:tgtEl>
                                          <p:spTgt spid="12"/>
                                        </p:tgtEl>
                                      </p:cBhvr>
                                    </p:animEffect>
                                  </p:childTnLst>
                                </p:cTn>
                              </p:par>
                              <p:par>
                                <p:cTn id="73" presetID="12" presetClass="entr" presetSubtype="2"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p:tgtEl>
                                          <p:spTgt spid="11"/>
                                        </p:tgtEl>
                                        <p:attrNameLst>
                                          <p:attrName>ppt_x</p:attrName>
                                        </p:attrNameLst>
                                      </p:cBhvr>
                                      <p:tavLst>
                                        <p:tav tm="0">
                                          <p:val>
                                            <p:strVal val="#ppt_x+#ppt_w*1.125000"/>
                                          </p:val>
                                        </p:tav>
                                        <p:tav tm="100000">
                                          <p:val>
                                            <p:strVal val="#ppt_x"/>
                                          </p:val>
                                        </p:tav>
                                      </p:tavLst>
                                    </p:anim>
                                    <p:animEffect transition="in" filter="wipe(left)">
                                      <p:cBhvr>
                                        <p:cTn id="76" dur="500"/>
                                        <p:tgtEl>
                                          <p:spTgt spid="11"/>
                                        </p:tgtEl>
                                      </p:cBhvr>
                                    </p:animEffect>
                                  </p:childTnLst>
                                </p:cTn>
                              </p:par>
                              <p:par>
                                <p:cTn id="77" presetID="12" presetClass="entr" presetSubtype="2"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p:tgtEl>
                                          <p:spTgt spid="10"/>
                                        </p:tgtEl>
                                        <p:attrNameLst>
                                          <p:attrName>ppt_x</p:attrName>
                                        </p:attrNameLst>
                                      </p:cBhvr>
                                      <p:tavLst>
                                        <p:tav tm="0">
                                          <p:val>
                                            <p:strVal val="#ppt_x+#ppt_w*1.125000"/>
                                          </p:val>
                                        </p:tav>
                                        <p:tav tm="100000">
                                          <p:val>
                                            <p:strVal val="#ppt_x"/>
                                          </p:val>
                                        </p:tav>
                                      </p:tavLst>
                                    </p:anim>
                                    <p:animEffect transition="in" filter="wipe(left)">
                                      <p:cBhvr>
                                        <p:cTn id="80" dur="500"/>
                                        <p:tgtEl>
                                          <p:spTgt spid="10"/>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500"/>
                                        <p:tgtEl>
                                          <p:spTgt spid="2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500"/>
                                        <p:tgtEl>
                                          <p:spTgt spid="2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17"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6"/>
          <p:cNvSpPr>
            <a:spLocks noChangeShapeType="1"/>
          </p:cNvSpPr>
          <p:nvPr/>
        </p:nvSpPr>
        <p:spPr bwMode="auto">
          <a:xfrm>
            <a:off x="2062033" y="2375277"/>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45" name="Line 7"/>
          <p:cNvSpPr>
            <a:spLocks noChangeShapeType="1"/>
          </p:cNvSpPr>
          <p:nvPr/>
        </p:nvSpPr>
        <p:spPr bwMode="auto">
          <a:xfrm>
            <a:off x="2062033" y="2785813"/>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46" name="Line 8"/>
          <p:cNvSpPr>
            <a:spLocks noChangeShapeType="1"/>
          </p:cNvSpPr>
          <p:nvPr/>
        </p:nvSpPr>
        <p:spPr bwMode="auto">
          <a:xfrm>
            <a:off x="2062033" y="3186689"/>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47" name="Line 9"/>
          <p:cNvSpPr>
            <a:spLocks noChangeShapeType="1"/>
          </p:cNvSpPr>
          <p:nvPr/>
        </p:nvSpPr>
        <p:spPr bwMode="auto">
          <a:xfrm>
            <a:off x="2062033" y="3597225"/>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48" name="Line 10"/>
          <p:cNvSpPr>
            <a:spLocks noChangeShapeType="1"/>
          </p:cNvSpPr>
          <p:nvPr/>
        </p:nvSpPr>
        <p:spPr bwMode="auto">
          <a:xfrm>
            <a:off x="2062033" y="4007760"/>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49" name="Line 11"/>
          <p:cNvSpPr>
            <a:spLocks noChangeShapeType="1"/>
          </p:cNvSpPr>
          <p:nvPr/>
        </p:nvSpPr>
        <p:spPr bwMode="auto">
          <a:xfrm>
            <a:off x="2062033" y="4418296"/>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50" name="Line 12"/>
          <p:cNvSpPr>
            <a:spLocks noChangeShapeType="1"/>
          </p:cNvSpPr>
          <p:nvPr/>
        </p:nvSpPr>
        <p:spPr bwMode="auto">
          <a:xfrm>
            <a:off x="2062033" y="4819173"/>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51" name="Line 13"/>
          <p:cNvSpPr>
            <a:spLocks noChangeShapeType="1"/>
          </p:cNvSpPr>
          <p:nvPr/>
        </p:nvSpPr>
        <p:spPr bwMode="auto">
          <a:xfrm>
            <a:off x="2062033" y="5229708"/>
            <a:ext cx="4303941" cy="0"/>
          </a:xfrm>
          <a:prstGeom prst="line">
            <a:avLst/>
          </a:prstGeom>
          <a:noFill/>
          <a:ln w="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83999" tIns="41999" rIns="83999" bIns="41999" numCol="1" anchor="t" anchorCtr="0" compatLnSpc="1"/>
          <a:lstStyle/>
          <a:p>
            <a:endParaRPr lang="zh-CN" altLang="en-US"/>
          </a:p>
        </p:txBody>
      </p:sp>
      <p:sp>
        <p:nvSpPr>
          <p:cNvPr id="52" name="Rectangle 14"/>
          <p:cNvSpPr>
            <a:spLocks noChangeArrowheads="1"/>
          </p:cNvSpPr>
          <p:nvPr/>
        </p:nvSpPr>
        <p:spPr bwMode="auto">
          <a:xfrm>
            <a:off x="5636575" y="2708537"/>
            <a:ext cx="420251" cy="2521172"/>
          </a:xfrm>
          <a:prstGeom prst="rect">
            <a:avLst/>
          </a:prstGeom>
          <a:solidFill>
            <a:schemeClr val="bg1">
              <a:lumMod val="85000"/>
            </a:schemeClr>
          </a:solidFill>
          <a:ln>
            <a:noFill/>
          </a:ln>
        </p:spPr>
        <p:txBody>
          <a:bodyPr vert="horz" wrap="square" lIns="83999" tIns="41999" rIns="83999" bIns="41999" numCol="1" anchor="t" anchorCtr="0" compatLnSpc="1"/>
          <a:lstStyle/>
          <a:p>
            <a:endParaRPr lang="zh-CN" altLang="en-US"/>
          </a:p>
        </p:txBody>
      </p:sp>
      <p:sp>
        <p:nvSpPr>
          <p:cNvPr id="53" name="Rectangle 15"/>
          <p:cNvSpPr>
            <a:spLocks noChangeArrowheads="1"/>
          </p:cNvSpPr>
          <p:nvPr/>
        </p:nvSpPr>
        <p:spPr bwMode="auto">
          <a:xfrm>
            <a:off x="5636575" y="3722801"/>
            <a:ext cx="420251" cy="1506909"/>
          </a:xfrm>
          <a:prstGeom prst="rect">
            <a:avLst/>
          </a:prstGeom>
          <a:solidFill>
            <a:srgbClr val="FABE00"/>
          </a:solidFill>
          <a:ln>
            <a:noFill/>
          </a:ln>
        </p:spPr>
        <p:txBody>
          <a:bodyPr vert="horz" wrap="square" lIns="83999" tIns="41999" rIns="83999" bIns="41999" numCol="1" anchor="t" anchorCtr="0" compatLnSpc="1"/>
          <a:lstStyle/>
          <a:p>
            <a:endParaRPr lang="zh-CN" altLang="en-US"/>
          </a:p>
        </p:txBody>
      </p:sp>
      <p:sp>
        <p:nvSpPr>
          <p:cNvPr id="54" name="Rectangle 16"/>
          <p:cNvSpPr>
            <a:spLocks noChangeArrowheads="1"/>
          </p:cNvSpPr>
          <p:nvPr/>
        </p:nvSpPr>
        <p:spPr bwMode="auto">
          <a:xfrm>
            <a:off x="4573874" y="3553758"/>
            <a:ext cx="425081" cy="1675952"/>
          </a:xfrm>
          <a:prstGeom prst="rect">
            <a:avLst/>
          </a:prstGeom>
          <a:solidFill>
            <a:schemeClr val="bg1">
              <a:lumMod val="85000"/>
            </a:schemeClr>
          </a:solidFill>
          <a:ln>
            <a:noFill/>
          </a:ln>
        </p:spPr>
        <p:txBody>
          <a:bodyPr vert="horz" wrap="square" lIns="83999" tIns="41999" rIns="83999" bIns="41999" numCol="1" anchor="t" anchorCtr="0" compatLnSpc="1"/>
          <a:lstStyle/>
          <a:p>
            <a:endParaRPr lang="zh-CN" altLang="en-US"/>
          </a:p>
        </p:txBody>
      </p:sp>
      <p:sp>
        <p:nvSpPr>
          <p:cNvPr id="55" name="Rectangle 17"/>
          <p:cNvSpPr>
            <a:spLocks noChangeArrowheads="1"/>
          </p:cNvSpPr>
          <p:nvPr/>
        </p:nvSpPr>
        <p:spPr bwMode="auto">
          <a:xfrm>
            <a:off x="4573874" y="4133336"/>
            <a:ext cx="425081" cy="1096373"/>
          </a:xfrm>
          <a:prstGeom prst="rect">
            <a:avLst/>
          </a:prstGeom>
          <a:solidFill>
            <a:srgbClr val="FABE00"/>
          </a:solidFill>
          <a:ln>
            <a:noFill/>
          </a:ln>
        </p:spPr>
        <p:txBody>
          <a:bodyPr vert="horz" wrap="square" lIns="83999" tIns="41999" rIns="83999" bIns="41999" numCol="1" anchor="t" anchorCtr="0" compatLnSpc="1"/>
          <a:lstStyle/>
          <a:p>
            <a:endParaRPr lang="zh-CN" altLang="en-US"/>
          </a:p>
        </p:txBody>
      </p:sp>
      <p:sp>
        <p:nvSpPr>
          <p:cNvPr id="56" name="Rectangle 18"/>
          <p:cNvSpPr>
            <a:spLocks noChangeArrowheads="1"/>
          </p:cNvSpPr>
          <p:nvPr/>
        </p:nvSpPr>
        <p:spPr bwMode="auto">
          <a:xfrm>
            <a:off x="4573874" y="4510064"/>
            <a:ext cx="425081" cy="719645"/>
          </a:xfrm>
          <a:prstGeom prst="rect">
            <a:avLst/>
          </a:prstGeom>
          <a:solidFill>
            <a:srgbClr val="D7000F"/>
          </a:solidFill>
          <a:ln>
            <a:noFill/>
          </a:ln>
        </p:spPr>
        <p:txBody>
          <a:bodyPr vert="horz" wrap="square" lIns="83999" tIns="41999" rIns="83999" bIns="41999" numCol="1" anchor="t" anchorCtr="0" compatLnSpc="1"/>
          <a:lstStyle/>
          <a:p>
            <a:endParaRPr lang="zh-CN" altLang="en-US"/>
          </a:p>
        </p:txBody>
      </p:sp>
      <p:sp>
        <p:nvSpPr>
          <p:cNvPr id="57" name="Rectangle 19"/>
          <p:cNvSpPr>
            <a:spLocks noChangeArrowheads="1"/>
          </p:cNvSpPr>
          <p:nvPr/>
        </p:nvSpPr>
        <p:spPr bwMode="auto">
          <a:xfrm>
            <a:off x="3477357" y="3186690"/>
            <a:ext cx="410590" cy="2043020"/>
          </a:xfrm>
          <a:prstGeom prst="rect">
            <a:avLst/>
          </a:prstGeom>
          <a:solidFill>
            <a:schemeClr val="bg1">
              <a:lumMod val="85000"/>
            </a:schemeClr>
          </a:solidFill>
          <a:ln>
            <a:noFill/>
          </a:ln>
        </p:spPr>
        <p:txBody>
          <a:bodyPr vert="horz" wrap="square" lIns="83999" tIns="41999" rIns="83999" bIns="41999" numCol="1" anchor="t" anchorCtr="0" compatLnSpc="1"/>
          <a:lstStyle/>
          <a:p>
            <a:endParaRPr lang="zh-CN" altLang="en-US"/>
          </a:p>
        </p:txBody>
      </p:sp>
      <p:sp>
        <p:nvSpPr>
          <p:cNvPr id="58" name="Rectangle 20"/>
          <p:cNvSpPr>
            <a:spLocks noChangeArrowheads="1"/>
          </p:cNvSpPr>
          <p:nvPr/>
        </p:nvSpPr>
        <p:spPr bwMode="auto">
          <a:xfrm>
            <a:off x="3477357" y="3814568"/>
            <a:ext cx="410590" cy="1415141"/>
          </a:xfrm>
          <a:prstGeom prst="rect">
            <a:avLst/>
          </a:prstGeom>
          <a:solidFill>
            <a:srgbClr val="FABE00"/>
          </a:solidFill>
          <a:ln>
            <a:noFill/>
          </a:ln>
        </p:spPr>
        <p:txBody>
          <a:bodyPr vert="horz" wrap="square" lIns="83999" tIns="41999" rIns="83999" bIns="41999" numCol="1" anchor="t" anchorCtr="0" compatLnSpc="1"/>
          <a:lstStyle/>
          <a:p>
            <a:endParaRPr lang="zh-CN" altLang="en-US"/>
          </a:p>
        </p:txBody>
      </p:sp>
      <p:sp>
        <p:nvSpPr>
          <p:cNvPr id="59" name="Rectangle 21"/>
          <p:cNvSpPr>
            <a:spLocks noChangeArrowheads="1"/>
          </p:cNvSpPr>
          <p:nvPr/>
        </p:nvSpPr>
        <p:spPr bwMode="auto">
          <a:xfrm>
            <a:off x="2404997" y="3447500"/>
            <a:ext cx="425081" cy="1782208"/>
          </a:xfrm>
          <a:prstGeom prst="rect">
            <a:avLst/>
          </a:prstGeom>
          <a:solidFill>
            <a:schemeClr val="bg1">
              <a:lumMod val="85000"/>
            </a:schemeClr>
          </a:solidFill>
          <a:ln>
            <a:noFill/>
          </a:ln>
        </p:spPr>
        <p:txBody>
          <a:bodyPr vert="horz" wrap="square" lIns="83999" tIns="41999" rIns="83999" bIns="41999" numCol="1" anchor="t" anchorCtr="0" compatLnSpc="1"/>
          <a:lstStyle/>
          <a:p>
            <a:endParaRPr lang="zh-CN" altLang="en-US"/>
          </a:p>
        </p:txBody>
      </p:sp>
      <p:sp>
        <p:nvSpPr>
          <p:cNvPr id="60" name="Rectangle 22"/>
          <p:cNvSpPr>
            <a:spLocks noChangeArrowheads="1"/>
          </p:cNvSpPr>
          <p:nvPr/>
        </p:nvSpPr>
        <p:spPr bwMode="auto">
          <a:xfrm>
            <a:off x="2404997" y="3858037"/>
            <a:ext cx="425081" cy="1371673"/>
          </a:xfrm>
          <a:prstGeom prst="rect">
            <a:avLst/>
          </a:prstGeom>
          <a:solidFill>
            <a:srgbClr val="FABE00"/>
          </a:solidFill>
          <a:ln>
            <a:noFill/>
          </a:ln>
        </p:spPr>
        <p:txBody>
          <a:bodyPr vert="horz" wrap="square" lIns="83999" tIns="41999" rIns="83999" bIns="41999" numCol="1" anchor="t" anchorCtr="0" compatLnSpc="1"/>
          <a:lstStyle/>
          <a:p>
            <a:endParaRPr lang="zh-CN" altLang="en-US"/>
          </a:p>
        </p:txBody>
      </p:sp>
      <p:sp>
        <p:nvSpPr>
          <p:cNvPr id="61" name="Rectangle 23"/>
          <p:cNvSpPr>
            <a:spLocks noChangeArrowheads="1"/>
          </p:cNvSpPr>
          <p:nvPr/>
        </p:nvSpPr>
        <p:spPr bwMode="auto">
          <a:xfrm>
            <a:off x="2404997" y="4374828"/>
            <a:ext cx="425081" cy="854880"/>
          </a:xfrm>
          <a:prstGeom prst="rect">
            <a:avLst/>
          </a:prstGeom>
          <a:solidFill>
            <a:srgbClr val="D7000F"/>
          </a:solidFill>
          <a:ln>
            <a:noFill/>
          </a:ln>
        </p:spPr>
        <p:txBody>
          <a:bodyPr vert="horz" wrap="square" lIns="83999" tIns="41999" rIns="83999" bIns="41999" numCol="1" anchor="t" anchorCtr="0" compatLnSpc="1"/>
          <a:lstStyle/>
          <a:p>
            <a:endParaRPr lang="zh-CN" altLang="en-US"/>
          </a:p>
        </p:txBody>
      </p:sp>
      <p:sp>
        <p:nvSpPr>
          <p:cNvPr id="62" name="Rectangle 24"/>
          <p:cNvSpPr>
            <a:spLocks noChangeArrowheads="1"/>
          </p:cNvSpPr>
          <p:nvPr/>
        </p:nvSpPr>
        <p:spPr bwMode="auto">
          <a:xfrm>
            <a:off x="3477357" y="4727405"/>
            <a:ext cx="410590" cy="502304"/>
          </a:xfrm>
          <a:prstGeom prst="rect">
            <a:avLst/>
          </a:prstGeom>
          <a:solidFill>
            <a:srgbClr val="D7000F"/>
          </a:solidFill>
          <a:ln>
            <a:noFill/>
          </a:ln>
        </p:spPr>
        <p:txBody>
          <a:bodyPr vert="horz" wrap="square" lIns="83999" tIns="41999" rIns="83999" bIns="41999" numCol="1" anchor="t" anchorCtr="0" compatLnSpc="1"/>
          <a:lstStyle/>
          <a:p>
            <a:endParaRPr lang="zh-CN" altLang="en-US"/>
          </a:p>
        </p:txBody>
      </p:sp>
      <p:sp>
        <p:nvSpPr>
          <p:cNvPr id="63" name="Rectangle 25"/>
          <p:cNvSpPr>
            <a:spLocks noChangeArrowheads="1"/>
          </p:cNvSpPr>
          <p:nvPr/>
        </p:nvSpPr>
        <p:spPr bwMode="auto">
          <a:xfrm>
            <a:off x="5636575" y="4316871"/>
            <a:ext cx="420251" cy="912838"/>
          </a:xfrm>
          <a:prstGeom prst="rect">
            <a:avLst/>
          </a:prstGeom>
          <a:solidFill>
            <a:srgbClr val="D7000F"/>
          </a:solidFill>
          <a:ln>
            <a:noFill/>
          </a:ln>
        </p:spPr>
        <p:txBody>
          <a:bodyPr vert="horz" wrap="square" lIns="83999" tIns="41999" rIns="83999" bIns="41999" numCol="1" anchor="t" anchorCtr="0" compatLnSpc="1"/>
          <a:lstStyle/>
          <a:p>
            <a:endParaRPr lang="zh-CN" altLang="en-US"/>
          </a:p>
        </p:txBody>
      </p:sp>
      <p:sp>
        <p:nvSpPr>
          <p:cNvPr id="64" name="TextBox 63"/>
          <p:cNvSpPr txBox="1"/>
          <p:nvPr/>
        </p:nvSpPr>
        <p:spPr>
          <a:xfrm>
            <a:off x="1822190" y="5060047"/>
            <a:ext cx="255600"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0</a:t>
            </a:r>
            <a:endParaRPr lang="zh-CN" altLang="en-US" sz="1300">
              <a:solidFill>
                <a:schemeClr val="tx1">
                  <a:lumMod val="75000"/>
                  <a:lumOff val="25000"/>
                </a:schemeClr>
              </a:solidFill>
            </a:endParaRPr>
          </a:p>
        </p:txBody>
      </p:sp>
      <p:sp>
        <p:nvSpPr>
          <p:cNvPr id="65" name="TextBox 64"/>
          <p:cNvSpPr txBox="1"/>
          <p:nvPr/>
        </p:nvSpPr>
        <p:spPr>
          <a:xfrm>
            <a:off x="1607140" y="4652274"/>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100</a:t>
            </a:r>
            <a:endParaRPr lang="zh-CN" altLang="en-US" sz="1300">
              <a:solidFill>
                <a:schemeClr val="tx1">
                  <a:lumMod val="75000"/>
                  <a:lumOff val="25000"/>
                </a:schemeClr>
              </a:solidFill>
            </a:endParaRPr>
          </a:p>
        </p:txBody>
      </p:sp>
      <p:sp>
        <p:nvSpPr>
          <p:cNvPr id="66" name="TextBox 65"/>
          <p:cNvSpPr txBox="1"/>
          <p:nvPr/>
        </p:nvSpPr>
        <p:spPr>
          <a:xfrm>
            <a:off x="1607140" y="4244497"/>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200</a:t>
            </a:r>
            <a:endParaRPr lang="zh-CN" altLang="en-US" sz="1300">
              <a:solidFill>
                <a:schemeClr val="tx1">
                  <a:lumMod val="75000"/>
                  <a:lumOff val="25000"/>
                </a:schemeClr>
              </a:solidFill>
            </a:endParaRPr>
          </a:p>
        </p:txBody>
      </p:sp>
      <p:sp>
        <p:nvSpPr>
          <p:cNvPr id="67" name="TextBox 66"/>
          <p:cNvSpPr txBox="1"/>
          <p:nvPr/>
        </p:nvSpPr>
        <p:spPr>
          <a:xfrm>
            <a:off x="1607140" y="3836721"/>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300</a:t>
            </a:r>
            <a:endParaRPr lang="zh-CN" altLang="en-US" sz="1300">
              <a:solidFill>
                <a:schemeClr val="tx1">
                  <a:lumMod val="75000"/>
                  <a:lumOff val="25000"/>
                </a:schemeClr>
              </a:solidFill>
            </a:endParaRPr>
          </a:p>
        </p:txBody>
      </p:sp>
      <p:sp>
        <p:nvSpPr>
          <p:cNvPr id="68" name="TextBox 67"/>
          <p:cNvSpPr txBox="1"/>
          <p:nvPr/>
        </p:nvSpPr>
        <p:spPr>
          <a:xfrm>
            <a:off x="1607140" y="3428944"/>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400</a:t>
            </a:r>
            <a:endParaRPr lang="zh-CN" altLang="en-US" sz="1300">
              <a:solidFill>
                <a:schemeClr val="tx1">
                  <a:lumMod val="75000"/>
                  <a:lumOff val="25000"/>
                </a:schemeClr>
              </a:solidFill>
            </a:endParaRPr>
          </a:p>
        </p:txBody>
      </p:sp>
      <p:sp>
        <p:nvSpPr>
          <p:cNvPr id="69" name="TextBox 68"/>
          <p:cNvSpPr txBox="1"/>
          <p:nvPr/>
        </p:nvSpPr>
        <p:spPr>
          <a:xfrm>
            <a:off x="1607140" y="3021169"/>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500</a:t>
            </a:r>
            <a:endParaRPr lang="zh-CN" altLang="en-US" sz="1300">
              <a:solidFill>
                <a:schemeClr val="tx1">
                  <a:lumMod val="75000"/>
                  <a:lumOff val="25000"/>
                </a:schemeClr>
              </a:solidFill>
            </a:endParaRPr>
          </a:p>
        </p:txBody>
      </p:sp>
      <p:sp>
        <p:nvSpPr>
          <p:cNvPr id="70" name="TextBox 69"/>
          <p:cNvSpPr txBox="1"/>
          <p:nvPr/>
        </p:nvSpPr>
        <p:spPr>
          <a:xfrm>
            <a:off x="1607140" y="2613392"/>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600</a:t>
            </a:r>
            <a:endParaRPr lang="zh-CN" altLang="en-US" sz="1300">
              <a:solidFill>
                <a:schemeClr val="tx1">
                  <a:lumMod val="75000"/>
                  <a:lumOff val="25000"/>
                </a:schemeClr>
              </a:solidFill>
            </a:endParaRPr>
          </a:p>
        </p:txBody>
      </p:sp>
      <p:sp>
        <p:nvSpPr>
          <p:cNvPr id="71" name="TextBox 70"/>
          <p:cNvSpPr txBox="1"/>
          <p:nvPr/>
        </p:nvSpPr>
        <p:spPr>
          <a:xfrm>
            <a:off x="1607140" y="2205617"/>
            <a:ext cx="427454" cy="286783"/>
          </a:xfrm>
          <a:prstGeom prst="rect">
            <a:avLst/>
          </a:prstGeom>
          <a:noFill/>
        </p:spPr>
        <p:txBody>
          <a:bodyPr wrap="none" lIns="83999" tIns="41999" rIns="83999" bIns="41999" rtlCol="0">
            <a:spAutoFit/>
          </a:bodyPr>
          <a:lstStyle/>
          <a:p>
            <a:r>
              <a:rPr lang="en-US" altLang="zh-CN" sz="1300">
                <a:solidFill>
                  <a:schemeClr val="tx1">
                    <a:lumMod val="75000"/>
                    <a:lumOff val="25000"/>
                  </a:schemeClr>
                </a:solidFill>
              </a:rPr>
              <a:t>700</a:t>
            </a:r>
            <a:endParaRPr lang="zh-CN" altLang="en-US" sz="1300">
              <a:solidFill>
                <a:schemeClr val="tx1">
                  <a:lumMod val="75000"/>
                  <a:lumOff val="25000"/>
                </a:schemeClr>
              </a:solidFill>
            </a:endParaRPr>
          </a:p>
        </p:txBody>
      </p:sp>
      <p:sp>
        <p:nvSpPr>
          <p:cNvPr id="72" name="TextBox 71"/>
          <p:cNvSpPr txBox="1"/>
          <p:nvPr/>
        </p:nvSpPr>
        <p:spPr>
          <a:xfrm>
            <a:off x="2367724" y="5377018"/>
            <a:ext cx="506366" cy="286783"/>
          </a:xfrm>
          <a:prstGeom prst="rect">
            <a:avLst/>
          </a:prstGeom>
          <a:noFill/>
        </p:spPr>
        <p:txBody>
          <a:bodyPr wrap="none" lIns="83999" tIns="41999" rIns="83999" bIns="41999" rtlCol="0">
            <a:spAutoFit/>
          </a:bodyPr>
          <a:lstStyle/>
          <a:p>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73" name="TextBox 72"/>
          <p:cNvSpPr txBox="1"/>
          <p:nvPr/>
        </p:nvSpPr>
        <p:spPr>
          <a:xfrm>
            <a:off x="3432841" y="5377018"/>
            <a:ext cx="506366" cy="286783"/>
          </a:xfrm>
          <a:prstGeom prst="rect">
            <a:avLst/>
          </a:prstGeom>
          <a:noFill/>
        </p:spPr>
        <p:txBody>
          <a:bodyPr wrap="none" lIns="83999" tIns="41999" rIns="83999" bIns="41999" rtlCol="0">
            <a:spAutoFit/>
          </a:bodyPr>
          <a:lstStyle/>
          <a:p>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74" name="TextBox 73"/>
          <p:cNvSpPr txBox="1"/>
          <p:nvPr/>
        </p:nvSpPr>
        <p:spPr>
          <a:xfrm>
            <a:off x="4536601" y="5377018"/>
            <a:ext cx="506366" cy="286783"/>
          </a:xfrm>
          <a:prstGeom prst="rect">
            <a:avLst/>
          </a:prstGeom>
          <a:noFill/>
        </p:spPr>
        <p:txBody>
          <a:bodyPr wrap="none" lIns="83999" tIns="41999" rIns="83999" bIns="41999" rtlCol="0">
            <a:spAutoFit/>
          </a:bodyPr>
          <a:lstStyle/>
          <a:p>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75" name="TextBox 74"/>
          <p:cNvSpPr txBox="1"/>
          <p:nvPr/>
        </p:nvSpPr>
        <p:spPr>
          <a:xfrm>
            <a:off x="5596888" y="5377018"/>
            <a:ext cx="506366" cy="286783"/>
          </a:xfrm>
          <a:prstGeom prst="rect">
            <a:avLst/>
          </a:prstGeom>
          <a:noFill/>
        </p:spPr>
        <p:txBody>
          <a:bodyPr wrap="none" lIns="83999" tIns="41999" rIns="83999" bIns="41999" rtlCol="0">
            <a:spAutoFit/>
          </a:bodyPr>
          <a:lstStyle/>
          <a:p>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76" name="TextBox 75"/>
          <p:cNvSpPr txBox="1"/>
          <p:nvPr/>
        </p:nvSpPr>
        <p:spPr>
          <a:xfrm>
            <a:off x="7310726" y="2412995"/>
            <a:ext cx="3753032" cy="746512"/>
          </a:xfrm>
          <a:prstGeom prst="rect">
            <a:avLst/>
          </a:prstGeom>
          <a:noFill/>
        </p:spPr>
        <p:txBody>
          <a:bodyPr wrap="square" lIns="83999" tIns="41999" rIns="83999" bIns="41999"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p>
        </p:txBody>
      </p:sp>
      <p:sp>
        <p:nvSpPr>
          <p:cNvPr id="77" name="TextBox 76"/>
          <p:cNvSpPr txBox="1"/>
          <p:nvPr/>
        </p:nvSpPr>
        <p:spPr>
          <a:xfrm>
            <a:off x="7310727" y="1988840"/>
            <a:ext cx="1630328" cy="429180"/>
          </a:xfrm>
          <a:prstGeom prst="rect">
            <a:avLst/>
          </a:prstGeom>
          <a:noFill/>
        </p:spPr>
        <p:txBody>
          <a:bodyPr wrap="square" lIns="83999" tIns="0" rIns="83999" bIns="0" rtlCol="0" anchor="t">
            <a:spAutoFit/>
          </a:bodyPr>
          <a:lstStyle/>
          <a:p>
            <a:pPr>
              <a:lnSpc>
                <a:spcPct val="150000"/>
              </a:lnSpc>
            </a:pP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p>
        </p:txBody>
      </p:sp>
      <p:sp>
        <p:nvSpPr>
          <p:cNvPr id="78" name="TextBox 77"/>
          <p:cNvSpPr txBox="1"/>
          <p:nvPr/>
        </p:nvSpPr>
        <p:spPr>
          <a:xfrm>
            <a:off x="7303391" y="3319087"/>
            <a:ext cx="2317246" cy="593817"/>
          </a:xfrm>
          <a:prstGeom prst="rect">
            <a:avLst/>
          </a:prstGeom>
          <a:noFill/>
        </p:spPr>
        <p:txBody>
          <a:bodyPr wrap="none" lIns="83999" tIns="41999" rIns="83999" bIns="41999" rtlCol="0">
            <a:spAutoFit/>
          </a:bodyPr>
          <a:lstStyle/>
          <a:p>
            <a:r>
              <a:rPr lang="en-US" altLang="zh-CN" sz="3300">
                <a:solidFill>
                  <a:srgbClr val="D7000F"/>
                </a:solidFill>
                <a:latin typeface="Bebas" pitchFamily="2" charset="0"/>
              </a:rPr>
              <a:t>192,058,473</a:t>
            </a:r>
            <a:endParaRPr lang="zh-CN" altLang="en-US" sz="3300">
              <a:solidFill>
                <a:srgbClr val="D7000F"/>
              </a:solidFill>
              <a:latin typeface="Bebas" pitchFamily="2" charset="0"/>
            </a:endParaRPr>
          </a:p>
        </p:txBody>
      </p:sp>
      <p:sp>
        <p:nvSpPr>
          <p:cNvPr id="79" name="TextBox 78"/>
          <p:cNvSpPr txBox="1"/>
          <p:nvPr/>
        </p:nvSpPr>
        <p:spPr>
          <a:xfrm>
            <a:off x="7821626" y="4140843"/>
            <a:ext cx="1246857" cy="300262"/>
          </a:xfrm>
          <a:prstGeom prst="rect">
            <a:avLst/>
          </a:prstGeom>
          <a:noFill/>
        </p:spPr>
        <p:txBody>
          <a:bodyPr wrap="none" lIns="83999" tIns="41999" rIns="83999" bIns="41999"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此处输入标题</a:t>
            </a:r>
          </a:p>
        </p:txBody>
      </p:sp>
      <p:sp>
        <p:nvSpPr>
          <p:cNvPr id="80" name="TextBox 79"/>
          <p:cNvSpPr txBox="1"/>
          <p:nvPr/>
        </p:nvSpPr>
        <p:spPr>
          <a:xfrm>
            <a:off x="7821627" y="4563041"/>
            <a:ext cx="887784" cy="300262"/>
          </a:xfrm>
          <a:prstGeom prst="rect">
            <a:avLst/>
          </a:prstGeom>
          <a:noFill/>
        </p:spPr>
        <p:txBody>
          <a:bodyPr wrap="none" lIns="83999" tIns="41999" rIns="83999" bIns="41999"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1" name="TextBox 80"/>
          <p:cNvSpPr txBox="1"/>
          <p:nvPr/>
        </p:nvSpPr>
        <p:spPr>
          <a:xfrm>
            <a:off x="7821627" y="5024234"/>
            <a:ext cx="1605929" cy="300262"/>
          </a:xfrm>
          <a:prstGeom prst="rect">
            <a:avLst/>
          </a:prstGeom>
          <a:noFill/>
        </p:spPr>
        <p:txBody>
          <a:bodyPr wrap="none" lIns="83999" tIns="41999" rIns="83999" bIns="41999"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p>
        </p:txBody>
      </p:sp>
      <p:sp>
        <p:nvSpPr>
          <p:cNvPr id="82" name="Freeform 35"/>
          <p:cNvSpPr>
            <a:spLocks noEditPoints="1"/>
          </p:cNvSpPr>
          <p:nvPr/>
        </p:nvSpPr>
        <p:spPr bwMode="auto">
          <a:xfrm>
            <a:off x="9938937" y="3380456"/>
            <a:ext cx="216469" cy="45626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FABE00"/>
          </a:solidFill>
          <a:ln>
            <a:noFill/>
          </a:ln>
        </p:spPr>
        <p:txBody>
          <a:bodyPr vert="horz" wrap="square" lIns="83999" tIns="41999" rIns="83999" bIns="41999" numCol="1" anchor="t" anchorCtr="0" compatLnSpc="1"/>
          <a:lstStyle/>
          <a:p>
            <a:endParaRPr lang="zh-CN" altLang="en-US"/>
          </a:p>
        </p:txBody>
      </p:sp>
      <p:sp>
        <p:nvSpPr>
          <p:cNvPr id="83" name="Freeform 36"/>
          <p:cNvSpPr>
            <a:spLocks noEditPoints="1"/>
          </p:cNvSpPr>
          <p:nvPr/>
        </p:nvSpPr>
        <p:spPr bwMode="auto">
          <a:xfrm>
            <a:off x="9694714" y="3402676"/>
            <a:ext cx="179892" cy="45446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D7000F"/>
          </a:solidFill>
          <a:ln>
            <a:noFill/>
          </a:ln>
        </p:spPr>
        <p:txBody>
          <a:bodyPr vert="horz" wrap="square" lIns="83999" tIns="41999" rIns="83999" bIns="41999" numCol="1" anchor="t" anchorCtr="0" compatLnSpc="1"/>
          <a:lstStyle/>
          <a:p>
            <a:endParaRPr lang="zh-CN" altLang="en-US"/>
          </a:p>
        </p:txBody>
      </p:sp>
      <p:sp>
        <p:nvSpPr>
          <p:cNvPr id="84" name="Freeform 37"/>
          <p:cNvSpPr>
            <a:spLocks noEditPoints="1"/>
          </p:cNvSpPr>
          <p:nvPr/>
        </p:nvSpPr>
        <p:spPr bwMode="auto">
          <a:xfrm>
            <a:off x="7444558" y="4142023"/>
            <a:ext cx="310902" cy="308685"/>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bg1">
              <a:lumMod val="85000"/>
            </a:schemeClr>
          </a:solidFill>
          <a:ln>
            <a:noFill/>
          </a:ln>
        </p:spPr>
        <p:txBody>
          <a:bodyPr vert="horz" wrap="square" lIns="83999" tIns="41999" rIns="83999" bIns="41999" numCol="1" anchor="t" anchorCtr="0" compatLnSpc="1"/>
          <a:lstStyle/>
          <a:p>
            <a:endParaRPr lang="zh-CN" altLang="en-US"/>
          </a:p>
        </p:txBody>
      </p:sp>
      <p:sp>
        <p:nvSpPr>
          <p:cNvPr id="85" name="Freeform 38"/>
          <p:cNvSpPr>
            <a:spLocks noEditPoints="1"/>
          </p:cNvSpPr>
          <p:nvPr/>
        </p:nvSpPr>
        <p:spPr bwMode="auto">
          <a:xfrm>
            <a:off x="7444558" y="4563041"/>
            <a:ext cx="310902" cy="310863"/>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FABE00"/>
          </a:solidFill>
          <a:ln>
            <a:noFill/>
          </a:ln>
        </p:spPr>
        <p:txBody>
          <a:bodyPr vert="horz" wrap="square" lIns="83999" tIns="41999" rIns="83999" bIns="41999" numCol="1" anchor="t" anchorCtr="0" compatLnSpc="1"/>
          <a:lstStyle/>
          <a:p>
            <a:endParaRPr lang="zh-CN" altLang="en-US"/>
          </a:p>
        </p:txBody>
      </p:sp>
      <p:sp>
        <p:nvSpPr>
          <p:cNvPr id="86" name="Freeform 39"/>
          <p:cNvSpPr>
            <a:spLocks noEditPoints="1"/>
          </p:cNvSpPr>
          <p:nvPr/>
        </p:nvSpPr>
        <p:spPr bwMode="auto">
          <a:xfrm>
            <a:off x="7444558" y="5024417"/>
            <a:ext cx="310902" cy="310863"/>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rgbClr val="D7000F"/>
          </a:solidFill>
          <a:ln>
            <a:noFill/>
          </a:ln>
        </p:spPr>
        <p:txBody>
          <a:bodyPr vert="horz" wrap="square" lIns="83999" tIns="41999" rIns="83999" bIns="41999" numCol="1" anchor="t" anchorCtr="0" compatLnSpc="1"/>
          <a:lstStyle/>
          <a:p>
            <a:endParaRPr lang="zh-CN" altLang="en-US"/>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500"/>
                                        <p:tgtEl>
                                          <p:spTgt spid="51"/>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childTnLst>
                          </p:cTn>
                        </p:par>
                        <p:par>
                          <p:cTn id="77" fill="hold">
                            <p:stCondLst>
                              <p:cond delay="2000"/>
                            </p:stCondLst>
                            <p:childTnLst>
                              <p:par>
                                <p:cTn id="78" presetID="12" presetClass="entr" presetSubtype="8"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additive="base">
                                        <p:cTn id="80" dur="500"/>
                                        <p:tgtEl>
                                          <p:spTgt spid="79"/>
                                        </p:tgtEl>
                                        <p:attrNameLst>
                                          <p:attrName>ppt_x</p:attrName>
                                        </p:attrNameLst>
                                      </p:cBhvr>
                                      <p:tavLst>
                                        <p:tav tm="0">
                                          <p:val>
                                            <p:strVal val="#ppt_x-#ppt_w*1.125000"/>
                                          </p:val>
                                        </p:tav>
                                        <p:tav tm="100000">
                                          <p:val>
                                            <p:strVal val="#ppt_x"/>
                                          </p:val>
                                        </p:tav>
                                      </p:tavLst>
                                    </p:anim>
                                    <p:animEffect transition="in" filter="wipe(right)">
                                      <p:cBhvr>
                                        <p:cTn id="81" dur="500"/>
                                        <p:tgtEl>
                                          <p:spTgt spid="79"/>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additive="base">
                                        <p:cTn id="84" dur="500"/>
                                        <p:tgtEl>
                                          <p:spTgt spid="80"/>
                                        </p:tgtEl>
                                        <p:attrNameLst>
                                          <p:attrName>ppt_x</p:attrName>
                                        </p:attrNameLst>
                                      </p:cBhvr>
                                      <p:tavLst>
                                        <p:tav tm="0">
                                          <p:val>
                                            <p:strVal val="#ppt_x-#ppt_w*1.125000"/>
                                          </p:val>
                                        </p:tav>
                                        <p:tav tm="100000">
                                          <p:val>
                                            <p:strVal val="#ppt_x"/>
                                          </p:val>
                                        </p:tav>
                                      </p:tavLst>
                                    </p:anim>
                                    <p:animEffect transition="in" filter="wipe(right)">
                                      <p:cBhvr>
                                        <p:cTn id="85" dur="500"/>
                                        <p:tgtEl>
                                          <p:spTgt spid="80"/>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childTnLst>
                          </p:cTn>
                        </p:par>
                        <p:par>
                          <p:cTn id="90" fill="hold">
                            <p:stCondLst>
                              <p:cond delay="2500"/>
                            </p:stCondLst>
                            <p:childTnLst>
                              <p:par>
                                <p:cTn id="91" presetID="22" presetClass="entr" presetSubtype="4"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wipe(down)">
                                      <p:cBhvr>
                                        <p:cTn id="93" dur="500"/>
                                        <p:tgtEl>
                                          <p:spTgt spid="59"/>
                                        </p:tgtEl>
                                      </p:cBhvr>
                                    </p:animEffect>
                                  </p:childTnLst>
                                </p:cTn>
                              </p:par>
                            </p:childTnLst>
                          </p:cTn>
                        </p:par>
                        <p:par>
                          <p:cTn id="94" fill="hold">
                            <p:stCondLst>
                              <p:cond delay="3000"/>
                            </p:stCondLst>
                            <p:childTnLst>
                              <p:par>
                                <p:cTn id="95" presetID="22" presetClass="entr" presetSubtype="4"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wipe(down)">
                                      <p:cBhvr>
                                        <p:cTn id="97" dur="500"/>
                                        <p:tgtEl>
                                          <p:spTgt spid="60"/>
                                        </p:tgtEl>
                                      </p:cBhvr>
                                    </p:animEffect>
                                  </p:childTnLst>
                                </p:cTn>
                              </p:par>
                            </p:childTnLst>
                          </p:cTn>
                        </p:par>
                        <p:par>
                          <p:cTn id="98" fill="hold">
                            <p:stCondLst>
                              <p:cond delay="3500"/>
                            </p:stCondLst>
                            <p:childTnLst>
                              <p:par>
                                <p:cTn id="99" presetID="22" presetClass="entr" presetSubtype="4"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ipe(down)">
                                      <p:cBhvr>
                                        <p:cTn id="101" dur="500"/>
                                        <p:tgtEl>
                                          <p:spTgt spid="61"/>
                                        </p:tgtEl>
                                      </p:cBhvr>
                                    </p:animEffect>
                                  </p:childTnLst>
                                </p:cTn>
                              </p:par>
                            </p:childTnLst>
                          </p:cTn>
                        </p:par>
                        <p:par>
                          <p:cTn id="102" fill="hold">
                            <p:stCondLst>
                              <p:cond delay="4000"/>
                            </p:stCondLst>
                            <p:childTnLst>
                              <p:par>
                                <p:cTn id="103" presetID="22" presetClass="entr" presetSubtype="4"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down)">
                                      <p:cBhvr>
                                        <p:cTn id="105" dur="500"/>
                                        <p:tgtEl>
                                          <p:spTgt spid="57"/>
                                        </p:tgtEl>
                                      </p:cBhvr>
                                    </p:animEffect>
                                  </p:childTnLst>
                                </p:cTn>
                              </p:par>
                            </p:childTnLst>
                          </p:cTn>
                        </p:par>
                        <p:par>
                          <p:cTn id="106" fill="hold">
                            <p:stCondLst>
                              <p:cond delay="4500"/>
                            </p:stCondLst>
                            <p:childTnLst>
                              <p:par>
                                <p:cTn id="107" presetID="22" presetClass="entr" presetSubtype="4"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ipe(down)">
                                      <p:cBhvr>
                                        <p:cTn id="109" dur="500"/>
                                        <p:tgtEl>
                                          <p:spTgt spid="58"/>
                                        </p:tgtEl>
                                      </p:cBhvr>
                                    </p:animEffect>
                                  </p:childTnLst>
                                </p:cTn>
                              </p:par>
                            </p:childTnLst>
                          </p:cTn>
                        </p:par>
                        <p:par>
                          <p:cTn id="110" fill="hold">
                            <p:stCondLst>
                              <p:cond delay="5000"/>
                            </p:stCondLst>
                            <p:childTnLst>
                              <p:par>
                                <p:cTn id="111" presetID="22" presetClass="entr" presetSubtype="4" fill="hold" grpId="0"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5500"/>
                            </p:stCondLst>
                            <p:childTnLst>
                              <p:par>
                                <p:cTn id="115" presetID="22" presetClass="entr" presetSubtype="4"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down)">
                                      <p:cBhvr>
                                        <p:cTn id="117" dur="500"/>
                                        <p:tgtEl>
                                          <p:spTgt spid="54"/>
                                        </p:tgtEl>
                                      </p:cBhvr>
                                    </p:animEffect>
                                  </p:childTnLst>
                                </p:cTn>
                              </p:par>
                            </p:childTnLst>
                          </p:cTn>
                        </p:par>
                        <p:par>
                          <p:cTn id="118" fill="hold">
                            <p:stCondLst>
                              <p:cond delay="6000"/>
                            </p:stCondLst>
                            <p:childTnLst>
                              <p:par>
                                <p:cTn id="119" presetID="22" presetClass="entr" presetSubtype="4"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childTnLst>
                          </p:cTn>
                        </p:par>
                        <p:par>
                          <p:cTn id="122" fill="hold">
                            <p:stCondLst>
                              <p:cond delay="6500"/>
                            </p:stCondLst>
                            <p:childTnLst>
                              <p:par>
                                <p:cTn id="123" presetID="22" presetClass="entr" presetSubtype="4"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wipe(down)">
                                      <p:cBhvr>
                                        <p:cTn id="125" dur="500"/>
                                        <p:tgtEl>
                                          <p:spTgt spid="56"/>
                                        </p:tgtEl>
                                      </p:cBhvr>
                                    </p:animEffect>
                                  </p:childTnLst>
                                </p:cTn>
                              </p:par>
                            </p:childTnLst>
                          </p:cTn>
                        </p:par>
                        <p:par>
                          <p:cTn id="126" fill="hold">
                            <p:stCondLst>
                              <p:cond delay="7000"/>
                            </p:stCondLst>
                            <p:childTnLst>
                              <p:par>
                                <p:cTn id="127" presetID="22" presetClass="entr" presetSubtype="4"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down)">
                                      <p:cBhvr>
                                        <p:cTn id="129" dur="500"/>
                                        <p:tgtEl>
                                          <p:spTgt spid="52"/>
                                        </p:tgtEl>
                                      </p:cBhvr>
                                    </p:animEffect>
                                  </p:childTnLst>
                                </p:cTn>
                              </p:par>
                            </p:childTnLst>
                          </p:cTn>
                        </p:par>
                        <p:par>
                          <p:cTn id="130" fill="hold">
                            <p:stCondLst>
                              <p:cond delay="7500"/>
                            </p:stCondLst>
                            <p:childTnLst>
                              <p:par>
                                <p:cTn id="131" presetID="22" presetClass="entr" presetSubtype="4" fill="hold" grpId="0" nodeType="after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wipe(down)">
                                      <p:cBhvr>
                                        <p:cTn id="133" dur="500"/>
                                        <p:tgtEl>
                                          <p:spTgt spid="53"/>
                                        </p:tgtEl>
                                      </p:cBhvr>
                                    </p:animEffect>
                                  </p:childTnLst>
                                </p:cTn>
                              </p:par>
                            </p:childTnLst>
                          </p:cTn>
                        </p:par>
                        <p:par>
                          <p:cTn id="134" fill="hold">
                            <p:stCondLst>
                              <p:cond delay="8000"/>
                            </p:stCondLst>
                            <p:childTnLst>
                              <p:par>
                                <p:cTn id="135" presetID="22" presetClass="entr" presetSubtype="4" fill="hold" grpId="0" nodeType="after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wipe(down)">
                                      <p:cBhvr>
                                        <p:cTn id="137" dur="500"/>
                                        <p:tgtEl>
                                          <p:spTgt spid="63"/>
                                        </p:tgtEl>
                                      </p:cBhvr>
                                    </p:animEffect>
                                  </p:childTnLst>
                                </p:cTn>
                              </p:par>
                            </p:childTnLst>
                          </p:cTn>
                        </p:par>
                        <p:par>
                          <p:cTn id="138" fill="hold">
                            <p:stCondLst>
                              <p:cond delay="8500"/>
                            </p:stCondLst>
                            <p:childTnLst>
                              <p:par>
                                <p:cTn id="139" presetID="12" presetClass="entr" presetSubtype="8" fill="hold" grpId="0" nodeType="afterEffect">
                                  <p:stCondLst>
                                    <p:cond delay="0"/>
                                  </p:stCondLst>
                                  <p:childTnLst>
                                    <p:set>
                                      <p:cBhvr>
                                        <p:cTn id="140" dur="1" fill="hold">
                                          <p:stCondLst>
                                            <p:cond delay="0"/>
                                          </p:stCondLst>
                                        </p:cTn>
                                        <p:tgtEl>
                                          <p:spTgt spid="77"/>
                                        </p:tgtEl>
                                        <p:attrNameLst>
                                          <p:attrName>style.visibility</p:attrName>
                                        </p:attrNameLst>
                                      </p:cBhvr>
                                      <p:to>
                                        <p:strVal val="visible"/>
                                      </p:to>
                                    </p:set>
                                    <p:anim calcmode="lin" valueType="num">
                                      <p:cBhvr additive="base">
                                        <p:cTn id="141" dur="500"/>
                                        <p:tgtEl>
                                          <p:spTgt spid="77"/>
                                        </p:tgtEl>
                                        <p:attrNameLst>
                                          <p:attrName>ppt_x</p:attrName>
                                        </p:attrNameLst>
                                      </p:cBhvr>
                                      <p:tavLst>
                                        <p:tav tm="0">
                                          <p:val>
                                            <p:strVal val="#ppt_x-#ppt_w*1.125000"/>
                                          </p:val>
                                        </p:tav>
                                        <p:tav tm="100000">
                                          <p:val>
                                            <p:strVal val="#ppt_x"/>
                                          </p:val>
                                        </p:tav>
                                      </p:tavLst>
                                    </p:anim>
                                    <p:animEffect transition="in" filter="wipe(right)">
                                      <p:cBhvr>
                                        <p:cTn id="142" dur="500"/>
                                        <p:tgtEl>
                                          <p:spTgt spid="77"/>
                                        </p:tgtEl>
                                      </p:cBhvr>
                                    </p:animEffect>
                                  </p:childTnLst>
                                </p:cTn>
                              </p:par>
                              <p:par>
                                <p:cTn id="143" presetID="12" presetClass="entr" presetSubtype="8" fill="hold" grpId="0" nodeType="withEffect">
                                  <p:stCondLst>
                                    <p:cond delay="0"/>
                                  </p:stCondLst>
                                  <p:childTnLst>
                                    <p:set>
                                      <p:cBhvr>
                                        <p:cTn id="144" dur="1" fill="hold">
                                          <p:stCondLst>
                                            <p:cond delay="0"/>
                                          </p:stCondLst>
                                        </p:cTn>
                                        <p:tgtEl>
                                          <p:spTgt spid="76"/>
                                        </p:tgtEl>
                                        <p:attrNameLst>
                                          <p:attrName>style.visibility</p:attrName>
                                        </p:attrNameLst>
                                      </p:cBhvr>
                                      <p:to>
                                        <p:strVal val="visible"/>
                                      </p:to>
                                    </p:set>
                                    <p:anim calcmode="lin" valueType="num">
                                      <p:cBhvr additive="base">
                                        <p:cTn id="145" dur="500"/>
                                        <p:tgtEl>
                                          <p:spTgt spid="76"/>
                                        </p:tgtEl>
                                        <p:attrNameLst>
                                          <p:attrName>ppt_x</p:attrName>
                                        </p:attrNameLst>
                                      </p:cBhvr>
                                      <p:tavLst>
                                        <p:tav tm="0">
                                          <p:val>
                                            <p:strVal val="#ppt_x-#ppt_w*1.125000"/>
                                          </p:val>
                                        </p:tav>
                                        <p:tav tm="100000">
                                          <p:val>
                                            <p:strVal val="#ppt_x"/>
                                          </p:val>
                                        </p:tav>
                                      </p:tavLst>
                                    </p:anim>
                                    <p:animEffect transition="in" filter="wipe(right)">
                                      <p:cBhvr>
                                        <p:cTn id="146" dur="500"/>
                                        <p:tgtEl>
                                          <p:spTgt spid="76"/>
                                        </p:tgtEl>
                                      </p:cBhvr>
                                    </p:animEffect>
                                  </p:childTnLst>
                                </p:cTn>
                              </p:par>
                            </p:childTnLst>
                          </p:cTn>
                        </p:par>
                        <p:par>
                          <p:cTn id="147" fill="hold">
                            <p:stCondLst>
                              <p:cond delay="9000"/>
                            </p:stCondLst>
                            <p:childTnLst>
                              <p:par>
                                <p:cTn id="148" presetID="12" presetClass="entr" presetSubtype="4" fill="hold" grpId="0" nodeType="afterEffect">
                                  <p:stCondLst>
                                    <p:cond delay="0"/>
                                  </p:stCondLst>
                                  <p:iterate type="lt">
                                    <p:tmPct val="50000"/>
                                  </p:iterate>
                                  <p:childTnLst>
                                    <p:set>
                                      <p:cBhvr>
                                        <p:cTn id="149" dur="1" fill="hold">
                                          <p:stCondLst>
                                            <p:cond delay="0"/>
                                          </p:stCondLst>
                                        </p:cTn>
                                        <p:tgtEl>
                                          <p:spTgt spid="78"/>
                                        </p:tgtEl>
                                        <p:attrNameLst>
                                          <p:attrName>style.visibility</p:attrName>
                                        </p:attrNameLst>
                                      </p:cBhvr>
                                      <p:to>
                                        <p:strVal val="visible"/>
                                      </p:to>
                                    </p:set>
                                    <p:anim calcmode="lin" valueType="num">
                                      <p:cBhvr additive="base">
                                        <p:cTn id="150" dur="200"/>
                                        <p:tgtEl>
                                          <p:spTgt spid="78"/>
                                        </p:tgtEl>
                                        <p:attrNameLst>
                                          <p:attrName>ppt_y</p:attrName>
                                        </p:attrNameLst>
                                      </p:cBhvr>
                                      <p:tavLst>
                                        <p:tav tm="0">
                                          <p:val>
                                            <p:strVal val="#ppt_y+#ppt_h*1.125000"/>
                                          </p:val>
                                        </p:tav>
                                        <p:tav tm="100000">
                                          <p:val>
                                            <p:strVal val="#ppt_y"/>
                                          </p:val>
                                        </p:tav>
                                      </p:tavLst>
                                    </p:anim>
                                    <p:animEffect transition="in" filter="wipe(up)">
                                      <p:cBhvr>
                                        <p:cTn id="151" dur="200"/>
                                        <p:tgtEl>
                                          <p:spTgt spid="78"/>
                                        </p:tgtEl>
                                      </p:cBhvr>
                                    </p:animEffect>
                                  </p:childTnLst>
                                </p:cTn>
                              </p:par>
                            </p:childTnLst>
                          </p:cTn>
                        </p:par>
                        <p:par>
                          <p:cTn id="152" fill="hold">
                            <p:stCondLst>
                              <p:cond delay="10199"/>
                            </p:stCondLst>
                            <p:childTnLst>
                              <p:par>
                                <p:cTn id="153" presetID="14" presetClass="entr" presetSubtype="10" fill="hold" grpId="0" nodeType="after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randombar(horizontal)">
                                      <p:cBhvr>
                                        <p:cTn id="155" dur="500"/>
                                        <p:tgtEl>
                                          <p:spTgt spid="83"/>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82"/>
                                        </p:tgtEl>
                                        <p:attrNameLst>
                                          <p:attrName>style.visibility</p:attrName>
                                        </p:attrNameLst>
                                      </p:cBhvr>
                                      <p:to>
                                        <p:strVal val="visible"/>
                                      </p:to>
                                    </p:set>
                                    <p:animEffect transition="in" filter="randombar(horizontal)">
                                      <p:cBhvr>
                                        <p:cTn id="15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animBg="1"/>
      <p:bldP spid="83" grpId="0" animBg="1"/>
      <p:bldP spid="84" grpId="0" animBg="1"/>
      <p:bldP spid="85"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6"/>
          <p:cNvSpPr>
            <a:spLocks noEditPoints="1"/>
          </p:cNvSpPr>
          <p:nvPr/>
        </p:nvSpPr>
        <p:spPr bwMode="auto">
          <a:xfrm>
            <a:off x="3132964" y="4403568"/>
            <a:ext cx="1667414" cy="1676798"/>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D7000F"/>
          </a:solidFill>
          <a:ln>
            <a:noFill/>
          </a:ln>
        </p:spPr>
        <p:txBody>
          <a:bodyPr vert="horz" wrap="square" lIns="76800" tIns="38400" rIns="76800" bIns="38400" numCol="1" anchor="ctr"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Freeform 7"/>
          <p:cNvSpPr>
            <a:spLocks noEditPoints="1"/>
          </p:cNvSpPr>
          <p:nvPr/>
        </p:nvSpPr>
        <p:spPr bwMode="auto">
          <a:xfrm>
            <a:off x="3762073" y="3002041"/>
            <a:ext cx="1379929" cy="1382382"/>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FABE00"/>
          </a:solidFill>
          <a:ln>
            <a:noFill/>
          </a:ln>
        </p:spPr>
        <p:txBody>
          <a:bodyPr vert="horz" wrap="square" lIns="76800" tIns="38400" rIns="76800" bIns="38400" numCol="1" anchor="ctr"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Freeform 8"/>
          <p:cNvSpPr>
            <a:spLocks noEditPoints="1"/>
          </p:cNvSpPr>
          <p:nvPr/>
        </p:nvSpPr>
        <p:spPr bwMode="auto">
          <a:xfrm>
            <a:off x="4495640" y="1772816"/>
            <a:ext cx="1382230" cy="1388133"/>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FABE00"/>
          </a:solidFill>
          <a:ln>
            <a:noFill/>
          </a:ln>
        </p:spPr>
        <p:txBody>
          <a:bodyPr vert="horz" wrap="square" lIns="76800" tIns="38400" rIns="76800" bIns="38400" numCol="1" anchor="ctr"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Freeform 9"/>
          <p:cNvSpPr>
            <a:spLocks noEditPoints="1"/>
          </p:cNvSpPr>
          <p:nvPr/>
        </p:nvSpPr>
        <p:spPr bwMode="auto">
          <a:xfrm>
            <a:off x="6102418" y="1775116"/>
            <a:ext cx="1382230" cy="1383533"/>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D7000F"/>
          </a:solidFill>
          <a:ln>
            <a:noFill/>
          </a:ln>
        </p:spPr>
        <p:txBody>
          <a:bodyPr vert="horz" wrap="square" lIns="76800" tIns="38400" rIns="76800" bIns="38400" numCol="1" anchor="ctr"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Freeform 10"/>
          <p:cNvSpPr>
            <a:spLocks noEditPoints="1"/>
          </p:cNvSpPr>
          <p:nvPr/>
        </p:nvSpPr>
        <p:spPr bwMode="auto">
          <a:xfrm>
            <a:off x="6807617" y="3023194"/>
            <a:ext cx="1379929" cy="1380082"/>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D7000F"/>
          </a:solidFill>
          <a:ln>
            <a:noFill/>
          </a:ln>
        </p:spPr>
        <p:txBody>
          <a:bodyPr vert="horz" wrap="square" lIns="76800" tIns="38400" rIns="76800" bIns="38400" numCol="1" anchor="ctr"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Freeform 11"/>
          <p:cNvSpPr>
            <a:spLocks noEditPoints="1"/>
          </p:cNvSpPr>
          <p:nvPr/>
        </p:nvSpPr>
        <p:spPr bwMode="auto">
          <a:xfrm>
            <a:off x="7217337" y="4410234"/>
            <a:ext cx="1668565" cy="1676800"/>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FABE00"/>
          </a:solidFill>
          <a:ln>
            <a:noFill/>
          </a:ln>
        </p:spPr>
        <p:txBody>
          <a:bodyPr vert="horz" wrap="square" lIns="76800" tIns="38400" rIns="76800" bIns="38400" numCol="1" anchor="ctr" anchorCtr="0" compatLnSpc="1"/>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501338" y="5080081"/>
            <a:ext cx="975838" cy="323771"/>
          </a:xfrm>
          <a:prstGeom prst="rect">
            <a:avLst/>
          </a:prstGeom>
          <a:noFill/>
        </p:spPr>
        <p:txBody>
          <a:bodyPr wrap="none" lIns="76800" tIns="38400" rIns="76800" bIns="38400" rtlCol="0" anchor="ct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986705" y="3531346"/>
            <a:ext cx="975838" cy="323771"/>
          </a:xfrm>
          <a:prstGeom prst="rect">
            <a:avLst/>
          </a:prstGeom>
          <a:noFill/>
        </p:spPr>
        <p:txBody>
          <a:bodyPr wrap="none" lIns="76800" tIns="38400" rIns="76800" bIns="38400" rtlCol="0" anchor="ct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21422" y="2304997"/>
            <a:ext cx="975838" cy="323771"/>
          </a:xfrm>
          <a:prstGeom prst="rect">
            <a:avLst/>
          </a:prstGeom>
          <a:noFill/>
        </p:spPr>
        <p:txBody>
          <a:bodyPr wrap="none" lIns="76800" tIns="38400" rIns="76800" bIns="38400" rtlCol="0" anchor="ct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328200" y="2304997"/>
            <a:ext cx="975838" cy="323771"/>
          </a:xfrm>
          <a:prstGeom prst="rect">
            <a:avLst/>
          </a:prstGeom>
          <a:noFill/>
        </p:spPr>
        <p:txBody>
          <a:bodyPr wrap="none" lIns="76800" tIns="38400" rIns="76800" bIns="38400" rtlCol="0" anchor="ct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032249" y="3551350"/>
            <a:ext cx="975838" cy="323771"/>
          </a:xfrm>
          <a:prstGeom prst="rect">
            <a:avLst/>
          </a:prstGeom>
          <a:noFill/>
        </p:spPr>
        <p:txBody>
          <a:bodyPr wrap="none" lIns="76800" tIns="38400" rIns="76800" bIns="38400" rtlCol="0" anchor="ct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586287" y="5086748"/>
            <a:ext cx="975838" cy="323771"/>
          </a:xfrm>
          <a:prstGeom prst="rect">
            <a:avLst/>
          </a:prstGeom>
          <a:noFill/>
        </p:spPr>
        <p:txBody>
          <a:bodyPr wrap="none" lIns="76800" tIns="38400" rIns="76800" bIns="38400" rtlCol="0" anchor="ct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97401" y="4907352"/>
            <a:ext cx="2263888" cy="737731"/>
          </a:xfrm>
          <a:prstGeom prst="rect">
            <a:avLst/>
          </a:prstGeom>
          <a:noFill/>
        </p:spPr>
        <p:txBody>
          <a:bodyPr wrap="square" lIns="76800" tIns="38400" rIns="76800" bIns="3840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40" name="TextBox 39"/>
          <p:cNvSpPr txBox="1"/>
          <p:nvPr/>
        </p:nvSpPr>
        <p:spPr>
          <a:xfrm>
            <a:off x="1432394" y="3271121"/>
            <a:ext cx="2263888" cy="737731"/>
          </a:xfrm>
          <a:prstGeom prst="rect">
            <a:avLst/>
          </a:prstGeom>
          <a:noFill/>
        </p:spPr>
        <p:txBody>
          <a:bodyPr wrap="square" lIns="76800" tIns="38400" rIns="76800" bIns="3840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41" name="TextBox 40"/>
          <p:cNvSpPr txBox="1"/>
          <p:nvPr/>
        </p:nvSpPr>
        <p:spPr>
          <a:xfrm>
            <a:off x="2234174" y="2024767"/>
            <a:ext cx="2263888" cy="737731"/>
          </a:xfrm>
          <a:prstGeom prst="rect">
            <a:avLst/>
          </a:prstGeom>
          <a:noFill/>
        </p:spPr>
        <p:txBody>
          <a:bodyPr wrap="square" lIns="76800" tIns="38400" rIns="76800" bIns="3840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42" name="TextBox 41"/>
          <p:cNvSpPr txBox="1"/>
          <p:nvPr/>
        </p:nvSpPr>
        <p:spPr>
          <a:xfrm>
            <a:off x="8263204" y="3271121"/>
            <a:ext cx="2158286" cy="737731"/>
          </a:xfrm>
          <a:prstGeom prst="rect">
            <a:avLst/>
          </a:prstGeom>
          <a:noFill/>
        </p:spPr>
        <p:txBody>
          <a:bodyPr wrap="square" lIns="76800" tIns="38400" rIns="76800" bIns="3840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43" name="TextBox 42"/>
          <p:cNvSpPr txBox="1"/>
          <p:nvPr/>
        </p:nvSpPr>
        <p:spPr>
          <a:xfrm>
            <a:off x="7582712" y="2024767"/>
            <a:ext cx="2158286" cy="737731"/>
          </a:xfrm>
          <a:prstGeom prst="rect">
            <a:avLst/>
          </a:prstGeom>
          <a:noFill/>
        </p:spPr>
        <p:txBody>
          <a:bodyPr wrap="square" lIns="76800" tIns="38400" rIns="76800" bIns="3840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44" name="TextBox 43"/>
          <p:cNvSpPr txBox="1"/>
          <p:nvPr/>
        </p:nvSpPr>
        <p:spPr>
          <a:xfrm>
            <a:off x="9049488" y="4907352"/>
            <a:ext cx="2158286" cy="737731"/>
          </a:xfrm>
          <a:prstGeom prst="rect">
            <a:avLst/>
          </a:prstGeom>
          <a:noFill/>
        </p:spPr>
        <p:txBody>
          <a:bodyPr wrap="square" lIns="76800" tIns="38400" rIns="76800" bIns="38400"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grpId="1" nodeType="withEffect">
                                  <p:stCondLst>
                                    <p:cond delay="0"/>
                                  </p:stCondLst>
                                  <p:childTnLst>
                                    <p:animRot by="86400000">
                                      <p:cBhvr>
                                        <p:cTn id="10" dur="8000" fill="hold"/>
                                        <p:tgtEl>
                                          <p:spTgt spid="27"/>
                                        </p:tgtEl>
                                        <p:attrNameLst>
                                          <p:attrName>r</p:attrName>
                                        </p:attrNameLst>
                                      </p:cBhvr>
                                    </p:animRot>
                                  </p:childTnLst>
                                </p:cTn>
                              </p:par>
                              <p:par>
                                <p:cTn id="11"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12" dur="2000" fill="hold"/>
                                        <p:tgtEl>
                                          <p:spTgt spid="27"/>
                                        </p:tgtEl>
                                        <p:attrNameLst>
                                          <p:attrName>ppt_x</p:attrName>
                                          <p:attrName>ppt_y</p:attrName>
                                        </p:attrNameLst>
                                      </p:cBhvr>
                                      <p:rCtr x="20034" y="-25741"/>
                                    </p:animMotion>
                                  </p:childTnLst>
                                </p:cTn>
                              </p:par>
                              <p:par>
                                <p:cTn id="13" presetID="10" presetClass="entr" presetSubtype="0"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8" presetClass="emph" presetSubtype="0" repeatCount="indefinite" fill="hold" grpId="1" nodeType="withEffect">
                                  <p:stCondLst>
                                    <p:cond delay="0"/>
                                  </p:stCondLst>
                                  <p:childTnLst>
                                    <p:animRot by="86400000">
                                      <p:cBhvr>
                                        <p:cTn id="20" dur="8000" fill="hold"/>
                                        <p:tgtEl>
                                          <p:spTgt spid="28"/>
                                        </p:tgtEl>
                                        <p:attrNameLst>
                                          <p:attrName>r</p:attrName>
                                        </p:attrNameLst>
                                      </p:cBhvr>
                                    </p:animRot>
                                  </p:childTnLst>
                                </p:cTn>
                              </p:par>
                              <p:par>
                                <p:cTn id="21" presetID="10" presetClass="entr" presetSubtype="0" fill="hold" grpId="0" nodeType="withEffect">
                                  <p:stCondLst>
                                    <p:cond delay="8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8" presetClass="emph" presetSubtype="0" repeatCount="indefinite" fill="hold" grpId="1" nodeType="withEffect">
                                  <p:stCondLst>
                                    <p:cond delay="0"/>
                                  </p:stCondLst>
                                  <p:childTnLst>
                                    <p:animRot by="86400000">
                                      <p:cBhvr>
                                        <p:cTn id="28" dur="8000" fill="hold"/>
                                        <p:tgtEl>
                                          <p:spTgt spid="29"/>
                                        </p:tgtEl>
                                        <p:attrNameLst>
                                          <p:attrName>r</p:attrName>
                                        </p:attrNameLst>
                                      </p:cBhvr>
                                    </p:animRot>
                                  </p:childTnLst>
                                </p:cTn>
                              </p:par>
                              <p:par>
                                <p:cTn id="29" presetID="10" presetClass="entr" presetSubtype="0" fill="hold" grpId="0" nodeType="withEffect">
                                  <p:stCondLst>
                                    <p:cond delay="12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8" presetClass="emph" presetSubtype="0" repeatCount="indefinite" fill="hold" grpId="1" nodeType="withEffect">
                                  <p:stCondLst>
                                    <p:cond delay="0"/>
                                  </p:stCondLst>
                                  <p:childTnLst>
                                    <p:animRot by="86400000">
                                      <p:cBhvr>
                                        <p:cTn id="36" dur="8000" fill="hold"/>
                                        <p:tgtEl>
                                          <p:spTgt spid="30"/>
                                        </p:tgtEl>
                                        <p:attrNameLst>
                                          <p:attrName>r</p:attrName>
                                        </p:attrNameLst>
                                      </p:cBhvr>
                                    </p:animRot>
                                  </p:childTnLst>
                                </p:cTn>
                              </p:par>
                              <p:par>
                                <p:cTn id="37" presetID="10" presetClass="entr" presetSubtype="0" fill="hold" grpId="0" nodeType="withEffect">
                                  <p:stCondLst>
                                    <p:cond delay="160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16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8" presetClass="emph" presetSubtype="0" repeatCount="indefinite" fill="hold" grpId="1" nodeType="withEffect">
                                  <p:stCondLst>
                                    <p:cond delay="0"/>
                                  </p:stCondLst>
                                  <p:childTnLst>
                                    <p:animRot by="86400000">
                                      <p:cBhvr>
                                        <p:cTn id="44" dur="8000" fill="hold"/>
                                        <p:tgtEl>
                                          <p:spTgt spid="31"/>
                                        </p:tgtEl>
                                        <p:attrNameLst>
                                          <p:attrName>r</p:attrName>
                                        </p:attrNameLst>
                                      </p:cBhvr>
                                    </p:animRot>
                                  </p:childTnLst>
                                </p:cTn>
                              </p:par>
                              <p:par>
                                <p:cTn id="45" presetID="10" presetClass="entr" presetSubtype="0" fill="hold" grpId="0" nodeType="withEffect">
                                  <p:stCondLst>
                                    <p:cond delay="20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8" presetClass="emph" presetSubtype="0" repeatCount="indefinite" fill="hold" grpId="1" nodeType="withEffect">
                                  <p:stCondLst>
                                    <p:cond delay="0"/>
                                  </p:stCondLst>
                                  <p:childTnLst>
                                    <p:animRot by="86400000">
                                      <p:cBhvr>
                                        <p:cTn id="52" dur="8000" fill="hold"/>
                                        <p:tgtEl>
                                          <p:spTgt spid="32"/>
                                        </p:tgtEl>
                                        <p:attrNameLst>
                                          <p:attrName>r</p:attrName>
                                        </p:attrNameLst>
                                      </p:cBhvr>
                                    </p:animRot>
                                  </p:childTnLst>
                                </p:cTn>
                              </p:par>
                              <p:par>
                                <p:cTn id="53" presetID="63" presetClass="path" presetSubtype="0" accel="50000" decel="50000" fill="hold" grpId="3" nodeType="withEffect">
                                  <p:stCondLst>
                                    <p:cond delay="2000"/>
                                  </p:stCondLst>
                                  <p:childTnLst>
                                    <p:animMotion origin="layout" path="M -4.16667E-7 6.35838E-7 L 0.40052 6.35838E-7 " pathEditMode="relative" rAng="0" ptsTypes="AA">
                                      <p:cBhvr>
                                        <p:cTn id="54" dur="1000" spd="-100000" fill="hold"/>
                                        <p:tgtEl>
                                          <p:spTgt spid="27"/>
                                        </p:tgtEl>
                                        <p:attrNameLst>
                                          <p:attrName>ppt_x</p:attrName>
                                          <p:attrName>ppt_y</p:attrName>
                                        </p:attrNameLst>
                                      </p:cBhvr>
                                      <p:rCtr x="20026" y="0"/>
                                    </p:animMotion>
                                  </p:childTnLst>
                                </p:cTn>
                              </p:par>
                              <p:par>
                                <p:cTn id="55" presetID="10" presetClass="entr" presetSubtype="0" fill="hold" grpId="0" nodeType="withEffect">
                                  <p:stCondLst>
                                    <p:cond delay="28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2" presetClass="entr" presetSubtype="2" fill="hold" grpId="0" nodeType="withEffect">
                                  <p:stCondLst>
                                    <p:cond delay="280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p:tgtEl>
                                          <p:spTgt spid="39"/>
                                        </p:tgtEl>
                                        <p:attrNameLst>
                                          <p:attrName>ppt_x</p:attrName>
                                        </p:attrNameLst>
                                      </p:cBhvr>
                                      <p:tavLst>
                                        <p:tav tm="0">
                                          <p:val>
                                            <p:strVal val="#ppt_x+#ppt_w*1.125000"/>
                                          </p:val>
                                        </p:tav>
                                        <p:tav tm="100000">
                                          <p:val>
                                            <p:strVal val="#ppt_x"/>
                                          </p:val>
                                        </p:tav>
                                      </p:tavLst>
                                    </p:anim>
                                    <p:animEffect transition="in" filter="wipe(left)">
                                      <p:cBhvr>
                                        <p:cTn id="61" dur="500"/>
                                        <p:tgtEl>
                                          <p:spTgt spid="39"/>
                                        </p:tgtEl>
                                      </p:cBhvr>
                                    </p:animEffect>
                                  </p:childTnLst>
                                </p:cTn>
                              </p:par>
                              <p:par>
                                <p:cTn id="62" presetID="12" presetClass="entr" presetSubtype="2" fill="hold" grpId="0" nodeType="withEffect">
                                  <p:stCondLst>
                                    <p:cond delay="280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left)">
                                      <p:cBhvr>
                                        <p:cTn id="65" dur="500"/>
                                        <p:tgtEl>
                                          <p:spTgt spid="40"/>
                                        </p:tgtEl>
                                      </p:cBhvr>
                                    </p:animEffect>
                                  </p:childTnLst>
                                </p:cTn>
                              </p:par>
                              <p:par>
                                <p:cTn id="66" presetID="12" presetClass="entr" presetSubtype="2" fill="hold" grpId="0" nodeType="withEffect">
                                  <p:stCondLst>
                                    <p:cond delay="28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p:tgtEl>
                                          <p:spTgt spid="41"/>
                                        </p:tgtEl>
                                        <p:attrNameLst>
                                          <p:attrName>ppt_x</p:attrName>
                                        </p:attrNameLst>
                                      </p:cBhvr>
                                      <p:tavLst>
                                        <p:tav tm="0">
                                          <p:val>
                                            <p:strVal val="#ppt_x+#ppt_w*1.125000"/>
                                          </p:val>
                                        </p:tav>
                                        <p:tav tm="100000">
                                          <p:val>
                                            <p:strVal val="#ppt_x"/>
                                          </p:val>
                                        </p:tav>
                                      </p:tavLst>
                                    </p:anim>
                                    <p:animEffect transition="in" filter="wipe(left)">
                                      <p:cBhvr>
                                        <p:cTn id="69" dur="500"/>
                                        <p:tgtEl>
                                          <p:spTgt spid="41"/>
                                        </p:tgtEl>
                                      </p:cBhvr>
                                    </p:animEffect>
                                  </p:childTnLst>
                                </p:cTn>
                              </p:par>
                              <p:par>
                                <p:cTn id="70" presetID="12" presetClass="entr" presetSubtype="8" fill="hold" grpId="0" nodeType="withEffect">
                                  <p:stCondLst>
                                    <p:cond delay="280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p:tgtEl>
                                          <p:spTgt spid="42"/>
                                        </p:tgtEl>
                                        <p:attrNameLst>
                                          <p:attrName>ppt_x</p:attrName>
                                        </p:attrNameLst>
                                      </p:cBhvr>
                                      <p:tavLst>
                                        <p:tav tm="0">
                                          <p:val>
                                            <p:strVal val="#ppt_x-#ppt_w*1.125000"/>
                                          </p:val>
                                        </p:tav>
                                        <p:tav tm="100000">
                                          <p:val>
                                            <p:strVal val="#ppt_x"/>
                                          </p:val>
                                        </p:tav>
                                      </p:tavLst>
                                    </p:anim>
                                    <p:animEffect transition="in" filter="wipe(right)">
                                      <p:cBhvr>
                                        <p:cTn id="73" dur="500"/>
                                        <p:tgtEl>
                                          <p:spTgt spid="42"/>
                                        </p:tgtEl>
                                      </p:cBhvr>
                                    </p:animEffect>
                                  </p:childTnLst>
                                </p:cTn>
                              </p:par>
                              <p:par>
                                <p:cTn id="74" presetID="12" presetClass="entr" presetSubtype="8" fill="hold" grpId="0" nodeType="withEffect">
                                  <p:stCondLst>
                                    <p:cond delay="2800"/>
                                  </p:stCondLst>
                                  <p:childTnLst>
                                    <p:set>
                                      <p:cBhvr>
                                        <p:cTn id="75" dur="1" fill="hold">
                                          <p:stCondLst>
                                            <p:cond delay="0"/>
                                          </p:stCondLst>
                                        </p:cTn>
                                        <p:tgtEl>
                                          <p:spTgt spid="43"/>
                                        </p:tgtEl>
                                        <p:attrNameLst>
                                          <p:attrName>style.visibility</p:attrName>
                                        </p:attrNameLst>
                                      </p:cBhvr>
                                      <p:to>
                                        <p:strVal val="visible"/>
                                      </p:to>
                                    </p:set>
                                    <p:anim calcmode="lin" valueType="num">
                                      <p:cBhvr additive="base">
                                        <p:cTn id="76" dur="500"/>
                                        <p:tgtEl>
                                          <p:spTgt spid="43"/>
                                        </p:tgtEl>
                                        <p:attrNameLst>
                                          <p:attrName>ppt_x</p:attrName>
                                        </p:attrNameLst>
                                      </p:cBhvr>
                                      <p:tavLst>
                                        <p:tav tm="0">
                                          <p:val>
                                            <p:strVal val="#ppt_x-#ppt_w*1.125000"/>
                                          </p:val>
                                        </p:tav>
                                        <p:tav tm="100000">
                                          <p:val>
                                            <p:strVal val="#ppt_x"/>
                                          </p:val>
                                        </p:tav>
                                      </p:tavLst>
                                    </p:anim>
                                    <p:animEffect transition="in" filter="wipe(right)">
                                      <p:cBhvr>
                                        <p:cTn id="77" dur="500"/>
                                        <p:tgtEl>
                                          <p:spTgt spid="43"/>
                                        </p:tgtEl>
                                      </p:cBhvr>
                                    </p:animEffect>
                                  </p:childTnLst>
                                </p:cTn>
                              </p:par>
                              <p:par>
                                <p:cTn id="78" presetID="12" presetClass="entr" presetSubtype="8" fill="hold" grpId="0" nodeType="withEffect">
                                  <p:stCondLst>
                                    <p:cond delay="280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p:tgtEl>
                                          <p:spTgt spid="44"/>
                                        </p:tgtEl>
                                        <p:attrNameLst>
                                          <p:attrName>ppt_x</p:attrName>
                                        </p:attrNameLst>
                                      </p:cBhvr>
                                      <p:tavLst>
                                        <p:tav tm="0">
                                          <p:val>
                                            <p:strVal val="#ppt_x-#ppt_w*1.125000"/>
                                          </p:val>
                                        </p:tav>
                                        <p:tav tm="100000">
                                          <p:val>
                                            <p:strVal val="#ppt_x"/>
                                          </p:val>
                                        </p:tav>
                                      </p:tavLst>
                                    </p:anim>
                                    <p:animEffect transition="in" filter="wipe(right)">
                                      <p:cBhvr>
                                        <p:cTn id="8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p:bldP spid="34" grpId="0"/>
      <p:bldP spid="35" grpId="0"/>
      <p:bldP spid="36" grpId="0"/>
      <p:bldP spid="37" grpId="0"/>
      <p:bldP spid="38" grpId="0"/>
      <p:bldP spid="39" grpId="0"/>
      <p:bldP spid="40" grpId="0"/>
      <p:bldP spid="41"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525ff9ac15a84ab7c13a34b0f1ba71c581333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3579</Words>
  <Application>Microsoft Office PowerPoint</Application>
  <PresentationFormat>自定义</PresentationFormat>
  <Paragraphs>415</Paragraphs>
  <Slides>37</Slides>
  <Notes>32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37</vt:i4>
      </vt:variant>
    </vt:vector>
  </HeadingPairs>
  <TitlesOfParts>
    <vt:vector size="55" baseType="lpstr">
      <vt:lpstr>Arial Black</vt:lpstr>
      <vt:lpstr>宋体</vt:lpstr>
      <vt:lpstr>Arial Rounded MT Bold</vt:lpstr>
      <vt:lpstr>华文细黑</vt:lpstr>
      <vt:lpstr>Times New Roman</vt:lpstr>
      <vt:lpstr>Clear Sans Light</vt:lpstr>
      <vt:lpstr>微软雅黑</vt:lpstr>
      <vt:lpstr>굴림</vt:lpstr>
      <vt:lpstr>Calibri</vt:lpstr>
      <vt:lpstr>Arial</vt:lpstr>
      <vt:lpstr>Impact</vt:lpstr>
      <vt:lpstr>Segoe</vt:lpstr>
      <vt:lpstr>Lato</vt:lpstr>
      <vt:lpstr>Bebas</vt:lpstr>
      <vt:lpstr>华文彩云</vt:lpstr>
      <vt:lpstr>华文黑体</vt:lpstr>
      <vt:lpstr>Verdana</vt:lpstr>
      <vt:lpstr>www.2ppt.com</vt:lpstr>
      <vt:lpstr>PowerPoint 演示文稿</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2021-05-20T00:21:19Z</dcterms:created>
  <dcterms:modified xsi:type="dcterms:W3CDTF">2023-01-10T06:09:56Z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845120D6AA5B430799A80E0FA3A026B0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