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717" r:id="rId2"/>
    <p:sldId id="9837" r:id="rId3"/>
    <p:sldId id="9838" r:id="rId4"/>
    <p:sldId id="9862" r:id="rId5"/>
    <p:sldId id="9843" r:id="rId6"/>
    <p:sldId id="9845" r:id="rId7"/>
    <p:sldId id="9854" r:id="rId8"/>
    <p:sldId id="9861" r:id="rId9"/>
    <p:sldId id="9839" r:id="rId10"/>
    <p:sldId id="9864" r:id="rId11"/>
    <p:sldId id="9846" r:id="rId12"/>
    <p:sldId id="9847" r:id="rId13"/>
    <p:sldId id="9851" r:id="rId14"/>
    <p:sldId id="9853" r:id="rId15"/>
    <p:sldId id="9840" r:id="rId16"/>
    <p:sldId id="9863" r:id="rId17"/>
    <p:sldId id="9850" r:id="rId18"/>
    <p:sldId id="9865" r:id="rId19"/>
    <p:sldId id="9858" r:id="rId20"/>
    <p:sldId id="9860" r:id="rId21"/>
    <p:sldId id="9841" r:id="rId22"/>
    <p:sldId id="9866" r:id="rId23"/>
    <p:sldId id="9844" r:id="rId24"/>
    <p:sldId id="9867" r:id="rId25"/>
    <p:sldId id="9848" r:id="rId26"/>
    <p:sldId id="9868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BB5"/>
    <a:srgbClr val="0147A7"/>
    <a:srgbClr val="639CD3"/>
    <a:srgbClr val="7AB2E1"/>
    <a:srgbClr val="477FBB"/>
    <a:srgbClr val="7E3E88"/>
    <a:srgbClr val="F39800"/>
    <a:srgbClr val="595959"/>
    <a:srgbClr val="E2D7C3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5317" autoAdjust="0"/>
  </p:normalViewPr>
  <p:slideViewPr>
    <p:cSldViewPr>
      <p:cViewPr>
        <p:scale>
          <a:sx n="49" d="100"/>
          <a:sy n="49" d="100"/>
        </p:scale>
        <p:origin x="-438" y="-1590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83D-4F15-8422-B2A3326C28AB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3D-4F15-8422-B2A3326C2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C83D-4F15-8422-B2A3326C28AB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C83D-4F15-8422-B2A3326C28AB}"/>
            </c:ext>
          </c:extLst>
        </c:ser>
        <c:ser>
          <c:idx val="2"/>
          <c:order val="2"/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C83D-4F15-8422-B2A3326C28AB}"/>
            </c:ext>
          </c:extLst>
        </c:ser>
        <c:ser>
          <c:idx val="3"/>
          <c:order val="3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C83D-4F15-8422-B2A3326C2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18"/>
        <c:axId val="45264896"/>
        <c:axId val="45266432"/>
      </c:barChart>
      <c:catAx>
        <c:axId val="452648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45266432"/>
        <c:crosses val="autoZero"/>
        <c:auto val="0"/>
        <c:lblAlgn val="ctr"/>
        <c:lblOffset val="100"/>
        <c:noMultiLvlLbl val="0"/>
      </c:catAx>
      <c:valAx>
        <c:axId val="45266432"/>
        <c:scaling>
          <c:orientation val="minMax"/>
        </c:scaling>
        <c:delete val="1"/>
        <c:axPos val="t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</c:spPr>
        </c:majorGridlines>
        <c:numFmt formatCode="0.00%" sourceLinked="0"/>
        <c:majorTickMark val="cross"/>
        <c:minorTickMark val="none"/>
        <c:tickLblPos val="none"/>
        <c:crossAx val="45264896"/>
        <c:crosses val="autoZero"/>
        <c:crossBetween val="between"/>
      </c:valAx>
      <c:spPr>
        <a:noFill/>
        <a:ln w="25400">
          <a:solidFill>
            <a:schemeClr val="bg1">
              <a:lumMod val="85000"/>
              <a:alpha val="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CEB-4104-960F-B26823D75E3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6CEB-4104-960F-B26823D75E3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6CEB-4104-960F-B26823D75E3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6CEB-4104-960F-B26823D75E35}"/>
              </c:ext>
            </c:extLst>
          </c:dPt>
          <c:dLbls>
            <c:dLbl>
              <c:idx val="0"/>
              <c:layout>
                <c:manualLayout>
                  <c:x val="-0.22397755905511799"/>
                  <c:y val="0.1130322118826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B-4104-960F-B26823D75E35}"/>
                </c:ext>
              </c:extLst>
            </c:dLbl>
            <c:dLbl>
              <c:idx val="1"/>
              <c:layout>
                <c:manualLayout>
                  <c:x val="3.7971259842520498E-2"/>
                  <c:y val="-0.2696292054402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B-4104-960F-B26823D75E35}"/>
                </c:ext>
              </c:extLst>
            </c:dLbl>
            <c:dLbl>
              <c:idx val="2"/>
              <c:layout>
                <c:manualLayout>
                  <c:x val="0.15983989501312801"/>
                  <c:y val="6.73872584108808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EB-4104-960F-B26823D75E35}"/>
                </c:ext>
              </c:extLst>
            </c:dLbl>
            <c:dLbl>
              <c:idx val="3"/>
              <c:layout>
                <c:manualLayout>
                  <c:x val="9.5941469816273203E-2"/>
                  <c:y val="0.2032347888332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EB-4104-960F-B26823D75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6CEB-4104-960F-B26823D75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9678923884514499"/>
          <c:y val="0.88326216345700204"/>
          <c:w val="0.57308818897637803"/>
          <c:h val="7.1103957852546695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900" b="1" i="0" u="none" strike="noStrike" kern="1200" baseline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600" b="1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26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1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/>
              <a:t>10/01/2023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/>
              <a:t>10/01/2023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  <p:sp>
        <p:nvSpPr>
          <p:cNvPr id="8" name="矩形 7"/>
          <p:cNvSpPr/>
          <p:nvPr userDrawn="1"/>
        </p:nvSpPr>
        <p:spPr>
          <a:xfrm>
            <a:off x="9902711" y="6784677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00" y="365689"/>
            <a:ext cx="7143750" cy="6501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943100" y="3402583"/>
            <a:ext cx="8972550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dirty="0">
                <a:solidFill>
                  <a:schemeClr val="bg1"/>
                </a:solidFill>
                <a:cs typeface="Arial" panose="020B0604020202020204" pitchFamily="34" charset="0"/>
              </a:rPr>
              <a:t>兴业银行工作报告</a:t>
            </a:r>
            <a:r>
              <a:rPr lang="en-US" altLang="zh-CN" sz="6600" b="1" dirty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6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071312" y="4452789"/>
            <a:ext cx="871612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chemeClr val="bg1"/>
                </a:solidFill>
                <a:cs typeface="Arial" panose="020B0604020202020204" pitchFamily="34" charset="0"/>
              </a:rPr>
              <a:t>SOCIETE GENERALE WORK REPORT PPT</a:t>
            </a: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1645127"/>
            <a:ext cx="5543550" cy="1529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21153" y="1482639"/>
            <a:ext cx="2414977" cy="250147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21154" y="4117197"/>
            <a:ext cx="2408220" cy="2386081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5" y="1482639"/>
            <a:ext cx="2414977" cy="250147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429375" y="4122911"/>
            <a:ext cx="2414978" cy="2386081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2538662" y="1831128"/>
            <a:ext cx="1315788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830163" y="2220672"/>
            <a:ext cx="3024287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21663" y="1831128"/>
            <a:ext cx="1315788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9021663" y="2220672"/>
            <a:ext cx="3024287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2538662" y="4472729"/>
            <a:ext cx="1315788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30163" y="4862273"/>
            <a:ext cx="3024287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9021663" y="4472729"/>
            <a:ext cx="1315788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9021663" y="4862273"/>
            <a:ext cx="3024287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87497" y="3130230"/>
            <a:ext cx="2995839" cy="587103"/>
            <a:chOff x="1429463" y="2730700"/>
            <a:chExt cx="2840655" cy="5566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742122" y="2730700"/>
              <a:ext cx="527996" cy="5566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9463" y="2730700"/>
              <a:ext cx="23126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990501" y="2518801"/>
            <a:ext cx="2618269" cy="1321295"/>
            <a:chOff x="6450679" y="3228728"/>
            <a:chExt cx="2482643" cy="1252853"/>
          </a:xfrm>
        </p:grpSpPr>
        <p:sp>
          <p:nvSpPr>
            <p:cNvPr id="9" name="AutoShape 112"/>
            <p:cNvSpPr/>
            <p:nvPr/>
          </p:nvSpPr>
          <p:spPr bwMode="auto">
            <a:xfrm>
              <a:off x="6450679" y="3228728"/>
              <a:ext cx="509379" cy="5102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01436" y="3407863"/>
              <a:ext cx="1251055" cy="350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Web Design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50679" y="3839911"/>
              <a:ext cx="2482643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US" sz="1265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32095" y="3019115"/>
            <a:ext cx="3206605" cy="739220"/>
            <a:chOff x="7160952" y="2625341"/>
            <a:chExt cx="3040503" cy="700929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7160952" y="2625341"/>
              <a:ext cx="732463" cy="7009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88796" y="2625341"/>
              <a:ext cx="231265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783471" y="2506228"/>
            <a:ext cx="2633884" cy="1245353"/>
            <a:chOff x="8487381" y="1710506"/>
            <a:chExt cx="2497449" cy="1180845"/>
          </a:xfrm>
        </p:grpSpPr>
        <p:grpSp>
          <p:nvGrpSpPr>
            <p:cNvPr id="16" name="Group 15"/>
            <p:cNvGrpSpPr/>
            <p:nvPr/>
          </p:nvGrpSpPr>
          <p:grpSpPr>
            <a:xfrm>
              <a:off x="8502187" y="1817633"/>
              <a:ext cx="2482643" cy="1073718"/>
              <a:chOff x="9072890" y="1981322"/>
              <a:chExt cx="2482643" cy="107371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597555" y="1981322"/>
                <a:ext cx="1330275" cy="350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</a:rPr>
                  <a:t>Social Media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072890" y="2413370"/>
                <a:ext cx="2482643" cy="64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65">
                    <a:solidFill>
                      <a:schemeClr val="bg2"/>
                    </a:solidFill>
                  </a:rPr>
                  <a:t>请替换文字内容，点击添加相关标题文字，修改文字内容，也可以直接复制你的内容到此。 </a:t>
                </a:r>
                <a:endParaRPr lang="en-US" sz="1265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7" name="AutoShape 117"/>
            <p:cNvSpPr/>
            <p:nvPr/>
          </p:nvSpPr>
          <p:spPr bwMode="auto">
            <a:xfrm>
              <a:off x="8487381" y="1710506"/>
              <a:ext cx="538065" cy="4037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35814" y="5745395"/>
            <a:ext cx="3092521" cy="531592"/>
            <a:chOff x="7354118" y="5210400"/>
            <a:chExt cx="2932329" cy="50405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354118" y="5210400"/>
              <a:ext cx="507117" cy="50405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861235" y="5695656"/>
              <a:ext cx="2425212" cy="188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799086" y="5618414"/>
            <a:ext cx="2618269" cy="1355121"/>
            <a:chOff x="6450679" y="3146292"/>
            <a:chExt cx="2482643" cy="1284927"/>
          </a:xfrm>
        </p:grpSpPr>
        <p:sp>
          <p:nvSpPr>
            <p:cNvPr id="24" name="AutoShape 112"/>
            <p:cNvSpPr/>
            <p:nvPr/>
          </p:nvSpPr>
          <p:spPr bwMode="auto">
            <a:xfrm>
              <a:off x="6450679" y="3146292"/>
              <a:ext cx="509379" cy="5102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01436" y="3401417"/>
              <a:ext cx="1251055" cy="350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4"/>
                  </a:solidFill>
                </a:rPr>
                <a:t>Web Design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50679" y="3789549"/>
              <a:ext cx="2482643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US" sz="1265">
                <a:solidFill>
                  <a:schemeClr val="bg2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74740" y="5436932"/>
            <a:ext cx="2618269" cy="1344683"/>
            <a:chOff x="6386005" y="1784653"/>
            <a:chExt cx="2482643" cy="1275029"/>
          </a:xfrm>
        </p:grpSpPr>
        <p:grpSp>
          <p:nvGrpSpPr>
            <p:cNvPr id="28" name="Group 27"/>
            <p:cNvGrpSpPr/>
            <p:nvPr/>
          </p:nvGrpSpPr>
          <p:grpSpPr>
            <a:xfrm>
              <a:off x="6582333" y="1784653"/>
              <a:ext cx="510250" cy="509379"/>
              <a:chOff x="5162550" y="5164138"/>
              <a:chExt cx="930275" cy="928687"/>
            </a:xfrm>
            <a:solidFill>
              <a:schemeClr val="accent1"/>
            </a:solidFill>
          </p:grpSpPr>
          <p:sp>
            <p:nvSpPr>
              <p:cNvPr id="31" name="AutoShape 128"/>
              <p:cNvSpPr/>
              <p:nvPr/>
            </p:nvSpPr>
            <p:spPr bwMode="auto">
              <a:xfrm>
                <a:off x="5162550" y="5164138"/>
                <a:ext cx="930275" cy="9286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AutoShape 129"/>
              <p:cNvSpPr/>
              <p:nvPr/>
            </p:nvSpPr>
            <p:spPr bwMode="auto">
              <a:xfrm>
                <a:off x="5743575" y="5280025"/>
                <a:ext cx="231775" cy="231775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386005" y="2418012"/>
              <a:ext cx="2482643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US" sz="1265">
                <a:solidFill>
                  <a:schemeClr val="bg2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74101" y="2032036"/>
              <a:ext cx="1236159" cy="350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3"/>
                  </a:solidFill>
                </a:rPr>
                <a:t>Design Face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70924" y="5480204"/>
            <a:ext cx="3196798" cy="602029"/>
            <a:chOff x="2267129" y="4958946"/>
            <a:chExt cx="3031204" cy="570844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746979" y="4958946"/>
              <a:ext cx="551354" cy="57084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267129" y="5529790"/>
              <a:ext cx="247985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33887" y="1769585"/>
            <a:ext cx="6782754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75">
                <a:solidFill>
                  <a:schemeClr val="bg2"/>
                </a:solidFill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 </a:t>
            </a:r>
            <a:endParaRPr lang="en-US" sz="1475">
              <a:solidFill>
                <a:schemeClr val="bg2"/>
              </a:solidFill>
            </a:endParaRPr>
          </a:p>
        </p:txBody>
      </p:sp>
      <p:grpSp>
        <p:nvGrpSpPr>
          <p:cNvPr id="37" name="Group 331"/>
          <p:cNvGrpSpPr/>
          <p:nvPr/>
        </p:nvGrpSpPr>
        <p:grpSpPr bwMode="auto">
          <a:xfrm>
            <a:off x="4292196" y="3109892"/>
            <a:ext cx="4191131" cy="2878276"/>
            <a:chOff x="273" y="381"/>
            <a:chExt cx="5208" cy="3570"/>
          </a:xfrm>
        </p:grpSpPr>
        <p:sp>
          <p:nvSpPr>
            <p:cNvPr id="39" name="Freeform 333"/>
            <p:cNvSpPr/>
            <p:nvPr/>
          </p:nvSpPr>
          <p:spPr bwMode="gray">
            <a:xfrm>
              <a:off x="273" y="429"/>
              <a:ext cx="2342" cy="2514"/>
            </a:xfrm>
            <a:custGeom>
              <a:avLst/>
              <a:gdLst/>
              <a:ahLst/>
              <a:cxnLst>
                <a:cxn ang="0">
                  <a:pos x="372" y="1044"/>
                </a:cxn>
                <a:cxn ang="0">
                  <a:pos x="293" y="1112"/>
                </a:cxn>
                <a:cxn ang="0">
                  <a:pos x="185" y="1233"/>
                </a:cxn>
                <a:cxn ang="0">
                  <a:pos x="81" y="1416"/>
                </a:cxn>
                <a:cxn ang="0">
                  <a:pos x="12" y="1662"/>
                </a:cxn>
                <a:cxn ang="0">
                  <a:pos x="11" y="1976"/>
                </a:cxn>
                <a:cxn ang="0">
                  <a:pos x="84" y="2247"/>
                </a:cxn>
                <a:cxn ang="0">
                  <a:pos x="218" y="2406"/>
                </a:cxn>
                <a:cxn ang="0">
                  <a:pos x="390" y="2490"/>
                </a:cxn>
                <a:cxn ang="0">
                  <a:pos x="581" y="2514"/>
                </a:cxn>
                <a:cxn ang="0">
                  <a:pos x="767" y="2501"/>
                </a:cxn>
                <a:cxn ang="0">
                  <a:pos x="927" y="2466"/>
                </a:cxn>
                <a:cxn ang="0">
                  <a:pos x="1038" y="2432"/>
                </a:cxn>
                <a:cxn ang="0">
                  <a:pos x="1082" y="2417"/>
                </a:cxn>
                <a:cxn ang="0">
                  <a:pos x="1026" y="2297"/>
                </a:cxn>
                <a:cxn ang="0">
                  <a:pos x="1053" y="2297"/>
                </a:cxn>
                <a:cxn ang="0">
                  <a:pos x="1101" y="2363"/>
                </a:cxn>
                <a:cxn ang="0">
                  <a:pos x="1137" y="2421"/>
                </a:cxn>
                <a:cxn ang="0">
                  <a:pos x="1163" y="2442"/>
                </a:cxn>
                <a:cxn ang="0">
                  <a:pos x="1253" y="2477"/>
                </a:cxn>
                <a:cxn ang="0">
                  <a:pos x="1398" y="2444"/>
                </a:cxn>
                <a:cxn ang="0">
                  <a:pos x="1538" y="2331"/>
                </a:cxn>
                <a:cxn ang="0">
                  <a:pos x="1698" y="2157"/>
                </a:cxn>
                <a:cxn ang="0">
                  <a:pos x="1833" y="1959"/>
                </a:cxn>
                <a:cxn ang="0">
                  <a:pos x="1899" y="1781"/>
                </a:cxn>
                <a:cxn ang="0">
                  <a:pos x="1863" y="1605"/>
                </a:cxn>
                <a:cxn ang="0">
                  <a:pos x="1761" y="1446"/>
                </a:cxn>
                <a:cxn ang="0">
                  <a:pos x="1658" y="1278"/>
                </a:cxn>
                <a:cxn ang="0">
                  <a:pos x="1604" y="1103"/>
                </a:cxn>
                <a:cxn ang="0">
                  <a:pos x="1586" y="915"/>
                </a:cxn>
                <a:cxn ang="0">
                  <a:pos x="1631" y="734"/>
                </a:cxn>
                <a:cxn ang="0">
                  <a:pos x="1775" y="587"/>
                </a:cxn>
                <a:cxn ang="0">
                  <a:pos x="1977" y="477"/>
                </a:cxn>
                <a:cxn ang="0">
                  <a:pos x="2168" y="374"/>
                </a:cxn>
                <a:cxn ang="0">
                  <a:pos x="2304" y="261"/>
                </a:cxn>
                <a:cxn ang="0">
                  <a:pos x="2339" y="129"/>
                </a:cxn>
                <a:cxn ang="0">
                  <a:pos x="2253" y="44"/>
                </a:cxn>
                <a:cxn ang="0">
                  <a:pos x="2078" y="5"/>
                </a:cxn>
                <a:cxn ang="0">
                  <a:pos x="1857" y="5"/>
                </a:cxn>
                <a:cxn ang="0">
                  <a:pos x="1637" y="36"/>
                </a:cxn>
                <a:cxn ang="0">
                  <a:pos x="1461" y="90"/>
                </a:cxn>
                <a:cxn ang="0">
                  <a:pos x="1290" y="201"/>
                </a:cxn>
                <a:cxn ang="0">
                  <a:pos x="1172" y="305"/>
                </a:cxn>
                <a:cxn ang="0">
                  <a:pos x="1133" y="348"/>
                </a:cxn>
                <a:cxn ang="0">
                  <a:pos x="1190" y="413"/>
                </a:cxn>
                <a:cxn ang="0">
                  <a:pos x="1161" y="426"/>
                </a:cxn>
                <a:cxn ang="0">
                  <a:pos x="1085" y="371"/>
                </a:cxn>
                <a:cxn ang="0">
                  <a:pos x="989" y="378"/>
                </a:cxn>
                <a:cxn ang="0">
                  <a:pos x="821" y="428"/>
                </a:cxn>
                <a:cxn ang="0">
                  <a:pos x="647" y="555"/>
                </a:cxn>
                <a:cxn ang="0">
                  <a:pos x="521" y="753"/>
                </a:cxn>
                <a:cxn ang="0">
                  <a:pos x="462" y="921"/>
                </a:cxn>
                <a:cxn ang="0">
                  <a:pos x="447" y="992"/>
                </a:cxn>
                <a:cxn ang="0">
                  <a:pos x="564" y="1014"/>
                </a:cxn>
                <a:cxn ang="0">
                  <a:pos x="576" y="1022"/>
                </a:cxn>
                <a:cxn ang="0">
                  <a:pos x="564" y="1041"/>
                </a:cxn>
                <a:cxn ang="0">
                  <a:pos x="393" y="1031"/>
                </a:cxn>
              </a:cxnLst>
              <a:rect l="0" t="0" r="r" b="b"/>
              <a:pathLst>
                <a:path w="2342" h="2514">
                  <a:moveTo>
                    <a:pt x="393" y="1031"/>
                  </a:moveTo>
                  <a:lnTo>
                    <a:pt x="392" y="1032"/>
                  </a:lnTo>
                  <a:lnTo>
                    <a:pt x="384" y="1037"/>
                  </a:lnTo>
                  <a:lnTo>
                    <a:pt x="372" y="1044"/>
                  </a:lnTo>
                  <a:lnTo>
                    <a:pt x="357" y="1056"/>
                  </a:lnTo>
                  <a:lnTo>
                    <a:pt x="338" y="1071"/>
                  </a:lnTo>
                  <a:lnTo>
                    <a:pt x="317" y="1089"/>
                  </a:lnTo>
                  <a:lnTo>
                    <a:pt x="293" y="1112"/>
                  </a:lnTo>
                  <a:lnTo>
                    <a:pt x="267" y="1136"/>
                  </a:lnTo>
                  <a:lnTo>
                    <a:pt x="240" y="1166"/>
                  </a:lnTo>
                  <a:lnTo>
                    <a:pt x="213" y="1197"/>
                  </a:lnTo>
                  <a:lnTo>
                    <a:pt x="185" y="1233"/>
                  </a:lnTo>
                  <a:lnTo>
                    <a:pt x="158" y="1274"/>
                  </a:lnTo>
                  <a:lnTo>
                    <a:pt x="131" y="1317"/>
                  </a:lnTo>
                  <a:lnTo>
                    <a:pt x="105" y="1365"/>
                  </a:lnTo>
                  <a:lnTo>
                    <a:pt x="81" y="1416"/>
                  </a:lnTo>
                  <a:lnTo>
                    <a:pt x="59" y="1472"/>
                  </a:lnTo>
                  <a:lnTo>
                    <a:pt x="39" y="1532"/>
                  </a:lnTo>
                  <a:lnTo>
                    <a:pt x="24" y="1595"/>
                  </a:lnTo>
                  <a:lnTo>
                    <a:pt x="12" y="1662"/>
                  </a:lnTo>
                  <a:lnTo>
                    <a:pt x="3" y="1734"/>
                  </a:lnTo>
                  <a:lnTo>
                    <a:pt x="0" y="1811"/>
                  </a:lnTo>
                  <a:lnTo>
                    <a:pt x="3" y="1890"/>
                  </a:lnTo>
                  <a:lnTo>
                    <a:pt x="11" y="1976"/>
                  </a:lnTo>
                  <a:lnTo>
                    <a:pt x="24" y="2064"/>
                  </a:lnTo>
                  <a:lnTo>
                    <a:pt x="39" y="2132"/>
                  </a:lnTo>
                  <a:lnTo>
                    <a:pt x="60" y="2193"/>
                  </a:lnTo>
                  <a:lnTo>
                    <a:pt x="84" y="2247"/>
                  </a:lnTo>
                  <a:lnTo>
                    <a:pt x="113" y="2295"/>
                  </a:lnTo>
                  <a:lnTo>
                    <a:pt x="144" y="2337"/>
                  </a:lnTo>
                  <a:lnTo>
                    <a:pt x="180" y="2375"/>
                  </a:lnTo>
                  <a:lnTo>
                    <a:pt x="218" y="2406"/>
                  </a:lnTo>
                  <a:lnTo>
                    <a:pt x="258" y="2433"/>
                  </a:lnTo>
                  <a:lnTo>
                    <a:pt x="300" y="2457"/>
                  </a:lnTo>
                  <a:lnTo>
                    <a:pt x="344" y="2475"/>
                  </a:lnTo>
                  <a:lnTo>
                    <a:pt x="390" y="2490"/>
                  </a:lnTo>
                  <a:lnTo>
                    <a:pt x="437" y="2501"/>
                  </a:lnTo>
                  <a:lnTo>
                    <a:pt x="485" y="2508"/>
                  </a:lnTo>
                  <a:lnTo>
                    <a:pt x="533" y="2513"/>
                  </a:lnTo>
                  <a:lnTo>
                    <a:pt x="581" y="2514"/>
                  </a:lnTo>
                  <a:lnTo>
                    <a:pt x="629" y="2514"/>
                  </a:lnTo>
                  <a:lnTo>
                    <a:pt x="675" y="2511"/>
                  </a:lnTo>
                  <a:lnTo>
                    <a:pt x="722" y="2507"/>
                  </a:lnTo>
                  <a:lnTo>
                    <a:pt x="767" y="2501"/>
                  </a:lnTo>
                  <a:lnTo>
                    <a:pt x="810" y="2493"/>
                  </a:lnTo>
                  <a:lnTo>
                    <a:pt x="851" y="2484"/>
                  </a:lnTo>
                  <a:lnTo>
                    <a:pt x="890" y="2475"/>
                  </a:lnTo>
                  <a:lnTo>
                    <a:pt x="927" y="2466"/>
                  </a:lnTo>
                  <a:lnTo>
                    <a:pt x="960" y="2457"/>
                  </a:lnTo>
                  <a:lnTo>
                    <a:pt x="990" y="2448"/>
                  </a:lnTo>
                  <a:lnTo>
                    <a:pt x="1017" y="2439"/>
                  </a:lnTo>
                  <a:lnTo>
                    <a:pt x="1038" y="2432"/>
                  </a:lnTo>
                  <a:lnTo>
                    <a:pt x="1056" y="2426"/>
                  </a:lnTo>
                  <a:lnTo>
                    <a:pt x="1070" y="2421"/>
                  </a:lnTo>
                  <a:lnTo>
                    <a:pt x="1079" y="2417"/>
                  </a:lnTo>
                  <a:lnTo>
                    <a:pt x="1082" y="2417"/>
                  </a:lnTo>
                  <a:lnTo>
                    <a:pt x="1026" y="2313"/>
                  </a:lnTo>
                  <a:lnTo>
                    <a:pt x="1026" y="2310"/>
                  </a:lnTo>
                  <a:lnTo>
                    <a:pt x="1025" y="2304"/>
                  </a:lnTo>
                  <a:lnTo>
                    <a:pt x="1026" y="2297"/>
                  </a:lnTo>
                  <a:lnTo>
                    <a:pt x="1031" y="2291"/>
                  </a:lnTo>
                  <a:lnTo>
                    <a:pt x="1038" y="2285"/>
                  </a:lnTo>
                  <a:lnTo>
                    <a:pt x="1044" y="2288"/>
                  </a:lnTo>
                  <a:lnTo>
                    <a:pt x="1053" y="2297"/>
                  </a:lnTo>
                  <a:lnTo>
                    <a:pt x="1065" y="2309"/>
                  </a:lnTo>
                  <a:lnTo>
                    <a:pt x="1077" y="2325"/>
                  </a:lnTo>
                  <a:lnTo>
                    <a:pt x="1089" y="2345"/>
                  </a:lnTo>
                  <a:lnTo>
                    <a:pt x="1101" y="2363"/>
                  </a:lnTo>
                  <a:lnTo>
                    <a:pt x="1113" y="2382"/>
                  </a:lnTo>
                  <a:lnTo>
                    <a:pt x="1124" y="2399"/>
                  </a:lnTo>
                  <a:lnTo>
                    <a:pt x="1133" y="2412"/>
                  </a:lnTo>
                  <a:lnTo>
                    <a:pt x="1137" y="2421"/>
                  </a:lnTo>
                  <a:lnTo>
                    <a:pt x="1140" y="2426"/>
                  </a:lnTo>
                  <a:lnTo>
                    <a:pt x="1142" y="2427"/>
                  </a:lnTo>
                  <a:lnTo>
                    <a:pt x="1149" y="2433"/>
                  </a:lnTo>
                  <a:lnTo>
                    <a:pt x="1163" y="2442"/>
                  </a:lnTo>
                  <a:lnTo>
                    <a:pt x="1179" y="2453"/>
                  </a:lnTo>
                  <a:lnTo>
                    <a:pt x="1200" y="2463"/>
                  </a:lnTo>
                  <a:lnTo>
                    <a:pt x="1224" y="2471"/>
                  </a:lnTo>
                  <a:lnTo>
                    <a:pt x="1253" y="2477"/>
                  </a:lnTo>
                  <a:lnTo>
                    <a:pt x="1286" y="2478"/>
                  </a:lnTo>
                  <a:lnTo>
                    <a:pt x="1320" y="2474"/>
                  </a:lnTo>
                  <a:lnTo>
                    <a:pt x="1358" y="2463"/>
                  </a:lnTo>
                  <a:lnTo>
                    <a:pt x="1398" y="2444"/>
                  </a:lnTo>
                  <a:lnTo>
                    <a:pt x="1430" y="2424"/>
                  </a:lnTo>
                  <a:lnTo>
                    <a:pt x="1463" y="2399"/>
                  </a:lnTo>
                  <a:lnTo>
                    <a:pt x="1500" y="2367"/>
                  </a:lnTo>
                  <a:lnTo>
                    <a:pt x="1538" y="2331"/>
                  </a:lnTo>
                  <a:lnTo>
                    <a:pt x="1578" y="2292"/>
                  </a:lnTo>
                  <a:lnTo>
                    <a:pt x="1619" y="2250"/>
                  </a:lnTo>
                  <a:lnTo>
                    <a:pt x="1659" y="2204"/>
                  </a:lnTo>
                  <a:lnTo>
                    <a:pt x="1698" y="2157"/>
                  </a:lnTo>
                  <a:lnTo>
                    <a:pt x="1736" y="2108"/>
                  </a:lnTo>
                  <a:lnTo>
                    <a:pt x="1772" y="2058"/>
                  </a:lnTo>
                  <a:lnTo>
                    <a:pt x="1803" y="2009"/>
                  </a:lnTo>
                  <a:lnTo>
                    <a:pt x="1833" y="1959"/>
                  </a:lnTo>
                  <a:lnTo>
                    <a:pt x="1857" y="1911"/>
                  </a:lnTo>
                  <a:lnTo>
                    <a:pt x="1877" y="1865"/>
                  </a:lnTo>
                  <a:lnTo>
                    <a:pt x="1892" y="1821"/>
                  </a:lnTo>
                  <a:lnTo>
                    <a:pt x="1899" y="1781"/>
                  </a:lnTo>
                  <a:lnTo>
                    <a:pt x="1899" y="1734"/>
                  </a:lnTo>
                  <a:lnTo>
                    <a:pt x="1893" y="1689"/>
                  </a:lnTo>
                  <a:lnTo>
                    <a:pt x="1881" y="1647"/>
                  </a:lnTo>
                  <a:lnTo>
                    <a:pt x="1863" y="1605"/>
                  </a:lnTo>
                  <a:lnTo>
                    <a:pt x="1842" y="1565"/>
                  </a:lnTo>
                  <a:lnTo>
                    <a:pt x="1817" y="1526"/>
                  </a:lnTo>
                  <a:lnTo>
                    <a:pt x="1790" y="1485"/>
                  </a:lnTo>
                  <a:lnTo>
                    <a:pt x="1761" y="1446"/>
                  </a:lnTo>
                  <a:lnTo>
                    <a:pt x="1733" y="1406"/>
                  </a:lnTo>
                  <a:lnTo>
                    <a:pt x="1706" y="1365"/>
                  </a:lnTo>
                  <a:lnTo>
                    <a:pt x="1680" y="1323"/>
                  </a:lnTo>
                  <a:lnTo>
                    <a:pt x="1658" y="1278"/>
                  </a:lnTo>
                  <a:lnTo>
                    <a:pt x="1640" y="1233"/>
                  </a:lnTo>
                  <a:lnTo>
                    <a:pt x="1626" y="1191"/>
                  </a:lnTo>
                  <a:lnTo>
                    <a:pt x="1614" y="1148"/>
                  </a:lnTo>
                  <a:lnTo>
                    <a:pt x="1604" y="1103"/>
                  </a:lnTo>
                  <a:lnTo>
                    <a:pt x="1595" y="1056"/>
                  </a:lnTo>
                  <a:lnTo>
                    <a:pt x="1589" y="1010"/>
                  </a:lnTo>
                  <a:lnTo>
                    <a:pt x="1584" y="962"/>
                  </a:lnTo>
                  <a:lnTo>
                    <a:pt x="1586" y="915"/>
                  </a:lnTo>
                  <a:lnTo>
                    <a:pt x="1589" y="867"/>
                  </a:lnTo>
                  <a:lnTo>
                    <a:pt x="1598" y="822"/>
                  </a:lnTo>
                  <a:lnTo>
                    <a:pt x="1611" y="777"/>
                  </a:lnTo>
                  <a:lnTo>
                    <a:pt x="1631" y="734"/>
                  </a:lnTo>
                  <a:lnTo>
                    <a:pt x="1656" y="693"/>
                  </a:lnTo>
                  <a:lnTo>
                    <a:pt x="1689" y="654"/>
                  </a:lnTo>
                  <a:lnTo>
                    <a:pt x="1728" y="618"/>
                  </a:lnTo>
                  <a:lnTo>
                    <a:pt x="1775" y="587"/>
                  </a:lnTo>
                  <a:lnTo>
                    <a:pt x="1824" y="558"/>
                  </a:lnTo>
                  <a:lnTo>
                    <a:pt x="1874" y="531"/>
                  </a:lnTo>
                  <a:lnTo>
                    <a:pt x="1925" y="504"/>
                  </a:lnTo>
                  <a:lnTo>
                    <a:pt x="1977" y="477"/>
                  </a:lnTo>
                  <a:lnTo>
                    <a:pt x="2027" y="452"/>
                  </a:lnTo>
                  <a:lnTo>
                    <a:pt x="2076" y="426"/>
                  </a:lnTo>
                  <a:lnTo>
                    <a:pt x="2124" y="401"/>
                  </a:lnTo>
                  <a:lnTo>
                    <a:pt x="2168" y="374"/>
                  </a:lnTo>
                  <a:lnTo>
                    <a:pt x="2210" y="347"/>
                  </a:lnTo>
                  <a:lnTo>
                    <a:pt x="2246" y="320"/>
                  </a:lnTo>
                  <a:lnTo>
                    <a:pt x="2279" y="291"/>
                  </a:lnTo>
                  <a:lnTo>
                    <a:pt x="2304" y="261"/>
                  </a:lnTo>
                  <a:lnTo>
                    <a:pt x="2324" y="231"/>
                  </a:lnTo>
                  <a:lnTo>
                    <a:pt x="2337" y="198"/>
                  </a:lnTo>
                  <a:lnTo>
                    <a:pt x="2342" y="165"/>
                  </a:lnTo>
                  <a:lnTo>
                    <a:pt x="2339" y="129"/>
                  </a:lnTo>
                  <a:lnTo>
                    <a:pt x="2328" y="102"/>
                  </a:lnTo>
                  <a:lnTo>
                    <a:pt x="2310" y="80"/>
                  </a:lnTo>
                  <a:lnTo>
                    <a:pt x="2285" y="60"/>
                  </a:lnTo>
                  <a:lnTo>
                    <a:pt x="2253" y="44"/>
                  </a:lnTo>
                  <a:lnTo>
                    <a:pt x="2216" y="29"/>
                  </a:lnTo>
                  <a:lnTo>
                    <a:pt x="2174" y="18"/>
                  </a:lnTo>
                  <a:lnTo>
                    <a:pt x="2129" y="11"/>
                  </a:lnTo>
                  <a:lnTo>
                    <a:pt x="2078" y="5"/>
                  </a:lnTo>
                  <a:lnTo>
                    <a:pt x="2025" y="0"/>
                  </a:lnTo>
                  <a:lnTo>
                    <a:pt x="1971" y="0"/>
                  </a:lnTo>
                  <a:lnTo>
                    <a:pt x="1914" y="2"/>
                  </a:lnTo>
                  <a:lnTo>
                    <a:pt x="1857" y="5"/>
                  </a:lnTo>
                  <a:lnTo>
                    <a:pt x="1800" y="9"/>
                  </a:lnTo>
                  <a:lnTo>
                    <a:pt x="1745" y="17"/>
                  </a:lnTo>
                  <a:lnTo>
                    <a:pt x="1689" y="26"/>
                  </a:lnTo>
                  <a:lnTo>
                    <a:pt x="1637" y="36"/>
                  </a:lnTo>
                  <a:lnTo>
                    <a:pt x="1587" y="48"/>
                  </a:lnTo>
                  <a:lnTo>
                    <a:pt x="1541" y="60"/>
                  </a:lnTo>
                  <a:lnTo>
                    <a:pt x="1499" y="75"/>
                  </a:lnTo>
                  <a:lnTo>
                    <a:pt x="1461" y="90"/>
                  </a:lnTo>
                  <a:lnTo>
                    <a:pt x="1430" y="107"/>
                  </a:lnTo>
                  <a:lnTo>
                    <a:pt x="1379" y="138"/>
                  </a:lnTo>
                  <a:lnTo>
                    <a:pt x="1332" y="170"/>
                  </a:lnTo>
                  <a:lnTo>
                    <a:pt x="1290" y="201"/>
                  </a:lnTo>
                  <a:lnTo>
                    <a:pt x="1253" y="231"/>
                  </a:lnTo>
                  <a:lnTo>
                    <a:pt x="1221" y="258"/>
                  </a:lnTo>
                  <a:lnTo>
                    <a:pt x="1194" y="284"/>
                  </a:lnTo>
                  <a:lnTo>
                    <a:pt x="1172" y="305"/>
                  </a:lnTo>
                  <a:lnTo>
                    <a:pt x="1155" y="323"/>
                  </a:lnTo>
                  <a:lnTo>
                    <a:pt x="1143" y="336"/>
                  </a:lnTo>
                  <a:lnTo>
                    <a:pt x="1136" y="345"/>
                  </a:lnTo>
                  <a:lnTo>
                    <a:pt x="1133" y="348"/>
                  </a:lnTo>
                  <a:lnTo>
                    <a:pt x="1187" y="399"/>
                  </a:lnTo>
                  <a:lnTo>
                    <a:pt x="1188" y="401"/>
                  </a:lnTo>
                  <a:lnTo>
                    <a:pt x="1190" y="407"/>
                  </a:lnTo>
                  <a:lnTo>
                    <a:pt x="1190" y="413"/>
                  </a:lnTo>
                  <a:lnTo>
                    <a:pt x="1188" y="419"/>
                  </a:lnTo>
                  <a:lnTo>
                    <a:pt x="1182" y="425"/>
                  </a:lnTo>
                  <a:lnTo>
                    <a:pt x="1172" y="426"/>
                  </a:lnTo>
                  <a:lnTo>
                    <a:pt x="1161" y="426"/>
                  </a:lnTo>
                  <a:lnTo>
                    <a:pt x="1154" y="423"/>
                  </a:lnTo>
                  <a:lnTo>
                    <a:pt x="1151" y="422"/>
                  </a:lnTo>
                  <a:lnTo>
                    <a:pt x="1091" y="371"/>
                  </a:lnTo>
                  <a:lnTo>
                    <a:pt x="1085" y="371"/>
                  </a:lnTo>
                  <a:lnTo>
                    <a:pt x="1071" y="371"/>
                  </a:lnTo>
                  <a:lnTo>
                    <a:pt x="1050" y="372"/>
                  </a:lnTo>
                  <a:lnTo>
                    <a:pt x="1023" y="374"/>
                  </a:lnTo>
                  <a:lnTo>
                    <a:pt x="989" y="378"/>
                  </a:lnTo>
                  <a:lnTo>
                    <a:pt x="951" y="386"/>
                  </a:lnTo>
                  <a:lnTo>
                    <a:pt x="909" y="396"/>
                  </a:lnTo>
                  <a:lnTo>
                    <a:pt x="866" y="410"/>
                  </a:lnTo>
                  <a:lnTo>
                    <a:pt x="821" y="428"/>
                  </a:lnTo>
                  <a:lnTo>
                    <a:pt x="774" y="452"/>
                  </a:lnTo>
                  <a:lnTo>
                    <a:pt x="729" y="480"/>
                  </a:lnTo>
                  <a:lnTo>
                    <a:pt x="686" y="515"/>
                  </a:lnTo>
                  <a:lnTo>
                    <a:pt x="647" y="555"/>
                  </a:lnTo>
                  <a:lnTo>
                    <a:pt x="608" y="603"/>
                  </a:lnTo>
                  <a:lnTo>
                    <a:pt x="573" y="654"/>
                  </a:lnTo>
                  <a:lnTo>
                    <a:pt x="545" y="704"/>
                  </a:lnTo>
                  <a:lnTo>
                    <a:pt x="521" y="753"/>
                  </a:lnTo>
                  <a:lnTo>
                    <a:pt x="501" y="801"/>
                  </a:lnTo>
                  <a:lnTo>
                    <a:pt x="485" y="845"/>
                  </a:lnTo>
                  <a:lnTo>
                    <a:pt x="471" y="885"/>
                  </a:lnTo>
                  <a:lnTo>
                    <a:pt x="462" y="921"/>
                  </a:lnTo>
                  <a:lnTo>
                    <a:pt x="455" y="951"/>
                  </a:lnTo>
                  <a:lnTo>
                    <a:pt x="452" y="974"/>
                  </a:lnTo>
                  <a:lnTo>
                    <a:pt x="449" y="987"/>
                  </a:lnTo>
                  <a:lnTo>
                    <a:pt x="447" y="992"/>
                  </a:lnTo>
                  <a:lnTo>
                    <a:pt x="558" y="1013"/>
                  </a:lnTo>
                  <a:lnTo>
                    <a:pt x="560" y="1013"/>
                  </a:lnTo>
                  <a:lnTo>
                    <a:pt x="561" y="1013"/>
                  </a:lnTo>
                  <a:lnTo>
                    <a:pt x="564" y="1014"/>
                  </a:lnTo>
                  <a:lnTo>
                    <a:pt x="567" y="1016"/>
                  </a:lnTo>
                  <a:lnTo>
                    <a:pt x="570" y="1017"/>
                  </a:lnTo>
                  <a:lnTo>
                    <a:pt x="573" y="1020"/>
                  </a:lnTo>
                  <a:lnTo>
                    <a:pt x="576" y="1022"/>
                  </a:lnTo>
                  <a:lnTo>
                    <a:pt x="576" y="1025"/>
                  </a:lnTo>
                  <a:lnTo>
                    <a:pt x="576" y="1029"/>
                  </a:lnTo>
                  <a:lnTo>
                    <a:pt x="575" y="1032"/>
                  </a:lnTo>
                  <a:lnTo>
                    <a:pt x="564" y="1041"/>
                  </a:lnTo>
                  <a:lnTo>
                    <a:pt x="552" y="1046"/>
                  </a:lnTo>
                  <a:lnTo>
                    <a:pt x="545" y="1047"/>
                  </a:lnTo>
                  <a:lnTo>
                    <a:pt x="540" y="1049"/>
                  </a:lnTo>
                  <a:lnTo>
                    <a:pt x="393" y="10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4"/>
            <p:cNvSpPr/>
            <p:nvPr/>
          </p:nvSpPr>
          <p:spPr bwMode="gray">
            <a:xfrm>
              <a:off x="1935" y="381"/>
              <a:ext cx="2883" cy="1731"/>
            </a:xfrm>
            <a:custGeom>
              <a:avLst/>
              <a:gdLst/>
              <a:ahLst/>
              <a:cxnLst>
                <a:cxn ang="0">
                  <a:pos x="744" y="368"/>
                </a:cxn>
                <a:cxn ang="0">
                  <a:pos x="732" y="275"/>
                </a:cxn>
                <a:cxn ang="0">
                  <a:pos x="768" y="161"/>
                </a:cxn>
                <a:cxn ang="0">
                  <a:pos x="915" y="60"/>
                </a:cxn>
                <a:cxn ang="0">
                  <a:pos x="1164" y="5"/>
                </a:cxn>
                <a:cxn ang="0">
                  <a:pos x="1448" y="14"/>
                </a:cxn>
                <a:cxn ang="0">
                  <a:pos x="1686" y="86"/>
                </a:cxn>
                <a:cxn ang="0">
                  <a:pos x="1835" y="171"/>
                </a:cxn>
                <a:cxn ang="0">
                  <a:pos x="1898" y="224"/>
                </a:cxn>
                <a:cxn ang="0">
                  <a:pos x="1893" y="338"/>
                </a:cxn>
                <a:cxn ang="0">
                  <a:pos x="1898" y="350"/>
                </a:cxn>
                <a:cxn ang="0">
                  <a:pos x="1913" y="354"/>
                </a:cxn>
                <a:cxn ang="0">
                  <a:pos x="1937" y="326"/>
                </a:cxn>
                <a:cxn ang="0">
                  <a:pos x="1965" y="221"/>
                </a:cxn>
                <a:cxn ang="0">
                  <a:pos x="2093" y="213"/>
                </a:cxn>
                <a:cxn ang="0">
                  <a:pos x="2298" y="239"/>
                </a:cxn>
                <a:cxn ang="0">
                  <a:pos x="2534" y="342"/>
                </a:cxn>
                <a:cxn ang="0">
                  <a:pos x="2742" y="522"/>
                </a:cxn>
                <a:cxn ang="0">
                  <a:pos x="2859" y="738"/>
                </a:cxn>
                <a:cxn ang="0">
                  <a:pos x="2879" y="1005"/>
                </a:cxn>
                <a:cxn ang="0">
                  <a:pos x="2802" y="1325"/>
                </a:cxn>
                <a:cxn ang="0">
                  <a:pos x="2669" y="1584"/>
                </a:cxn>
                <a:cxn ang="0">
                  <a:pos x="2505" y="1722"/>
                </a:cxn>
                <a:cxn ang="0">
                  <a:pos x="2373" y="1710"/>
                </a:cxn>
                <a:cxn ang="0">
                  <a:pos x="2270" y="1614"/>
                </a:cxn>
                <a:cxn ang="0">
                  <a:pos x="2162" y="1500"/>
                </a:cxn>
                <a:cxn ang="0">
                  <a:pos x="2025" y="1433"/>
                </a:cxn>
                <a:cxn ang="0">
                  <a:pos x="1767" y="1422"/>
                </a:cxn>
                <a:cxn ang="0">
                  <a:pos x="1476" y="1443"/>
                </a:cxn>
                <a:cxn ang="0">
                  <a:pos x="1226" y="1467"/>
                </a:cxn>
                <a:cxn ang="0">
                  <a:pos x="1070" y="1457"/>
                </a:cxn>
                <a:cxn ang="0">
                  <a:pos x="1001" y="1434"/>
                </a:cxn>
                <a:cxn ang="0">
                  <a:pos x="969" y="1293"/>
                </a:cxn>
                <a:cxn ang="0">
                  <a:pos x="950" y="1271"/>
                </a:cxn>
                <a:cxn ang="0">
                  <a:pos x="924" y="1292"/>
                </a:cxn>
                <a:cxn ang="0">
                  <a:pos x="944" y="1445"/>
                </a:cxn>
                <a:cxn ang="0">
                  <a:pos x="905" y="1488"/>
                </a:cxn>
                <a:cxn ang="0">
                  <a:pos x="789" y="1586"/>
                </a:cxn>
                <a:cxn ang="0">
                  <a:pos x="599" y="1677"/>
                </a:cxn>
                <a:cxn ang="0">
                  <a:pos x="426" y="1694"/>
                </a:cxn>
                <a:cxn ang="0">
                  <a:pos x="303" y="1605"/>
                </a:cxn>
                <a:cxn ang="0">
                  <a:pos x="173" y="1448"/>
                </a:cxn>
                <a:cxn ang="0">
                  <a:pos x="65" y="1253"/>
                </a:cxn>
                <a:cxn ang="0">
                  <a:pos x="3" y="1052"/>
                </a:cxn>
                <a:cxn ang="0">
                  <a:pos x="20" y="876"/>
                </a:cxn>
                <a:cxn ang="0">
                  <a:pos x="150" y="722"/>
                </a:cxn>
                <a:cxn ang="0">
                  <a:pos x="342" y="594"/>
                </a:cxn>
                <a:cxn ang="0">
                  <a:pos x="537" y="503"/>
                </a:cxn>
                <a:cxn ang="0">
                  <a:pos x="678" y="452"/>
                </a:cxn>
                <a:cxn ang="0">
                  <a:pos x="893" y="455"/>
                </a:cxn>
                <a:cxn ang="0">
                  <a:pos x="914" y="455"/>
                </a:cxn>
                <a:cxn ang="0">
                  <a:pos x="905" y="413"/>
                </a:cxn>
                <a:cxn ang="0">
                  <a:pos x="753" y="393"/>
                </a:cxn>
              </a:cxnLst>
              <a:rect l="0" t="0" r="r" b="b"/>
              <a:pathLst>
                <a:path w="2883" h="1731">
                  <a:moveTo>
                    <a:pt x="753" y="393"/>
                  </a:moveTo>
                  <a:lnTo>
                    <a:pt x="752" y="390"/>
                  </a:lnTo>
                  <a:lnTo>
                    <a:pt x="749" y="381"/>
                  </a:lnTo>
                  <a:lnTo>
                    <a:pt x="744" y="368"/>
                  </a:lnTo>
                  <a:lnTo>
                    <a:pt x="740" y="350"/>
                  </a:lnTo>
                  <a:lnTo>
                    <a:pt x="735" y="327"/>
                  </a:lnTo>
                  <a:lnTo>
                    <a:pt x="732" y="302"/>
                  </a:lnTo>
                  <a:lnTo>
                    <a:pt x="732" y="275"/>
                  </a:lnTo>
                  <a:lnTo>
                    <a:pt x="734" y="246"/>
                  </a:lnTo>
                  <a:lnTo>
                    <a:pt x="741" y="218"/>
                  </a:lnTo>
                  <a:lnTo>
                    <a:pt x="752" y="189"/>
                  </a:lnTo>
                  <a:lnTo>
                    <a:pt x="768" y="161"/>
                  </a:lnTo>
                  <a:lnTo>
                    <a:pt x="791" y="134"/>
                  </a:lnTo>
                  <a:lnTo>
                    <a:pt x="822" y="108"/>
                  </a:lnTo>
                  <a:lnTo>
                    <a:pt x="866" y="83"/>
                  </a:lnTo>
                  <a:lnTo>
                    <a:pt x="915" y="60"/>
                  </a:lnTo>
                  <a:lnTo>
                    <a:pt x="972" y="41"/>
                  </a:lnTo>
                  <a:lnTo>
                    <a:pt x="1032" y="24"/>
                  </a:lnTo>
                  <a:lnTo>
                    <a:pt x="1097" y="12"/>
                  </a:lnTo>
                  <a:lnTo>
                    <a:pt x="1164" y="5"/>
                  </a:lnTo>
                  <a:lnTo>
                    <a:pt x="1233" y="0"/>
                  </a:lnTo>
                  <a:lnTo>
                    <a:pt x="1305" y="0"/>
                  </a:lnTo>
                  <a:lnTo>
                    <a:pt x="1376" y="5"/>
                  </a:lnTo>
                  <a:lnTo>
                    <a:pt x="1448" y="14"/>
                  </a:lnTo>
                  <a:lnTo>
                    <a:pt x="1518" y="29"/>
                  </a:lnTo>
                  <a:lnTo>
                    <a:pt x="1580" y="45"/>
                  </a:lnTo>
                  <a:lnTo>
                    <a:pt x="1637" y="65"/>
                  </a:lnTo>
                  <a:lnTo>
                    <a:pt x="1686" y="86"/>
                  </a:lnTo>
                  <a:lnTo>
                    <a:pt x="1731" y="107"/>
                  </a:lnTo>
                  <a:lnTo>
                    <a:pt x="1772" y="129"/>
                  </a:lnTo>
                  <a:lnTo>
                    <a:pt x="1806" y="150"/>
                  </a:lnTo>
                  <a:lnTo>
                    <a:pt x="1835" y="171"/>
                  </a:lnTo>
                  <a:lnTo>
                    <a:pt x="1859" y="189"/>
                  </a:lnTo>
                  <a:lnTo>
                    <a:pt x="1877" y="204"/>
                  </a:lnTo>
                  <a:lnTo>
                    <a:pt x="1890" y="216"/>
                  </a:lnTo>
                  <a:lnTo>
                    <a:pt x="1898" y="224"/>
                  </a:lnTo>
                  <a:lnTo>
                    <a:pt x="1901" y="227"/>
                  </a:lnTo>
                  <a:lnTo>
                    <a:pt x="1893" y="335"/>
                  </a:lnTo>
                  <a:lnTo>
                    <a:pt x="1893" y="335"/>
                  </a:lnTo>
                  <a:lnTo>
                    <a:pt x="1893" y="338"/>
                  </a:lnTo>
                  <a:lnTo>
                    <a:pt x="1895" y="339"/>
                  </a:lnTo>
                  <a:lnTo>
                    <a:pt x="1895" y="342"/>
                  </a:lnTo>
                  <a:lnTo>
                    <a:pt x="1896" y="345"/>
                  </a:lnTo>
                  <a:lnTo>
                    <a:pt x="1898" y="350"/>
                  </a:lnTo>
                  <a:lnTo>
                    <a:pt x="1901" y="351"/>
                  </a:lnTo>
                  <a:lnTo>
                    <a:pt x="1904" y="353"/>
                  </a:lnTo>
                  <a:lnTo>
                    <a:pt x="1908" y="354"/>
                  </a:lnTo>
                  <a:lnTo>
                    <a:pt x="1913" y="354"/>
                  </a:lnTo>
                  <a:lnTo>
                    <a:pt x="1922" y="348"/>
                  </a:lnTo>
                  <a:lnTo>
                    <a:pt x="1928" y="341"/>
                  </a:lnTo>
                  <a:lnTo>
                    <a:pt x="1934" y="332"/>
                  </a:lnTo>
                  <a:lnTo>
                    <a:pt x="1937" y="326"/>
                  </a:lnTo>
                  <a:lnTo>
                    <a:pt x="1938" y="323"/>
                  </a:lnTo>
                  <a:lnTo>
                    <a:pt x="1947" y="224"/>
                  </a:lnTo>
                  <a:lnTo>
                    <a:pt x="1952" y="224"/>
                  </a:lnTo>
                  <a:lnTo>
                    <a:pt x="1965" y="221"/>
                  </a:lnTo>
                  <a:lnTo>
                    <a:pt x="1988" y="218"/>
                  </a:lnTo>
                  <a:lnTo>
                    <a:pt x="2016" y="216"/>
                  </a:lnTo>
                  <a:lnTo>
                    <a:pt x="2051" y="213"/>
                  </a:lnTo>
                  <a:lnTo>
                    <a:pt x="2093" y="213"/>
                  </a:lnTo>
                  <a:lnTo>
                    <a:pt x="2138" y="215"/>
                  </a:lnTo>
                  <a:lnTo>
                    <a:pt x="2189" y="219"/>
                  </a:lnTo>
                  <a:lnTo>
                    <a:pt x="2241" y="227"/>
                  </a:lnTo>
                  <a:lnTo>
                    <a:pt x="2298" y="239"/>
                  </a:lnTo>
                  <a:lnTo>
                    <a:pt x="2357" y="255"/>
                  </a:lnTo>
                  <a:lnTo>
                    <a:pt x="2415" y="278"/>
                  </a:lnTo>
                  <a:lnTo>
                    <a:pt x="2475" y="306"/>
                  </a:lnTo>
                  <a:lnTo>
                    <a:pt x="2534" y="342"/>
                  </a:lnTo>
                  <a:lnTo>
                    <a:pt x="2594" y="384"/>
                  </a:lnTo>
                  <a:lnTo>
                    <a:pt x="2649" y="428"/>
                  </a:lnTo>
                  <a:lnTo>
                    <a:pt x="2699" y="474"/>
                  </a:lnTo>
                  <a:lnTo>
                    <a:pt x="2742" y="522"/>
                  </a:lnTo>
                  <a:lnTo>
                    <a:pt x="2780" y="572"/>
                  </a:lnTo>
                  <a:lnTo>
                    <a:pt x="2813" y="624"/>
                  </a:lnTo>
                  <a:lnTo>
                    <a:pt x="2838" y="680"/>
                  </a:lnTo>
                  <a:lnTo>
                    <a:pt x="2859" y="738"/>
                  </a:lnTo>
                  <a:lnTo>
                    <a:pt x="2874" y="798"/>
                  </a:lnTo>
                  <a:lnTo>
                    <a:pt x="2882" y="864"/>
                  </a:lnTo>
                  <a:lnTo>
                    <a:pt x="2883" y="932"/>
                  </a:lnTo>
                  <a:lnTo>
                    <a:pt x="2879" y="1005"/>
                  </a:lnTo>
                  <a:lnTo>
                    <a:pt x="2868" y="1082"/>
                  </a:lnTo>
                  <a:lnTo>
                    <a:pt x="2850" y="1166"/>
                  </a:lnTo>
                  <a:lnTo>
                    <a:pt x="2829" y="1247"/>
                  </a:lnTo>
                  <a:lnTo>
                    <a:pt x="2802" y="1325"/>
                  </a:lnTo>
                  <a:lnTo>
                    <a:pt x="2774" y="1398"/>
                  </a:lnTo>
                  <a:lnTo>
                    <a:pt x="2741" y="1466"/>
                  </a:lnTo>
                  <a:lnTo>
                    <a:pt x="2706" y="1529"/>
                  </a:lnTo>
                  <a:lnTo>
                    <a:pt x="2669" y="1584"/>
                  </a:lnTo>
                  <a:lnTo>
                    <a:pt x="2628" y="1631"/>
                  </a:lnTo>
                  <a:lnTo>
                    <a:pt x="2588" y="1671"/>
                  </a:lnTo>
                  <a:lnTo>
                    <a:pt x="2547" y="1701"/>
                  </a:lnTo>
                  <a:lnTo>
                    <a:pt x="2505" y="1722"/>
                  </a:lnTo>
                  <a:lnTo>
                    <a:pt x="2463" y="1731"/>
                  </a:lnTo>
                  <a:lnTo>
                    <a:pt x="2432" y="1731"/>
                  </a:lnTo>
                  <a:lnTo>
                    <a:pt x="2400" y="1724"/>
                  </a:lnTo>
                  <a:lnTo>
                    <a:pt x="2373" y="1710"/>
                  </a:lnTo>
                  <a:lnTo>
                    <a:pt x="2346" y="1691"/>
                  </a:lnTo>
                  <a:lnTo>
                    <a:pt x="2319" y="1668"/>
                  </a:lnTo>
                  <a:lnTo>
                    <a:pt x="2294" y="1643"/>
                  </a:lnTo>
                  <a:lnTo>
                    <a:pt x="2270" y="1614"/>
                  </a:lnTo>
                  <a:lnTo>
                    <a:pt x="2244" y="1584"/>
                  </a:lnTo>
                  <a:lnTo>
                    <a:pt x="2217" y="1556"/>
                  </a:lnTo>
                  <a:lnTo>
                    <a:pt x="2190" y="1527"/>
                  </a:lnTo>
                  <a:lnTo>
                    <a:pt x="2162" y="1500"/>
                  </a:lnTo>
                  <a:lnTo>
                    <a:pt x="2132" y="1476"/>
                  </a:lnTo>
                  <a:lnTo>
                    <a:pt x="2099" y="1457"/>
                  </a:lnTo>
                  <a:lnTo>
                    <a:pt x="2064" y="1442"/>
                  </a:lnTo>
                  <a:lnTo>
                    <a:pt x="2025" y="1433"/>
                  </a:lnTo>
                  <a:lnTo>
                    <a:pt x="1968" y="1425"/>
                  </a:lnTo>
                  <a:lnTo>
                    <a:pt x="1904" y="1422"/>
                  </a:lnTo>
                  <a:lnTo>
                    <a:pt x="1838" y="1421"/>
                  </a:lnTo>
                  <a:lnTo>
                    <a:pt x="1767" y="1422"/>
                  </a:lnTo>
                  <a:lnTo>
                    <a:pt x="1694" y="1425"/>
                  </a:lnTo>
                  <a:lnTo>
                    <a:pt x="1622" y="1430"/>
                  </a:lnTo>
                  <a:lnTo>
                    <a:pt x="1548" y="1436"/>
                  </a:lnTo>
                  <a:lnTo>
                    <a:pt x="1476" y="1443"/>
                  </a:lnTo>
                  <a:lnTo>
                    <a:pt x="1407" y="1449"/>
                  </a:lnTo>
                  <a:lnTo>
                    <a:pt x="1341" y="1457"/>
                  </a:lnTo>
                  <a:lnTo>
                    <a:pt x="1281" y="1463"/>
                  </a:lnTo>
                  <a:lnTo>
                    <a:pt x="1226" y="1467"/>
                  </a:lnTo>
                  <a:lnTo>
                    <a:pt x="1178" y="1467"/>
                  </a:lnTo>
                  <a:lnTo>
                    <a:pt x="1136" y="1466"/>
                  </a:lnTo>
                  <a:lnTo>
                    <a:pt x="1100" y="1463"/>
                  </a:lnTo>
                  <a:lnTo>
                    <a:pt x="1070" y="1457"/>
                  </a:lnTo>
                  <a:lnTo>
                    <a:pt x="1046" y="1451"/>
                  </a:lnTo>
                  <a:lnTo>
                    <a:pt x="1026" y="1445"/>
                  </a:lnTo>
                  <a:lnTo>
                    <a:pt x="1011" y="1439"/>
                  </a:lnTo>
                  <a:lnTo>
                    <a:pt x="1001" y="1434"/>
                  </a:lnTo>
                  <a:lnTo>
                    <a:pt x="996" y="1431"/>
                  </a:lnTo>
                  <a:lnTo>
                    <a:pt x="993" y="1430"/>
                  </a:lnTo>
                  <a:lnTo>
                    <a:pt x="971" y="1296"/>
                  </a:lnTo>
                  <a:lnTo>
                    <a:pt x="969" y="1293"/>
                  </a:lnTo>
                  <a:lnTo>
                    <a:pt x="968" y="1289"/>
                  </a:lnTo>
                  <a:lnTo>
                    <a:pt x="963" y="1281"/>
                  </a:lnTo>
                  <a:lnTo>
                    <a:pt x="957" y="1275"/>
                  </a:lnTo>
                  <a:lnTo>
                    <a:pt x="950" y="1271"/>
                  </a:lnTo>
                  <a:lnTo>
                    <a:pt x="939" y="1272"/>
                  </a:lnTo>
                  <a:lnTo>
                    <a:pt x="930" y="1277"/>
                  </a:lnTo>
                  <a:lnTo>
                    <a:pt x="926" y="1284"/>
                  </a:lnTo>
                  <a:lnTo>
                    <a:pt x="924" y="1292"/>
                  </a:lnTo>
                  <a:lnTo>
                    <a:pt x="924" y="1298"/>
                  </a:lnTo>
                  <a:lnTo>
                    <a:pt x="924" y="1304"/>
                  </a:lnTo>
                  <a:lnTo>
                    <a:pt x="926" y="1305"/>
                  </a:lnTo>
                  <a:lnTo>
                    <a:pt x="944" y="1445"/>
                  </a:lnTo>
                  <a:lnTo>
                    <a:pt x="942" y="1448"/>
                  </a:lnTo>
                  <a:lnTo>
                    <a:pt x="935" y="1457"/>
                  </a:lnTo>
                  <a:lnTo>
                    <a:pt x="923" y="1470"/>
                  </a:lnTo>
                  <a:lnTo>
                    <a:pt x="905" y="1488"/>
                  </a:lnTo>
                  <a:lnTo>
                    <a:pt x="884" y="1511"/>
                  </a:lnTo>
                  <a:lnTo>
                    <a:pt x="857" y="1535"/>
                  </a:lnTo>
                  <a:lnTo>
                    <a:pt x="825" y="1560"/>
                  </a:lnTo>
                  <a:lnTo>
                    <a:pt x="789" y="1586"/>
                  </a:lnTo>
                  <a:lnTo>
                    <a:pt x="749" y="1611"/>
                  </a:lnTo>
                  <a:lnTo>
                    <a:pt x="704" y="1635"/>
                  </a:lnTo>
                  <a:lnTo>
                    <a:pt x="654" y="1658"/>
                  </a:lnTo>
                  <a:lnTo>
                    <a:pt x="599" y="1677"/>
                  </a:lnTo>
                  <a:lnTo>
                    <a:pt x="540" y="1692"/>
                  </a:lnTo>
                  <a:lnTo>
                    <a:pt x="477" y="1703"/>
                  </a:lnTo>
                  <a:lnTo>
                    <a:pt x="453" y="1701"/>
                  </a:lnTo>
                  <a:lnTo>
                    <a:pt x="426" y="1694"/>
                  </a:lnTo>
                  <a:lnTo>
                    <a:pt x="398" y="1680"/>
                  </a:lnTo>
                  <a:lnTo>
                    <a:pt x="368" y="1661"/>
                  </a:lnTo>
                  <a:lnTo>
                    <a:pt x="335" y="1635"/>
                  </a:lnTo>
                  <a:lnTo>
                    <a:pt x="303" y="1605"/>
                  </a:lnTo>
                  <a:lnTo>
                    <a:pt x="270" y="1571"/>
                  </a:lnTo>
                  <a:lnTo>
                    <a:pt x="237" y="1533"/>
                  </a:lnTo>
                  <a:lnTo>
                    <a:pt x="204" y="1491"/>
                  </a:lnTo>
                  <a:lnTo>
                    <a:pt x="173" y="1448"/>
                  </a:lnTo>
                  <a:lnTo>
                    <a:pt x="143" y="1401"/>
                  </a:lnTo>
                  <a:lnTo>
                    <a:pt x="114" y="1352"/>
                  </a:lnTo>
                  <a:lnTo>
                    <a:pt x="87" y="1302"/>
                  </a:lnTo>
                  <a:lnTo>
                    <a:pt x="65" y="1253"/>
                  </a:lnTo>
                  <a:lnTo>
                    <a:pt x="44" y="1202"/>
                  </a:lnTo>
                  <a:lnTo>
                    <a:pt x="26" y="1151"/>
                  </a:lnTo>
                  <a:lnTo>
                    <a:pt x="12" y="1100"/>
                  </a:lnTo>
                  <a:lnTo>
                    <a:pt x="3" y="1052"/>
                  </a:lnTo>
                  <a:lnTo>
                    <a:pt x="0" y="1004"/>
                  </a:lnTo>
                  <a:lnTo>
                    <a:pt x="0" y="959"/>
                  </a:lnTo>
                  <a:lnTo>
                    <a:pt x="8" y="917"/>
                  </a:lnTo>
                  <a:lnTo>
                    <a:pt x="20" y="876"/>
                  </a:lnTo>
                  <a:lnTo>
                    <a:pt x="39" y="842"/>
                  </a:lnTo>
                  <a:lnTo>
                    <a:pt x="72" y="800"/>
                  </a:lnTo>
                  <a:lnTo>
                    <a:pt x="108" y="759"/>
                  </a:lnTo>
                  <a:lnTo>
                    <a:pt x="150" y="722"/>
                  </a:lnTo>
                  <a:lnTo>
                    <a:pt x="195" y="686"/>
                  </a:lnTo>
                  <a:lnTo>
                    <a:pt x="243" y="653"/>
                  </a:lnTo>
                  <a:lnTo>
                    <a:pt x="293" y="623"/>
                  </a:lnTo>
                  <a:lnTo>
                    <a:pt x="342" y="594"/>
                  </a:lnTo>
                  <a:lnTo>
                    <a:pt x="393" y="567"/>
                  </a:lnTo>
                  <a:lnTo>
                    <a:pt x="443" y="543"/>
                  </a:lnTo>
                  <a:lnTo>
                    <a:pt x="491" y="522"/>
                  </a:lnTo>
                  <a:lnTo>
                    <a:pt x="537" y="503"/>
                  </a:lnTo>
                  <a:lnTo>
                    <a:pt x="579" y="486"/>
                  </a:lnTo>
                  <a:lnTo>
                    <a:pt x="617" y="473"/>
                  </a:lnTo>
                  <a:lnTo>
                    <a:pt x="650" y="461"/>
                  </a:lnTo>
                  <a:lnTo>
                    <a:pt x="678" y="452"/>
                  </a:lnTo>
                  <a:lnTo>
                    <a:pt x="698" y="446"/>
                  </a:lnTo>
                  <a:lnTo>
                    <a:pt x="711" y="443"/>
                  </a:lnTo>
                  <a:lnTo>
                    <a:pt x="716" y="441"/>
                  </a:lnTo>
                  <a:lnTo>
                    <a:pt x="893" y="455"/>
                  </a:lnTo>
                  <a:lnTo>
                    <a:pt x="894" y="455"/>
                  </a:lnTo>
                  <a:lnTo>
                    <a:pt x="900" y="456"/>
                  </a:lnTo>
                  <a:lnTo>
                    <a:pt x="908" y="456"/>
                  </a:lnTo>
                  <a:lnTo>
                    <a:pt x="914" y="455"/>
                  </a:lnTo>
                  <a:lnTo>
                    <a:pt x="918" y="449"/>
                  </a:lnTo>
                  <a:lnTo>
                    <a:pt x="918" y="438"/>
                  </a:lnTo>
                  <a:lnTo>
                    <a:pt x="914" y="425"/>
                  </a:lnTo>
                  <a:lnTo>
                    <a:pt x="905" y="413"/>
                  </a:lnTo>
                  <a:lnTo>
                    <a:pt x="897" y="405"/>
                  </a:lnTo>
                  <a:lnTo>
                    <a:pt x="890" y="401"/>
                  </a:lnTo>
                  <a:lnTo>
                    <a:pt x="888" y="398"/>
                  </a:lnTo>
                  <a:lnTo>
                    <a:pt x="753" y="393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5"/>
            <p:cNvSpPr/>
            <p:nvPr/>
          </p:nvSpPr>
          <p:spPr bwMode="gray">
            <a:xfrm>
              <a:off x="1749" y="1887"/>
              <a:ext cx="2454" cy="1659"/>
            </a:xfrm>
            <a:custGeom>
              <a:avLst/>
              <a:gdLst/>
              <a:ahLst/>
              <a:cxnLst>
                <a:cxn ang="0">
                  <a:pos x="216" y="1196"/>
                </a:cxn>
                <a:cxn ang="0">
                  <a:pos x="222" y="1184"/>
                </a:cxn>
                <a:cxn ang="0">
                  <a:pos x="243" y="1184"/>
                </a:cxn>
                <a:cxn ang="0">
                  <a:pos x="258" y="1220"/>
                </a:cxn>
                <a:cxn ang="0">
                  <a:pos x="243" y="1386"/>
                </a:cxn>
                <a:cxn ang="0">
                  <a:pos x="317" y="1491"/>
                </a:cxn>
                <a:cxn ang="0">
                  <a:pos x="464" y="1601"/>
                </a:cxn>
                <a:cxn ang="0">
                  <a:pos x="738" y="1659"/>
                </a:cxn>
                <a:cxn ang="0">
                  <a:pos x="1070" y="1617"/>
                </a:cxn>
                <a:cxn ang="0">
                  <a:pos x="1370" y="1493"/>
                </a:cxn>
                <a:cxn ang="0">
                  <a:pos x="1538" y="1388"/>
                </a:cxn>
                <a:cxn ang="0">
                  <a:pos x="1605" y="1332"/>
                </a:cxn>
                <a:cxn ang="0">
                  <a:pos x="1643" y="1337"/>
                </a:cxn>
                <a:cxn ang="0">
                  <a:pos x="1772" y="1364"/>
                </a:cxn>
                <a:cxn ang="0">
                  <a:pos x="1944" y="1386"/>
                </a:cxn>
                <a:cxn ang="0">
                  <a:pos x="2130" y="1389"/>
                </a:cxn>
                <a:cxn ang="0">
                  <a:pos x="2258" y="1353"/>
                </a:cxn>
                <a:cxn ang="0">
                  <a:pos x="2295" y="1250"/>
                </a:cxn>
                <a:cxn ang="0">
                  <a:pos x="2237" y="1140"/>
                </a:cxn>
                <a:cxn ang="0">
                  <a:pos x="2118" y="1083"/>
                </a:cxn>
                <a:cxn ang="0">
                  <a:pos x="2027" y="1071"/>
                </a:cxn>
                <a:cxn ang="0">
                  <a:pos x="1964" y="1173"/>
                </a:cxn>
                <a:cxn ang="0">
                  <a:pos x="1932" y="1175"/>
                </a:cxn>
                <a:cxn ang="0">
                  <a:pos x="1943" y="1119"/>
                </a:cxn>
                <a:cxn ang="0">
                  <a:pos x="1976" y="1050"/>
                </a:cxn>
                <a:cxn ang="0">
                  <a:pos x="1983" y="1019"/>
                </a:cxn>
                <a:cxn ang="0">
                  <a:pos x="1965" y="908"/>
                </a:cxn>
                <a:cxn ang="0">
                  <a:pos x="1881" y="794"/>
                </a:cxn>
                <a:cxn ang="0">
                  <a:pos x="1830" y="762"/>
                </a:cxn>
                <a:cxn ang="0">
                  <a:pos x="1676" y="753"/>
                </a:cxn>
                <a:cxn ang="0">
                  <a:pos x="1676" y="713"/>
                </a:cxn>
                <a:cxn ang="0">
                  <a:pos x="1878" y="708"/>
                </a:cxn>
                <a:cxn ang="0">
                  <a:pos x="1908" y="699"/>
                </a:cxn>
                <a:cxn ang="0">
                  <a:pos x="2012" y="659"/>
                </a:cxn>
                <a:cxn ang="0">
                  <a:pos x="2174" y="585"/>
                </a:cxn>
                <a:cxn ang="0">
                  <a:pos x="2322" y="501"/>
                </a:cxn>
                <a:cxn ang="0">
                  <a:pos x="2429" y="390"/>
                </a:cxn>
                <a:cxn ang="0">
                  <a:pos x="2447" y="242"/>
                </a:cxn>
                <a:cxn ang="0">
                  <a:pos x="2373" y="114"/>
                </a:cxn>
                <a:cxn ang="0">
                  <a:pos x="2220" y="30"/>
                </a:cxn>
                <a:cxn ang="0">
                  <a:pos x="1980" y="0"/>
                </a:cxn>
                <a:cxn ang="0">
                  <a:pos x="1640" y="32"/>
                </a:cxn>
                <a:cxn ang="0">
                  <a:pos x="1185" y="128"/>
                </a:cxn>
                <a:cxn ang="0">
                  <a:pos x="849" y="246"/>
                </a:cxn>
                <a:cxn ang="0">
                  <a:pos x="608" y="390"/>
                </a:cxn>
                <a:cxn ang="0">
                  <a:pos x="498" y="489"/>
                </a:cxn>
                <a:cxn ang="0">
                  <a:pos x="470" y="542"/>
                </a:cxn>
                <a:cxn ang="0">
                  <a:pos x="477" y="560"/>
                </a:cxn>
                <a:cxn ang="0">
                  <a:pos x="587" y="558"/>
                </a:cxn>
                <a:cxn ang="0">
                  <a:pos x="600" y="564"/>
                </a:cxn>
                <a:cxn ang="0">
                  <a:pos x="609" y="575"/>
                </a:cxn>
                <a:cxn ang="0">
                  <a:pos x="582" y="596"/>
                </a:cxn>
                <a:cxn ang="0">
                  <a:pos x="483" y="606"/>
                </a:cxn>
                <a:cxn ang="0">
                  <a:pos x="435" y="639"/>
                </a:cxn>
                <a:cxn ang="0">
                  <a:pos x="321" y="723"/>
                </a:cxn>
                <a:cxn ang="0">
                  <a:pos x="182" y="843"/>
                </a:cxn>
                <a:cxn ang="0">
                  <a:pos x="59" y="980"/>
                </a:cxn>
                <a:cxn ang="0">
                  <a:pos x="0" y="1121"/>
                </a:cxn>
                <a:cxn ang="0">
                  <a:pos x="30" y="1217"/>
                </a:cxn>
                <a:cxn ang="0">
                  <a:pos x="102" y="1274"/>
                </a:cxn>
                <a:cxn ang="0">
                  <a:pos x="170" y="1302"/>
                </a:cxn>
              </a:cxnLst>
              <a:rect l="0" t="0" r="r" b="b"/>
              <a:pathLst>
                <a:path w="2454" h="1659">
                  <a:moveTo>
                    <a:pt x="191" y="1307"/>
                  </a:moveTo>
                  <a:lnTo>
                    <a:pt x="216" y="1199"/>
                  </a:lnTo>
                  <a:lnTo>
                    <a:pt x="216" y="1199"/>
                  </a:lnTo>
                  <a:lnTo>
                    <a:pt x="216" y="1196"/>
                  </a:lnTo>
                  <a:lnTo>
                    <a:pt x="218" y="1193"/>
                  </a:lnTo>
                  <a:lnTo>
                    <a:pt x="219" y="1190"/>
                  </a:lnTo>
                  <a:lnTo>
                    <a:pt x="221" y="1187"/>
                  </a:lnTo>
                  <a:lnTo>
                    <a:pt x="222" y="1184"/>
                  </a:lnTo>
                  <a:lnTo>
                    <a:pt x="225" y="1181"/>
                  </a:lnTo>
                  <a:lnTo>
                    <a:pt x="230" y="1179"/>
                  </a:lnTo>
                  <a:lnTo>
                    <a:pt x="234" y="1179"/>
                  </a:lnTo>
                  <a:lnTo>
                    <a:pt x="243" y="1184"/>
                  </a:lnTo>
                  <a:lnTo>
                    <a:pt x="251" y="1194"/>
                  </a:lnTo>
                  <a:lnTo>
                    <a:pt x="255" y="1206"/>
                  </a:lnTo>
                  <a:lnTo>
                    <a:pt x="258" y="1215"/>
                  </a:lnTo>
                  <a:lnTo>
                    <a:pt x="258" y="1220"/>
                  </a:lnTo>
                  <a:lnTo>
                    <a:pt x="228" y="1355"/>
                  </a:lnTo>
                  <a:lnTo>
                    <a:pt x="230" y="1359"/>
                  </a:lnTo>
                  <a:lnTo>
                    <a:pt x="234" y="1370"/>
                  </a:lnTo>
                  <a:lnTo>
                    <a:pt x="243" y="1386"/>
                  </a:lnTo>
                  <a:lnTo>
                    <a:pt x="255" y="1409"/>
                  </a:lnTo>
                  <a:lnTo>
                    <a:pt x="272" y="1434"/>
                  </a:lnTo>
                  <a:lnTo>
                    <a:pt x="291" y="1463"/>
                  </a:lnTo>
                  <a:lnTo>
                    <a:pt x="317" y="1491"/>
                  </a:lnTo>
                  <a:lnTo>
                    <a:pt x="345" y="1521"/>
                  </a:lnTo>
                  <a:lnTo>
                    <a:pt x="380" y="1550"/>
                  </a:lnTo>
                  <a:lnTo>
                    <a:pt x="419" y="1577"/>
                  </a:lnTo>
                  <a:lnTo>
                    <a:pt x="464" y="1601"/>
                  </a:lnTo>
                  <a:lnTo>
                    <a:pt x="513" y="1620"/>
                  </a:lnTo>
                  <a:lnTo>
                    <a:pt x="585" y="1640"/>
                  </a:lnTo>
                  <a:lnTo>
                    <a:pt x="660" y="1653"/>
                  </a:lnTo>
                  <a:lnTo>
                    <a:pt x="738" y="1659"/>
                  </a:lnTo>
                  <a:lnTo>
                    <a:pt x="819" y="1659"/>
                  </a:lnTo>
                  <a:lnTo>
                    <a:pt x="900" y="1652"/>
                  </a:lnTo>
                  <a:lnTo>
                    <a:pt x="984" y="1638"/>
                  </a:lnTo>
                  <a:lnTo>
                    <a:pt x="1070" y="1617"/>
                  </a:lnTo>
                  <a:lnTo>
                    <a:pt x="1157" y="1589"/>
                  </a:lnTo>
                  <a:lnTo>
                    <a:pt x="1242" y="1554"/>
                  </a:lnTo>
                  <a:lnTo>
                    <a:pt x="1310" y="1523"/>
                  </a:lnTo>
                  <a:lnTo>
                    <a:pt x="1370" y="1493"/>
                  </a:lnTo>
                  <a:lnTo>
                    <a:pt x="1422" y="1463"/>
                  </a:lnTo>
                  <a:lnTo>
                    <a:pt x="1467" y="1436"/>
                  </a:lnTo>
                  <a:lnTo>
                    <a:pt x="1506" y="1410"/>
                  </a:lnTo>
                  <a:lnTo>
                    <a:pt x="1538" y="1388"/>
                  </a:lnTo>
                  <a:lnTo>
                    <a:pt x="1563" y="1368"/>
                  </a:lnTo>
                  <a:lnTo>
                    <a:pt x="1583" y="1352"/>
                  </a:lnTo>
                  <a:lnTo>
                    <a:pt x="1596" y="1340"/>
                  </a:lnTo>
                  <a:lnTo>
                    <a:pt x="1605" y="1332"/>
                  </a:lnTo>
                  <a:lnTo>
                    <a:pt x="1607" y="1329"/>
                  </a:lnTo>
                  <a:lnTo>
                    <a:pt x="1611" y="1331"/>
                  </a:lnTo>
                  <a:lnTo>
                    <a:pt x="1623" y="1334"/>
                  </a:lnTo>
                  <a:lnTo>
                    <a:pt x="1643" y="1337"/>
                  </a:lnTo>
                  <a:lnTo>
                    <a:pt x="1668" y="1343"/>
                  </a:lnTo>
                  <a:lnTo>
                    <a:pt x="1698" y="1349"/>
                  </a:lnTo>
                  <a:lnTo>
                    <a:pt x="1733" y="1356"/>
                  </a:lnTo>
                  <a:lnTo>
                    <a:pt x="1772" y="1364"/>
                  </a:lnTo>
                  <a:lnTo>
                    <a:pt x="1812" y="1370"/>
                  </a:lnTo>
                  <a:lnTo>
                    <a:pt x="1856" y="1376"/>
                  </a:lnTo>
                  <a:lnTo>
                    <a:pt x="1899" y="1382"/>
                  </a:lnTo>
                  <a:lnTo>
                    <a:pt x="1944" y="1386"/>
                  </a:lnTo>
                  <a:lnTo>
                    <a:pt x="1989" y="1389"/>
                  </a:lnTo>
                  <a:lnTo>
                    <a:pt x="2039" y="1392"/>
                  </a:lnTo>
                  <a:lnTo>
                    <a:pt x="2087" y="1392"/>
                  </a:lnTo>
                  <a:lnTo>
                    <a:pt x="2130" y="1389"/>
                  </a:lnTo>
                  <a:lnTo>
                    <a:pt x="2169" y="1385"/>
                  </a:lnTo>
                  <a:lnTo>
                    <a:pt x="2204" y="1377"/>
                  </a:lnTo>
                  <a:lnTo>
                    <a:pt x="2234" y="1367"/>
                  </a:lnTo>
                  <a:lnTo>
                    <a:pt x="2258" y="1353"/>
                  </a:lnTo>
                  <a:lnTo>
                    <a:pt x="2276" y="1335"/>
                  </a:lnTo>
                  <a:lnTo>
                    <a:pt x="2289" y="1313"/>
                  </a:lnTo>
                  <a:lnTo>
                    <a:pt x="2295" y="1286"/>
                  </a:lnTo>
                  <a:lnTo>
                    <a:pt x="2295" y="1250"/>
                  </a:lnTo>
                  <a:lnTo>
                    <a:pt x="2288" y="1217"/>
                  </a:lnTo>
                  <a:lnTo>
                    <a:pt x="2276" y="1188"/>
                  </a:lnTo>
                  <a:lnTo>
                    <a:pt x="2258" y="1163"/>
                  </a:lnTo>
                  <a:lnTo>
                    <a:pt x="2237" y="1140"/>
                  </a:lnTo>
                  <a:lnTo>
                    <a:pt x="2211" y="1121"/>
                  </a:lnTo>
                  <a:lnTo>
                    <a:pt x="2184" y="1106"/>
                  </a:lnTo>
                  <a:lnTo>
                    <a:pt x="2156" y="1095"/>
                  </a:lnTo>
                  <a:lnTo>
                    <a:pt x="2118" y="1083"/>
                  </a:lnTo>
                  <a:lnTo>
                    <a:pt x="2085" y="1077"/>
                  </a:lnTo>
                  <a:lnTo>
                    <a:pt x="2058" y="1073"/>
                  </a:lnTo>
                  <a:lnTo>
                    <a:pt x="2039" y="1071"/>
                  </a:lnTo>
                  <a:lnTo>
                    <a:pt x="2027" y="1071"/>
                  </a:lnTo>
                  <a:lnTo>
                    <a:pt x="2022" y="1071"/>
                  </a:lnTo>
                  <a:lnTo>
                    <a:pt x="1970" y="1166"/>
                  </a:lnTo>
                  <a:lnTo>
                    <a:pt x="1968" y="1169"/>
                  </a:lnTo>
                  <a:lnTo>
                    <a:pt x="1964" y="1173"/>
                  </a:lnTo>
                  <a:lnTo>
                    <a:pt x="1958" y="1178"/>
                  </a:lnTo>
                  <a:lnTo>
                    <a:pt x="1949" y="1181"/>
                  </a:lnTo>
                  <a:lnTo>
                    <a:pt x="1940" y="1181"/>
                  </a:lnTo>
                  <a:lnTo>
                    <a:pt x="1932" y="1175"/>
                  </a:lnTo>
                  <a:lnTo>
                    <a:pt x="1929" y="1167"/>
                  </a:lnTo>
                  <a:lnTo>
                    <a:pt x="1931" y="1154"/>
                  </a:lnTo>
                  <a:lnTo>
                    <a:pt x="1935" y="1137"/>
                  </a:lnTo>
                  <a:lnTo>
                    <a:pt x="1943" y="1119"/>
                  </a:lnTo>
                  <a:lnTo>
                    <a:pt x="1952" y="1100"/>
                  </a:lnTo>
                  <a:lnTo>
                    <a:pt x="1961" y="1080"/>
                  </a:lnTo>
                  <a:lnTo>
                    <a:pt x="1968" y="1064"/>
                  </a:lnTo>
                  <a:lnTo>
                    <a:pt x="1976" y="1050"/>
                  </a:lnTo>
                  <a:lnTo>
                    <a:pt x="1982" y="1041"/>
                  </a:lnTo>
                  <a:lnTo>
                    <a:pt x="1983" y="1038"/>
                  </a:lnTo>
                  <a:lnTo>
                    <a:pt x="1983" y="1032"/>
                  </a:lnTo>
                  <a:lnTo>
                    <a:pt x="1983" y="1019"/>
                  </a:lnTo>
                  <a:lnTo>
                    <a:pt x="1982" y="996"/>
                  </a:lnTo>
                  <a:lnTo>
                    <a:pt x="1980" y="969"/>
                  </a:lnTo>
                  <a:lnTo>
                    <a:pt x="1974" y="939"/>
                  </a:lnTo>
                  <a:lnTo>
                    <a:pt x="1965" y="908"/>
                  </a:lnTo>
                  <a:lnTo>
                    <a:pt x="1952" y="876"/>
                  </a:lnTo>
                  <a:lnTo>
                    <a:pt x="1934" y="848"/>
                  </a:lnTo>
                  <a:lnTo>
                    <a:pt x="1907" y="816"/>
                  </a:lnTo>
                  <a:lnTo>
                    <a:pt x="1881" y="794"/>
                  </a:lnTo>
                  <a:lnTo>
                    <a:pt x="1860" y="779"/>
                  </a:lnTo>
                  <a:lnTo>
                    <a:pt x="1845" y="768"/>
                  </a:lnTo>
                  <a:lnTo>
                    <a:pt x="1835" y="764"/>
                  </a:lnTo>
                  <a:lnTo>
                    <a:pt x="1830" y="762"/>
                  </a:lnTo>
                  <a:lnTo>
                    <a:pt x="1692" y="761"/>
                  </a:lnTo>
                  <a:lnTo>
                    <a:pt x="1689" y="761"/>
                  </a:lnTo>
                  <a:lnTo>
                    <a:pt x="1683" y="758"/>
                  </a:lnTo>
                  <a:lnTo>
                    <a:pt x="1676" y="753"/>
                  </a:lnTo>
                  <a:lnTo>
                    <a:pt x="1670" y="744"/>
                  </a:lnTo>
                  <a:lnTo>
                    <a:pt x="1668" y="734"/>
                  </a:lnTo>
                  <a:lnTo>
                    <a:pt x="1670" y="722"/>
                  </a:lnTo>
                  <a:lnTo>
                    <a:pt x="1676" y="713"/>
                  </a:lnTo>
                  <a:lnTo>
                    <a:pt x="1682" y="707"/>
                  </a:lnTo>
                  <a:lnTo>
                    <a:pt x="1688" y="704"/>
                  </a:lnTo>
                  <a:lnTo>
                    <a:pt x="1689" y="702"/>
                  </a:lnTo>
                  <a:lnTo>
                    <a:pt x="1878" y="708"/>
                  </a:lnTo>
                  <a:lnTo>
                    <a:pt x="1880" y="708"/>
                  </a:lnTo>
                  <a:lnTo>
                    <a:pt x="1886" y="707"/>
                  </a:lnTo>
                  <a:lnTo>
                    <a:pt x="1895" y="704"/>
                  </a:lnTo>
                  <a:lnTo>
                    <a:pt x="1908" y="699"/>
                  </a:lnTo>
                  <a:lnTo>
                    <a:pt x="1926" y="693"/>
                  </a:lnTo>
                  <a:lnTo>
                    <a:pt x="1949" y="684"/>
                  </a:lnTo>
                  <a:lnTo>
                    <a:pt x="1977" y="672"/>
                  </a:lnTo>
                  <a:lnTo>
                    <a:pt x="2012" y="659"/>
                  </a:lnTo>
                  <a:lnTo>
                    <a:pt x="2052" y="641"/>
                  </a:lnTo>
                  <a:lnTo>
                    <a:pt x="2099" y="620"/>
                  </a:lnTo>
                  <a:lnTo>
                    <a:pt x="2135" y="603"/>
                  </a:lnTo>
                  <a:lnTo>
                    <a:pt x="2174" y="585"/>
                  </a:lnTo>
                  <a:lnTo>
                    <a:pt x="2211" y="566"/>
                  </a:lnTo>
                  <a:lnTo>
                    <a:pt x="2249" y="546"/>
                  </a:lnTo>
                  <a:lnTo>
                    <a:pt x="2286" y="525"/>
                  </a:lnTo>
                  <a:lnTo>
                    <a:pt x="2322" y="501"/>
                  </a:lnTo>
                  <a:lnTo>
                    <a:pt x="2354" y="477"/>
                  </a:lnTo>
                  <a:lnTo>
                    <a:pt x="2384" y="450"/>
                  </a:lnTo>
                  <a:lnTo>
                    <a:pt x="2409" y="422"/>
                  </a:lnTo>
                  <a:lnTo>
                    <a:pt x="2429" y="390"/>
                  </a:lnTo>
                  <a:lnTo>
                    <a:pt x="2444" y="357"/>
                  </a:lnTo>
                  <a:lnTo>
                    <a:pt x="2453" y="321"/>
                  </a:lnTo>
                  <a:lnTo>
                    <a:pt x="2454" y="284"/>
                  </a:lnTo>
                  <a:lnTo>
                    <a:pt x="2447" y="242"/>
                  </a:lnTo>
                  <a:lnTo>
                    <a:pt x="2435" y="207"/>
                  </a:lnTo>
                  <a:lnTo>
                    <a:pt x="2418" y="173"/>
                  </a:lnTo>
                  <a:lnTo>
                    <a:pt x="2399" y="141"/>
                  </a:lnTo>
                  <a:lnTo>
                    <a:pt x="2373" y="114"/>
                  </a:lnTo>
                  <a:lnTo>
                    <a:pt x="2343" y="89"/>
                  </a:lnTo>
                  <a:lnTo>
                    <a:pt x="2307" y="66"/>
                  </a:lnTo>
                  <a:lnTo>
                    <a:pt x="2267" y="47"/>
                  </a:lnTo>
                  <a:lnTo>
                    <a:pt x="2220" y="30"/>
                  </a:lnTo>
                  <a:lnTo>
                    <a:pt x="2169" y="17"/>
                  </a:lnTo>
                  <a:lnTo>
                    <a:pt x="2112" y="8"/>
                  </a:lnTo>
                  <a:lnTo>
                    <a:pt x="2049" y="2"/>
                  </a:lnTo>
                  <a:lnTo>
                    <a:pt x="1980" y="0"/>
                  </a:lnTo>
                  <a:lnTo>
                    <a:pt x="1905" y="2"/>
                  </a:lnTo>
                  <a:lnTo>
                    <a:pt x="1823" y="8"/>
                  </a:lnTo>
                  <a:lnTo>
                    <a:pt x="1736" y="17"/>
                  </a:lnTo>
                  <a:lnTo>
                    <a:pt x="1640" y="32"/>
                  </a:lnTo>
                  <a:lnTo>
                    <a:pt x="1514" y="54"/>
                  </a:lnTo>
                  <a:lnTo>
                    <a:pt x="1397" y="78"/>
                  </a:lnTo>
                  <a:lnTo>
                    <a:pt x="1287" y="102"/>
                  </a:lnTo>
                  <a:lnTo>
                    <a:pt x="1185" y="128"/>
                  </a:lnTo>
                  <a:lnTo>
                    <a:pt x="1091" y="156"/>
                  </a:lnTo>
                  <a:lnTo>
                    <a:pt x="1004" y="185"/>
                  </a:lnTo>
                  <a:lnTo>
                    <a:pt x="923" y="215"/>
                  </a:lnTo>
                  <a:lnTo>
                    <a:pt x="849" y="246"/>
                  </a:lnTo>
                  <a:lnTo>
                    <a:pt x="780" y="279"/>
                  </a:lnTo>
                  <a:lnTo>
                    <a:pt x="719" y="314"/>
                  </a:lnTo>
                  <a:lnTo>
                    <a:pt x="660" y="351"/>
                  </a:lnTo>
                  <a:lnTo>
                    <a:pt x="608" y="390"/>
                  </a:lnTo>
                  <a:lnTo>
                    <a:pt x="570" y="420"/>
                  </a:lnTo>
                  <a:lnTo>
                    <a:pt x="540" y="446"/>
                  </a:lnTo>
                  <a:lnTo>
                    <a:pt x="516" y="470"/>
                  </a:lnTo>
                  <a:lnTo>
                    <a:pt x="498" y="489"/>
                  </a:lnTo>
                  <a:lnTo>
                    <a:pt x="486" y="506"/>
                  </a:lnTo>
                  <a:lnTo>
                    <a:pt x="477" y="521"/>
                  </a:lnTo>
                  <a:lnTo>
                    <a:pt x="471" y="531"/>
                  </a:lnTo>
                  <a:lnTo>
                    <a:pt x="470" y="542"/>
                  </a:lnTo>
                  <a:lnTo>
                    <a:pt x="470" y="549"/>
                  </a:lnTo>
                  <a:lnTo>
                    <a:pt x="471" y="554"/>
                  </a:lnTo>
                  <a:lnTo>
                    <a:pt x="474" y="558"/>
                  </a:lnTo>
                  <a:lnTo>
                    <a:pt x="477" y="560"/>
                  </a:lnTo>
                  <a:lnTo>
                    <a:pt x="479" y="561"/>
                  </a:lnTo>
                  <a:lnTo>
                    <a:pt x="480" y="563"/>
                  </a:lnTo>
                  <a:lnTo>
                    <a:pt x="587" y="558"/>
                  </a:lnTo>
                  <a:lnTo>
                    <a:pt x="587" y="558"/>
                  </a:lnTo>
                  <a:lnTo>
                    <a:pt x="590" y="560"/>
                  </a:lnTo>
                  <a:lnTo>
                    <a:pt x="593" y="560"/>
                  </a:lnTo>
                  <a:lnTo>
                    <a:pt x="596" y="561"/>
                  </a:lnTo>
                  <a:lnTo>
                    <a:pt x="600" y="564"/>
                  </a:lnTo>
                  <a:lnTo>
                    <a:pt x="603" y="566"/>
                  </a:lnTo>
                  <a:lnTo>
                    <a:pt x="606" y="569"/>
                  </a:lnTo>
                  <a:lnTo>
                    <a:pt x="608" y="572"/>
                  </a:lnTo>
                  <a:lnTo>
                    <a:pt x="609" y="575"/>
                  </a:lnTo>
                  <a:lnTo>
                    <a:pt x="608" y="578"/>
                  </a:lnTo>
                  <a:lnTo>
                    <a:pt x="605" y="582"/>
                  </a:lnTo>
                  <a:lnTo>
                    <a:pt x="594" y="590"/>
                  </a:lnTo>
                  <a:lnTo>
                    <a:pt x="582" y="596"/>
                  </a:lnTo>
                  <a:lnTo>
                    <a:pt x="572" y="600"/>
                  </a:lnTo>
                  <a:lnTo>
                    <a:pt x="566" y="603"/>
                  </a:lnTo>
                  <a:lnTo>
                    <a:pt x="563" y="605"/>
                  </a:lnTo>
                  <a:lnTo>
                    <a:pt x="483" y="606"/>
                  </a:lnTo>
                  <a:lnTo>
                    <a:pt x="480" y="609"/>
                  </a:lnTo>
                  <a:lnTo>
                    <a:pt x="471" y="615"/>
                  </a:lnTo>
                  <a:lnTo>
                    <a:pt x="456" y="626"/>
                  </a:lnTo>
                  <a:lnTo>
                    <a:pt x="435" y="639"/>
                  </a:lnTo>
                  <a:lnTo>
                    <a:pt x="411" y="656"/>
                  </a:lnTo>
                  <a:lnTo>
                    <a:pt x="384" y="677"/>
                  </a:lnTo>
                  <a:lnTo>
                    <a:pt x="353" y="699"/>
                  </a:lnTo>
                  <a:lnTo>
                    <a:pt x="321" y="723"/>
                  </a:lnTo>
                  <a:lnTo>
                    <a:pt x="287" y="752"/>
                  </a:lnTo>
                  <a:lnTo>
                    <a:pt x="251" y="780"/>
                  </a:lnTo>
                  <a:lnTo>
                    <a:pt x="216" y="812"/>
                  </a:lnTo>
                  <a:lnTo>
                    <a:pt x="182" y="843"/>
                  </a:lnTo>
                  <a:lnTo>
                    <a:pt x="147" y="876"/>
                  </a:lnTo>
                  <a:lnTo>
                    <a:pt x="116" y="911"/>
                  </a:lnTo>
                  <a:lnTo>
                    <a:pt x="86" y="945"/>
                  </a:lnTo>
                  <a:lnTo>
                    <a:pt x="59" y="980"/>
                  </a:lnTo>
                  <a:lnTo>
                    <a:pt x="33" y="1019"/>
                  </a:lnTo>
                  <a:lnTo>
                    <a:pt x="15" y="1056"/>
                  </a:lnTo>
                  <a:lnTo>
                    <a:pt x="5" y="1089"/>
                  </a:lnTo>
                  <a:lnTo>
                    <a:pt x="0" y="1121"/>
                  </a:lnTo>
                  <a:lnTo>
                    <a:pt x="2" y="1148"/>
                  </a:lnTo>
                  <a:lnTo>
                    <a:pt x="6" y="1173"/>
                  </a:lnTo>
                  <a:lnTo>
                    <a:pt x="17" y="1196"/>
                  </a:lnTo>
                  <a:lnTo>
                    <a:pt x="30" y="1217"/>
                  </a:lnTo>
                  <a:lnTo>
                    <a:pt x="45" y="1235"/>
                  </a:lnTo>
                  <a:lnTo>
                    <a:pt x="63" y="1250"/>
                  </a:lnTo>
                  <a:lnTo>
                    <a:pt x="83" y="1263"/>
                  </a:lnTo>
                  <a:lnTo>
                    <a:pt x="102" y="1274"/>
                  </a:lnTo>
                  <a:lnTo>
                    <a:pt x="122" y="1284"/>
                  </a:lnTo>
                  <a:lnTo>
                    <a:pt x="140" y="1292"/>
                  </a:lnTo>
                  <a:lnTo>
                    <a:pt x="156" y="1298"/>
                  </a:lnTo>
                  <a:lnTo>
                    <a:pt x="170" y="1302"/>
                  </a:lnTo>
                  <a:lnTo>
                    <a:pt x="182" y="1305"/>
                  </a:lnTo>
                  <a:lnTo>
                    <a:pt x="188" y="1307"/>
                  </a:lnTo>
                  <a:lnTo>
                    <a:pt x="191" y="130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36"/>
            <p:cNvSpPr/>
            <p:nvPr/>
          </p:nvSpPr>
          <p:spPr bwMode="gray">
            <a:xfrm>
              <a:off x="3764" y="1421"/>
              <a:ext cx="1717" cy="1632"/>
            </a:xfrm>
            <a:custGeom>
              <a:avLst/>
              <a:gdLst/>
              <a:ahLst/>
              <a:cxnLst>
                <a:cxn ang="0">
                  <a:pos x="508" y="813"/>
                </a:cxn>
                <a:cxn ang="0">
                  <a:pos x="487" y="880"/>
                </a:cxn>
                <a:cxn ang="0">
                  <a:pos x="438" y="972"/>
                </a:cxn>
                <a:cxn ang="0">
                  <a:pos x="349" y="1051"/>
                </a:cxn>
                <a:cxn ang="0">
                  <a:pos x="253" y="1092"/>
                </a:cxn>
                <a:cxn ang="0">
                  <a:pos x="154" y="1122"/>
                </a:cxn>
                <a:cxn ang="0">
                  <a:pos x="67" y="1158"/>
                </a:cxn>
                <a:cxn ang="0">
                  <a:pos x="12" y="1212"/>
                </a:cxn>
                <a:cxn ang="0">
                  <a:pos x="3" y="1302"/>
                </a:cxn>
                <a:cxn ang="0">
                  <a:pos x="49" y="1405"/>
                </a:cxn>
                <a:cxn ang="0">
                  <a:pos x="162" y="1498"/>
                </a:cxn>
                <a:cxn ang="0">
                  <a:pos x="345" y="1576"/>
                </a:cxn>
                <a:cxn ang="0">
                  <a:pos x="577" y="1627"/>
                </a:cxn>
                <a:cxn ang="0">
                  <a:pos x="751" y="1626"/>
                </a:cxn>
                <a:cxn ang="0">
                  <a:pos x="886" y="1588"/>
                </a:cxn>
                <a:cxn ang="0">
                  <a:pos x="984" y="1537"/>
                </a:cxn>
                <a:cxn ang="0">
                  <a:pos x="1041" y="1492"/>
                </a:cxn>
                <a:cxn ang="0">
                  <a:pos x="1060" y="1473"/>
                </a:cxn>
                <a:cxn ang="0">
                  <a:pos x="1135" y="1353"/>
                </a:cxn>
                <a:cxn ang="0">
                  <a:pos x="1155" y="1347"/>
                </a:cxn>
                <a:cxn ang="0">
                  <a:pos x="1167" y="1377"/>
                </a:cxn>
                <a:cxn ang="0">
                  <a:pos x="1114" y="1485"/>
                </a:cxn>
                <a:cxn ang="0">
                  <a:pos x="1152" y="1491"/>
                </a:cxn>
                <a:cxn ang="0">
                  <a:pos x="1248" y="1492"/>
                </a:cxn>
                <a:cxn ang="0">
                  <a:pos x="1386" y="1465"/>
                </a:cxn>
                <a:cxn ang="0">
                  <a:pos x="1534" y="1392"/>
                </a:cxn>
                <a:cxn ang="0">
                  <a:pos x="1639" y="1264"/>
                </a:cxn>
                <a:cxn ang="0">
                  <a:pos x="1699" y="1084"/>
                </a:cxn>
                <a:cxn ang="0">
                  <a:pos x="1717" y="876"/>
                </a:cxn>
                <a:cxn ang="0">
                  <a:pos x="1680" y="679"/>
                </a:cxn>
                <a:cxn ang="0">
                  <a:pos x="1597" y="471"/>
                </a:cxn>
                <a:cxn ang="0">
                  <a:pos x="1486" y="277"/>
                </a:cxn>
                <a:cxn ang="0">
                  <a:pos x="1366" y="121"/>
                </a:cxn>
                <a:cxn ang="0">
                  <a:pos x="1263" y="31"/>
                </a:cxn>
                <a:cxn ang="0">
                  <a:pos x="1195" y="0"/>
                </a:cxn>
                <a:cxn ang="0">
                  <a:pos x="1149" y="12"/>
                </a:cxn>
                <a:cxn ang="0">
                  <a:pos x="1119" y="55"/>
                </a:cxn>
                <a:cxn ang="0">
                  <a:pos x="1099" y="118"/>
                </a:cxn>
                <a:cxn ang="0">
                  <a:pos x="1078" y="208"/>
                </a:cxn>
                <a:cxn ang="0">
                  <a:pos x="1039" y="349"/>
                </a:cxn>
                <a:cxn ang="0">
                  <a:pos x="979" y="498"/>
                </a:cxn>
                <a:cxn ang="0">
                  <a:pos x="882" y="628"/>
                </a:cxn>
                <a:cxn ang="0">
                  <a:pos x="768" y="708"/>
                </a:cxn>
                <a:cxn ang="0">
                  <a:pos x="646" y="760"/>
                </a:cxn>
                <a:cxn ang="0">
                  <a:pos x="550" y="789"/>
                </a:cxn>
                <a:cxn ang="0">
                  <a:pos x="511" y="796"/>
                </a:cxn>
              </a:cxnLst>
              <a:rect l="0" t="0" r="r" b="b"/>
              <a:pathLst>
                <a:path w="1717" h="1632">
                  <a:moveTo>
                    <a:pt x="511" y="796"/>
                  </a:moveTo>
                  <a:lnTo>
                    <a:pt x="511" y="801"/>
                  </a:lnTo>
                  <a:lnTo>
                    <a:pt x="508" y="813"/>
                  </a:lnTo>
                  <a:lnTo>
                    <a:pt x="504" y="831"/>
                  </a:lnTo>
                  <a:lnTo>
                    <a:pt x="498" y="855"/>
                  </a:lnTo>
                  <a:lnTo>
                    <a:pt x="487" y="880"/>
                  </a:lnTo>
                  <a:lnTo>
                    <a:pt x="475" y="910"/>
                  </a:lnTo>
                  <a:lnTo>
                    <a:pt x="459" y="942"/>
                  </a:lnTo>
                  <a:lnTo>
                    <a:pt x="438" y="972"/>
                  </a:lnTo>
                  <a:lnTo>
                    <a:pt x="414" y="1002"/>
                  </a:lnTo>
                  <a:lnTo>
                    <a:pt x="384" y="1029"/>
                  </a:lnTo>
                  <a:lnTo>
                    <a:pt x="349" y="1051"/>
                  </a:lnTo>
                  <a:lnTo>
                    <a:pt x="318" y="1068"/>
                  </a:lnTo>
                  <a:lnTo>
                    <a:pt x="286" y="1080"/>
                  </a:lnTo>
                  <a:lnTo>
                    <a:pt x="253" y="1092"/>
                  </a:lnTo>
                  <a:lnTo>
                    <a:pt x="220" y="1102"/>
                  </a:lnTo>
                  <a:lnTo>
                    <a:pt x="186" y="1113"/>
                  </a:lnTo>
                  <a:lnTo>
                    <a:pt x="154" y="1122"/>
                  </a:lnTo>
                  <a:lnTo>
                    <a:pt x="123" y="1132"/>
                  </a:lnTo>
                  <a:lnTo>
                    <a:pt x="94" y="1144"/>
                  </a:lnTo>
                  <a:lnTo>
                    <a:pt x="67" y="1158"/>
                  </a:lnTo>
                  <a:lnTo>
                    <a:pt x="45" y="1173"/>
                  </a:lnTo>
                  <a:lnTo>
                    <a:pt x="27" y="1191"/>
                  </a:lnTo>
                  <a:lnTo>
                    <a:pt x="12" y="1212"/>
                  </a:lnTo>
                  <a:lnTo>
                    <a:pt x="3" y="1236"/>
                  </a:lnTo>
                  <a:lnTo>
                    <a:pt x="0" y="1266"/>
                  </a:lnTo>
                  <a:lnTo>
                    <a:pt x="3" y="1302"/>
                  </a:lnTo>
                  <a:lnTo>
                    <a:pt x="12" y="1338"/>
                  </a:lnTo>
                  <a:lnTo>
                    <a:pt x="27" y="1372"/>
                  </a:lnTo>
                  <a:lnTo>
                    <a:pt x="49" y="1405"/>
                  </a:lnTo>
                  <a:lnTo>
                    <a:pt x="79" y="1438"/>
                  </a:lnTo>
                  <a:lnTo>
                    <a:pt x="117" y="1470"/>
                  </a:lnTo>
                  <a:lnTo>
                    <a:pt x="162" y="1498"/>
                  </a:lnTo>
                  <a:lnTo>
                    <a:pt x="214" y="1527"/>
                  </a:lnTo>
                  <a:lnTo>
                    <a:pt x="276" y="1552"/>
                  </a:lnTo>
                  <a:lnTo>
                    <a:pt x="345" y="1576"/>
                  </a:lnTo>
                  <a:lnTo>
                    <a:pt x="423" y="1599"/>
                  </a:lnTo>
                  <a:lnTo>
                    <a:pt x="511" y="1618"/>
                  </a:lnTo>
                  <a:lnTo>
                    <a:pt x="577" y="1627"/>
                  </a:lnTo>
                  <a:lnTo>
                    <a:pt x="639" y="1632"/>
                  </a:lnTo>
                  <a:lnTo>
                    <a:pt x="697" y="1630"/>
                  </a:lnTo>
                  <a:lnTo>
                    <a:pt x="751" y="1626"/>
                  </a:lnTo>
                  <a:lnTo>
                    <a:pt x="801" y="1615"/>
                  </a:lnTo>
                  <a:lnTo>
                    <a:pt x="846" y="1603"/>
                  </a:lnTo>
                  <a:lnTo>
                    <a:pt x="886" y="1588"/>
                  </a:lnTo>
                  <a:lnTo>
                    <a:pt x="922" y="1572"/>
                  </a:lnTo>
                  <a:lnTo>
                    <a:pt x="955" y="1555"/>
                  </a:lnTo>
                  <a:lnTo>
                    <a:pt x="984" y="1537"/>
                  </a:lnTo>
                  <a:lnTo>
                    <a:pt x="1006" y="1521"/>
                  </a:lnTo>
                  <a:lnTo>
                    <a:pt x="1026" y="1506"/>
                  </a:lnTo>
                  <a:lnTo>
                    <a:pt x="1041" y="1492"/>
                  </a:lnTo>
                  <a:lnTo>
                    <a:pt x="1051" y="1482"/>
                  </a:lnTo>
                  <a:lnTo>
                    <a:pt x="1059" y="1476"/>
                  </a:lnTo>
                  <a:lnTo>
                    <a:pt x="1060" y="1473"/>
                  </a:lnTo>
                  <a:lnTo>
                    <a:pt x="1129" y="1359"/>
                  </a:lnTo>
                  <a:lnTo>
                    <a:pt x="1131" y="1357"/>
                  </a:lnTo>
                  <a:lnTo>
                    <a:pt x="1135" y="1353"/>
                  </a:lnTo>
                  <a:lnTo>
                    <a:pt x="1141" y="1350"/>
                  </a:lnTo>
                  <a:lnTo>
                    <a:pt x="1149" y="1347"/>
                  </a:lnTo>
                  <a:lnTo>
                    <a:pt x="1155" y="1347"/>
                  </a:lnTo>
                  <a:lnTo>
                    <a:pt x="1161" y="1353"/>
                  </a:lnTo>
                  <a:lnTo>
                    <a:pt x="1165" y="1365"/>
                  </a:lnTo>
                  <a:lnTo>
                    <a:pt x="1167" y="1377"/>
                  </a:lnTo>
                  <a:lnTo>
                    <a:pt x="1165" y="1386"/>
                  </a:lnTo>
                  <a:lnTo>
                    <a:pt x="1165" y="1389"/>
                  </a:lnTo>
                  <a:lnTo>
                    <a:pt x="1114" y="1485"/>
                  </a:lnTo>
                  <a:lnTo>
                    <a:pt x="1119" y="1485"/>
                  </a:lnTo>
                  <a:lnTo>
                    <a:pt x="1132" y="1488"/>
                  </a:lnTo>
                  <a:lnTo>
                    <a:pt x="1152" y="1491"/>
                  </a:lnTo>
                  <a:lnTo>
                    <a:pt x="1177" y="1492"/>
                  </a:lnTo>
                  <a:lnTo>
                    <a:pt x="1210" y="1494"/>
                  </a:lnTo>
                  <a:lnTo>
                    <a:pt x="1248" y="1492"/>
                  </a:lnTo>
                  <a:lnTo>
                    <a:pt x="1290" y="1488"/>
                  </a:lnTo>
                  <a:lnTo>
                    <a:pt x="1336" y="1479"/>
                  </a:lnTo>
                  <a:lnTo>
                    <a:pt x="1386" y="1465"/>
                  </a:lnTo>
                  <a:lnTo>
                    <a:pt x="1438" y="1447"/>
                  </a:lnTo>
                  <a:lnTo>
                    <a:pt x="1489" y="1422"/>
                  </a:lnTo>
                  <a:lnTo>
                    <a:pt x="1534" y="1392"/>
                  </a:lnTo>
                  <a:lnTo>
                    <a:pt x="1575" y="1356"/>
                  </a:lnTo>
                  <a:lnTo>
                    <a:pt x="1609" y="1312"/>
                  </a:lnTo>
                  <a:lnTo>
                    <a:pt x="1639" y="1264"/>
                  </a:lnTo>
                  <a:lnTo>
                    <a:pt x="1663" y="1210"/>
                  </a:lnTo>
                  <a:lnTo>
                    <a:pt x="1684" y="1150"/>
                  </a:lnTo>
                  <a:lnTo>
                    <a:pt x="1699" y="1084"/>
                  </a:lnTo>
                  <a:lnTo>
                    <a:pt x="1711" y="1014"/>
                  </a:lnTo>
                  <a:lnTo>
                    <a:pt x="1717" y="936"/>
                  </a:lnTo>
                  <a:lnTo>
                    <a:pt x="1717" y="876"/>
                  </a:lnTo>
                  <a:lnTo>
                    <a:pt x="1711" y="813"/>
                  </a:lnTo>
                  <a:lnTo>
                    <a:pt x="1698" y="747"/>
                  </a:lnTo>
                  <a:lnTo>
                    <a:pt x="1680" y="679"/>
                  </a:lnTo>
                  <a:lnTo>
                    <a:pt x="1656" y="609"/>
                  </a:lnTo>
                  <a:lnTo>
                    <a:pt x="1629" y="540"/>
                  </a:lnTo>
                  <a:lnTo>
                    <a:pt x="1597" y="471"/>
                  </a:lnTo>
                  <a:lnTo>
                    <a:pt x="1563" y="403"/>
                  </a:lnTo>
                  <a:lnTo>
                    <a:pt x="1525" y="339"/>
                  </a:lnTo>
                  <a:lnTo>
                    <a:pt x="1486" y="277"/>
                  </a:lnTo>
                  <a:lnTo>
                    <a:pt x="1447" y="219"/>
                  </a:lnTo>
                  <a:lnTo>
                    <a:pt x="1407" y="166"/>
                  </a:lnTo>
                  <a:lnTo>
                    <a:pt x="1366" y="121"/>
                  </a:lnTo>
                  <a:lnTo>
                    <a:pt x="1326" y="81"/>
                  </a:lnTo>
                  <a:lnTo>
                    <a:pt x="1293" y="52"/>
                  </a:lnTo>
                  <a:lnTo>
                    <a:pt x="1263" y="31"/>
                  </a:lnTo>
                  <a:lnTo>
                    <a:pt x="1237" y="15"/>
                  </a:lnTo>
                  <a:lnTo>
                    <a:pt x="1215" y="6"/>
                  </a:lnTo>
                  <a:lnTo>
                    <a:pt x="1195" y="0"/>
                  </a:lnTo>
                  <a:lnTo>
                    <a:pt x="1177" y="0"/>
                  </a:lnTo>
                  <a:lnTo>
                    <a:pt x="1162" y="4"/>
                  </a:lnTo>
                  <a:lnTo>
                    <a:pt x="1149" y="12"/>
                  </a:lnTo>
                  <a:lnTo>
                    <a:pt x="1137" y="24"/>
                  </a:lnTo>
                  <a:lnTo>
                    <a:pt x="1128" y="39"/>
                  </a:lnTo>
                  <a:lnTo>
                    <a:pt x="1119" y="55"/>
                  </a:lnTo>
                  <a:lnTo>
                    <a:pt x="1111" y="75"/>
                  </a:lnTo>
                  <a:lnTo>
                    <a:pt x="1105" y="96"/>
                  </a:lnTo>
                  <a:lnTo>
                    <a:pt x="1099" y="118"/>
                  </a:lnTo>
                  <a:lnTo>
                    <a:pt x="1093" y="142"/>
                  </a:lnTo>
                  <a:lnTo>
                    <a:pt x="1087" y="166"/>
                  </a:lnTo>
                  <a:lnTo>
                    <a:pt x="1078" y="208"/>
                  </a:lnTo>
                  <a:lnTo>
                    <a:pt x="1066" y="253"/>
                  </a:lnTo>
                  <a:lnTo>
                    <a:pt x="1054" y="300"/>
                  </a:lnTo>
                  <a:lnTo>
                    <a:pt x="1039" y="349"/>
                  </a:lnTo>
                  <a:lnTo>
                    <a:pt x="1023" y="399"/>
                  </a:lnTo>
                  <a:lnTo>
                    <a:pt x="1003" y="448"/>
                  </a:lnTo>
                  <a:lnTo>
                    <a:pt x="979" y="498"/>
                  </a:lnTo>
                  <a:lnTo>
                    <a:pt x="951" y="544"/>
                  </a:lnTo>
                  <a:lnTo>
                    <a:pt x="919" y="588"/>
                  </a:lnTo>
                  <a:lnTo>
                    <a:pt x="882" y="628"/>
                  </a:lnTo>
                  <a:lnTo>
                    <a:pt x="846" y="658"/>
                  </a:lnTo>
                  <a:lnTo>
                    <a:pt x="808" y="684"/>
                  </a:lnTo>
                  <a:lnTo>
                    <a:pt x="768" y="708"/>
                  </a:lnTo>
                  <a:lnTo>
                    <a:pt x="726" y="727"/>
                  </a:lnTo>
                  <a:lnTo>
                    <a:pt x="685" y="745"/>
                  </a:lnTo>
                  <a:lnTo>
                    <a:pt x="646" y="760"/>
                  </a:lnTo>
                  <a:lnTo>
                    <a:pt x="610" y="772"/>
                  </a:lnTo>
                  <a:lnTo>
                    <a:pt x="579" y="781"/>
                  </a:lnTo>
                  <a:lnTo>
                    <a:pt x="550" y="789"/>
                  </a:lnTo>
                  <a:lnTo>
                    <a:pt x="531" y="793"/>
                  </a:lnTo>
                  <a:lnTo>
                    <a:pt x="517" y="796"/>
                  </a:lnTo>
                  <a:lnTo>
                    <a:pt x="511" y="796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37"/>
            <p:cNvSpPr/>
            <p:nvPr/>
          </p:nvSpPr>
          <p:spPr bwMode="gray">
            <a:xfrm>
              <a:off x="3488" y="2988"/>
              <a:ext cx="1636" cy="963"/>
            </a:xfrm>
            <a:custGeom>
              <a:avLst/>
              <a:gdLst/>
              <a:ahLst/>
              <a:cxnLst>
                <a:cxn ang="0">
                  <a:pos x="13" y="348"/>
                </a:cxn>
                <a:cxn ang="0">
                  <a:pos x="42" y="359"/>
                </a:cxn>
                <a:cxn ang="0">
                  <a:pos x="96" y="374"/>
                </a:cxn>
                <a:cxn ang="0">
                  <a:pos x="174" y="389"/>
                </a:cxn>
                <a:cxn ang="0">
                  <a:pos x="268" y="398"/>
                </a:cxn>
                <a:cxn ang="0">
                  <a:pos x="378" y="396"/>
                </a:cxn>
                <a:cxn ang="0">
                  <a:pos x="481" y="380"/>
                </a:cxn>
                <a:cxn ang="0">
                  <a:pos x="546" y="356"/>
                </a:cxn>
                <a:cxn ang="0">
                  <a:pos x="586" y="326"/>
                </a:cxn>
                <a:cxn ang="0">
                  <a:pos x="610" y="290"/>
                </a:cxn>
                <a:cxn ang="0">
                  <a:pos x="628" y="254"/>
                </a:cxn>
                <a:cxn ang="0">
                  <a:pos x="646" y="218"/>
                </a:cxn>
                <a:cxn ang="0">
                  <a:pos x="675" y="186"/>
                </a:cxn>
                <a:cxn ang="0">
                  <a:pos x="723" y="159"/>
                </a:cxn>
                <a:cxn ang="0">
                  <a:pos x="813" y="140"/>
                </a:cxn>
                <a:cxn ang="0">
                  <a:pos x="909" y="138"/>
                </a:cxn>
                <a:cxn ang="0">
                  <a:pos x="1011" y="140"/>
                </a:cxn>
                <a:cxn ang="0">
                  <a:pos x="1116" y="131"/>
                </a:cxn>
                <a:cxn ang="0">
                  <a:pos x="1227" y="98"/>
                </a:cxn>
                <a:cxn ang="0">
                  <a:pos x="1339" y="51"/>
                </a:cxn>
                <a:cxn ang="0">
                  <a:pos x="1426" y="23"/>
                </a:cxn>
                <a:cxn ang="0">
                  <a:pos x="1486" y="6"/>
                </a:cxn>
                <a:cxn ang="0">
                  <a:pos x="1518" y="2"/>
                </a:cxn>
                <a:cxn ang="0">
                  <a:pos x="1524" y="3"/>
                </a:cxn>
                <a:cxn ang="0">
                  <a:pos x="1540" y="29"/>
                </a:cxn>
                <a:cxn ang="0">
                  <a:pos x="1567" y="77"/>
                </a:cxn>
                <a:cxn ang="0">
                  <a:pos x="1597" y="146"/>
                </a:cxn>
                <a:cxn ang="0">
                  <a:pos x="1623" y="233"/>
                </a:cxn>
                <a:cxn ang="0">
                  <a:pos x="1636" y="335"/>
                </a:cxn>
                <a:cxn ang="0">
                  <a:pos x="1632" y="444"/>
                </a:cxn>
                <a:cxn ang="0">
                  <a:pos x="1615" y="540"/>
                </a:cxn>
                <a:cxn ang="0">
                  <a:pos x="1585" y="620"/>
                </a:cxn>
                <a:cxn ang="0">
                  <a:pos x="1533" y="690"/>
                </a:cxn>
                <a:cxn ang="0">
                  <a:pos x="1456" y="758"/>
                </a:cxn>
                <a:cxn ang="0">
                  <a:pos x="1350" y="825"/>
                </a:cxn>
                <a:cxn ang="0">
                  <a:pos x="1206" y="897"/>
                </a:cxn>
                <a:cxn ang="0">
                  <a:pos x="1047" y="945"/>
                </a:cxn>
                <a:cxn ang="0">
                  <a:pos x="885" y="963"/>
                </a:cxn>
                <a:cxn ang="0">
                  <a:pos x="721" y="956"/>
                </a:cxn>
                <a:cxn ang="0">
                  <a:pos x="559" y="924"/>
                </a:cxn>
                <a:cxn ang="0">
                  <a:pos x="402" y="875"/>
                </a:cxn>
                <a:cxn ang="0">
                  <a:pos x="274" y="818"/>
                </a:cxn>
                <a:cxn ang="0">
                  <a:pos x="178" y="755"/>
                </a:cxn>
                <a:cxn ang="0">
                  <a:pos x="108" y="689"/>
                </a:cxn>
                <a:cxn ang="0">
                  <a:pos x="58" y="623"/>
                </a:cxn>
                <a:cxn ang="0">
                  <a:pos x="27" y="561"/>
                </a:cxn>
                <a:cxn ang="0">
                  <a:pos x="10" y="507"/>
                </a:cxn>
                <a:cxn ang="0">
                  <a:pos x="0" y="434"/>
                </a:cxn>
                <a:cxn ang="0">
                  <a:pos x="3" y="380"/>
                </a:cxn>
                <a:cxn ang="0">
                  <a:pos x="7" y="351"/>
                </a:cxn>
              </a:cxnLst>
              <a:rect l="0" t="0" r="r" b="b"/>
              <a:pathLst>
                <a:path w="1636" h="963">
                  <a:moveTo>
                    <a:pt x="9" y="347"/>
                  </a:moveTo>
                  <a:lnTo>
                    <a:pt x="13" y="348"/>
                  </a:lnTo>
                  <a:lnTo>
                    <a:pt x="24" y="353"/>
                  </a:lnTo>
                  <a:lnTo>
                    <a:pt x="42" y="359"/>
                  </a:lnTo>
                  <a:lnTo>
                    <a:pt x="66" y="366"/>
                  </a:lnTo>
                  <a:lnTo>
                    <a:pt x="96" y="374"/>
                  </a:lnTo>
                  <a:lnTo>
                    <a:pt x="132" y="381"/>
                  </a:lnTo>
                  <a:lnTo>
                    <a:pt x="174" y="389"/>
                  </a:lnTo>
                  <a:lnTo>
                    <a:pt x="219" y="395"/>
                  </a:lnTo>
                  <a:lnTo>
                    <a:pt x="268" y="398"/>
                  </a:lnTo>
                  <a:lnTo>
                    <a:pt x="321" y="398"/>
                  </a:lnTo>
                  <a:lnTo>
                    <a:pt x="378" y="396"/>
                  </a:lnTo>
                  <a:lnTo>
                    <a:pt x="438" y="389"/>
                  </a:lnTo>
                  <a:lnTo>
                    <a:pt x="481" y="380"/>
                  </a:lnTo>
                  <a:lnTo>
                    <a:pt x="517" y="369"/>
                  </a:lnTo>
                  <a:lnTo>
                    <a:pt x="546" y="356"/>
                  </a:lnTo>
                  <a:lnTo>
                    <a:pt x="568" y="341"/>
                  </a:lnTo>
                  <a:lnTo>
                    <a:pt x="586" y="326"/>
                  </a:lnTo>
                  <a:lnTo>
                    <a:pt x="600" y="308"/>
                  </a:lnTo>
                  <a:lnTo>
                    <a:pt x="610" y="290"/>
                  </a:lnTo>
                  <a:lnTo>
                    <a:pt x="619" y="272"/>
                  </a:lnTo>
                  <a:lnTo>
                    <a:pt x="628" y="254"/>
                  </a:lnTo>
                  <a:lnTo>
                    <a:pt x="636" y="236"/>
                  </a:lnTo>
                  <a:lnTo>
                    <a:pt x="646" y="218"/>
                  </a:lnTo>
                  <a:lnTo>
                    <a:pt x="660" y="201"/>
                  </a:lnTo>
                  <a:lnTo>
                    <a:pt x="675" y="186"/>
                  </a:lnTo>
                  <a:lnTo>
                    <a:pt x="696" y="171"/>
                  </a:lnTo>
                  <a:lnTo>
                    <a:pt x="723" y="159"/>
                  </a:lnTo>
                  <a:lnTo>
                    <a:pt x="766" y="146"/>
                  </a:lnTo>
                  <a:lnTo>
                    <a:pt x="813" y="140"/>
                  </a:lnTo>
                  <a:lnTo>
                    <a:pt x="861" y="137"/>
                  </a:lnTo>
                  <a:lnTo>
                    <a:pt x="909" y="138"/>
                  </a:lnTo>
                  <a:lnTo>
                    <a:pt x="960" y="140"/>
                  </a:lnTo>
                  <a:lnTo>
                    <a:pt x="1011" y="140"/>
                  </a:lnTo>
                  <a:lnTo>
                    <a:pt x="1062" y="138"/>
                  </a:lnTo>
                  <a:lnTo>
                    <a:pt x="1116" y="131"/>
                  </a:lnTo>
                  <a:lnTo>
                    <a:pt x="1170" y="119"/>
                  </a:lnTo>
                  <a:lnTo>
                    <a:pt x="1227" y="98"/>
                  </a:lnTo>
                  <a:lnTo>
                    <a:pt x="1285" y="72"/>
                  </a:lnTo>
                  <a:lnTo>
                    <a:pt x="1339" y="51"/>
                  </a:lnTo>
                  <a:lnTo>
                    <a:pt x="1386" y="35"/>
                  </a:lnTo>
                  <a:lnTo>
                    <a:pt x="1426" y="23"/>
                  </a:lnTo>
                  <a:lnTo>
                    <a:pt x="1459" y="14"/>
                  </a:lnTo>
                  <a:lnTo>
                    <a:pt x="1486" y="6"/>
                  </a:lnTo>
                  <a:lnTo>
                    <a:pt x="1506" y="3"/>
                  </a:lnTo>
                  <a:lnTo>
                    <a:pt x="1518" y="2"/>
                  </a:lnTo>
                  <a:lnTo>
                    <a:pt x="1521" y="0"/>
                  </a:lnTo>
                  <a:lnTo>
                    <a:pt x="1524" y="3"/>
                  </a:lnTo>
                  <a:lnTo>
                    <a:pt x="1531" y="14"/>
                  </a:lnTo>
                  <a:lnTo>
                    <a:pt x="1540" y="29"/>
                  </a:lnTo>
                  <a:lnTo>
                    <a:pt x="1554" y="51"/>
                  </a:lnTo>
                  <a:lnTo>
                    <a:pt x="1567" y="77"/>
                  </a:lnTo>
                  <a:lnTo>
                    <a:pt x="1582" y="110"/>
                  </a:lnTo>
                  <a:lnTo>
                    <a:pt x="1597" y="146"/>
                  </a:lnTo>
                  <a:lnTo>
                    <a:pt x="1611" y="188"/>
                  </a:lnTo>
                  <a:lnTo>
                    <a:pt x="1623" y="233"/>
                  </a:lnTo>
                  <a:lnTo>
                    <a:pt x="1632" y="282"/>
                  </a:lnTo>
                  <a:lnTo>
                    <a:pt x="1636" y="335"/>
                  </a:lnTo>
                  <a:lnTo>
                    <a:pt x="1636" y="390"/>
                  </a:lnTo>
                  <a:lnTo>
                    <a:pt x="1632" y="444"/>
                  </a:lnTo>
                  <a:lnTo>
                    <a:pt x="1626" y="494"/>
                  </a:lnTo>
                  <a:lnTo>
                    <a:pt x="1615" y="540"/>
                  </a:lnTo>
                  <a:lnTo>
                    <a:pt x="1602" y="581"/>
                  </a:lnTo>
                  <a:lnTo>
                    <a:pt x="1585" y="620"/>
                  </a:lnTo>
                  <a:lnTo>
                    <a:pt x="1561" y="656"/>
                  </a:lnTo>
                  <a:lnTo>
                    <a:pt x="1533" y="690"/>
                  </a:lnTo>
                  <a:lnTo>
                    <a:pt x="1498" y="725"/>
                  </a:lnTo>
                  <a:lnTo>
                    <a:pt x="1456" y="758"/>
                  </a:lnTo>
                  <a:lnTo>
                    <a:pt x="1407" y="791"/>
                  </a:lnTo>
                  <a:lnTo>
                    <a:pt x="1350" y="825"/>
                  </a:lnTo>
                  <a:lnTo>
                    <a:pt x="1284" y="861"/>
                  </a:lnTo>
                  <a:lnTo>
                    <a:pt x="1206" y="897"/>
                  </a:lnTo>
                  <a:lnTo>
                    <a:pt x="1126" y="924"/>
                  </a:lnTo>
                  <a:lnTo>
                    <a:pt x="1047" y="945"/>
                  </a:lnTo>
                  <a:lnTo>
                    <a:pt x="966" y="957"/>
                  </a:lnTo>
                  <a:lnTo>
                    <a:pt x="885" y="963"/>
                  </a:lnTo>
                  <a:lnTo>
                    <a:pt x="802" y="962"/>
                  </a:lnTo>
                  <a:lnTo>
                    <a:pt x="721" y="956"/>
                  </a:lnTo>
                  <a:lnTo>
                    <a:pt x="640" y="942"/>
                  </a:lnTo>
                  <a:lnTo>
                    <a:pt x="559" y="924"/>
                  </a:lnTo>
                  <a:lnTo>
                    <a:pt x="480" y="902"/>
                  </a:lnTo>
                  <a:lnTo>
                    <a:pt x="402" y="875"/>
                  </a:lnTo>
                  <a:lnTo>
                    <a:pt x="334" y="848"/>
                  </a:lnTo>
                  <a:lnTo>
                    <a:pt x="274" y="818"/>
                  </a:lnTo>
                  <a:lnTo>
                    <a:pt x="223" y="786"/>
                  </a:lnTo>
                  <a:lnTo>
                    <a:pt x="178" y="755"/>
                  </a:lnTo>
                  <a:lnTo>
                    <a:pt x="139" y="722"/>
                  </a:lnTo>
                  <a:lnTo>
                    <a:pt x="108" y="689"/>
                  </a:lnTo>
                  <a:lnTo>
                    <a:pt x="81" y="656"/>
                  </a:lnTo>
                  <a:lnTo>
                    <a:pt x="58" y="623"/>
                  </a:lnTo>
                  <a:lnTo>
                    <a:pt x="40" y="591"/>
                  </a:lnTo>
                  <a:lnTo>
                    <a:pt x="27" y="561"/>
                  </a:lnTo>
                  <a:lnTo>
                    <a:pt x="18" y="533"/>
                  </a:lnTo>
                  <a:lnTo>
                    <a:pt x="10" y="507"/>
                  </a:lnTo>
                  <a:lnTo>
                    <a:pt x="3" y="468"/>
                  </a:lnTo>
                  <a:lnTo>
                    <a:pt x="0" y="434"/>
                  </a:lnTo>
                  <a:lnTo>
                    <a:pt x="0" y="404"/>
                  </a:lnTo>
                  <a:lnTo>
                    <a:pt x="3" y="380"/>
                  </a:lnTo>
                  <a:lnTo>
                    <a:pt x="6" y="362"/>
                  </a:lnTo>
                  <a:lnTo>
                    <a:pt x="7" y="351"/>
                  </a:lnTo>
                  <a:lnTo>
                    <a:pt x="9" y="34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矩形 4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7636" y="2096506"/>
            <a:ext cx="2428509" cy="2417074"/>
            <a:chOff x="911424" y="1875367"/>
            <a:chExt cx="2302713" cy="229187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552539" y="2795026"/>
              <a:ext cx="1168468" cy="45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530" b="1">
                  <a:solidFill>
                    <a:schemeClr val="bg2"/>
                  </a:solidFill>
                  <a:latin typeface="+mj-lt"/>
                  <a:ea typeface="微软雅黑" panose="020B0503020204020204" pitchFamily="34" charset="-122"/>
                </a:rPr>
                <a:t>68%</a:t>
              </a:r>
              <a:endParaRPr lang="zh-CN" altLang="en-US" sz="1685" b="1">
                <a:solidFill>
                  <a:schemeClr val="bg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39"/>
            <p:cNvSpPr/>
            <p:nvPr/>
          </p:nvSpPr>
          <p:spPr bwMode="auto">
            <a:xfrm>
              <a:off x="1104539" y="2166977"/>
              <a:ext cx="1799148" cy="1710929"/>
            </a:xfrm>
            <a:custGeom>
              <a:avLst/>
              <a:gdLst>
                <a:gd name="T0" fmla="*/ 2147483647 w 243"/>
                <a:gd name="T1" fmla="*/ 2147483647 h 248"/>
                <a:gd name="T2" fmla="*/ 2147483647 w 243"/>
                <a:gd name="T3" fmla="*/ 2147483647 h 248"/>
                <a:gd name="T4" fmla="*/ 2147483647 w 243"/>
                <a:gd name="T5" fmla="*/ 2147483647 h 248"/>
                <a:gd name="T6" fmla="*/ 2147483647 w 243"/>
                <a:gd name="T7" fmla="*/ 2147483647 h 248"/>
                <a:gd name="T8" fmla="*/ 2147483647 w 243"/>
                <a:gd name="T9" fmla="*/ 2147483647 h 248"/>
                <a:gd name="T10" fmla="*/ 2147483647 w 243"/>
                <a:gd name="T11" fmla="*/ 2147483647 h 248"/>
                <a:gd name="T12" fmla="*/ 2147483647 w 243"/>
                <a:gd name="T13" fmla="*/ 2147483647 h 248"/>
                <a:gd name="T14" fmla="*/ 2147483647 w 243"/>
                <a:gd name="T15" fmla="*/ 0 h 248"/>
                <a:gd name="T16" fmla="*/ 0 w 243"/>
                <a:gd name="T17" fmla="*/ 2147483647 h 248"/>
                <a:gd name="T18" fmla="*/ 2147483647 w 243"/>
                <a:gd name="T19" fmla="*/ 2147483647 h 248"/>
                <a:gd name="T20" fmla="*/ 2147483647 w 243"/>
                <a:gd name="T21" fmla="*/ 2147483647 h 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3" h="248">
                  <a:moveTo>
                    <a:pt x="119" y="22"/>
                  </a:moveTo>
                  <a:cubicBezTo>
                    <a:pt x="175" y="22"/>
                    <a:pt x="221" y="67"/>
                    <a:pt x="221" y="124"/>
                  </a:cubicBezTo>
                  <a:cubicBezTo>
                    <a:pt x="221" y="181"/>
                    <a:pt x="175" y="227"/>
                    <a:pt x="119" y="227"/>
                  </a:cubicBezTo>
                  <a:cubicBezTo>
                    <a:pt x="119" y="227"/>
                    <a:pt x="118" y="227"/>
                    <a:pt x="118" y="227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8" y="248"/>
                    <a:pt x="119" y="248"/>
                    <a:pt x="119" y="248"/>
                  </a:cubicBezTo>
                  <a:cubicBezTo>
                    <a:pt x="187" y="248"/>
                    <a:pt x="243" y="193"/>
                    <a:pt x="243" y="124"/>
                  </a:cubicBezTo>
                  <a:cubicBezTo>
                    <a:pt x="243" y="55"/>
                    <a:pt x="187" y="0"/>
                    <a:pt x="119" y="0"/>
                  </a:cubicBezTo>
                  <a:cubicBezTo>
                    <a:pt x="63" y="0"/>
                    <a:pt x="17" y="36"/>
                    <a:pt x="0" y="85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5" y="51"/>
                    <a:pt x="73" y="22"/>
                    <a:pt x="119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8" name="Freeform 40"/>
            <p:cNvSpPr/>
            <p:nvPr/>
          </p:nvSpPr>
          <p:spPr bwMode="auto">
            <a:xfrm>
              <a:off x="1053205" y="1875367"/>
              <a:ext cx="2160932" cy="2291870"/>
            </a:xfrm>
            <a:custGeom>
              <a:avLst/>
              <a:gdLst>
                <a:gd name="T0" fmla="*/ 2147483647 w 292"/>
                <a:gd name="T1" fmla="*/ 2147483647 h 332"/>
                <a:gd name="T2" fmla="*/ 2147483647 w 292"/>
                <a:gd name="T3" fmla="*/ 2147483647 h 332"/>
                <a:gd name="T4" fmla="*/ 2147483647 w 292"/>
                <a:gd name="T5" fmla="*/ 2147483647 h 332"/>
                <a:gd name="T6" fmla="*/ 2147483647 w 292"/>
                <a:gd name="T7" fmla="*/ 2147483647 h 332"/>
                <a:gd name="T8" fmla="*/ 2147483647 w 292"/>
                <a:gd name="T9" fmla="*/ 2147483647 h 332"/>
                <a:gd name="T10" fmla="*/ 2147483647 w 292"/>
                <a:gd name="T11" fmla="*/ 2147483647 h 332"/>
                <a:gd name="T12" fmla="*/ 2147483647 w 292"/>
                <a:gd name="T13" fmla="*/ 2147483647 h 332"/>
                <a:gd name="T14" fmla="*/ 2147483647 w 292"/>
                <a:gd name="T15" fmla="*/ 0 h 332"/>
                <a:gd name="T16" fmla="*/ 0 w 292"/>
                <a:gd name="T17" fmla="*/ 2147483647 h 332"/>
                <a:gd name="T18" fmla="*/ 2147483647 w 292"/>
                <a:gd name="T19" fmla="*/ 2147483647 h 332"/>
                <a:gd name="T20" fmla="*/ 2147483647 w 292"/>
                <a:gd name="T21" fmla="*/ 2147483647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2" h="332">
                  <a:moveTo>
                    <a:pt x="126" y="21"/>
                  </a:moveTo>
                  <a:cubicBezTo>
                    <a:pt x="206" y="21"/>
                    <a:pt x="271" y="86"/>
                    <a:pt x="271" y="166"/>
                  </a:cubicBezTo>
                  <a:cubicBezTo>
                    <a:pt x="271" y="246"/>
                    <a:pt x="206" y="311"/>
                    <a:pt x="126" y="311"/>
                  </a:cubicBezTo>
                  <a:cubicBezTo>
                    <a:pt x="126" y="311"/>
                    <a:pt x="125" y="311"/>
                    <a:pt x="125" y="311"/>
                  </a:cubicBezTo>
                  <a:cubicBezTo>
                    <a:pt x="125" y="332"/>
                    <a:pt x="125" y="332"/>
                    <a:pt x="125" y="332"/>
                  </a:cubicBezTo>
                  <a:cubicBezTo>
                    <a:pt x="125" y="332"/>
                    <a:pt x="126" y="332"/>
                    <a:pt x="126" y="332"/>
                  </a:cubicBezTo>
                  <a:cubicBezTo>
                    <a:pt x="217" y="332"/>
                    <a:pt x="292" y="258"/>
                    <a:pt x="292" y="166"/>
                  </a:cubicBezTo>
                  <a:cubicBezTo>
                    <a:pt x="292" y="74"/>
                    <a:pt x="217" y="0"/>
                    <a:pt x="126" y="0"/>
                  </a:cubicBezTo>
                  <a:cubicBezTo>
                    <a:pt x="76" y="0"/>
                    <a:pt x="31" y="22"/>
                    <a:pt x="0" y="57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43" y="40"/>
                    <a:pt x="82" y="21"/>
                    <a:pt x="126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9" name="Freeform 41"/>
            <p:cNvSpPr/>
            <p:nvPr/>
          </p:nvSpPr>
          <p:spPr bwMode="auto">
            <a:xfrm>
              <a:off x="1810997" y="2317339"/>
              <a:ext cx="931353" cy="1417041"/>
            </a:xfrm>
            <a:custGeom>
              <a:avLst/>
              <a:gdLst>
                <a:gd name="T0" fmla="*/ 2147483647 w 126"/>
                <a:gd name="T1" fmla="*/ 2147483647 h 205"/>
                <a:gd name="T2" fmla="*/ 2147483647 w 126"/>
                <a:gd name="T3" fmla="*/ 2147483647 h 205"/>
                <a:gd name="T4" fmla="*/ 2147483647 w 126"/>
                <a:gd name="T5" fmla="*/ 2147483647 h 205"/>
                <a:gd name="T6" fmla="*/ 2147483647 w 126"/>
                <a:gd name="T7" fmla="*/ 2147483647 h 205"/>
                <a:gd name="T8" fmla="*/ 2147483647 w 126"/>
                <a:gd name="T9" fmla="*/ 2147483647 h 205"/>
                <a:gd name="T10" fmla="*/ 2147483647 w 126"/>
                <a:gd name="T11" fmla="*/ 2147483647 h 205"/>
                <a:gd name="T12" fmla="*/ 2147483647 w 126"/>
                <a:gd name="T13" fmla="*/ 2147483647 h 205"/>
                <a:gd name="T14" fmla="*/ 2147483647 w 126"/>
                <a:gd name="T15" fmla="*/ 0 h 205"/>
                <a:gd name="T16" fmla="*/ 0 w 126"/>
                <a:gd name="T17" fmla="*/ 2147483647 h 205"/>
                <a:gd name="T18" fmla="*/ 2147483647 w 126"/>
                <a:gd name="T19" fmla="*/ 2147483647 h 205"/>
                <a:gd name="T20" fmla="*/ 2147483647 w 126"/>
                <a:gd name="T21" fmla="*/ 2147483647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205">
                  <a:moveTo>
                    <a:pt x="24" y="21"/>
                  </a:moveTo>
                  <a:cubicBezTo>
                    <a:pt x="68" y="21"/>
                    <a:pt x="105" y="57"/>
                    <a:pt x="105" y="102"/>
                  </a:cubicBezTo>
                  <a:cubicBezTo>
                    <a:pt x="105" y="147"/>
                    <a:pt x="68" y="183"/>
                    <a:pt x="24" y="183"/>
                  </a:cubicBezTo>
                  <a:cubicBezTo>
                    <a:pt x="24" y="183"/>
                    <a:pt x="24" y="183"/>
                    <a:pt x="23" y="183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5"/>
                    <a:pt x="24" y="205"/>
                    <a:pt x="24" y="205"/>
                  </a:cubicBezTo>
                  <a:cubicBezTo>
                    <a:pt x="80" y="205"/>
                    <a:pt x="126" y="159"/>
                    <a:pt x="126" y="102"/>
                  </a:cubicBezTo>
                  <a:cubicBezTo>
                    <a:pt x="126" y="45"/>
                    <a:pt x="80" y="0"/>
                    <a:pt x="24" y="0"/>
                  </a:cubicBezTo>
                  <a:cubicBezTo>
                    <a:pt x="16" y="0"/>
                    <a:pt x="8" y="0"/>
                    <a:pt x="0" y="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1" y="22"/>
                    <a:pt x="17" y="21"/>
                    <a:pt x="24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10" name="Freeform 42"/>
            <p:cNvSpPr/>
            <p:nvPr/>
          </p:nvSpPr>
          <p:spPr bwMode="auto">
            <a:xfrm>
              <a:off x="911424" y="2021172"/>
              <a:ext cx="2148711" cy="2002539"/>
            </a:xfrm>
            <a:custGeom>
              <a:avLst/>
              <a:gdLst>
                <a:gd name="T0" fmla="*/ 2147483647 w 290"/>
                <a:gd name="T1" fmla="*/ 2147483647 h 290"/>
                <a:gd name="T2" fmla="*/ 2147483647 w 290"/>
                <a:gd name="T3" fmla="*/ 2147483647 h 290"/>
                <a:gd name="T4" fmla="*/ 2147483647 w 290"/>
                <a:gd name="T5" fmla="*/ 2147483647 h 290"/>
                <a:gd name="T6" fmla="*/ 2147483647 w 290"/>
                <a:gd name="T7" fmla="*/ 2147483647 h 290"/>
                <a:gd name="T8" fmla="*/ 2147483647 w 290"/>
                <a:gd name="T9" fmla="*/ 2147483647 h 290"/>
                <a:gd name="T10" fmla="*/ 2147483647 w 290"/>
                <a:gd name="T11" fmla="*/ 2147483647 h 290"/>
                <a:gd name="T12" fmla="*/ 2147483647 w 290"/>
                <a:gd name="T13" fmla="*/ 2147483647 h 290"/>
                <a:gd name="T14" fmla="*/ 2147483647 w 290"/>
                <a:gd name="T15" fmla="*/ 2147483647 h 290"/>
                <a:gd name="T16" fmla="*/ 2147483647 w 290"/>
                <a:gd name="T17" fmla="*/ 0 h 290"/>
                <a:gd name="T18" fmla="*/ 0 w 290"/>
                <a:gd name="T19" fmla="*/ 2147483647 h 290"/>
                <a:gd name="T20" fmla="*/ 2147483647 w 290"/>
                <a:gd name="T21" fmla="*/ 2147483647 h 290"/>
                <a:gd name="T22" fmla="*/ 2147483647 w 290"/>
                <a:gd name="T23" fmla="*/ 2147483647 h 290"/>
                <a:gd name="T24" fmla="*/ 2147483647 w 290"/>
                <a:gd name="T25" fmla="*/ 2147483647 h 2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0" h="290">
                  <a:moveTo>
                    <a:pt x="20" y="145"/>
                  </a:moveTo>
                  <a:cubicBezTo>
                    <a:pt x="20" y="76"/>
                    <a:pt x="76" y="21"/>
                    <a:pt x="145" y="21"/>
                  </a:cubicBezTo>
                  <a:cubicBezTo>
                    <a:pt x="213" y="21"/>
                    <a:pt x="269" y="76"/>
                    <a:pt x="269" y="145"/>
                  </a:cubicBezTo>
                  <a:cubicBezTo>
                    <a:pt x="269" y="214"/>
                    <a:pt x="213" y="269"/>
                    <a:pt x="145" y="269"/>
                  </a:cubicBezTo>
                  <a:cubicBezTo>
                    <a:pt x="145" y="269"/>
                    <a:pt x="144" y="269"/>
                    <a:pt x="144" y="269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4" y="290"/>
                    <a:pt x="145" y="290"/>
                    <a:pt x="145" y="290"/>
                  </a:cubicBezTo>
                  <a:cubicBezTo>
                    <a:pt x="225" y="290"/>
                    <a:pt x="290" y="225"/>
                    <a:pt x="290" y="145"/>
                  </a:cubicBezTo>
                  <a:cubicBezTo>
                    <a:pt x="290" y="65"/>
                    <a:pt x="225" y="0"/>
                    <a:pt x="145" y="0"/>
                  </a:cubicBezTo>
                  <a:cubicBezTo>
                    <a:pt x="64" y="0"/>
                    <a:pt x="0" y="65"/>
                    <a:pt x="0" y="145"/>
                  </a:cubicBezTo>
                  <a:cubicBezTo>
                    <a:pt x="0" y="151"/>
                    <a:pt x="0" y="157"/>
                    <a:pt x="1" y="163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1" y="155"/>
                    <a:pt x="20" y="150"/>
                    <a:pt x="20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00728" y="2237648"/>
            <a:ext cx="2533661" cy="2275933"/>
            <a:chOff x="3839633" y="2171701"/>
            <a:chExt cx="2127251" cy="1833032"/>
          </a:xfrm>
        </p:grpSpPr>
        <p:sp>
          <p:nvSpPr>
            <p:cNvPr id="12" name="Freeform 46"/>
            <p:cNvSpPr/>
            <p:nvPr/>
          </p:nvSpPr>
          <p:spPr bwMode="auto">
            <a:xfrm>
              <a:off x="4108451" y="2453218"/>
              <a:ext cx="1589616" cy="1282700"/>
            </a:xfrm>
            <a:custGeom>
              <a:avLst/>
              <a:gdLst>
                <a:gd name="T0" fmla="*/ 2147483647 w 248"/>
                <a:gd name="T1" fmla="*/ 2147483647 h 200"/>
                <a:gd name="T2" fmla="*/ 2147483647 w 248"/>
                <a:gd name="T3" fmla="*/ 2147483647 h 200"/>
                <a:gd name="T4" fmla="*/ 2147483647 w 248"/>
                <a:gd name="T5" fmla="*/ 2147483647 h 200"/>
                <a:gd name="T6" fmla="*/ 2147483647 w 248"/>
                <a:gd name="T7" fmla="*/ 2147483647 h 200"/>
                <a:gd name="T8" fmla="*/ 0 w 248"/>
                <a:gd name="T9" fmla="*/ 2147483647 h 200"/>
                <a:gd name="T10" fmla="*/ 0 w 248"/>
                <a:gd name="T11" fmla="*/ 2147483647 h 200"/>
                <a:gd name="T12" fmla="*/ 2147483647 w 248"/>
                <a:gd name="T13" fmla="*/ 2147483647 h 200"/>
                <a:gd name="T14" fmla="*/ 2147483647 w 248"/>
                <a:gd name="T15" fmla="*/ 2147483647 h 200"/>
                <a:gd name="T16" fmla="*/ 2147483647 w 248"/>
                <a:gd name="T17" fmla="*/ 0 h 200"/>
                <a:gd name="T18" fmla="*/ 2147483647 w 248"/>
                <a:gd name="T19" fmla="*/ 2147483647 h 200"/>
                <a:gd name="T20" fmla="*/ 2147483647 w 248"/>
                <a:gd name="T21" fmla="*/ 2147483647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200">
                  <a:moveTo>
                    <a:pt x="227" y="76"/>
                  </a:moveTo>
                  <a:cubicBezTo>
                    <a:pt x="227" y="133"/>
                    <a:pt x="181" y="179"/>
                    <a:pt x="124" y="179"/>
                  </a:cubicBezTo>
                  <a:cubicBezTo>
                    <a:pt x="67" y="179"/>
                    <a:pt x="21" y="133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45"/>
                    <a:pt x="55" y="200"/>
                    <a:pt x="124" y="200"/>
                  </a:cubicBezTo>
                  <a:cubicBezTo>
                    <a:pt x="193" y="200"/>
                    <a:pt x="248" y="145"/>
                    <a:pt x="248" y="76"/>
                  </a:cubicBezTo>
                  <a:cubicBezTo>
                    <a:pt x="248" y="47"/>
                    <a:pt x="239" y="21"/>
                    <a:pt x="222" y="0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18" y="31"/>
                    <a:pt x="227" y="52"/>
                    <a:pt x="227" y="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13" name="Freeform 47"/>
            <p:cNvSpPr/>
            <p:nvPr/>
          </p:nvSpPr>
          <p:spPr bwMode="auto">
            <a:xfrm>
              <a:off x="3972984" y="2171701"/>
              <a:ext cx="1860549" cy="1699684"/>
            </a:xfrm>
            <a:custGeom>
              <a:avLst/>
              <a:gdLst>
                <a:gd name="T0" fmla="*/ 2147483647 w 290"/>
                <a:gd name="T1" fmla="*/ 2147483647 h 265"/>
                <a:gd name="T2" fmla="*/ 2147483647 w 290"/>
                <a:gd name="T3" fmla="*/ 2147483647 h 265"/>
                <a:gd name="T4" fmla="*/ 2147483647 w 290"/>
                <a:gd name="T5" fmla="*/ 2147483647 h 265"/>
                <a:gd name="T6" fmla="*/ 2147483647 w 290"/>
                <a:gd name="T7" fmla="*/ 2147483647 h 265"/>
                <a:gd name="T8" fmla="*/ 0 w 290"/>
                <a:gd name="T9" fmla="*/ 2147483647 h 265"/>
                <a:gd name="T10" fmla="*/ 0 w 290"/>
                <a:gd name="T11" fmla="*/ 2147483647 h 265"/>
                <a:gd name="T12" fmla="*/ 2147483647 w 290"/>
                <a:gd name="T13" fmla="*/ 2147483647 h 265"/>
                <a:gd name="T14" fmla="*/ 2147483647 w 290"/>
                <a:gd name="T15" fmla="*/ 2147483647 h 265"/>
                <a:gd name="T16" fmla="*/ 2147483647 w 290"/>
                <a:gd name="T17" fmla="*/ 0 h 265"/>
                <a:gd name="T18" fmla="*/ 2147483647 w 290"/>
                <a:gd name="T19" fmla="*/ 2147483647 h 265"/>
                <a:gd name="T20" fmla="*/ 2147483647 w 290"/>
                <a:gd name="T21" fmla="*/ 2147483647 h 2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0" h="265">
                  <a:moveTo>
                    <a:pt x="269" y="120"/>
                  </a:moveTo>
                  <a:cubicBezTo>
                    <a:pt x="269" y="189"/>
                    <a:pt x="214" y="244"/>
                    <a:pt x="145" y="244"/>
                  </a:cubicBezTo>
                  <a:cubicBezTo>
                    <a:pt x="76" y="244"/>
                    <a:pt x="21" y="189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00"/>
                    <a:pt x="65" y="265"/>
                    <a:pt x="145" y="265"/>
                  </a:cubicBezTo>
                  <a:cubicBezTo>
                    <a:pt x="225" y="265"/>
                    <a:pt x="290" y="200"/>
                    <a:pt x="290" y="120"/>
                  </a:cubicBezTo>
                  <a:cubicBezTo>
                    <a:pt x="290" y="70"/>
                    <a:pt x="264" y="26"/>
                    <a:pt x="226" y="0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47" y="39"/>
                    <a:pt x="269" y="77"/>
                    <a:pt x="269" y="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14" name="Freeform 48"/>
            <p:cNvSpPr/>
            <p:nvPr/>
          </p:nvSpPr>
          <p:spPr bwMode="auto">
            <a:xfrm>
              <a:off x="3839633" y="2567517"/>
              <a:ext cx="2127251" cy="1437216"/>
            </a:xfrm>
            <a:custGeom>
              <a:avLst/>
              <a:gdLst>
                <a:gd name="T0" fmla="*/ 2147483647 w 332"/>
                <a:gd name="T1" fmla="*/ 2147483647 h 224"/>
                <a:gd name="T2" fmla="*/ 2147483647 w 332"/>
                <a:gd name="T3" fmla="*/ 2147483647 h 224"/>
                <a:gd name="T4" fmla="*/ 2147483647 w 332"/>
                <a:gd name="T5" fmla="*/ 2147483647 h 224"/>
                <a:gd name="T6" fmla="*/ 2147483647 w 332"/>
                <a:gd name="T7" fmla="*/ 2147483647 h 224"/>
                <a:gd name="T8" fmla="*/ 0 w 332"/>
                <a:gd name="T9" fmla="*/ 2147483647 h 224"/>
                <a:gd name="T10" fmla="*/ 0 w 332"/>
                <a:gd name="T11" fmla="*/ 2147483647 h 224"/>
                <a:gd name="T12" fmla="*/ 2147483647 w 332"/>
                <a:gd name="T13" fmla="*/ 2147483647 h 224"/>
                <a:gd name="T14" fmla="*/ 2147483647 w 332"/>
                <a:gd name="T15" fmla="*/ 2147483647 h 224"/>
                <a:gd name="T16" fmla="*/ 2147483647 w 332"/>
                <a:gd name="T17" fmla="*/ 0 h 224"/>
                <a:gd name="T18" fmla="*/ 2147483647 w 332"/>
                <a:gd name="T19" fmla="*/ 2147483647 h 224"/>
                <a:gd name="T20" fmla="*/ 2147483647 w 332"/>
                <a:gd name="T21" fmla="*/ 2147483647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2" h="224">
                  <a:moveTo>
                    <a:pt x="311" y="58"/>
                  </a:moveTo>
                  <a:cubicBezTo>
                    <a:pt x="311" y="138"/>
                    <a:pt x="246" y="203"/>
                    <a:pt x="166" y="203"/>
                  </a:cubicBezTo>
                  <a:cubicBezTo>
                    <a:pt x="86" y="203"/>
                    <a:pt x="21" y="13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50"/>
                    <a:pt x="74" y="224"/>
                    <a:pt x="166" y="224"/>
                  </a:cubicBezTo>
                  <a:cubicBezTo>
                    <a:pt x="258" y="224"/>
                    <a:pt x="332" y="150"/>
                    <a:pt x="332" y="58"/>
                  </a:cubicBezTo>
                  <a:cubicBezTo>
                    <a:pt x="332" y="38"/>
                    <a:pt x="328" y="18"/>
                    <a:pt x="322" y="0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8" y="23"/>
                    <a:pt x="311" y="40"/>
                    <a:pt x="311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15" name="Freeform 49"/>
            <p:cNvSpPr/>
            <p:nvPr/>
          </p:nvSpPr>
          <p:spPr bwMode="auto">
            <a:xfrm>
              <a:off x="4241800" y="2286001"/>
              <a:ext cx="1322917" cy="1316567"/>
            </a:xfrm>
            <a:custGeom>
              <a:avLst/>
              <a:gdLst>
                <a:gd name="T0" fmla="*/ 2147483647 w 206"/>
                <a:gd name="T1" fmla="*/ 2147483647 h 205"/>
                <a:gd name="T2" fmla="*/ 2147483647 w 206"/>
                <a:gd name="T3" fmla="*/ 2147483647 h 205"/>
                <a:gd name="T4" fmla="*/ 2147483647 w 206"/>
                <a:gd name="T5" fmla="*/ 2147483647 h 205"/>
                <a:gd name="T6" fmla="*/ 2147483647 w 206"/>
                <a:gd name="T7" fmla="*/ 2147483647 h 205"/>
                <a:gd name="T8" fmla="*/ 2147483647 w 206"/>
                <a:gd name="T9" fmla="*/ 2147483647 h 205"/>
                <a:gd name="T10" fmla="*/ 0 w 206"/>
                <a:gd name="T11" fmla="*/ 2147483647 h 205"/>
                <a:gd name="T12" fmla="*/ 0 w 206"/>
                <a:gd name="T13" fmla="*/ 2147483647 h 205"/>
                <a:gd name="T14" fmla="*/ 2147483647 w 206"/>
                <a:gd name="T15" fmla="*/ 2147483647 h 205"/>
                <a:gd name="T16" fmla="*/ 2147483647 w 206"/>
                <a:gd name="T17" fmla="*/ 2147483647 h 205"/>
                <a:gd name="T18" fmla="*/ 2147483647 w 206"/>
                <a:gd name="T19" fmla="*/ 0 h 205"/>
                <a:gd name="T20" fmla="*/ 2147483647 w 206"/>
                <a:gd name="T21" fmla="*/ 2147483647 h 205"/>
                <a:gd name="T22" fmla="*/ 2147483647 w 206"/>
                <a:gd name="T23" fmla="*/ 2147483647 h 205"/>
                <a:gd name="T24" fmla="*/ 2147483647 w 206"/>
                <a:gd name="T25" fmla="*/ 2147483647 h 2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6" h="205">
                  <a:moveTo>
                    <a:pt x="103" y="21"/>
                  </a:moveTo>
                  <a:cubicBezTo>
                    <a:pt x="148" y="21"/>
                    <a:pt x="184" y="57"/>
                    <a:pt x="184" y="102"/>
                  </a:cubicBezTo>
                  <a:cubicBezTo>
                    <a:pt x="184" y="147"/>
                    <a:pt x="148" y="183"/>
                    <a:pt x="103" y="183"/>
                  </a:cubicBezTo>
                  <a:cubicBezTo>
                    <a:pt x="58" y="183"/>
                    <a:pt x="22" y="147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59"/>
                    <a:pt x="46" y="205"/>
                    <a:pt x="103" y="205"/>
                  </a:cubicBezTo>
                  <a:cubicBezTo>
                    <a:pt x="160" y="205"/>
                    <a:pt x="206" y="159"/>
                    <a:pt x="206" y="102"/>
                  </a:cubicBezTo>
                  <a:cubicBezTo>
                    <a:pt x="206" y="45"/>
                    <a:pt x="160" y="0"/>
                    <a:pt x="103" y="0"/>
                  </a:cubicBezTo>
                  <a:cubicBezTo>
                    <a:pt x="73" y="0"/>
                    <a:pt x="46" y="12"/>
                    <a:pt x="27" y="3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8" y="31"/>
                    <a:pt x="79" y="21"/>
                    <a:pt x="103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565382" y="2839181"/>
              <a:ext cx="1011767" cy="388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530" b="1">
                  <a:solidFill>
                    <a:schemeClr val="bg2"/>
                  </a:solidFill>
                  <a:latin typeface="+mj-lt"/>
                  <a:ea typeface="微软雅黑" panose="020B0503020204020204" pitchFamily="34" charset="-122"/>
                </a:rPr>
                <a:t>79%</a:t>
              </a:r>
              <a:endParaRPr lang="zh-CN" altLang="en-US" sz="1685" b="1">
                <a:solidFill>
                  <a:schemeClr val="bg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7775" y="2118245"/>
            <a:ext cx="2456962" cy="2243968"/>
            <a:chOff x="6229351" y="1875368"/>
            <a:chExt cx="2129367" cy="1822449"/>
          </a:xfrm>
        </p:grpSpPr>
        <p:sp>
          <p:nvSpPr>
            <p:cNvPr id="18" name="Freeform 53"/>
            <p:cNvSpPr/>
            <p:nvPr/>
          </p:nvSpPr>
          <p:spPr bwMode="auto">
            <a:xfrm>
              <a:off x="6498167" y="2146300"/>
              <a:ext cx="1598084" cy="1551517"/>
            </a:xfrm>
            <a:custGeom>
              <a:avLst/>
              <a:gdLst>
                <a:gd name="T0" fmla="*/ 2147483647 w 249"/>
                <a:gd name="T1" fmla="*/ 2147483647 h 242"/>
                <a:gd name="T2" fmla="*/ 2147483647 w 249"/>
                <a:gd name="T3" fmla="*/ 2147483647 h 242"/>
                <a:gd name="T4" fmla="*/ 2147483647 w 249"/>
                <a:gd name="T5" fmla="*/ 2147483647 h 242"/>
                <a:gd name="T6" fmla="*/ 2147483647 w 249"/>
                <a:gd name="T7" fmla="*/ 2147483647 h 242"/>
                <a:gd name="T8" fmla="*/ 2147483647 w 249"/>
                <a:gd name="T9" fmla="*/ 2147483647 h 242"/>
                <a:gd name="T10" fmla="*/ 2147483647 w 249"/>
                <a:gd name="T11" fmla="*/ 2147483647 h 242"/>
                <a:gd name="T12" fmla="*/ 2147483647 w 249"/>
                <a:gd name="T13" fmla="*/ 0 h 242"/>
                <a:gd name="T14" fmla="*/ 0 w 249"/>
                <a:gd name="T15" fmla="*/ 2147483647 h 242"/>
                <a:gd name="T16" fmla="*/ 2147483647 w 249"/>
                <a:gd name="T17" fmla="*/ 2147483647 h 242"/>
                <a:gd name="T18" fmla="*/ 2147483647 w 249"/>
                <a:gd name="T19" fmla="*/ 2147483647 h 242"/>
                <a:gd name="T20" fmla="*/ 2147483647 w 249"/>
                <a:gd name="T21" fmla="*/ 2147483647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" h="242">
                  <a:moveTo>
                    <a:pt x="22" y="124"/>
                  </a:moveTo>
                  <a:cubicBezTo>
                    <a:pt x="22" y="67"/>
                    <a:pt x="68" y="22"/>
                    <a:pt x="124" y="22"/>
                  </a:cubicBezTo>
                  <a:cubicBezTo>
                    <a:pt x="181" y="22"/>
                    <a:pt x="227" y="67"/>
                    <a:pt x="227" y="124"/>
                  </a:cubicBezTo>
                  <a:cubicBezTo>
                    <a:pt x="227" y="124"/>
                    <a:pt x="227" y="124"/>
                    <a:pt x="227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55"/>
                    <a:pt x="193" y="0"/>
                    <a:pt x="124" y="0"/>
                  </a:cubicBezTo>
                  <a:cubicBezTo>
                    <a:pt x="56" y="0"/>
                    <a:pt x="0" y="55"/>
                    <a:pt x="0" y="124"/>
                  </a:cubicBezTo>
                  <a:cubicBezTo>
                    <a:pt x="0" y="179"/>
                    <a:pt x="36" y="226"/>
                    <a:pt x="86" y="242"/>
                  </a:cubicBezTo>
                  <a:cubicBezTo>
                    <a:pt x="92" y="222"/>
                    <a:pt x="92" y="222"/>
                    <a:pt x="92" y="222"/>
                  </a:cubicBezTo>
                  <a:cubicBezTo>
                    <a:pt x="51" y="208"/>
                    <a:pt x="22" y="170"/>
                    <a:pt x="22" y="1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19" name="Freeform 54"/>
            <p:cNvSpPr/>
            <p:nvPr/>
          </p:nvSpPr>
          <p:spPr bwMode="auto">
            <a:xfrm>
              <a:off x="6364818" y="2010833"/>
              <a:ext cx="1860549" cy="1636184"/>
            </a:xfrm>
            <a:custGeom>
              <a:avLst/>
              <a:gdLst>
                <a:gd name="T0" fmla="*/ 2147483647 w 290"/>
                <a:gd name="T1" fmla="*/ 2147483647 h 255"/>
                <a:gd name="T2" fmla="*/ 2147483647 w 290"/>
                <a:gd name="T3" fmla="*/ 2147483647 h 255"/>
                <a:gd name="T4" fmla="*/ 2147483647 w 290"/>
                <a:gd name="T5" fmla="*/ 2147483647 h 255"/>
                <a:gd name="T6" fmla="*/ 2147483647 w 290"/>
                <a:gd name="T7" fmla="*/ 2147483647 h 255"/>
                <a:gd name="T8" fmla="*/ 2147483647 w 290"/>
                <a:gd name="T9" fmla="*/ 2147483647 h 255"/>
                <a:gd name="T10" fmla="*/ 2147483647 w 290"/>
                <a:gd name="T11" fmla="*/ 2147483647 h 255"/>
                <a:gd name="T12" fmla="*/ 2147483647 w 290"/>
                <a:gd name="T13" fmla="*/ 0 h 255"/>
                <a:gd name="T14" fmla="*/ 0 w 290"/>
                <a:gd name="T15" fmla="*/ 2147483647 h 255"/>
                <a:gd name="T16" fmla="*/ 2147483647 w 290"/>
                <a:gd name="T17" fmla="*/ 2147483647 h 255"/>
                <a:gd name="T18" fmla="*/ 2147483647 w 290"/>
                <a:gd name="T19" fmla="*/ 2147483647 h 255"/>
                <a:gd name="T20" fmla="*/ 2147483647 w 290"/>
                <a:gd name="T21" fmla="*/ 2147483647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0" h="255">
                  <a:moveTo>
                    <a:pt x="21" y="145"/>
                  </a:moveTo>
                  <a:cubicBezTo>
                    <a:pt x="21" y="76"/>
                    <a:pt x="77" y="21"/>
                    <a:pt x="145" y="21"/>
                  </a:cubicBezTo>
                  <a:cubicBezTo>
                    <a:pt x="214" y="21"/>
                    <a:pt x="270" y="76"/>
                    <a:pt x="270" y="145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90" y="145"/>
                    <a:pt x="290" y="145"/>
                    <a:pt x="290" y="145"/>
                  </a:cubicBezTo>
                  <a:cubicBezTo>
                    <a:pt x="290" y="145"/>
                    <a:pt x="290" y="145"/>
                    <a:pt x="290" y="145"/>
                  </a:cubicBezTo>
                  <a:cubicBezTo>
                    <a:pt x="290" y="65"/>
                    <a:pt x="225" y="0"/>
                    <a:pt x="145" y="0"/>
                  </a:cubicBezTo>
                  <a:cubicBezTo>
                    <a:pt x="65" y="0"/>
                    <a:pt x="0" y="65"/>
                    <a:pt x="0" y="145"/>
                  </a:cubicBezTo>
                  <a:cubicBezTo>
                    <a:pt x="0" y="189"/>
                    <a:pt x="20" y="228"/>
                    <a:pt x="50" y="255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38" y="216"/>
                    <a:pt x="21" y="183"/>
                    <a:pt x="21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20" name="Freeform 55"/>
            <p:cNvSpPr/>
            <p:nvPr/>
          </p:nvSpPr>
          <p:spPr bwMode="auto">
            <a:xfrm>
              <a:off x="6229351" y="1875368"/>
              <a:ext cx="2129367" cy="1310217"/>
            </a:xfrm>
            <a:custGeom>
              <a:avLst/>
              <a:gdLst>
                <a:gd name="T0" fmla="*/ 2147483647 w 332"/>
                <a:gd name="T1" fmla="*/ 2147483647 h 204"/>
                <a:gd name="T2" fmla="*/ 2147483647 w 332"/>
                <a:gd name="T3" fmla="*/ 2147483647 h 204"/>
                <a:gd name="T4" fmla="*/ 2147483647 w 332"/>
                <a:gd name="T5" fmla="*/ 2147483647 h 204"/>
                <a:gd name="T6" fmla="*/ 2147483647 w 332"/>
                <a:gd name="T7" fmla="*/ 2147483647 h 204"/>
                <a:gd name="T8" fmla="*/ 2147483647 w 332"/>
                <a:gd name="T9" fmla="*/ 2147483647 h 204"/>
                <a:gd name="T10" fmla="*/ 2147483647 w 332"/>
                <a:gd name="T11" fmla="*/ 2147483647 h 204"/>
                <a:gd name="T12" fmla="*/ 2147483647 w 332"/>
                <a:gd name="T13" fmla="*/ 0 h 204"/>
                <a:gd name="T14" fmla="*/ 0 w 332"/>
                <a:gd name="T15" fmla="*/ 2147483647 h 204"/>
                <a:gd name="T16" fmla="*/ 2147483647 w 332"/>
                <a:gd name="T17" fmla="*/ 2147483647 h 204"/>
                <a:gd name="T18" fmla="*/ 2147483647 w 332"/>
                <a:gd name="T19" fmla="*/ 2147483647 h 204"/>
                <a:gd name="T20" fmla="*/ 2147483647 w 332"/>
                <a:gd name="T21" fmla="*/ 2147483647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2" h="204">
                  <a:moveTo>
                    <a:pt x="21" y="166"/>
                  </a:moveTo>
                  <a:cubicBezTo>
                    <a:pt x="21" y="86"/>
                    <a:pt x="86" y="21"/>
                    <a:pt x="166" y="21"/>
                  </a:cubicBezTo>
                  <a:cubicBezTo>
                    <a:pt x="246" y="21"/>
                    <a:pt x="311" y="86"/>
                    <a:pt x="311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32" y="166"/>
                    <a:pt x="332" y="166"/>
                    <a:pt x="332" y="166"/>
                  </a:cubicBezTo>
                  <a:cubicBezTo>
                    <a:pt x="332" y="166"/>
                    <a:pt x="332" y="166"/>
                    <a:pt x="332" y="166"/>
                  </a:cubicBezTo>
                  <a:cubicBezTo>
                    <a:pt x="332" y="74"/>
                    <a:pt x="258" y="0"/>
                    <a:pt x="166" y="0"/>
                  </a:cubicBezTo>
                  <a:cubicBezTo>
                    <a:pt x="75" y="0"/>
                    <a:pt x="0" y="74"/>
                    <a:pt x="0" y="166"/>
                  </a:cubicBezTo>
                  <a:cubicBezTo>
                    <a:pt x="0" y="179"/>
                    <a:pt x="2" y="192"/>
                    <a:pt x="4" y="204"/>
                  </a:cubicBezTo>
                  <a:cubicBezTo>
                    <a:pt x="25" y="199"/>
                    <a:pt x="25" y="199"/>
                    <a:pt x="25" y="199"/>
                  </a:cubicBezTo>
                  <a:cubicBezTo>
                    <a:pt x="23" y="188"/>
                    <a:pt x="21" y="177"/>
                    <a:pt x="21" y="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6639985" y="2286001"/>
              <a:ext cx="1316567" cy="1316567"/>
            </a:xfrm>
            <a:custGeom>
              <a:avLst/>
              <a:gdLst>
                <a:gd name="T0" fmla="*/ 2147483647 w 205"/>
                <a:gd name="T1" fmla="*/ 2147483647 h 205"/>
                <a:gd name="T2" fmla="*/ 2147483647 w 205"/>
                <a:gd name="T3" fmla="*/ 2147483647 h 205"/>
                <a:gd name="T4" fmla="*/ 2147483647 w 205"/>
                <a:gd name="T5" fmla="*/ 2147483647 h 205"/>
                <a:gd name="T6" fmla="*/ 2147483647 w 205"/>
                <a:gd name="T7" fmla="*/ 2147483647 h 205"/>
                <a:gd name="T8" fmla="*/ 2147483647 w 205"/>
                <a:gd name="T9" fmla="*/ 2147483647 h 205"/>
                <a:gd name="T10" fmla="*/ 2147483647 w 205"/>
                <a:gd name="T11" fmla="*/ 2147483647 h 205"/>
                <a:gd name="T12" fmla="*/ 2147483647 w 205"/>
                <a:gd name="T13" fmla="*/ 2147483647 h 205"/>
                <a:gd name="T14" fmla="*/ 2147483647 w 205"/>
                <a:gd name="T15" fmla="*/ 0 h 205"/>
                <a:gd name="T16" fmla="*/ 0 w 205"/>
                <a:gd name="T17" fmla="*/ 2147483647 h 205"/>
                <a:gd name="T18" fmla="*/ 2147483647 w 205"/>
                <a:gd name="T19" fmla="*/ 2147483647 h 205"/>
                <a:gd name="T20" fmla="*/ 2147483647 w 205"/>
                <a:gd name="T21" fmla="*/ 2147483647 h 205"/>
                <a:gd name="T22" fmla="*/ 2147483647 w 205"/>
                <a:gd name="T23" fmla="*/ 2147483647 h 205"/>
                <a:gd name="T24" fmla="*/ 2147483647 w 205"/>
                <a:gd name="T25" fmla="*/ 2147483647 h 2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5" h="205">
                  <a:moveTo>
                    <a:pt x="102" y="183"/>
                  </a:moveTo>
                  <a:cubicBezTo>
                    <a:pt x="58" y="183"/>
                    <a:pt x="21" y="147"/>
                    <a:pt x="21" y="102"/>
                  </a:cubicBezTo>
                  <a:cubicBezTo>
                    <a:pt x="21" y="57"/>
                    <a:pt x="58" y="21"/>
                    <a:pt x="102" y="21"/>
                  </a:cubicBezTo>
                  <a:cubicBezTo>
                    <a:pt x="147" y="21"/>
                    <a:pt x="183" y="57"/>
                    <a:pt x="183" y="102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45"/>
                    <a:pt x="159" y="0"/>
                    <a:pt x="102" y="0"/>
                  </a:cubicBezTo>
                  <a:cubicBezTo>
                    <a:pt x="46" y="0"/>
                    <a:pt x="0" y="45"/>
                    <a:pt x="0" y="102"/>
                  </a:cubicBezTo>
                  <a:cubicBezTo>
                    <a:pt x="0" y="159"/>
                    <a:pt x="46" y="205"/>
                    <a:pt x="102" y="205"/>
                  </a:cubicBezTo>
                  <a:cubicBezTo>
                    <a:pt x="106" y="205"/>
                    <a:pt x="111" y="204"/>
                    <a:pt x="115" y="204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9" y="183"/>
                    <a:pt x="106" y="183"/>
                    <a:pt x="102" y="1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930953" y="2638244"/>
              <a:ext cx="1011767" cy="39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530" b="1">
                  <a:solidFill>
                    <a:schemeClr val="bg2"/>
                  </a:solidFill>
                  <a:latin typeface="+mj-lt"/>
                  <a:ea typeface="微软雅黑" panose="020B0503020204020204" pitchFamily="34" charset="-122"/>
                </a:rPr>
                <a:t>39%</a:t>
              </a:r>
              <a:endParaRPr lang="zh-CN" altLang="en-US" sz="1685" b="1">
                <a:solidFill>
                  <a:schemeClr val="bg2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818823" y="2096506"/>
            <a:ext cx="2306263" cy="2417074"/>
            <a:chOff x="8589434" y="1875367"/>
            <a:chExt cx="1826684" cy="2129367"/>
          </a:xfrm>
        </p:grpSpPr>
        <p:sp>
          <p:nvSpPr>
            <p:cNvPr id="24" name="Freeform 60"/>
            <p:cNvSpPr/>
            <p:nvPr/>
          </p:nvSpPr>
          <p:spPr bwMode="auto">
            <a:xfrm>
              <a:off x="8858251" y="2137834"/>
              <a:ext cx="1557867" cy="1598084"/>
            </a:xfrm>
            <a:custGeom>
              <a:avLst/>
              <a:gdLst>
                <a:gd name="T0" fmla="*/ 2147483647 w 243"/>
                <a:gd name="T1" fmla="*/ 2147483647 h 249"/>
                <a:gd name="T2" fmla="*/ 2147483647 w 243"/>
                <a:gd name="T3" fmla="*/ 2147483647 h 249"/>
                <a:gd name="T4" fmla="*/ 2147483647 w 243"/>
                <a:gd name="T5" fmla="*/ 2147483647 h 249"/>
                <a:gd name="T6" fmla="*/ 2147483647 w 243"/>
                <a:gd name="T7" fmla="*/ 2147483647 h 249"/>
                <a:gd name="T8" fmla="*/ 2147483647 w 243"/>
                <a:gd name="T9" fmla="*/ 0 h 249"/>
                <a:gd name="T10" fmla="*/ 2147483647 w 243"/>
                <a:gd name="T11" fmla="*/ 0 h 249"/>
                <a:gd name="T12" fmla="*/ 2147483647 w 243"/>
                <a:gd name="T13" fmla="*/ 2147483647 h 249"/>
                <a:gd name="T14" fmla="*/ 2147483647 w 243"/>
                <a:gd name="T15" fmla="*/ 2147483647 h 249"/>
                <a:gd name="T16" fmla="*/ 2147483647 w 243"/>
                <a:gd name="T17" fmla="*/ 2147483647 h 249"/>
                <a:gd name="T18" fmla="*/ 2147483647 w 243"/>
                <a:gd name="T19" fmla="*/ 2147483647 h 249"/>
                <a:gd name="T20" fmla="*/ 2147483647 w 243"/>
                <a:gd name="T21" fmla="*/ 2147483647 h 2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3" h="249">
                  <a:moveTo>
                    <a:pt x="125" y="227"/>
                  </a:moveTo>
                  <a:cubicBezTo>
                    <a:pt x="69" y="228"/>
                    <a:pt x="22" y="182"/>
                    <a:pt x="22" y="125"/>
                  </a:cubicBezTo>
                  <a:cubicBezTo>
                    <a:pt x="22" y="69"/>
                    <a:pt x="68" y="22"/>
                    <a:pt x="124" y="22"/>
                  </a:cubicBezTo>
                  <a:cubicBezTo>
                    <a:pt x="124" y="22"/>
                    <a:pt x="125" y="22"/>
                    <a:pt x="125" y="2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  <a:cubicBezTo>
                    <a:pt x="56" y="1"/>
                    <a:pt x="0" y="57"/>
                    <a:pt x="1" y="125"/>
                  </a:cubicBezTo>
                  <a:cubicBezTo>
                    <a:pt x="1" y="194"/>
                    <a:pt x="57" y="249"/>
                    <a:pt x="125" y="249"/>
                  </a:cubicBezTo>
                  <a:cubicBezTo>
                    <a:pt x="180" y="249"/>
                    <a:pt x="227" y="213"/>
                    <a:pt x="243" y="163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09" y="198"/>
                    <a:pt x="171" y="227"/>
                    <a:pt x="125" y="2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 sz="2530">
                <a:solidFill>
                  <a:schemeClr val="bg2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589434" y="1875367"/>
              <a:ext cx="1788584" cy="2129367"/>
              <a:chOff x="8589434" y="1875367"/>
              <a:chExt cx="1788584" cy="2129367"/>
            </a:xfrm>
          </p:grpSpPr>
          <p:sp>
            <p:nvSpPr>
              <p:cNvPr id="26" name="Freeform 61"/>
              <p:cNvSpPr/>
              <p:nvPr/>
            </p:nvSpPr>
            <p:spPr bwMode="auto">
              <a:xfrm>
                <a:off x="8997951" y="2279651"/>
                <a:ext cx="1322916" cy="1322916"/>
              </a:xfrm>
              <a:custGeom>
                <a:avLst/>
                <a:gdLst>
                  <a:gd name="T0" fmla="*/ 2147483647 w 206"/>
                  <a:gd name="T1" fmla="*/ 2147483647 h 206"/>
                  <a:gd name="T2" fmla="*/ 2147483647 w 206"/>
                  <a:gd name="T3" fmla="*/ 2147483647 h 206"/>
                  <a:gd name="T4" fmla="*/ 2147483647 w 206"/>
                  <a:gd name="T5" fmla="*/ 2147483647 h 206"/>
                  <a:gd name="T6" fmla="*/ 2147483647 w 206"/>
                  <a:gd name="T7" fmla="*/ 2147483647 h 206"/>
                  <a:gd name="T8" fmla="*/ 2147483647 w 206"/>
                  <a:gd name="T9" fmla="*/ 2147483647 h 206"/>
                  <a:gd name="T10" fmla="*/ 2147483647 w 206"/>
                  <a:gd name="T11" fmla="*/ 0 h 206"/>
                  <a:gd name="T12" fmla="*/ 2147483647 w 206"/>
                  <a:gd name="T13" fmla="*/ 0 h 206"/>
                  <a:gd name="T14" fmla="*/ 0 w 206"/>
                  <a:gd name="T15" fmla="*/ 2147483647 h 206"/>
                  <a:gd name="T16" fmla="*/ 2147483647 w 206"/>
                  <a:gd name="T17" fmla="*/ 2147483647 h 206"/>
                  <a:gd name="T18" fmla="*/ 2147483647 w 206"/>
                  <a:gd name="T19" fmla="*/ 2147483647 h 206"/>
                  <a:gd name="T20" fmla="*/ 2147483647 w 206"/>
                  <a:gd name="T21" fmla="*/ 2147483647 h 206"/>
                  <a:gd name="T22" fmla="*/ 2147483647 w 206"/>
                  <a:gd name="T23" fmla="*/ 2147483647 h 206"/>
                  <a:gd name="T24" fmla="*/ 2147483647 w 206"/>
                  <a:gd name="T25" fmla="*/ 2147483647 h 2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6" h="206">
                    <a:moveTo>
                      <a:pt x="184" y="102"/>
                    </a:moveTo>
                    <a:cubicBezTo>
                      <a:pt x="184" y="147"/>
                      <a:pt x="148" y="183"/>
                      <a:pt x="103" y="184"/>
                    </a:cubicBezTo>
                    <a:cubicBezTo>
                      <a:pt x="59" y="184"/>
                      <a:pt x="22" y="148"/>
                      <a:pt x="22" y="103"/>
                    </a:cubicBezTo>
                    <a:cubicBezTo>
                      <a:pt x="22" y="58"/>
                      <a:pt x="58" y="22"/>
                      <a:pt x="102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102" y="0"/>
                      <a:pt x="102" y="0"/>
                    </a:cubicBezTo>
                    <a:cubicBezTo>
                      <a:pt x="46" y="0"/>
                      <a:pt x="0" y="47"/>
                      <a:pt x="0" y="103"/>
                    </a:cubicBezTo>
                    <a:cubicBezTo>
                      <a:pt x="0" y="160"/>
                      <a:pt x="47" y="206"/>
                      <a:pt x="103" y="205"/>
                    </a:cubicBezTo>
                    <a:cubicBezTo>
                      <a:pt x="160" y="205"/>
                      <a:pt x="206" y="159"/>
                      <a:pt x="205" y="102"/>
                    </a:cubicBezTo>
                    <a:cubicBezTo>
                      <a:pt x="205" y="94"/>
                      <a:pt x="204" y="86"/>
                      <a:pt x="203" y="79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3" y="90"/>
                      <a:pt x="184" y="96"/>
                      <a:pt x="184" y="1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 sz="2530">
                  <a:solidFill>
                    <a:schemeClr val="bg2"/>
                  </a:solidFill>
                </a:endParaRPr>
              </a:p>
            </p:txBody>
          </p:sp>
          <p:sp>
            <p:nvSpPr>
              <p:cNvPr id="27" name="Freeform 62"/>
              <p:cNvSpPr/>
              <p:nvPr/>
            </p:nvSpPr>
            <p:spPr bwMode="auto">
              <a:xfrm>
                <a:off x="8589434" y="1875367"/>
                <a:ext cx="1602317" cy="2129367"/>
              </a:xfrm>
              <a:custGeom>
                <a:avLst/>
                <a:gdLst>
                  <a:gd name="T0" fmla="*/ 2147483647 w 250"/>
                  <a:gd name="T1" fmla="*/ 2147483647 h 332"/>
                  <a:gd name="T2" fmla="*/ 2147483647 w 250"/>
                  <a:gd name="T3" fmla="*/ 2147483647 h 332"/>
                  <a:gd name="T4" fmla="*/ 2147483647 w 250"/>
                  <a:gd name="T5" fmla="*/ 2147483647 h 332"/>
                  <a:gd name="T6" fmla="*/ 2147483647 w 250"/>
                  <a:gd name="T7" fmla="*/ 2147483647 h 332"/>
                  <a:gd name="T8" fmla="*/ 2147483647 w 250"/>
                  <a:gd name="T9" fmla="*/ 0 h 332"/>
                  <a:gd name="T10" fmla="*/ 2147483647 w 250"/>
                  <a:gd name="T11" fmla="*/ 0 h 332"/>
                  <a:gd name="T12" fmla="*/ 2147483647 w 250"/>
                  <a:gd name="T13" fmla="*/ 2147483647 h 332"/>
                  <a:gd name="T14" fmla="*/ 2147483647 w 250"/>
                  <a:gd name="T15" fmla="*/ 2147483647 h 332"/>
                  <a:gd name="T16" fmla="*/ 2147483647 w 250"/>
                  <a:gd name="T17" fmla="*/ 2147483647 h 332"/>
                  <a:gd name="T18" fmla="*/ 2147483647 w 250"/>
                  <a:gd name="T19" fmla="*/ 2147483647 h 332"/>
                  <a:gd name="T20" fmla="*/ 2147483647 w 250"/>
                  <a:gd name="T21" fmla="*/ 2147483647 h 3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0" h="332">
                    <a:moveTo>
                      <a:pt x="168" y="311"/>
                    </a:moveTo>
                    <a:cubicBezTo>
                      <a:pt x="87" y="311"/>
                      <a:pt x="22" y="247"/>
                      <a:pt x="22" y="166"/>
                    </a:cubicBezTo>
                    <a:cubicBezTo>
                      <a:pt x="21" y="86"/>
                      <a:pt x="86" y="21"/>
                      <a:pt x="166" y="21"/>
                    </a:cubicBezTo>
                    <a:cubicBezTo>
                      <a:pt x="166" y="21"/>
                      <a:pt x="166" y="21"/>
                      <a:pt x="167" y="2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74" y="0"/>
                      <a:pt x="0" y="75"/>
                      <a:pt x="1" y="167"/>
                    </a:cubicBezTo>
                    <a:cubicBezTo>
                      <a:pt x="1" y="258"/>
                      <a:pt x="76" y="332"/>
                      <a:pt x="168" y="332"/>
                    </a:cubicBezTo>
                    <a:cubicBezTo>
                      <a:pt x="197" y="332"/>
                      <a:pt x="225" y="324"/>
                      <a:pt x="250" y="310"/>
                    </a:cubicBezTo>
                    <a:cubicBezTo>
                      <a:pt x="239" y="292"/>
                      <a:pt x="239" y="292"/>
                      <a:pt x="239" y="292"/>
                    </a:cubicBezTo>
                    <a:cubicBezTo>
                      <a:pt x="218" y="304"/>
                      <a:pt x="194" y="311"/>
                      <a:pt x="168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 sz="2530">
                  <a:solidFill>
                    <a:schemeClr val="bg2"/>
                  </a:solidFill>
                </a:endParaRPr>
              </a:p>
            </p:txBody>
          </p:sp>
          <p:sp>
            <p:nvSpPr>
              <p:cNvPr id="28" name="Freeform 63"/>
              <p:cNvSpPr/>
              <p:nvPr/>
            </p:nvSpPr>
            <p:spPr bwMode="auto">
              <a:xfrm>
                <a:off x="8722785" y="2010834"/>
                <a:ext cx="1655233" cy="1860551"/>
              </a:xfrm>
              <a:custGeom>
                <a:avLst/>
                <a:gdLst>
                  <a:gd name="T0" fmla="*/ 2147483647 w 258"/>
                  <a:gd name="T1" fmla="*/ 2147483647 h 290"/>
                  <a:gd name="T2" fmla="*/ 2147483647 w 258"/>
                  <a:gd name="T3" fmla="*/ 2147483647 h 290"/>
                  <a:gd name="T4" fmla="*/ 2147483647 w 258"/>
                  <a:gd name="T5" fmla="*/ 2147483647 h 290"/>
                  <a:gd name="T6" fmla="*/ 2147483647 w 258"/>
                  <a:gd name="T7" fmla="*/ 2147483647 h 290"/>
                  <a:gd name="T8" fmla="*/ 2147483647 w 258"/>
                  <a:gd name="T9" fmla="*/ 0 h 290"/>
                  <a:gd name="T10" fmla="*/ 2147483647 w 258"/>
                  <a:gd name="T11" fmla="*/ 0 h 290"/>
                  <a:gd name="T12" fmla="*/ 2147483647 w 258"/>
                  <a:gd name="T13" fmla="*/ 2147483647 h 290"/>
                  <a:gd name="T14" fmla="*/ 2147483647 w 258"/>
                  <a:gd name="T15" fmla="*/ 2147483647 h 290"/>
                  <a:gd name="T16" fmla="*/ 2147483647 w 258"/>
                  <a:gd name="T17" fmla="*/ 2147483647 h 290"/>
                  <a:gd name="T18" fmla="*/ 2147483647 w 258"/>
                  <a:gd name="T19" fmla="*/ 2147483647 h 290"/>
                  <a:gd name="T20" fmla="*/ 2147483647 w 258"/>
                  <a:gd name="T21" fmla="*/ 2147483647 h 2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8" h="290">
                    <a:moveTo>
                      <a:pt x="146" y="269"/>
                    </a:moveTo>
                    <a:cubicBezTo>
                      <a:pt x="78" y="269"/>
                      <a:pt x="22" y="214"/>
                      <a:pt x="22" y="145"/>
                    </a:cubicBezTo>
                    <a:cubicBezTo>
                      <a:pt x="21" y="77"/>
                      <a:pt x="77" y="21"/>
                      <a:pt x="145" y="20"/>
                    </a:cubicBezTo>
                    <a:cubicBezTo>
                      <a:pt x="145" y="20"/>
                      <a:pt x="146" y="20"/>
                      <a:pt x="146" y="2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65" y="0"/>
                      <a:pt x="0" y="65"/>
                      <a:pt x="1" y="145"/>
                    </a:cubicBezTo>
                    <a:cubicBezTo>
                      <a:pt x="1" y="226"/>
                      <a:pt x="66" y="290"/>
                      <a:pt x="147" y="290"/>
                    </a:cubicBezTo>
                    <a:cubicBezTo>
                      <a:pt x="191" y="290"/>
                      <a:pt x="231" y="269"/>
                      <a:pt x="258" y="237"/>
                    </a:cubicBezTo>
                    <a:cubicBezTo>
                      <a:pt x="242" y="224"/>
                      <a:pt x="242" y="224"/>
                      <a:pt x="242" y="224"/>
                    </a:cubicBezTo>
                    <a:cubicBezTo>
                      <a:pt x="219" y="251"/>
                      <a:pt x="185" y="269"/>
                      <a:pt x="146" y="2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 sz="2530">
                  <a:solidFill>
                    <a:schemeClr val="bg2"/>
                  </a:solidFill>
                </a:endParaRPr>
              </a:p>
            </p:txBody>
          </p:sp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9330468" y="2729818"/>
                <a:ext cx="1009649" cy="42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530" b="1">
                    <a:solidFill>
                      <a:schemeClr val="bg2"/>
                    </a:solidFill>
                    <a:latin typeface="+mj-lt"/>
                    <a:ea typeface="微软雅黑" panose="020B0503020204020204" pitchFamily="34" charset="-122"/>
                  </a:rPr>
                  <a:t>66%</a:t>
                </a:r>
                <a:endParaRPr lang="zh-CN" altLang="en-US" sz="1685" b="1">
                  <a:solidFill>
                    <a:schemeClr val="bg2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6" name="Straight Connector 35"/>
          <p:cNvCxnSpPr/>
          <p:nvPr/>
        </p:nvCxnSpPr>
        <p:spPr>
          <a:xfrm>
            <a:off x="2563215" y="4794820"/>
            <a:ext cx="767238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991486" y="5129567"/>
            <a:ext cx="1499344" cy="408980"/>
            <a:chOff x="1887992" y="4863856"/>
            <a:chExt cx="1421678" cy="387795"/>
          </a:xfrm>
        </p:grpSpPr>
        <p:sp>
          <p:nvSpPr>
            <p:cNvPr id="34" name="Oval 33"/>
            <p:cNvSpPr/>
            <p:nvPr/>
          </p:nvSpPr>
          <p:spPr>
            <a:xfrm>
              <a:off x="1887992" y="4863856"/>
              <a:ext cx="387795" cy="38779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75787" y="4882319"/>
              <a:ext cx="103388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UI Design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74715" y="5129567"/>
            <a:ext cx="1153094" cy="408980"/>
            <a:chOff x="4147772" y="4863856"/>
            <a:chExt cx="1093364" cy="387795"/>
          </a:xfrm>
        </p:grpSpPr>
        <p:sp>
          <p:nvSpPr>
            <p:cNvPr id="37" name="Oval 36"/>
            <p:cNvSpPr/>
            <p:nvPr/>
          </p:nvSpPr>
          <p:spPr>
            <a:xfrm>
              <a:off x="4147772" y="4863856"/>
              <a:ext cx="387795" cy="387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35567" y="4882319"/>
              <a:ext cx="705569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HTML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3220" y="5129567"/>
            <a:ext cx="1599179" cy="408980"/>
            <a:chOff x="6403068" y="4863856"/>
            <a:chExt cx="1516341" cy="387795"/>
          </a:xfrm>
        </p:grpSpPr>
        <p:sp>
          <p:nvSpPr>
            <p:cNvPr id="38" name="Oval 37"/>
            <p:cNvSpPr/>
            <p:nvPr/>
          </p:nvSpPr>
          <p:spPr>
            <a:xfrm>
              <a:off x="6403068" y="4863856"/>
              <a:ext cx="387795" cy="387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90863" y="4882319"/>
              <a:ext cx="1128546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Java Script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131721" y="5129567"/>
            <a:ext cx="1628069" cy="408980"/>
            <a:chOff x="8658364" y="4863856"/>
            <a:chExt cx="1543735" cy="387795"/>
          </a:xfrm>
        </p:grpSpPr>
        <p:sp>
          <p:nvSpPr>
            <p:cNvPr id="39" name="Oval 38"/>
            <p:cNvSpPr/>
            <p:nvPr/>
          </p:nvSpPr>
          <p:spPr>
            <a:xfrm>
              <a:off x="8658364" y="4863856"/>
              <a:ext cx="387795" cy="387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46803" y="4882319"/>
              <a:ext cx="1155296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Northwind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526007" y="5841378"/>
            <a:ext cx="9806732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>
                <a:solidFill>
                  <a:schemeClr val="bg2"/>
                </a:solidFill>
              </a:rPr>
              <a:t> </a:t>
            </a:r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 </a:t>
            </a:r>
            <a:r>
              <a:rPr lang="en-US" sz="1265">
                <a:solidFill>
                  <a:schemeClr val="bg2"/>
                </a:solidFill>
              </a:rPr>
              <a:t> Duis autem vel eum iriure </a:t>
            </a:r>
          </a:p>
        </p:txBody>
      </p:sp>
      <p:sp>
        <p:nvSpPr>
          <p:cNvPr id="45" name="矩形 4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790082" y="1832252"/>
            <a:ext cx="2852742" cy="4607376"/>
            <a:chOff x="3030538" y="2674938"/>
            <a:chExt cx="779463" cy="1258888"/>
          </a:xfrm>
          <a:solidFill>
            <a:schemeClr val="bg1">
              <a:lumMod val="85000"/>
            </a:schemeClr>
          </a:solidFill>
        </p:grpSpPr>
        <p:sp>
          <p:nvSpPr>
            <p:cNvPr id="40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42" name="Freeform 9"/>
          <p:cNvSpPr/>
          <p:nvPr/>
        </p:nvSpPr>
        <p:spPr bwMode="auto">
          <a:xfrm>
            <a:off x="3812057" y="6589573"/>
            <a:ext cx="2233" cy="223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6429375" y="1997717"/>
            <a:ext cx="0" cy="421157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8608015" y="4403865"/>
            <a:ext cx="870330" cy="87033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8482965" y="5654683"/>
            <a:ext cx="481700" cy="481700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 flipH="1">
            <a:off x="10037968" y="3213728"/>
            <a:ext cx="325267" cy="325265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369506" y="2575595"/>
            <a:ext cx="638134" cy="63813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115"/>
          <p:cNvGrpSpPr/>
          <p:nvPr/>
        </p:nvGrpSpPr>
        <p:grpSpPr>
          <a:xfrm>
            <a:off x="6670351" y="2899108"/>
            <a:ext cx="2014370" cy="1027073"/>
            <a:chOff x="1419129" y="2037108"/>
            <a:chExt cx="1483589" cy="756443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2079660" y="2037108"/>
              <a:ext cx="823058" cy="5346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450647" y="2571750"/>
              <a:ext cx="6442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Placeholder 3"/>
            <p:cNvSpPr txBox="1"/>
            <p:nvPr/>
          </p:nvSpPr>
          <p:spPr>
            <a:xfrm>
              <a:off x="1419129" y="2626139"/>
              <a:ext cx="764897" cy="16741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KEY WORD</a:t>
              </a: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1642193" y="2347180"/>
              <a:ext cx="318766" cy="191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60%</a:t>
              </a:r>
            </a:p>
          </p:txBody>
        </p:sp>
      </p:grpSp>
      <p:grpSp>
        <p:nvGrpSpPr>
          <p:cNvPr id="65" name="Group 120"/>
          <p:cNvGrpSpPr/>
          <p:nvPr/>
        </p:nvGrpSpPr>
        <p:grpSpPr>
          <a:xfrm>
            <a:off x="10201811" y="1803540"/>
            <a:ext cx="1680109" cy="1570680"/>
            <a:chOff x="969865" y="2347180"/>
            <a:chExt cx="1237404" cy="1156810"/>
          </a:xfrm>
        </p:grpSpPr>
        <p:cxnSp>
          <p:nvCxnSpPr>
            <p:cNvPr id="75" name="Straight Connector 74"/>
            <p:cNvCxnSpPr/>
            <p:nvPr/>
          </p:nvCxnSpPr>
          <p:spPr>
            <a:xfrm flipH="1">
              <a:off x="969865" y="2581226"/>
              <a:ext cx="480782" cy="92276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450647" y="2571750"/>
              <a:ext cx="6442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Placeholder 3"/>
            <p:cNvSpPr txBox="1"/>
            <p:nvPr/>
          </p:nvSpPr>
          <p:spPr>
            <a:xfrm>
              <a:off x="1481238" y="2630176"/>
              <a:ext cx="726031" cy="1593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40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KEY WORD</a:t>
              </a:r>
            </a:p>
          </p:txBody>
        </p:sp>
        <p:sp>
          <p:nvSpPr>
            <p:cNvPr id="78" name="Text Placeholder 3"/>
            <p:cNvSpPr txBox="1"/>
            <p:nvPr/>
          </p:nvSpPr>
          <p:spPr>
            <a:xfrm>
              <a:off x="1684870" y="2347180"/>
              <a:ext cx="318766" cy="191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20%</a:t>
              </a:r>
            </a:p>
          </p:txBody>
        </p:sp>
      </p:grpSp>
      <p:grpSp>
        <p:nvGrpSpPr>
          <p:cNvPr id="79" name="Group 125"/>
          <p:cNvGrpSpPr/>
          <p:nvPr/>
        </p:nvGrpSpPr>
        <p:grpSpPr>
          <a:xfrm>
            <a:off x="7032575" y="4848611"/>
            <a:ext cx="2008678" cy="1021593"/>
            <a:chOff x="1485914" y="1981867"/>
            <a:chExt cx="1479396" cy="752406"/>
          </a:xfrm>
        </p:grpSpPr>
        <p:cxnSp>
          <p:nvCxnSpPr>
            <p:cNvPr id="80" name="Straight Connector 79"/>
            <p:cNvCxnSpPr/>
            <p:nvPr/>
          </p:nvCxnSpPr>
          <p:spPr>
            <a:xfrm flipH="1">
              <a:off x="1497999" y="2516509"/>
              <a:ext cx="6442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Placeholder 3"/>
            <p:cNvSpPr txBox="1"/>
            <p:nvPr/>
          </p:nvSpPr>
          <p:spPr>
            <a:xfrm>
              <a:off x="1485914" y="2574937"/>
              <a:ext cx="726032" cy="1593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40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KEY WORD</a:t>
              </a: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1689546" y="2291939"/>
              <a:ext cx="318766" cy="191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90%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>
              <a:off x="2142252" y="1981867"/>
              <a:ext cx="823058" cy="5346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130"/>
          <p:cNvGrpSpPr/>
          <p:nvPr/>
        </p:nvGrpSpPr>
        <p:grpSpPr>
          <a:xfrm>
            <a:off x="8727279" y="5619419"/>
            <a:ext cx="1480772" cy="547773"/>
            <a:chOff x="972019" y="2384129"/>
            <a:chExt cx="1090592" cy="403437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972019" y="2592414"/>
              <a:ext cx="106243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Placeholder 3"/>
            <p:cNvSpPr txBox="1"/>
            <p:nvPr/>
          </p:nvSpPr>
          <p:spPr>
            <a:xfrm>
              <a:off x="1297714" y="2620154"/>
              <a:ext cx="764897" cy="16741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KEY WORD</a:t>
              </a:r>
            </a:p>
          </p:txBody>
        </p:sp>
        <p:sp>
          <p:nvSpPr>
            <p:cNvPr id="87" name="Text Placeholder 3"/>
            <p:cNvSpPr txBox="1"/>
            <p:nvPr/>
          </p:nvSpPr>
          <p:spPr>
            <a:xfrm>
              <a:off x="1520778" y="2384129"/>
              <a:ext cx="318766" cy="191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50%</a:t>
              </a:r>
            </a:p>
          </p:txBody>
        </p:sp>
      </p:grpSp>
      <p:sp>
        <p:nvSpPr>
          <p:cNvPr id="88" name="Oval 87"/>
          <p:cNvSpPr/>
          <p:nvPr/>
        </p:nvSpPr>
        <p:spPr>
          <a:xfrm>
            <a:off x="9499429" y="4157155"/>
            <a:ext cx="481700" cy="481700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130"/>
          <p:cNvGrpSpPr/>
          <p:nvPr/>
        </p:nvGrpSpPr>
        <p:grpSpPr>
          <a:xfrm>
            <a:off x="9743744" y="4121896"/>
            <a:ext cx="1454387" cy="542300"/>
            <a:chOff x="972019" y="2384129"/>
            <a:chExt cx="1071160" cy="399405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972019" y="2592414"/>
              <a:ext cx="106243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Placeholder 3"/>
            <p:cNvSpPr txBox="1"/>
            <p:nvPr/>
          </p:nvSpPr>
          <p:spPr>
            <a:xfrm>
              <a:off x="1317147" y="2624198"/>
              <a:ext cx="726032" cy="1593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40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KEY WORD</a:t>
              </a:r>
            </a:p>
          </p:txBody>
        </p:sp>
        <p:sp>
          <p:nvSpPr>
            <p:cNvPr id="92" name="Text Placeholder 3"/>
            <p:cNvSpPr txBox="1"/>
            <p:nvPr/>
          </p:nvSpPr>
          <p:spPr>
            <a:xfrm>
              <a:off x="1520778" y="2384129"/>
              <a:ext cx="318766" cy="191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50%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97706" y="1766535"/>
            <a:ext cx="5469658" cy="82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bg1">
                    <a:lumMod val="65000"/>
                  </a:schemeClr>
                </a:solidFill>
              </a:rPr>
              <a:t>Description</a:t>
            </a:r>
            <a:endParaRPr lang="en-US" sz="197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4" name="Chart 93"/>
          <p:cNvGraphicFramePr/>
          <p:nvPr/>
        </p:nvGraphicFramePr>
        <p:xfrm>
          <a:off x="758997" y="3105466"/>
          <a:ext cx="5631669" cy="155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5" name="Group 47"/>
          <p:cNvGrpSpPr/>
          <p:nvPr/>
        </p:nvGrpSpPr>
        <p:grpSpPr>
          <a:xfrm>
            <a:off x="2693342" y="6566248"/>
            <a:ext cx="6739763" cy="282877"/>
            <a:chOff x="2221306" y="3931835"/>
            <a:chExt cx="4792983" cy="201168"/>
          </a:xfrm>
        </p:grpSpPr>
        <p:grpSp>
          <p:nvGrpSpPr>
            <p:cNvPr id="96" name="Group 50"/>
            <p:cNvGrpSpPr/>
            <p:nvPr/>
          </p:nvGrpSpPr>
          <p:grpSpPr>
            <a:xfrm>
              <a:off x="2221306" y="3931835"/>
              <a:ext cx="916604" cy="201168"/>
              <a:chOff x="2221306" y="3914656"/>
              <a:chExt cx="916604" cy="201168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2528525" y="3938296"/>
                <a:ext cx="609385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1405" b="1" dirty="0">
                    <a:solidFill>
                      <a:schemeClr val="bg1">
                        <a:lumMod val="65000"/>
                      </a:schemeClr>
                    </a:solidFill>
                  </a:rPr>
                  <a:t>Description</a:t>
                </a:r>
                <a:endParaRPr lang="en-US" sz="140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7" name="Folded Corner 106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foldedCorne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45"/>
            <p:cNvGrpSpPr/>
            <p:nvPr/>
          </p:nvGrpSpPr>
          <p:grpSpPr>
            <a:xfrm>
              <a:off x="3506627" y="3931835"/>
              <a:ext cx="920799" cy="201168"/>
              <a:chOff x="3683925" y="3947915"/>
              <a:chExt cx="920799" cy="201168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3995339" y="3971555"/>
                <a:ext cx="609385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1405" b="1" dirty="0">
                    <a:solidFill>
                      <a:schemeClr val="bg1">
                        <a:lumMod val="65000"/>
                      </a:schemeClr>
                    </a:solidFill>
                  </a:rPr>
                  <a:t>Description</a:t>
                </a:r>
                <a:endParaRPr lang="en-US" sz="1405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Folded Corner 104"/>
              <p:cNvSpPr>
                <a:spLocks noChangeAspect="1"/>
              </p:cNvSpPr>
              <p:nvPr/>
            </p:nvSpPr>
            <p:spPr>
              <a:xfrm>
                <a:off x="3683925" y="3947915"/>
                <a:ext cx="207097" cy="201168"/>
              </a:xfrm>
              <a:prstGeom prst="foldedCorne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8" name="Group 37"/>
            <p:cNvGrpSpPr/>
            <p:nvPr/>
          </p:nvGrpSpPr>
          <p:grpSpPr>
            <a:xfrm>
              <a:off x="4791948" y="3931835"/>
              <a:ext cx="931582" cy="201168"/>
              <a:chOff x="4853180" y="3949014"/>
              <a:chExt cx="931582" cy="20116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5175377" y="3972654"/>
                <a:ext cx="609385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1405" b="1" dirty="0">
                    <a:solidFill>
                      <a:schemeClr val="bg1">
                        <a:lumMod val="65000"/>
                      </a:schemeClr>
                    </a:solidFill>
                  </a:rPr>
                  <a:t>Description</a:t>
                </a:r>
                <a:endParaRPr lang="en-US" sz="1405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Folded Corner 102"/>
              <p:cNvSpPr>
                <a:spLocks noChangeAspect="1"/>
              </p:cNvSpPr>
              <p:nvPr/>
            </p:nvSpPr>
            <p:spPr>
              <a:xfrm>
                <a:off x="4853180" y="3949014"/>
                <a:ext cx="207097" cy="201168"/>
              </a:xfrm>
              <a:prstGeom prst="foldedCorne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9" name="Group 41"/>
            <p:cNvGrpSpPr/>
            <p:nvPr/>
          </p:nvGrpSpPr>
          <p:grpSpPr>
            <a:xfrm>
              <a:off x="6077268" y="3931835"/>
              <a:ext cx="937021" cy="201168"/>
              <a:chOff x="6077268" y="3949014"/>
              <a:chExt cx="937021" cy="201168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404904" y="3972654"/>
                <a:ext cx="609385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1405" b="1" dirty="0">
                    <a:solidFill>
                      <a:schemeClr val="bg1">
                        <a:lumMod val="65000"/>
                      </a:schemeClr>
                    </a:solidFill>
                  </a:rPr>
                  <a:t>Description</a:t>
                </a:r>
                <a:endParaRPr lang="en-US" sz="1405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Folded Corner 100"/>
              <p:cNvSpPr>
                <a:spLocks noChangeAspect="1"/>
              </p:cNvSpPr>
              <p:nvPr/>
            </p:nvSpPr>
            <p:spPr>
              <a:xfrm>
                <a:off x="6077268" y="3949014"/>
                <a:ext cx="207097" cy="201168"/>
              </a:xfrm>
              <a:prstGeom prst="foldedCorne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368385" y="4583968"/>
            <a:ext cx="4979985" cy="750595"/>
            <a:chOff x="1270277" y="1192718"/>
            <a:chExt cx="3541517" cy="533786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1270277" y="1192718"/>
              <a:ext cx="962139" cy="21550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970" b="1" dirty="0">
                  <a:solidFill>
                    <a:schemeClr val="accent1"/>
                  </a:solidFill>
                  <a:ea typeface="+mn-ea"/>
                </a:rPr>
                <a:t>Number One</a:t>
              </a: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1270278" y="1418801"/>
              <a:ext cx="3541516" cy="30770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368385" y="5534381"/>
            <a:ext cx="4979985" cy="750595"/>
            <a:chOff x="1270277" y="2114430"/>
            <a:chExt cx="3541517" cy="533786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1270277" y="2114430"/>
              <a:ext cx="965651" cy="21550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970" b="1" dirty="0">
                  <a:solidFill>
                    <a:schemeClr val="accent2"/>
                  </a:solidFill>
                </a:rPr>
                <a:t>Number Two</a:t>
              </a: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1270277" y="2340513"/>
              <a:ext cx="3541517" cy="30770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4" name="Freeform 45"/>
          <p:cNvSpPr>
            <a:spLocks noEditPoints="1"/>
          </p:cNvSpPr>
          <p:nvPr/>
        </p:nvSpPr>
        <p:spPr bwMode="auto">
          <a:xfrm>
            <a:off x="811332" y="4869952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115" name="Freeform 45"/>
          <p:cNvSpPr>
            <a:spLocks noEditPoints="1"/>
          </p:cNvSpPr>
          <p:nvPr/>
        </p:nvSpPr>
        <p:spPr bwMode="auto">
          <a:xfrm>
            <a:off x="811332" y="5772020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58" name="矩形 5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9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9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9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9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9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9" grpId="0" animBg="1"/>
      <p:bldP spid="88" grpId="0" animBg="1"/>
      <p:bldP spid="93" grpId="0"/>
      <p:bldGraphic spid="94" grpId="0">
        <p:bldSub>
          <a:bldChart bld="series"/>
        </p:bldSub>
      </p:bldGraphic>
      <p:bldP spid="114" grpId="0" animBg="1"/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06635" y="4557598"/>
            <a:ext cx="1772601" cy="433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" panose="020B0503030202020304" pitchFamily="34" charset="0"/>
                <a:sym typeface="Arial" panose="020B0604020202020204" pitchFamily="34" charset="0"/>
              </a:rPr>
              <a:t>RINDA MOLLAND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2657" y="4557598"/>
            <a:ext cx="1521570" cy="433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" panose="020B0503030202020304" pitchFamily="34" charset="0"/>
                <a:sym typeface="Arial" panose="020B0604020202020204" pitchFamily="34" charset="0"/>
              </a:rPr>
              <a:t>STEVE HORLE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35718" y="2492472"/>
            <a:ext cx="1970128" cy="1970128"/>
            <a:chOff x="1361013" y="2363362"/>
            <a:chExt cx="1868076" cy="1868076"/>
          </a:xfrm>
          <a:solidFill>
            <a:schemeClr val="accent1"/>
          </a:solidFill>
        </p:grpSpPr>
        <p:sp>
          <p:nvSpPr>
            <p:cNvPr id="28" name="Shape 662"/>
            <p:cNvSpPr/>
            <p:nvPr/>
          </p:nvSpPr>
          <p:spPr>
            <a:xfrm>
              <a:off x="1500567" y="2504828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361013" y="2363362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22" name="Freeform 6"/>
              <p:cNvSpPr/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10"/>
              <p:cNvSpPr/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11"/>
              <p:cNvSpPr/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12"/>
              <p:cNvSpPr/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13"/>
              <p:cNvSpPr/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14"/>
              <p:cNvSpPr/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5"/>
              <p:cNvSpPr/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16"/>
              <p:cNvSpPr/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17"/>
              <p:cNvSpPr/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099538" y="2492472"/>
            <a:ext cx="1970128" cy="1970128"/>
            <a:chOff x="3886848" y="2363362"/>
            <a:chExt cx="1868076" cy="1868076"/>
          </a:xfrm>
          <a:solidFill>
            <a:schemeClr val="accent2"/>
          </a:solidFill>
        </p:grpSpPr>
        <p:sp>
          <p:nvSpPr>
            <p:cNvPr id="32" name="Shape 662"/>
            <p:cNvSpPr/>
            <p:nvPr/>
          </p:nvSpPr>
          <p:spPr>
            <a:xfrm>
              <a:off x="4025400" y="2504828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886848" y="2363362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44" name="Freeform 6"/>
              <p:cNvSpPr/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11"/>
              <p:cNvSpPr/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12"/>
              <p:cNvSpPr/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14"/>
              <p:cNvSpPr/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15"/>
              <p:cNvSpPr/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16"/>
              <p:cNvSpPr/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17"/>
              <p:cNvSpPr/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766558" y="2492472"/>
            <a:ext cx="1970128" cy="1970128"/>
            <a:chOff x="6415717" y="2363362"/>
            <a:chExt cx="1868076" cy="1868076"/>
          </a:xfrm>
          <a:solidFill>
            <a:schemeClr val="accent3"/>
          </a:solidFill>
        </p:grpSpPr>
        <p:sp>
          <p:nvSpPr>
            <p:cNvPr id="33" name="Shape 662"/>
            <p:cNvSpPr/>
            <p:nvPr/>
          </p:nvSpPr>
          <p:spPr>
            <a:xfrm>
              <a:off x="6551449" y="2504828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415717" y="2363362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57" name="Freeform 6"/>
              <p:cNvSpPr/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7"/>
              <p:cNvSpPr/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9"/>
              <p:cNvSpPr/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10"/>
              <p:cNvSpPr/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11"/>
              <p:cNvSpPr/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12"/>
              <p:cNvSpPr/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13"/>
              <p:cNvSpPr/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14"/>
              <p:cNvSpPr/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15"/>
              <p:cNvSpPr/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16"/>
              <p:cNvSpPr/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17"/>
              <p:cNvSpPr/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9422533" y="2492472"/>
            <a:ext cx="1970128" cy="1970128"/>
            <a:chOff x="8934113" y="2363362"/>
            <a:chExt cx="1868076" cy="1868076"/>
          </a:xfrm>
          <a:solidFill>
            <a:schemeClr val="accent4"/>
          </a:solidFill>
        </p:grpSpPr>
        <p:sp>
          <p:nvSpPr>
            <p:cNvPr id="34" name="Shape 662"/>
            <p:cNvSpPr/>
            <p:nvPr/>
          </p:nvSpPr>
          <p:spPr>
            <a:xfrm>
              <a:off x="9071148" y="2504828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934113" y="2363362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70" name="Freeform 6"/>
              <p:cNvSpPr/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"/>
              <p:cNvSpPr/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8"/>
              <p:cNvSpPr/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9"/>
              <p:cNvSpPr/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10"/>
              <p:cNvSpPr/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11"/>
              <p:cNvSpPr/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12"/>
              <p:cNvSpPr/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13"/>
              <p:cNvSpPr/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4"/>
              <p:cNvSpPr/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5"/>
              <p:cNvSpPr/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6"/>
              <p:cNvSpPr/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7"/>
              <p:cNvSpPr/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965202" y="4557598"/>
            <a:ext cx="1612942" cy="433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" panose="020B0503030202020304" pitchFamily="34" charset="0"/>
                <a:sym typeface="Arial" panose="020B0604020202020204" pitchFamily="34" charset="0"/>
              </a:rPr>
              <a:t>ROBERT 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50671" y="4557598"/>
            <a:ext cx="1540806" cy="433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" panose="020B0503030202020304" pitchFamily="34" charset="0"/>
                <a:sym typeface="Arial" panose="020B0604020202020204" pitchFamily="34" charset="0"/>
              </a:rPr>
              <a:t>LISLIE MONDA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190727" y="5083444"/>
            <a:ext cx="2307166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60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904194" y="5083444"/>
            <a:ext cx="2364015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60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604332" y="5083444"/>
            <a:ext cx="233468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60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</a:t>
            </a:r>
            <a:r>
              <a:rPr lang="zh-CN" altLang="en-US" sz="1105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复制</a:t>
            </a:r>
            <a:r>
              <a:rPr lang="zh-CN" altLang="en-US" sz="1160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你的内容到此。</a:t>
            </a:r>
            <a:endParaRPr lang="en-US" altLang="zh-CN" sz="11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265842" y="5083444"/>
            <a:ext cx="2310463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60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12" grpId="0"/>
      <p:bldP spid="16" grpId="0"/>
      <p:bldP spid="93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71287" y="3131314"/>
            <a:ext cx="4381321" cy="9700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4" tIns="36362" rIns="72724" bIns="36362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6144" y="3106087"/>
            <a:ext cx="1020480" cy="102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693970" y="3262444"/>
            <a:ext cx="2535952" cy="7077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65739" y="4284985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093" y="4284985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739" y="4554627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093" y="4554627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94533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376432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607109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9444665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473600" y="2126739"/>
          <a:ext cx="5357519" cy="445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30781" y="2243947"/>
            <a:ext cx="3484890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Title Goes Here</a:t>
            </a:r>
            <a:endParaRPr lang="en-US" sz="1685" dirty="0">
              <a:solidFill>
                <a:schemeClr val="accent1"/>
              </a:solidFill>
            </a:endParaRPr>
          </a:p>
          <a:p>
            <a:r>
              <a:rPr lang="zh-CN" alt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0781" y="3352098"/>
            <a:ext cx="3484891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Title Goes Here</a:t>
            </a:r>
            <a:endParaRPr lang="en-US" sz="1685" dirty="0">
              <a:solidFill>
                <a:schemeClr val="accent2"/>
              </a:solidFill>
            </a:endParaRPr>
          </a:p>
          <a:p>
            <a:r>
              <a:rPr lang="zh-CN" alt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781" y="4452513"/>
            <a:ext cx="3484890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Title Goes Here</a:t>
            </a:r>
            <a:endParaRPr lang="en-US" sz="1685" dirty="0">
              <a:solidFill>
                <a:schemeClr val="accent3"/>
              </a:solidFill>
            </a:endParaRPr>
          </a:p>
          <a:p>
            <a:r>
              <a:rPr lang="zh-CN" alt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0781" y="5552927"/>
            <a:ext cx="3484890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</a:rPr>
              <a:t>Title Goes Here</a:t>
            </a:r>
            <a:endParaRPr lang="en-US" sz="1685" dirty="0">
              <a:solidFill>
                <a:schemeClr val="accent4"/>
              </a:solidFill>
            </a:endParaRPr>
          </a:p>
          <a:p>
            <a:r>
              <a:rPr lang="zh-CN" alt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10307156" y="2398193"/>
            <a:ext cx="865622" cy="51937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75" dirty="0">
                <a:solidFill>
                  <a:schemeClr val="accent1"/>
                </a:solidFill>
                <a:latin typeface="+mn-lt"/>
                <a:ea typeface="+mn-ea"/>
              </a:rPr>
              <a:t>20%</a:t>
            </a:r>
          </a:p>
        </p:txBody>
      </p:sp>
      <p:sp>
        <p:nvSpPr>
          <p:cNvPr id="12" name="Text Placeholder 3"/>
          <p:cNvSpPr txBox="1"/>
          <p:nvPr/>
        </p:nvSpPr>
        <p:spPr>
          <a:xfrm>
            <a:off x="10307156" y="5774844"/>
            <a:ext cx="865622" cy="51937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75" dirty="0">
                <a:solidFill>
                  <a:schemeClr val="accent4"/>
                </a:solidFill>
                <a:latin typeface="+mn-lt"/>
                <a:ea typeface="+mn-ea"/>
              </a:rPr>
              <a:t>25%</a:t>
            </a:r>
          </a:p>
        </p:txBody>
      </p:sp>
      <p:sp>
        <p:nvSpPr>
          <p:cNvPr id="13" name="Text Placeholder 3"/>
          <p:cNvSpPr txBox="1"/>
          <p:nvPr/>
        </p:nvSpPr>
        <p:spPr>
          <a:xfrm>
            <a:off x="10307156" y="3523743"/>
            <a:ext cx="865622" cy="51937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75" dirty="0">
                <a:solidFill>
                  <a:schemeClr val="accent2"/>
                </a:solidFill>
                <a:latin typeface="+mn-lt"/>
                <a:ea typeface="+mn-ea"/>
              </a:rPr>
              <a:t>15%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10307156" y="4649293"/>
            <a:ext cx="865622" cy="51937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75" dirty="0">
                <a:solidFill>
                  <a:schemeClr val="accent3"/>
                </a:solidFill>
                <a:latin typeface="+mn-lt"/>
                <a:ea typeface="+mn-ea"/>
              </a:rPr>
              <a:t>40%</a:t>
            </a:r>
          </a:p>
        </p:txBody>
      </p:sp>
      <p:grpSp>
        <p:nvGrpSpPr>
          <p:cNvPr id="15" name="Group 24"/>
          <p:cNvGrpSpPr/>
          <p:nvPr/>
        </p:nvGrpSpPr>
        <p:grpSpPr>
          <a:xfrm>
            <a:off x="6311545" y="4524131"/>
            <a:ext cx="693763" cy="673901"/>
            <a:chOff x="840159" y="2852760"/>
            <a:chExt cx="493370" cy="479245"/>
          </a:xfrm>
        </p:grpSpPr>
        <p:sp>
          <p:nvSpPr>
            <p:cNvPr id="16" name="Oval 15"/>
            <p:cNvSpPr/>
            <p:nvPr/>
          </p:nvSpPr>
          <p:spPr>
            <a:xfrm>
              <a:off x="840159" y="2852760"/>
              <a:ext cx="493370" cy="4792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7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cxnSp>
        <p:nvCxnSpPr>
          <p:cNvPr id="18" name="Elbow Connector 17"/>
          <p:cNvCxnSpPr/>
          <p:nvPr/>
        </p:nvCxnSpPr>
        <p:spPr>
          <a:xfrm rot="10800000" flipV="1">
            <a:off x="2375521" y="2655095"/>
            <a:ext cx="3929577" cy="1637561"/>
          </a:xfrm>
          <a:prstGeom prst="bentConnector3">
            <a:avLst>
              <a:gd name="adj1" fmla="val 10044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>
            <a:off x="2911273" y="5552930"/>
            <a:ext cx="3393828" cy="408154"/>
          </a:xfrm>
          <a:prstGeom prst="bentConnector3">
            <a:avLst>
              <a:gd name="adj1" fmla="val 99978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2911273" y="3352098"/>
            <a:ext cx="3393828" cy="414962"/>
          </a:xfrm>
          <a:prstGeom prst="bentConnector3">
            <a:avLst>
              <a:gd name="adj1" fmla="val 34684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>
            <a:off x="3982780" y="4292660"/>
            <a:ext cx="2294037" cy="57100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8"/>
          <p:cNvGrpSpPr/>
          <p:nvPr/>
        </p:nvGrpSpPr>
        <p:grpSpPr>
          <a:xfrm>
            <a:off x="6311545" y="2318144"/>
            <a:ext cx="693763" cy="673901"/>
            <a:chOff x="860271" y="1518068"/>
            <a:chExt cx="493370" cy="479245"/>
          </a:xfrm>
        </p:grpSpPr>
        <p:sp>
          <p:nvSpPr>
            <p:cNvPr id="23" name="Oval 22"/>
            <p:cNvSpPr/>
            <p:nvPr/>
          </p:nvSpPr>
          <p:spPr>
            <a:xfrm>
              <a:off x="860271" y="1518068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6311545" y="3421138"/>
            <a:ext cx="693763" cy="673901"/>
            <a:chOff x="840159" y="2185414"/>
            <a:chExt cx="493370" cy="479245"/>
          </a:xfrm>
        </p:grpSpPr>
        <p:sp>
          <p:nvSpPr>
            <p:cNvPr id="26" name="Oval 25"/>
            <p:cNvSpPr/>
            <p:nvPr/>
          </p:nvSpPr>
          <p:spPr>
            <a:xfrm>
              <a:off x="840159" y="2185414"/>
              <a:ext cx="493370" cy="479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7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11545" y="5627125"/>
            <a:ext cx="693763" cy="673901"/>
            <a:chOff x="840159" y="3520106"/>
            <a:chExt cx="493370" cy="479245"/>
          </a:xfrm>
        </p:grpSpPr>
        <p:sp>
          <p:nvSpPr>
            <p:cNvPr id="29" name="Oval 28"/>
            <p:cNvSpPr/>
            <p:nvPr/>
          </p:nvSpPr>
          <p:spPr>
            <a:xfrm>
              <a:off x="840159" y="3520106"/>
              <a:ext cx="493370" cy="4792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0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1" name="矩形 3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12800" y="1500940"/>
            <a:ext cx="3193563" cy="346006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50950" y="5285428"/>
            <a:ext cx="491734" cy="4917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>
                <a:solidFill>
                  <a:srgbClr val="FFFFFF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1</a:t>
            </a:r>
            <a:endParaRPr lang="zh-CN" altLang="en-US" sz="2250" b="1" dirty="0">
              <a:solidFill>
                <a:srgbClr val="FFFFFF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812800" y="5771873"/>
            <a:ext cx="3193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1818884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4796861" y="1500940"/>
            <a:ext cx="3193563" cy="3460067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25461" y="5285428"/>
            <a:ext cx="491734" cy="4917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>
                <a:solidFill>
                  <a:srgbClr val="FFFFFF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2</a:t>
            </a:r>
            <a:endParaRPr lang="zh-CN" altLang="en-US" sz="2250" b="1" dirty="0">
              <a:solidFill>
                <a:srgbClr val="FFFFFF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4796861" y="5771873"/>
            <a:ext cx="3193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5593395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8873561" y="1500940"/>
            <a:ext cx="3193563" cy="3460067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159311" y="5285428"/>
            <a:ext cx="491734" cy="491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>
                <a:solidFill>
                  <a:srgbClr val="FFFFFF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3</a:t>
            </a:r>
            <a:endParaRPr lang="zh-CN" altLang="en-US" sz="2250" b="1" dirty="0">
              <a:solidFill>
                <a:srgbClr val="FFFFFF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8873561" y="5771873"/>
            <a:ext cx="317238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727245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4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49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9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99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149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13551" y="3179433"/>
            <a:ext cx="1589813" cy="1311263"/>
            <a:chOff x="8167036" y="3014739"/>
            <a:chExt cx="1507461" cy="1243340"/>
          </a:xfrm>
        </p:grpSpPr>
        <p:sp>
          <p:nvSpPr>
            <p:cNvPr id="382" name="Shape 2118"/>
            <p:cNvSpPr/>
            <p:nvPr/>
          </p:nvSpPr>
          <p:spPr>
            <a:xfrm>
              <a:off x="8167036" y="3014739"/>
              <a:ext cx="1507461" cy="124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0" y="967"/>
                    <a:pt x="798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8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noFill/>
            <a:ln w="508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t">
              <a:noAutofit/>
            </a:bodyPr>
            <a:lstStyle/>
            <a:p>
              <a:pPr lvl="0"/>
              <a:endParaRPr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4" name="Shape 3656"/>
            <p:cNvSpPr/>
            <p:nvPr/>
          </p:nvSpPr>
          <p:spPr>
            <a:xfrm>
              <a:off x="8672412" y="3470894"/>
              <a:ext cx="543440" cy="54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6" y="13527"/>
                  </a:moveTo>
                  <a:lnTo>
                    <a:pt x="21138" y="9731"/>
                  </a:lnTo>
                  <a:cubicBezTo>
                    <a:pt x="21392" y="9659"/>
                    <a:pt x="21600" y="9385"/>
                    <a:pt x="21600" y="9120"/>
                  </a:cubicBezTo>
                  <a:lnTo>
                    <a:pt x="21600" y="2520"/>
                  </a:lnTo>
                  <a:lnTo>
                    <a:pt x="4680" y="2520"/>
                  </a:lnTo>
                  <a:lnTo>
                    <a:pt x="4680" y="481"/>
                  </a:lnTo>
                  <a:cubicBezTo>
                    <a:pt x="4680" y="217"/>
                    <a:pt x="4465" y="0"/>
                    <a:pt x="4200" y="0"/>
                  </a:cubicBezTo>
                  <a:lnTo>
                    <a:pt x="480" y="0"/>
                  </a:lnTo>
                  <a:cubicBezTo>
                    <a:pt x="217" y="0"/>
                    <a:pt x="0" y="217"/>
                    <a:pt x="0" y="481"/>
                  </a:cubicBezTo>
                  <a:lnTo>
                    <a:pt x="0" y="2400"/>
                  </a:lnTo>
                  <a:lnTo>
                    <a:pt x="2332" y="2400"/>
                  </a:lnTo>
                  <a:lnTo>
                    <a:pt x="4693" y="13269"/>
                  </a:lnTo>
                  <a:lnTo>
                    <a:pt x="4920" y="14400"/>
                  </a:lnTo>
                  <a:lnTo>
                    <a:pt x="4920" y="16200"/>
                  </a:lnTo>
                  <a:cubicBezTo>
                    <a:pt x="4920" y="16463"/>
                    <a:pt x="5137" y="16680"/>
                    <a:pt x="5400" y="16680"/>
                  </a:cubicBezTo>
                  <a:lnTo>
                    <a:pt x="6001" y="16680"/>
                  </a:lnTo>
                  <a:lnTo>
                    <a:pt x="17999" y="16680"/>
                  </a:lnTo>
                  <a:lnTo>
                    <a:pt x="21119" y="16680"/>
                  </a:lnTo>
                  <a:cubicBezTo>
                    <a:pt x="21383" y="16680"/>
                    <a:pt x="21600" y="16463"/>
                    <a:pt x="21600" y="16200"/>
                  </a:cubicBezTo>
                  <a:lnTo>
                    <a:pt x="21600" y="14400"/>
                  </a:lnTo>
                  <a:lnTo>
                    <a:pt x="8103" y="14400"/>
                  </a:lnTo>
                  <a:cubicBezTo>
                    <a:pt x="6723" y="14400"/>
                    <a:pt x="6694" y="13860"/>
                    <a:pt x="7856" y="13527"/>
                  </a:cubicBezTo>
                  <a:close/>
                  <a:moveTo>
                    <a:pt x="15599" y="19200"/>
                  </a:moveTo>
                  <a:cubicBezTo>
                    <a:pt x="15599" y="20525"/>
                    <a:pt x="16674" y="21600"/>
                    <a:pt x="17999" y="21600"/>
                  </a:cubicBezTo>
                  <a:cubicBezTo>
                    <a:pt x="19326" y="21600"/>
                    <a:pt x="20399" y="20525"/>
                    <a:pt x="20399" y="19200"/>
                  </a:cubicBezTo>
                  <a:cubicBezTo>
                    <a:pt x="20399" y="17874"/>
                    <a:pt x="19326" y="16800"/>
                    <a:pt x="17999" y="16800"/>
                  </a:cubicBezTo>
                  <a:cubicBezTo>
                    <a:pt x="16674" y="16800"/>
                    <a:pt x="15599" y="17874"/>
                    <a:pt x="15599" y="19200"/>
                  </a:cubicBezTo>
                  <a:close/>
                  <a:moveTo>
                    <a:pt x="3599" y="19200"/>
                  </a:moveTo>
                  <a:cubicBezTo>
                    <a:pt x="3599" y="20525"/>
                    <a:pt x="4674" y="21600"/>
                    <a:pt x="6001" y="21600"/>
                  </a:cubicBezTo>
                  <a:cubicBezTo>
                    <a:pt x="7326" y="21600"/>
                    <a:pt x="8399" y="20525"/>
                    <a:pt x="8399" y="19200"/>
                  </a:cubicBezTo>
                  <a:cubicBezTo>
                    <a:pt x="8399" y="17874"/>
                    <a:pt x="7326" y="16800"/>
                    <a:pt x="6001" y="16800"/>
                  </a:cubicBezTo>
                  <a:cubicBezTo>
                    <a:pt x="4674" y="16800"/>
                    <a:pt x="3599" y="17874"/>
                    <a:pt x="3599" y="192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09689" y="3042483"/>
            <a:ext cx="1589813" cy="1311263"/>
            <a:chOff x="6266973" y="2884883"/>
            <a:chExt cx="1507461" cy="1243340"/>
          </a:xfrm>
        </p:grpSpPr>
        <p:sp>
          <p:nvSpPr>
            <p:cNvPr id="378" name="Shape 2121"/>
            <p:cNvSpPr/>
            <p:nvPr/>
          </p:nvSpPr>
          <p:spPr>
            <a:xfrm>
              <a:off x="6266973" y="2884883"/>
              <a:ext cx="1507461" cy="124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0" y="967"/>
                    <a:pt x="798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8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noFill/>
            <a:ln w="508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t">
              <a:noAutofit/>
            </a:bodyPr>
            <a:lstStyle/>
            <a:p>
              <a:pPr lvl="0"/>
              <a:endParaRPr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718437" y="3085179"/>
              <a:ext cx="602857" cy="583658"/>
              <a:chOff x="2339975" y="3200401"/>
              <a:chExt cx="249238" cy="241301"/>
            </a:xfrm>
            <a:solidFill>
              <a:srgbClr val="F69C15"/>
            </a:solidFill>
          </p:grpSpPr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 dirty="0">
                  <a:latin typeface="Arial" panose="020B0604020202020204" pitchFamily="34" charset="0"/>
                  <a:ea typeface="方正正粗黑简体" panose="020000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594173" y="3163668"/>
            <a:ext cx="1589813" cy="1311263"/>
            <a:chOff x="4355861" y="2999790"/>
            <a:chExt cx="1507461" cy="1243340"/>
          </a:xfrm>
        </p:grpSpPr>
        <p:sp>
          <p:nvSpPr>
            <p:cNvPr id="374" name="Shape 2124"/>
            <p:cNvSpPr/>
            <p:nvPr/>
          </p:nvSpPr>
          <p:spPr>
            <a:xfrm>
              <a:off x="4355861" y="2999790"/>
              <a:ext cx="1507461" cy="124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0" y="967"/>
                    <a:pt x="798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8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noFill/>
            <a:ln w="508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t">
              <a:noAutofit/>
            </a:bodyPr>
            <a:lstStyle/>
            <a:p>
              <a:pPr lvl="0"/>
              <a:endParaRPr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Group 2217"/>
            <p:cNvGrpSpPr/>
            <p:nvPr/>
          </p:nvGrpSpPr>
          <p:grpSpPr>
            <a:xfrm>
              <a:off x="4910038" y="3382234"/>
              <a:ext cx="419246" cy="588712"/>
              <a:chOff x="0" y="0"/>
              <a:chExt cx="390413" cy="548221"/>
            </a:xfrm>
            <a:solidFill>
              <a:srgbClr val="9CBC58"/>
            </a:solidFill>
          </p:grpSpPr>
          <p:sp>
            <p:nvSpPr>
              <p:cNvPr id="37" name="Shape 2215"/>
              <p:cNvSpPr/>
              <p:nvPr/>
            </p:nvSpPr>
            <p:spPr>
              <a:xfrm>
                <a:off x="0" y="46251"/>
                <a:ext cx="390413" cy="501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Shape 2216"/>
              <p:cNvSpPr/>
              <p:nvPr/>
            </p:nvSpPr>
            <p:spPr>
              <a:xfrm>
                <a:off x="68773" y="0"/>
                <a:ext cx="250985" cy="1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578659" y="3042483"/>
            <a:ext cx="1589813" cy="1311263"/>
            <a:chOff x="2444750" y="2884883"/>
            <a:chExt cx="1507461" cy="1243340"/>
          </a:xfrm>
        </p:grpSpPr>
        <p:sp>
          <p:nvSpPr>
            <p:cNvPr id="368" name="Shape 2127"/>
            <p:cNvSpPr/>
            <p:nvPr/>
          </p:nvSpPr>
          <p:spPr>
            <a:xfrm>
              <a:off x="2444750" y="2884883"/>
              <a:ext cx="1507461" cy="124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0" y="967"/>
                    <a:pt x="798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8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t">
              <a:noAutofit/>
            </a:bodyPr>
            <a:lstStyle/>
            <a:p>
              <a:pPr lvl="0"/>
              <a:endParaRPr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1684"/>
            <p:cNvSpPr/>
            <p:nvPr/>
          </p:nvSpPr>
          <p:spPr>
            <a:xfrm>
              <a:off x="2945834" y="3184972"/>
              <a:ext cx="549842" cy="48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602883" y="5568883"/>
            <a:ext cx="964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  <a:p>
            <a:pPr>
              <a:defRPr/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364" name="Shape 2136"/>
          <p:cNvSpPr/>
          <p:nvPr/>
        </p:nvSpPr>
        <p:spPr>
          <a:xfrm>
            <a:off x="3524478" y="4595963"/>
            <a:ext cx="1280102" cy="398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6" extrusionOk="0">
                <a:moveTo>
                  <a:pt x="0" y="949"/>
                </a:moveTo>
                <a:lnTo>
                  <a:pt x="652" y="0"/>
                </a:lnTo>
                <a:cubicBezTo>
                  <a:pt x="3871" y="14536"/>
                  <a:pt x="11077" y="19627"/>
                  <a:pt x="16746" y="11373"/>
                </a:cubicBezTo>
                <a:cubicBezTo>
                  <a:pt x="18232" y="9210"/>
                  <a:pt x="19516" y="6246"/>
                  <a:pt x="20511" y="2686"/>
                </a:cubicBezTo>
                <a:lnTo>
                  <a:pt x="20078" y="2056"/>
                </a:lnTo>
                <a:lnTo>
                  <a:pt x="21508" y="475"/>
                </a:lnTo>
                <a:lnTo>
                  <a:pt x="21600" y="4271"/>
                </a:lnTo>
                <a:lnTo>
                  <a:pt x="21167" y="3640"/>
                </a:lnTo>
                <a:cubicBezTo>
                  <a:pt x="17163" y="18155"/>
                  <a:pt x="9329" y="21600"/>
                  <a:pt x="3668" y="11335"/>
                </a:cubicBezTo>
                <a:cubicBezTo>
                  <a:pt x="2163" y="8605"/>
                  <a:pt x="910" y="5060"/>
                  <a:pt x="0" y="949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/>
          <a:lstStyle/>
          <a:p>
            <a:pPr lvl="0"/>
            <a:endParaRPr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65" name="Shape 2137"/>
          <p:cNvSpPr/>
          <p:nvPr/>
        </p:nvSpPr>
        <p:spPr>
          <a:xfrm>
            <a:off x="5539985" y="2476078"/>
            <a:ext cx="1440766" cy="445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66" name="Shape 2138"/>
          <p:cNvSpPr/>
          <p:nvPr/>
        </p:nvSpPr>
        <p:spPr>
          <a:xfrm>
            <a:off x="7543856" y="4611671"/>
            <a:ext cx="1280102" cy="398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6" extrusionOk="0">
                <a:moveTo>
                  <a:pt x="0" y="949"/>
                </a:moveTo>
                <a:lnTo>
                  <a:pt x="652" y="0"/>
                </a:lnTo>
                <a:cubicBezTo>
                  <a:pt x="3871" y="14536"/>
                  <a:pt x="11077" y="19627"/>
                  <a:pt x="16746" y="11373"/>
                </a:cubicBezTo>
                <a:cubicBezTo>
                  <a:pt x="18232" y="9210"/>
                  <a:pt x="19516" y="6246"/>
                  <a:pt x="20511" y="2686"/>
                </a:cubicBezTo>
                <a:lnTo>
                  <a:pt x="20078" y="2056"/>
                </a:lnTo>
                <a:lnTo>
                  <a:pt x="21508" y="475"/>
                </a:lnTo>
                <a:lnTo>
                  <a:pt x="21600" y="4271"/>
                </a:lnTo>
                <a:lnTo>
                  <a:pt x="21167" y="3640"/>
                </a:lnTo>
                <a:cubicBezTo>
                  <a:pt x="17163" y="18155"/>
                  <a:pt x="9329" y="21600"/>
                  <a:pt x="3668" y="11335"/>
                </a:cubicBezTo>
                <a:cubicBezTo>
                  <a:pt x="2163" y="8605"/>
                  <a:pt x="910" y="5060"/>
                  <a:pt x="0" y="94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19844" y="4098730"/>
            <a:ext cx="1282565" cy="510035"/>
            <a:chOff x="2863082" y="3886416"/>
            <a:chExt cx="1216128" cy="483615"/>
          </a:xfrm>
          <a:solidFill>
            <a:schemeClr val="accent1"/>
          </a:solidFill>
        </p:grpSpPr>
        <p:sp>
          <p:nvSpPr>
            <p:cNvPr id="369" name="Shape 2140"/>
            <p:cNvSpPr/>
            <p:nvPr/>
          </p:nvSpPr>
          <p:spPr>
            <a:xfrm>
              <a:off x="2863082" y="3886416"/>
              <a:ext cx="1216128" cy="48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0" y="967"/>
                    <a:pt x="385" y="0"/>
                    <a:pt x="859" y="0"/>
                  </a:cubicBezTo>
                  <a:lnTo>
                    <a:pt x="20741" y="0"/>
                  </a:lnTo>
                  <a:cubicBezTo>
                    <a:pt x="21215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215" y="21600"/>
                    <a:pt x="20741" y="21600"/>
                  </a:cubicBezTo>
                  <a:lnTo>
                    <a:pt x="859" y="21600"/>
                  </a:lnTo>
                  <a:cubicBezTo>
                    <a:pt x="385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t">
              <a:noAutofit/>
            </a:bodyPr>
            <a:lstStyle/>
            <a:p>
              <a:pPr lvl="0"/>
              <a:endParaRPr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67048" y="3974334"/>
              <a:ext cx="798391" cy="333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Client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50873" y="4098733"/>
            <a:ext cx="1282565" cy="510035"/>
            <a:chOff x="6685305" y="3886416"/>
            <a:chExt cx="1216128" cy="483615"/>
          </a:xfrm>
        </p:grpSpPr>
        <p:sp>
          <p:nvSpPr>
            <p:cNvPr id="379" name="Shape 2150"/>
            <p:cNvSpPr/>
            <p:nvPr/>
          </p:nvSpPr>
          <p:spPr>
            <a:xfrm>
              <a:off x="6685305" y="3886416"/>
              <a:ext cx="1216128" cy="48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0" y="967"/>
                    <a:pt x="385" y="0"/>
                    <a:pt x="859" y="0"/>
                  </a:cubicBezTo>
                  <a:lnTo>
                    <a:pt x="20741" y="0"/>
                  </a:lnTo>
                  <a:cubicBezTo>
                    <a:pt x="21215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215" y="21600"/>
                    <a:pt x="20741" y="21600"/>
                  </a:cubicBezTo>
                  <a:lnTo>
                    <a:pt x="859" y="21600"/>
                  </a:lnTo>
                  <a:cubicBezTo>
                    <a:pt x="385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t">
              <a:noAutofit/>
            </a:bodyPr>
            <a:lstStyle/>
            <a:p>
              <a:pPr lvl="0"/>
              <a:endParaRPr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55155" y="3974334"/>
              <a:ext cx="1089129" cy="33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Checking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35359" y="2908655"/>
            <a:ext cx="1282565" cy="510035"/>
            <a:chOff x="4774194" y="2757984"/>
            <a:chExt cx="1216128" cy="483615"/>
          </a:xfrm>
          <a:solidFill>
            <a:schemeClr val="accent2"/>
          </a:solidFill>
        </p:grpSpPr>
        <p:sp>
          <p:nvSpPr>
            <p:cNvPr id="375" name="Shape 2146"/>
            <p:cNvSpPr/>
            <p:nvPr/>
          </p:nvSpPr>
          <p:spPr>
            <a:xfrm>
              <a:off x="4774194" y="2757984"/>
              <a:ext cx="1216128" cy="48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0" y="967"/>
                    <a:pt x="385" y="0"/>
                    <a:pt x="859" y="0"/>
                  </a:cubicBezTo>
                  <a:lnTo>
                    <a:pt x="20741" y="0"/>
                  </a:lnTo>
                  <a:cubicBezTo>
                    <a:pt x="21215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215" y="21600"/>
                    <a:pt x="20741" y="21600"/>
                  </a:cubicBezTo>
                  <a:lnTo>
                    <a:pt x="859" y="21600"/>
                  </a:lnTo>
                  <a:cubicBezTo>
                    <a:pt x="385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t">
              <a:noAutofit/>
            </a:bodyPr>
            <a:lstStyle/>
            <a:p>
              <a:pPr lvl="0"/>
              <a:endParaRPr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462" y="2843231"/>
              <a:ext cx="1007260" cy="333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Request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54735" y="2924360"/>
            <a:ext cx="1282565" cy="510035"/>
            <a:chOff x="8585367" y="2772878"/>
            <a:chExt cx="1216128" cy="483615"/>
          </a:xfrm>
        </p:grpSpPr>
        <p:sp>
          <p:nvSpPr>
            <p:cNvPr id="383" name="Shape 2154"/>
            <p:cNvSpPr/>
            <p:nvPr/>
          </p:nvSpPr>
          <p:spPr>
            <a:xfrm>
              <a:off x="8585367" y="2772878"/>
              <a:ext cx="1216128" cy="48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0" y="967"/>
                    <a:pt x="385" y="0"/>
                    <a:pt x="859" y="0"/>
                  </a:cubicBezTo>
                  <a:lnTo>
                    <a:pt x="20741" y="0"/>
                  </a:lnTo>
                  <a:cubicBezTo>
                    <a:pt x="21215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215" y="21600"/>
                    <a:pt x="20741" y="21600"/>
                  </a:cubicBezTo>
                  <a:lnTo>
                    <a:pt x="859" y="21600"/>
                  </a:lnTo>
                  <a:cubicBezTo>
                    <a:pt x="385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t">
              <a:noAutofit/>
            </a:bodyPr>
            <a:lstStyle/>
            <a:p>
              <a:pPr lvl="0"/>
              <a:endParaRPr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72412" y="2843231"/>
              <a:ext cx="1059233" cy="33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5" b="1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Packing</a:t>
              </a:r>
            </a:p>
          </p:txBody>
        </p:sp>
      </p:grpSp>
      <p:sp>
        <p:nvSpPr>
          <p:cNvPr id="55" name="矩形 5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64" grpId="0" animBg="1"/>
      <p:bldP spid="365" grpId="0" animBg="1"/>
      <p:bldP spid="3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941551" y="1661875"/>
            <a:ext cx="4339352" cy="1263970"/>
            <a:chOff x="5738324" y="1661766"/>
            <a:chExt cx="4339590" cy="1264040"/>
          </a:xfrm>
        </p:grpSpPr>
        <p:sp>
          <p:nvSpPr>
            <p:cNvPr id="2051" name="MH_Other_1"/>
            <p:cNvSpPr/>
            <p:nvPr>
              <p:custDataLst>
                <p:tags r:id="rId19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91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3040" y="2067998"/>
              <a:ext cx="487200" cy="32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22"/>
              </p:custDataLst>
            </p:nvPr>
          </p:nvSpPr>
          <p:spPr>
            <a:xfrm>
              <a:off x="7627272" y="1964829"/>
              <a:ext cx="1967807" cy="530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1551" y="2843813"/>
            <a:ext cx="4339352" cy="1263970"/>
            <a:chOff x="5738324" y="2843769"/>
            <a:chExt cx="4339590" cy="1264040"/>
          </a:xfrm>
        </p:grpSpPr>
        <p:sp>
          <p:nvSpPr>
            <p:cNvPr id="2055" name="MH_Other_5"/>
            <p:cNvSpPr/>
            <p:nvPr>
              <p:custDataLst>
                <p:tags r:id="rId14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91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46207" y="3250001"/>
              <a:ext cx="560866" cy="32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8"/>
              </p:custDataLst>
            </p:nvPr>
          </p:nvSpPr>
          <p:spPr>
            <a:xfrm>
              <a:off x="7627272" y="3146832"/>
              <a:ext cx="1967807" cy="530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41551" y="4024076"/>
            <a:ext cx="4339352" cy="1263969"/>
            <a:chOff x="5738324" y="4024097"/>
            <a:chExt cx="4339590" cy="1264039"/>
          </a:xfrm>
        </p:grpSpPr>
        <p:sp>
          <p:nvSpPr>
            <p:cNvPr id="4" name="MH_Other_4"/>
            <p:cNvSpPr/>
            <p:nvPr>
              <p:custDataLst>
                <p:tags r:id="rId9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59291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2"/>
              </p:custDataLst>
            </p:nvPr>
          </p:nvSpPr>
          <p:spPr>
            <a:xfrm>
              <a:off x="7039510" y="4430328"/>
              <a:ext cx="574260" cy="32459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3"/>
              </p:custDataLst>
            </p:nvPr>
          </p:nvSpPr>
          <p:spPr>
            <a:xfrm>
              <a:off x="7627272" y="4327159"/>
              <a:ext cx="1967807" cy="530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1551" y="5206013"/>
            <a:ext cx="4339352" cy="1263969"/>
            <a:chOff x="5738324" y="5206099"/>
            <a:chExt cx="4339590" cy="1264039"/>
          </a:xfrm>
        </p:grpSpPr>
        <p:sp>
          <p:nvSpPr>
            <p:cNvPr id="3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59291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7"/>
              </p:custDataLst>
            </p:nvPr>
          </p:nvSpPr>
          <p:spPr>
            <a:xfrm>
              <a:off x="7047045" y="5612330"/>
              <a:ext cx="559191" cy="32459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8"/>
              </p:custDataLst>
            </p:nvPr>
          </p:nvSpPr>
          <p:spPr>
            <a:xfrm>
              <a:off x="7627272" y="5509161"/>
              <a:ext cx="1967807" cy="530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MH_Others_1"/>
          <p:cNvSpPr txBox="1"/>
          <p:nvPr>
            <p:custDataLst>
              <p:tags r:id="rId2"/>
            </p:custDataLst>
          </p:nvPr>
        </p:nvSpPr>
        <p:spPr>
          <a:xfrm>
            <a:off x="1428469" y="1659765"/>
            <a:ext cx="2896903" cy="123097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37" name="MH_Others_2"/>
          <p:cNvSpPr txBox="1"/>
          <p:nvPr>
            <p:custDataLst>
              <p:tags r:id="rId3"/>
            </p:custDataLst>
          </p:nvPr>
        </p:nvSpPr>
        <p:spPr>
          <a:xfrm>
            <a:off x="1486524" y="2908077"/>
            <a:ext cx="2780796" cy="5538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333"/>
          <p:cNvSpPr/>
          <p:nvPr/>
        </p:nvSpPr>
        <p:spPr>
          <a:xfrm rot="2263853">
            <a:off x="7130401" y="1999049"/>
            <a:ext cx="1112517" cy="2906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extrusionOk="0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rgbClr val="F1F1F1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8" name="Shape 2334"/>
          <p:cNvSpPr/>
          <p:nvPr/>
        </p:nvSpPr>
        <p:spPr>
          <a:xfrm rot="2263853">
            <a:off x="7619360" y="2209054"/>
            <a:ext cx="997139" cy="1371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439" extrusionOk="0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9" name="Shape 2336"/>
          <p:cNvSpPr/>
          <p:nvPr/>
        </p:nvSpPr>
        <p:spPr>
          <a:xfrm>
            <a:off x="7546252" y="1948627"/>
            <a:ext cx="1211484" cy="581416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27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2" name="Shape 2333"/>
          <p:cNvSpPr/>
          <p:nvPr/>
        </p:nvSpPr>
        <p:spPr>
          <a:xfrm rot="2263853">
            <a:off x="2246717" y="1999048"/>
            <a:ext cx="1112517" cy="2906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extrusionOk="0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rgbClr val="F1F1F1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3" name="Shape 2334"/>
          <p:cNvSpPr/>
          <p:nvPr/>
        </p:nvSpPr>
        <p:spPr>
          <a:xfrm rot="2263853">
            <a:off x="2735676" y="2209054"/>
            <a:ext cx="997139" cy="1371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439" extrusionOk="0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4" name="Shape 2336"/>
          <p:cNvSpPr/>
          <p:nvPr/>
        </p:nvSpPr>
        <p:spPr>
          <a:xfrm>
            <a:off x="2635943" y="1863081"/>
            <a:ext cx="1360728" cy="581416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27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7" name="Shape 2333"/>
          <p:cNvSpPr/>
          <p:nvPr/>
        </p:nvSpPr>
        <p:spPr>
          <a:xfrm rot="2263853">
            <a:off x="4734065" y="1999048"/>
            <a:ext cx="1112517" cy="2906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extrusionOk="0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rgbClr val="F1F1F1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8" name="Shape 2334"/>
          <p:cNvSpPr/>
          <p:nvPr/>
        </p:nvSpPr>
        <p:spPr>
          <a:xfrm rot="2263853">
            <a:off x="5223025" y="2209053"/>
            <a:ext cx="997139" cy="1371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439" extrusionOk="0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9" name="Shape 2336"/>
          <p:cNvSpPr/>
          <p:nvPr/>
        </p:nvSpPr>
        <p:spPr>
          <a:xfrm>
            <a:off x="5218934" y="2132987"/>
            <a:ext cx="1211484" cy="581416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27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9711143">
            <a:off x="3997662" y="2890201"/>
            <a:ext cx="319857" cy="576789"/>
            <a:chOff x="5957398" y="2740621"/>
            <a:chExt cx="303288" cy="546911"/>
          </a:xfrm>
        </p:grpSpPr>
        <p:sp>
          <p:nvSpPr>
            <p:cNvPr id="42" name="Shape 2293"/>
            <p:cNvSpPr/>
            <p:nvPr/>
          </p:nvSpPr>
          <p:spPr>
            <a:xfrm>
              <a:off x="6058699" y="2740621"/>
              <a:ext cx="178892" cy="1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3" name="Shape 2294"/>
            <p:cNvSpPr/>
            <p:nvPr/>
          </p:nvSpPr>
          <p:spPr>
            <a:xfrm>
              <a:off x="5957398" y="2914019"/>
              <a:ext cx="132535" cy="1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" name="Shape 2295"/>
            <p:cNvSpPr/>
            <p:nvPr/>
          </p:nvSpPr>
          <p:spPr>
            <a:xfrm>
              <a:off x="6081794" y="3010002"/>
              <a:ext cx="178892" cy="1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5" name="Shape 2296"/>
            <p:cNvSpPr/>
            <p:nvPr/>
          </p:nvSpPr>
          <p:spPr>
            <a:xfrm>
              <a:off x="6011539" y="3177294"/>
              <a:ext cx="110238" cy="11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9711143">
            <a:off x="6448383" y="2890202"/>
            <a:ext cx="319857" cy="576789"/>
            <a:chOff x="5957398" y="2740621"/>
            <a:chExt cx="303288" cy="546911"/>
          </a:xfrm>
        </p:grpSpPr>
        <p:sp>
          <p:nvSpPr>
            <p:cNvPr id="47" name="Shape 2293"/>
            <p:cNvSpPr/>
            <p:nvPr/>
          </p:nvSpPr>
          <p:spPr>
            <a:xfrm>
              <a:off x="6058699" y="2740621"/>
              <a:ext cx="178892" cy="1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" name="Shape 2294"/>
            <p:cNvSpPr/>
            <p:nvPr/>
          </p:nvSpPr>
          <p:spPr>
            <a:xfrm>
              <a:off x="5957398" y="2914019"/>
              <a:ext cx="132535" cy="1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9" name="Shape 2295"/>
            <p:cNvSpPr/>
            <p:nvPr/>
          </p:nvSpPr>
          <p:spPr>
            <a:xfrm>
              <a:off x="6081794" y="3010002"/>
              <a:ext cx="178892" cy="1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0" name="Shape 2296"/>
            <p:cNvSpPr/>
            <p:nvPr/>
          </p:nvSpPr>
          <p:spPr>
            <a:xfrm>
              <a:off x="6011539" y="3177294"/>
              <a:ext cx="110238" cy="11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9711143">
            <a:off x="8898087" y="2890203"/>
            <a:ext cx="319857" cy="576789"/>
            <a:chOff x="5957398" y="2740621"/>
            <a:chExt cx="303288" cy="546911"/>
          </a:xfrm>
        </p:grpSpPr>
        <p:sp>
          <p:nvSpPr>
            <p:cNvPr id="52" name="Shape 2293"/>
            <p:cNvSpPr/>
            <p:nvPr/>
          </p:nvSpPr>
          <p:spPr>
            <a:xfrm>
              <a:off x="6058699" y="2740621"/>
              <a:ext cx="178892" cy="1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3" name="Shape 2294"/>
            <p:cNvSpPr/>
            <p:nvPr/>
          </p:nvSpPr>
          <p:spPr>
            <a:xfrm>
              <a:off x="5957398" y="2914019"/>
              <a:ext cx="132535" cy="1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4" name="Shape 2295"/>
            <p:cNvSpPr/>
            <p:nvPr/>
          </p:nvSpPr>
          <p:spPr>
            <a:xfrm>
              <a:off x="6081794" y="3010002"/>
              <a:ext cx="178892" cy="1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" name="Shape 2296"/>
            <p:cNvSpPr/>
            <p:nvPr/>
          </p:nvSpPr>
          <p:spPr>
            <a:xfrm>
              <a:off x="6011539" y="3177294"/>
              <a:ext cx="110238" cy="11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Shape 2333"/>
          <p:cNvSpPr/>
          <p:nvPr/>
        </p:nvSpPr>
        <p:spPr>
          <a:xfrm rot="2263853">
            <a:off x="9613233" y="1999049"/>
            <a:ext cx="1112517" cy="2906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extrusionOk="0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rgbClr val="F1F1F1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9" name="Shape 2334"/>
          <p:cNvSpPr/>
          <p:nvPr/>
        </p:nvSpPr>
        <p:spPr>
          <a:xfrm rot="2263853">
            <a:off x="10109112" y="2166323"/>
            <a:ext cx="997139" cy="1371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439" extrusionOk="0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0" name="Shape 2336"/>
          <p:cNvSpPr/>
          <p:nvPr/>
        </p:nvSpPr>
        <p:spPr>
          <a:xfrm>
            <a:off x="10002459" y="1848900"/>
            <a:ext cx="1360728" cy="581416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27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 rot="9711143">
            <a:off x="11364179" y="2890202"/>
            <a:ext cx="319857" cy="576789"/>
            <a:chOff x="5957398" y="2740621"/>
            <a:chExt cx="303288" cy="546911"/>
          </a:xfrm>
        </p:grpSpPr>
        <p:sp>
          <p:nvSpPr>
            <p:cNvPr id="72" name="Shape 2293"/>
            <p:cNvSpPr/>
            <p:nvPr/>
          </p:nvSpPr>
          <p:spPr>
            <a:xfrm>
              <a:off x="6058699" y="2740621"/>
              <a:ext cx="178892" cy="1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3" name="Shape 2294"/>
            <p:cNvSpPr/>
            <p:nvPr/>
          </p:nvSpPr>
          <p:spPr>
            <a:xfrm>
              <a:off x="5957398" y="2914019"/>
              <a:ext cx="132535" cy="1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Shape 2295"/>
            <p:cNvSpPr/>
            <p:nvPr/>
          </p:nvSpPr>
          <p:spPr>
            <a:xfrm>
              <a:off x="6081794" y="3010002"/>
              <a:ext cx="178892" cy="1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5" name="Shape 2296"/>
            <p:cNvSpPr/>
            <p:nvPr/>
          </p:nvSpPr>
          <p:spPr>
            <a:xfrm>
              <a:off x="6011539" y="3177294"/>
              <a:ext cx="110238" cy="11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80407" y="4915281"/>
            <a:ext cx="2312980" cy="1074935"/>
            <a:chOff x="1403388" y="4660670"/>
            <a:chExt cx="2193168" cy="1019254"/>
          </a:xfrm>
        </p:grpSpPr>
        <p:sp>
          <p:nvSpPr>
            <p:cNvPr id="76" name="TextBox 75"/>
            <p:cNvSpPr txBox="1"/>
            <p:nvPr/>
          </p:nvSpPr>
          <p:spPr>
            <a:xfrm>
              <a:off x="2082548" y="4660670"/>
              <a:ext cx="694929" cy="410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Green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03388" y="5038254"/>
              <a:ext cx="2193168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70359" y="4915281"/>
            <a:ext cx="2157159" cy="1074935"/>
            <a:chOff x="4048820" y="4660670"/>
            <a:chExt cx="2045419" cy="1019254"/>
          </a:xfrm>
        </p:grpSpPr>
        <p:sp>
          <p:nvSpPr>
            <p:cNvPr id="78" name="TextBox 77"/>
            <p:cNvSpPr txBox="1"/>
            <p:nvPr/>
          </p:nvSpPr>
          <p:spPr>
            <a:xfrm>
              <a:off x="4503024" y="4660670"/>
              <a:ext cx="1144840" cy="410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Dark Green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48820" y="5038254"/>
              <a:ext cx="2045419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03040" y="4915281"/>
            <a:ext cx="2157159" cy="1074935"/>
            <a:chOff x="6355488" y="4660670"/>
            <a:chExt cx="2045419" cy="1019254"/>
          </a:xfrm>
        </p:grpSpPr>
        <p:sp>
          <p:nvSpPr>
            <p:cNvPr id="80" name="TextBox 79"/>
            <p:cNvSpPr txBox="1"/>
            <p:nvPr/>
          </p:nvSpPr>
          <p:spPr>
            <a:xfrm>
              <a:off x="7014523" y="4660670"/>
              <a:ext cx="735178" cy="410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Yellow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355488" y="5038254"/>
              <a:ext cx="2045419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1248" y="4915281"/>
            <a:ext cx="2157159" cy="1074935"/>
            <a:chOff x="8752736" y="4660670"/>
            <a:chExt cx="2045419" cy="1019254"/>
          </a:xfrm>
        </p:grpSpPr>
        <p:sp>
          <p:nvSpPr>
            <p:cNvPr id="82" name="TextBox 81"/>
            <p:cNvSpPr txBox="1"/>
            <p:nvPr/>
          </p:nvSpPr>
          <p:spPr>
            <a:xfrm>
              <a:off x="9522332" y="4660670"/>
              <a:ext cx="514054" cy="410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Red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752736" y="5038254"/>
              <a:ext cx="2045419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599621" y="2092449"/>
            <a:ext cx="1040889" cy="31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11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rPr>
              <a:t>85</a:t>
            </a:r>
            <a:r>
              <a:rPr lang="id-ID" sz="211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30342" y="2092449"/>
            <a:ext cx="1040889" cy="31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110" b="1" dirty="0">
                <a:solidFill>
                  <a:schemeClr val="accent5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rPr>
              <a:t>7</a:t>
            </a:r>
            <a:r>
              <a:rPr lang="id-ID" sz="2110" b="1" dirty="0">
                <a:solidFill>
                  <a:schemeClr val="accent5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rPr>
              <a:t>0%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447195" y="2092449"/>
            <a:ext cx="1040889" cy="31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11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rPr>
              <a:t>8</a:t>
            </a:r>
            <a:r>
              <a:rPr lang="id-ID" sz="211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rPr>
              <a:t>0%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843531" y="2092449"/>
            <a:ext cx="1040889" cy="31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11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rPr>
              <a:t>9</a:t>
            </a:r>
            <a:r>
              <a:rPr lang="id-ID" sz="211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rPr>
              <a:t>0%</a:t>
            </a:r>
          </a:p>
        </p:txBody>
      </p:sp>
      <p:sp>
        <p:nvSpPr>
          <p:cNvPr id="56" name="矩形 55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3" grpId="0" animBg="1"/>
      <p:bldP spid="37" grpId="0" animBg="1"/>
      <p:bldP spid="38" grpId="0" animBg="1"/>
      <p:bldP spid="68" grpId="0" animBg="1"/>
      <p:bldP spid="69" grpId="0" animBg="1"/>
      <p:bldP spid="84" grpId="0"/>
      <p:bldP spid="85" grpId="0"/>
      <p:bldP spid="86" grpId="0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71287" y="3131314"/>
            <a:ext cx="4381321" cy="9700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4" tIns="36362" rIns="72724" bIns="36362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6144" y="3106087"/>
            <a:ext cx="1020480" cy="102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693970" y="3262444"/>
            <a:ext cx="2535952" cy="7077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65739" y="4284985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093" y="4284985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739" y="4554627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093" y="4554627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812800" y="2833892"/>
            <a:ext cx="2023227" cy="2023227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831925" y="5760971"/>
            <a:ext cx="22033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831925" y="5440240"/>
            <a:ext cx="18433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1" name="椭圆 40"/>
          <p:cNvSpPr/>
          <p:nvPr/>
        </p:nvSpPr>
        <p:spPr>
          <a:xfrm>
            <a:off x="3882774" y="2833892"/>
            <a:ext cx="2023227" cy="2023227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3835475" y="5760971"/>
            <a:ext cx="22033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3" name="TextBox 16"/>
          <p:cNvSpPr txBox="1"/>
          <p:nvPr/>
        </p:nvSpPr>
        <p:spPr>
          <a:xfrm>
            <a:off x="3835475" y="5440240"/>
            <a:ext cx="18433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4" name="椭圆 43"/>
          <p:cNvSpPr/>
          <p:nvPr/>
        </p:nvSpPr>
        <p:spPr>
          <a:xfrm>
            <a:off x="6952748" y="2833892"/>
            <a:ext cx="2023227" cy="2023227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6839025" y="5760971"/>
            <a:ext cx="22033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6839025" y="5440240"/>
            <a:ext cx="18433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7" name="椭圆 46"/>
          <p:cNvSpPr/>
          <p:nvPr/>
        </p:nvSpPr>
        <p:spPr>
          <a:xfrm>
            <a:off x="10022723" y="2833892"/>
            <a:ext cx="2023227" cy="2023227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8" name="TextBox 15"/>
          <p:cNvSpPr txBox="1"/>
          <p:nvPr/>
        </p:nvSpPr>
        <p:spPr>
          <a:xfrm>
            <a:off x="9842575" y="5760971"/>
            <a:ext cx="22033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9" name="TextBox 16"/>
          <p:cNvSpPr txBox="1"/>
          <p:nvPr/>
        </p:nvSpPr>
        <p:spPr>
          <a:xfrm>
            <a:off x="9842575" y="5440240"/>
            <a:ext cx="18433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812800" y="1791098"/>
            <a:ext cx="11233150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5491548" y="1470366"/>
            <a:ext cx="18756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矩形 15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99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49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49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9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99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4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949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2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78932" y="2136654"/>
            <a:ext cx="2500883" cy="4308206"/>
            <a:chOff x="4661340" y="1681453"/>
            <a:chExt cx="2869319" cy="4942901"/>
          </a:xfrm>
        </p:grpSpPr>
        <p:sp>
          <p:nvSpPr>
            <p:cNvPr id="6" name="Freeform 5"/>
            <p:cNvSpPr/>
            <p:nvPr/>
          </p:nvSpPr>
          <p:spPr bwMode="auto">
            <a:xfrm>
              <a:off x="5474104" y="5374291"/>
              <a:ext cx="1277842" cy="1131777"/>
            </a:xfrm>
            <a:custGeom>
              <a:avLst/>
              <a:gdLst>
                <a:gd name="T0" fmla="*/ 293 w 602"/>
                <a:gd name="T1" fmla="*/ 534 h 534"/>
                <a:gd name="T2" fmla="*/ 143 w 602"/>
                <a:gd name="T3" fmla="*/ 515 h 534"/>
                <a:gd name="T4" fmla="*/ 87 w 602"/>
                <a:gd name="T5" fmla="*/ 468 h 534"/>
                <a:gd name="T6" fmla="*/ 38 w 602"/>
                <a:gd name="T7" fmla="*/ 403 h 534"/>
                <a:gd name="T8" fmla="*/ 31 w 602"/>
                <a:gd name="T9" fmla="*/ 367 h 534"/>
                <a:gd name="T10" fmla="*/ 32 w 602"/>
                <a:gd name="T11" fmla="*/ 346 h 534"/>
                <a:gd name="T12" fmla="*/ 38 w 602"/>
                <a:gd name="T13" fmla="*/ 313 h 534"/>
                <a:gd name="T14" fmla="*/ 32 w 602"/>
                <a:gd name="T15" fmla="*/ 292 h 534"/>
                <a:gd name="T16" fmla="*/ 29 w 602"/>
                <a:gd name="T17" fmla="*/ 270 h 534"/>
                <a:gd name="T18" fmla="*/ 37 w 602"/>
                <a:gd name="T19" fmla="*/ 240 h 534"/>
                <a:gd name="T20" fmla="*/ 31 w 602"/>
                <a:gd name="T21" fmla="*/ 213 h 534"/>
                <a:gd name="T22" fmla="*/ 35 w 602"/>
                <a:gd name="T23" fmla="*/ 191 h 534"/>
                <a:gd name="T24" fmla="*/ 41 w 602"/>
                <a:gd name="T25" fmla="*/ 168 h 534"/>
                <a:gd name="T26" fmla="*/ 44 w 602"/>
                <a:gd name="T27" fmla="*/ 144 h 534"/>
                <a:gd name="T28" fmla="*/ 17 w 602"/>
                <a:gd name="T29" fmla="*/ 125 h 534"/>
                <a:gd name="T30" fmla="*/ 0 w 602"/>
                <a:gd name="T31" fmla="*/ 0 h 534"/>
                <a:gd name="T32" fmla="*/ 602 w 602"/>
                <a:gd name="T33" fmla="*/ 0 h 534"/>
                <a:gd name="T34" fmla="*/ 590 w 602"/>
                <a:gd name="T35" fmla="*/ 94 h 534"/>
                <a:gd name="T36" fmla="*/ 563 w 602"/>
                <a:gd name="T37" fmla="*/ 113 h 534"/>
                <a:gd name="T38" fmla="*/ 566 w 602"/>
                <a:gd name="T39" fmla="*/ 137 h 534"/>
                <a:gd name="T40" fmla="*/ 572 w 602"/>
                <a:gd name="T41" fmla="*/ 159 h 534"/>
                <a:gd name="T42" fmla="*/ 577 w 602"/>
                <a:gd name="T43" fmla="*/ 182 h 534"/>
                <a:gd name="T44" fmla="*/ 571 w 602"/>
                <a:gd name="T45" fmla="*/ 209 h 534"/>
                <a:gd name="T46" fmla="*/ 578 w 602"/>
                <a:gd name="T47" fmla="*/ 238 h 534"/>
                <a:gd name="T48" fmla="*/ 575 w 602"/>
                <a:gd name="T49" fmla="*/ 261 h 534"/>
                <a:gd name="T50" fmla="*/ 569 w 602"/>
                <a:gd name="T51" fmla="*/ 282 h 534"/>
                <a:gd name="T52" fmla="*/ 575 w 602"/>
                <a:gd name="T53" fmla="*/ 315 h 534"/>
                <a:gd name="T54" fmla="*/ 577 w 602"/>
                <a:gd name="T55" fmla="*/ 335 h 534"/>
                <a:gd name="T56" fmla="*/ 569 w 602"/>
                <a:gd name="T57" fmla="*/ 371 h 534"/>
                <a:gd name="T58" fmla="*/ 580 w 602"/>
                <a:gd name="T59" fmla="*/ 391 h 534"/>
                <a:gd name="T60" fmla="*/ 524 w 602"/>
                <a:gd name="T61" fmla="*/ 468 h 534"/>
                <a:gd name="T62" fmla="*/ 469 w 602"/>
                <a:gd name="T63" fmla="*/ 515 h 534"/>
                <a:gd name="T64" fmla="*/ 293 w 602"/>
                <a:gd name="T6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4">
                  <a:moveTo>
                    <a:pt x="293" y="534"/>
                  </a:moveTo>
                  <a:cubicBezTo>
                    <a:pt x="246" y="534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8"/>
                  </a:cubicBezTo>
                  <a:cubicBezTo>
                    <a:pt x="50" y="446"/>
                    <a:pt x="38" y="419"/>
                    <a:pt x="38" y="403"/>
                  </a:cubicBezTo>
                  <a:cubicBezTo>
                    <a:pt x="38" y="386"/>
                    <a:pt x="50" y="374"/>
                    <a:pt x="31" y="367"/>
                  </a:cubicBezTo>
                  <a:cubicBezTo>
                    <a:pt x="11" y="359"/>
                    <a:pt x="16" y="352"/>
                    <a:pt x="32" y="346"/>
                  </a:cubicBezTo>
                  <a:cubicBezTo>
                    <a:pt x="48" y="340"/>
                    <a:pt x="38" y="329"/>
                    <a:pt x="38" y="313"/>
                  </a:cubicBezTo>
                  <a:cubicBezTo>
                    <a:pt x="38" y="297"/>
                    <a:pt x="56" y="294"/>
                    <a:pt x="32" y="292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3"/>
                    <a:pt x="37" y="240"/>
                  </a:cubicBezTo>
                  <a:cubicBezTo>
                    <a:pt x="37" y="226"/>
                    <a:pt x="47" y="217"/>
                    <a:pt x="31" y="213"/>
                  </a:cubicBezTo>
                  <a:cubicBezTo>
                    <a:pt x="14" y="209"/>
                    <a:pt x="16" y="195"/>
                    <a:pt x="35" y="191"/>
                  </a:cubicBezTo>
                  <a:cubicBezTo>
                    <a:pt x="54" y="186"/>
                    <a:pt x="43" y="179"/>
                    <a:pt x="41" y="168"/>
                  </a:cubicBezTo>
                  <a:cubicBezTo>
                    <a:pt x="40" y="158"/>
                    <a:pt x="54" y="144"/>
                    <a:pt x="44" y="144"/>
                  </a:cubicBezTo>
                  <a:cubicBezTo>
                    <a:pt x="34" y="144"/>
                    <a:pt x="19" y="137"/>
                    <a:pt x="17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5"/>
                    <a:pt x="574" y="113"/>
                    <a:pt x="563" y="113"/>
                  </a:cubicBezTo>
                  <a:cubicBezTo>
                    <a:pt x="553" y="113"/>
                    <a:pt x="568" y="126"/>
                    <a:pt x="566" y="137"/>
                  </a:cubicBezTo>
                  <a:cubicBezTo>
                    <a:pt x="565" y="147"/>
                    <a:pt x="553" y="155"/>
                    <a:pt x="572" y="159"/>
                  </a:cubicBezTo>
                  <a:cubicBezTo>
                    <a:pt x="592" y="164"/>
                    <a:pt x="593" y="177"/>
                    <a:pt x="577" y="182"/>
                  </a:cubicBezTo>
                  <a:cubicBezTo>
                    <a:pt x="560" y="186"/>
                    <a:pt x="571" y="195"/>
                    <a:pt x="571" y="209"/>
                  </a:cubicBezTo>
                  <a:cubicBezTo>
                    <a:pt x="571" y="222"/>
                    <a:pt x="560" y="232"/>
                    <a:pt x="578" y="238"/>
                  </a:cubicBezTo>
                  <a:cubicBezTo>
                    <a:pt x="596" y="244"/>
                    <a:pt x="599" y="259"/>
                    <a:pt x="575" y="261"/>
                  </a:cubicBezTo>
                  <a:cubicBezTo>
                    <a:pt x="551" y="262"/>
                    <a:pt x="569" y="265"/>
                    <a:pt x="569" y="282"/>
                  </a:cubicBezTo>
                  <a:cubicBezTo>
                    <a:pt x="569" y="298"/>
                    <a:pt x="559" y="309"/>
                    <a:pt x="575" y="315"/>
                  </a:cubicBezTo>
                  <a:cubicBezTo>
                    <a:pt x="592" y="321"/>
                    <a:pt x="596" y="328"/>
                    <a:pt x="577" y="335"/>
                  </a:cubicBezTo>
                  <a:cubicBezTo>
                    <a:pt x="557" y="343"/>
                    <a:pt x="569" y="355"/>
                    <a:pt x="569" y="371"/>
                  </a:cubicBezTo>
                  <a:cubicBezTo>
                    <a:pt x="569" y="376"/>
                    <a:pt x="582" y="381"/>
                    <a:pt x="580" y="391"/>
                  </a:cubicBezTo>
                  <a:cubicBezTo>
                    <a:pt x="576" y="416"/>
                    <a:pt x="553" y="445"/>
                    <a:pt x="524" y="468"/>
                  </a:cubicBezTo>
                  <a:cubicBezTo>
                    <a:pt x="496" y="492"/>
                    <a:pt x="472" y="500"/>
                    <a:pt x="469" y="515"/>
                  </a:cubicBezTo>
                  <a:cubicBezTo>
                    <a:pt x="466" y="530"/>
                    <a:pt x="341" y="534"/>
                    <a:pt x="293" y="534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748312" y="5374291"/>
              <a:ext cx="360233" cy="1131777"/>
            </a:xfrm>
            <a:custGeom>
              <a:avLst/>
              <a:gdLst>
                <a:gd name="T0" fmla="*/ 82 w 170"/>
                <a:gd name="T1" fmla="*/ 534 h 534"/>
                <a:gd name="T2" fmla="*/ 38 w 170"/>
                <a:gd name="T3" fmla="*/ 515 h 534"/>
                <a:gd name="T4" fmla="*/ 22 w 170"/>
                <a:gd name="T5" fmla="*/ 468 h 534"/>
                <a:gd name="T6" fmla="*/ 8 w 170"/>
                <a:gd name="T7" fmla="*/ 403 h 534"/>
                <a:gd name="T8" fmla="*/ 6 w 170"/>
                <a:gd name="T9" fmla="*/ 367 h 534"/>
                <a:gd name="T10" fmla="*/ 7 w 170"/>
                <a:gd name="T11" fmla="*/ 346 h 534"/>
                <a:gd name="T12" fmla="*/ 8 w 170"/>
                <a:gd name="T13" fmla="*/ 313 h 534"/>
                <a:gd name="T14" fmla="*/ 7 w 170"/>
                <a:gd name="T15" fmla="*/ 292 h 534"/>
                <a:gd name="T16" fmla="*/ 6 w 170"/>
                <a:gd name="T17" fmla="*/ 270 h 534"/>
                <a:gd name="T18" fmla="*/ 8 w 170"/>
                <a:gd name="T19" fmla="*/ 240 h 534"/>
                <a:gd name="T20" fmla="*/ 6 w 170"/>
                <a:gd name="T21" fmla="*/ 213 h 534"/>
                <a:gd name="T22" fmla="*/ 7 w 170"/>
                <a:gd name="T23" fmla="*/ 191 h 534"/>
                <a:gd name="T24" fmla="*/ 9 w 170"/>
                <a:gd name="T25" fmla="*/ 168 h 534"/>
                <a:gd name="T26" fmla="*/ 10 w 170"/>
                <a:gd name="T27" fmla="*/ 144 h 534"/>
                <a:gd name="T28" fmla="*/ 2 w 170"/>
                <a:gd name="T29" fmla="*/ 125 h 534"/>
                <a:gd name="T30" fmla="*/ 5 w 170"/>
                <a:gd name="T31" fmla="*/ 89 h 534"/>
                <a:gd name="T32" fmla="*/ 4 w 170"/>
                <a:gd name="T33" fmla="*/ 43 h 534"/>
                <a:gd name="T34" fmla="*/ 0 w 170"/>
                <a:gd name="T35" fmla="*/ 0 h 534"/>
                <a:gd name="T36" fmla="*/ 170 w 170"/>
                <a:gd name="T37" fmla="*/ 0 h 534"/>
                <a:gd name="T38" fmla="*/ 168 w 170"/>
                <a:gd name="T39" fmla="*/ 22 h 534"/>
                <a:gd name="T40" fmla="*/ 164 w 170"/>
                <a:gd name="T41" fmla="*/ 58 h 534"/>
                <a:gd name="T42" fmla="*/ 167 w 170"/>
                <a:gd name="T43" fmla="*/ 94 h 534"/>
                <a:gd name="T44" fmla="*/ 159 w 170"/>
                <a:gd name="T45" fmla="*/ 113 h 534"/>
                <a:gd name="T46" fmla="*/ 160 w 170"/>
                <a:gd name="T47" fmla="*/ 137 h 534"/>
                <a:gd name="T48" fmla="*/ 162 w 170"/>
                <a:gd name="T49" fmla="*/ 159 h 534"/>
                <a:gd name="T50" fmla="*/ 163 w 170"/>
                <a:gd name="T51" fmla="*/ 182 h 534"/>
                <a:gd name="T52" fmla="*/ 161 w 170"/>
                <a:gd name="T53" fmla="*/ 209 h 534"/>
                <a:gd name="T54" fmla="*/ 163 w 170"/>
                <a:gd name="T55" fmla="*/ 238 h 534"/>
                <a:gd name="T56" fmla="*/ 163 w 170"/>
                <a:gd name="T57" fmla="*/ 261 h 534"/>
                <a:gd name="T58" fmla="*/ 161 w 170"/>
                <a:gd name="T59" fmla="*/ 282 h 534"/>
                <a:gd name="T60" fmla="*/ 163 w 170"/>
                <a:gd name="T61" fmla="*/ 315 h 534"/>
                <a:gd name="T62" fmla="*/ 163 w 170"/>
                <a:gd name="T63" fmla="*/ 335 h 534"/>
                <a:gd name="T64" fmla="*/ 161 w 170"/>
                <a:gd name="T65" fmla="*/ 371 h 534"/>
                <a:gd name="T66" fmla="*/ 164 w 170"/>
                <a:gd name="T67" fmla="*/ 391 h 534"/>
                <a:gd name="T68" fmla="*/ 148 w 170"/>
                <a:gd name="T69" fmla="*/ 468 h 534"/>
                <a:gd name="T70" fmla="*/ 132 w 170"/>
                <a:gd name="T71" fmla="*/ 515 h 534"/>
                <a:gd name="T72" fmla="*/ 82 w 170"/>
                <a:gd name="T73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4">
                  <a:moveTo>
                    <a:pt x="82" y="534"/>
                  </a:moveTo>
                  <a:cubicBezTo>
                    <a:pt x="68" y="534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8"/>
                  </a:cubicBezTo>
                  <a:cubicBezTo>
                    <a:pt x="12" y="446"/>
                    <a:pt x="8" y="419"/>
                    <a:pt x="8" y="403"/>
                  </a:cubicBezTo>
                  <a:cubicBezTo>
                    <a:pt x="8" y="386"/>
                    <a:pt x="12" y="374"/>
                    <a:pt x="6" y="367"/>
                  </a:cubicBezTo>
                  <a:cubicBezTo>
                    <a:pt x="1" y="359"/>
                    <a:pt x="2" y="352"/>
                    <a:pt x="7" y="346"/>
                  </a:cubicBezTo>
                  <a:cubicBezTo>
                    <a:pt x="11" y="340"/>
                    <a:pt x="8" y="329"/>
                    <a:pt x="8" y="313"/>
                  </a:cubicBezTo>
                  <a:cubicBezTo>
                    <a:pt x="8" y="297"/>
                    <a:pt x="13" y="294"/>
                    <a:pt x="7" y="292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3"/>
                    <a:pt x="8" y="240"/>
                  </a:cubicBezTo>
                  <a:cubicBezTo>
                    <a:pt x="8" y="226"/>
                    <a:pt x="11" y="217"/>
                    <a:pt x="6" y="213"/>
                  </a:cubicBezTo>
                  <a:cubicBezTo>
                    <a:pt x="1" y="209"/>
                    <a:pt x="2" y="195"/>
                    <a:pt x="7" y="191"/>
                  </a:cubicBezTo>
                  <a:cubicBezTo>
                    <a:pt x="13" y="186"/>
                    <a:pt x="10" y="179"/>
                    <a:pt x="9" y="168"/>
                  </a:cubicBezTo>
                  <a:cubicBezTo>
                    <a:pt x="9" y="158"/>
                    <a:pt x="13" y="144"/>
                    <a:pt x="10" y="144"/>
                  </a:cubicBezTo>
                  <a:cubicBezTo>
                    <a:pt x="7" y="144"/>
                    <a:pt x="2" y="137"/>
                    <a:pt x="2" y="125"/>
                  </a:cubicBezTo>
                  <a:cubicBezTo>
                    <a:pt x="2" y="113"/>
                    <a:pt x="5" y="105"/>
                    <a:pt x="5" y="89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2"/>
                    <a:pt x="1" y="12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7"/>
                    <a:pt x="168" y="22"/>
                  </a:cubicBezTo>
                  <a:cubicBezTo>
                    <a:pt x="164" y="34"/>
                    <a:pt x="164" y="41"/>
                    <a:pt x="164" y="58"/>
                  </a:cubicBezTo>
                  <a:cubicBezTo>
                    <a:pt x="164" y="74"/>
                    <a:pt x="167" y="82"/>
                    <a:pt x="167" y="94"/>
                  </a:cubicBezTo>
                  <a:cubicBezTo>
                    <a:pt x="167" y="105"/>
                    <a:pt x="162" y="113"/>
                    <a:pt x="159" y="113"/>
                  </a:cubicBezTo>
                  <a:cubicBezTo>
                    <a:pt x="156" y="113"/>
                    <a:pt x="160" y="126"/>
                    <a:pt x="160" y="137"/>
                  </a:cubicBezTo>
                  <a:cubicBezTo>
                    <a:pt x="160" y="147"/>
                    <a:pt x="156" y="155"/>
                    <a:pt x="162" y="159"/>
                  </a:cubicBezTo>
                  <a:cubicBezTo>
                    <a:pt x="167" y="164"/>
                    <a:pt x="168" y="177"/>
                    <a:pt x="163" y="182"/>
                  </a:cubicBezTo>
                  <a:cubicBezTo>
                    <a:pt x="158" y="186"/>
                    <a:pt x="161" y="195"/>
                    <a:pt x="161" y="209"/>
                  </a:cubicBezTo>
                  <a:cubicBezTo>
                    <a:pt x="161" y="222"/>
                    <a:pt x="158" y="232"/>
                    <a:pt x="163" y="238"/>
                  </a:cubicBezTo>
                  <a:cubicBezTo>
                    <a:pt x="169" y="244"/>
                    <a:pt x="169" y="259"/>
                    <a:pt x="163" y="261"/>
                  </a:cubicBezTo>
                  <a:cubicBezTo>
                    <a:pt x="156" y="262"/>
                    <a:pt x="161" y="265"/>
                    <a:pt x="161" y="282"/>
                  </a:cubicBezTo>
                  <a:cubicBezTo>
                    <a:pt x="161" y="298"/>
                    <a:pt x="158" y="309"/>
                    <a:pt x="163" y="315"/>
                  </a:cubicBezTo>
                  <a:cubicBezTo>
                    <a:pt x="167" y="321"/>
                    <a:pt x="169" y="328"/>
                    <a:pt x="163" y="335"/>
                  </a:cubicBezTo>
                  <a:cubicBezTo>
                    <a:pt x="157" y="343"/>
                    <a:pt x="161" y="355"/>
                    <a:pt x="161" y="371"/>
                  </a:cubicBezTo>
                  <a:cubicBezTo>
                    <a:pt x="161" y="376"/>
                    <a:pt x="165" y="381"/>
                    <a:pt x="164" y="391"/>
                  </a:cubicBezTo>
                  <a:cubicBezTo>
                    <a:pt x="163" y="416"/>
                    <a:pt x="156" y="445"/>
                    <a:pt x="148" y="468"/>
                  </a:cubicBezTo>
                  <a:cubicBezTo>
                    <a:pt x="140" y="492"/>
                    <a:pt x="133" y="500"/>
                    <a:pt x="132" y="515"/>
                  </a:cubicBezTo>
                  <a:cubicBezTo>
                    <a:pt x="131" y="530"/>
                    <a:pt x="95" y="534"/>
                    <a:pt x="82" y="534"/>
                  </a:cubicBezTo>
                  <a:close/>
                </a:path>
              </a:pathLst>
            </a:custGeom>
            <a:solidFill>
              <a:srgbClr val="B1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976818" y="6498004"/>
              <a:ext cx="291233" cy="126350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868390" y="6437965"/>
              <a:ext cx="507194" cy="139792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801182" y="6480977"/>
              <a:ext cx="642505" cy="50182"/>
            </a:xfrm>
            <a:custGeom>
              <a:avLst/>
              <a:gdLst>
                <a:gd name="T0" fmla="*/ 140 w 303"/>
                <a:gd name="T1" fmla="*/ 24 h 24"/>
                <a:gd name="T2" fmla="*/ 2 w 303"/>
                <a:gd name="T3" fmla="*/ 6 h 24"/>
                <a:gd name="T4" fmla="*/ 0 w 303"/>
                <a:gd name="T5" fmla="*/ 0 h 24"/>
                <a:gd name="T6" fmla="*/ 139 w 303"/>
                <a:gd name="T7" fmla="*/ 12 h 24"/>
                <a:gd name="T8" fmla="*/ 303 w 303"/>
                <a:gd name="T9" fmla="*/ 0 h 24"/>
                <a:gd name="T10" fmla="*/ 301 w 303"/>
                <a:gd name="T11" fmla="*/ 6 h 24"/>
                <a:gd name="T12" fmla="*/ 140 w 30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4">
                  <a:moveTo>
                    <a:pt x="140" y="24"/>
                  </a:moveTo>
                  <a:cubicBezTo>
                    <a:pt x="96" y="24"/>
                    <a:pt x="4" y="20"/>
                    <a:pt x="2" y="6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28" y="9"/>
                    <a:pt x="101" y="12"/>
                    <a:pt x="139" y="12"/>
                  </a:cubicBezTo>
                  <a:cubicBezTo>
                    <a:pt x="179" y="12"/>
                    <a:pt x="271" y="9"/>
                    <a:pt x="303" y="0"/>
                  </a:cubicBezTo>
                  <a:cubicBezTo>
                    <a:pt x="302" y="2"/>
                    <a:pt x="302" y="4"/>
                    <a:pt x="301" y="6"/>
                  </a:cubicBezTo>
                  <a:cubicBezTo>
                    <a:pt x="299" y="20"/>
                    <a:pt x="184" y="24"/>
                    <a:pt x="140" y="24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537728" y="5694199"/>
              <a:ext cx="1180167" cy="86922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40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10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3" y="40"/>
                    <a:pt x="5" y="40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514429" y="5596524"/>
              <a:ext cx="1198985" cy="89610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8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8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5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542209" y="5773056"/>
              <a:ext cx="1141634" cy="86922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10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9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550273" y="5851018"/>
              <a:ext cx="1161349" cy="86922"/>
            </a:xfrm>
            <a:custGeom>
              <a:avLst/>
              <a:gdLst>
                <a:gd name="T0" fmla="*/ 2 w 547"/>
                <a:gd name="T1" fmla="*/ 25 h 41"/>
                <a:gd name="T2" fmla="*/ 532 w 547"/>
                <a:gd name="T3" fmla="*/ 0 h 41"/>
                <a:gd name="T4" fmla="*/ 542 w 547"/>
                <a:gd name="T5" fmla="*/ 13 h 41"/>
                <a:gd name="T6" fmla="*/ 547 w 547"/>
                <a:gd name="T7" fmla="*/ 15 h 41"/>
                <a:gd name="T8" fmla="*/ 0 w 547"/>
                <a:gd name="T9" fmla="*/ 41 h 41"/>
                <a:gd name="T10" fmla="*/ 2 w 54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1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0"/>
                    <a:pt x="542" y="13"/>
                  </a:cubicBezTo>
                  <a:cubicBezTo>
                    <a:pt x="544" y="14"/>
                    <a:pt x="545" y="15"/>
                    <a:pt x="54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37"/>
                    <a:pt x="4" y="31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542209" y="5939732"/>
              <a:ext cx="1138946" cy="86922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5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8"/>
                    <a:pt x="537" y="15"/>
                  </a:cubicBezTo>
                  <a:cubicBezTo>
                    <a:pt x="537" y="15"/>
                    <a:pt x="537" y="16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7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537728" y="6020380"/>
              <a:ext cx="1181959" cy="89610"/>
            </a:xfrm>
            <a:custGeom>
              <a:avLst/>
              <a:gdLst>
                <a:gd name="T0" fmla="*/ 11 w 557"/>
                <a:gd name="T1" fmla="*/ 25 h 42"/>
                <a:gd name="T2" fmla="*/ 536 w 557"/>
                <a:gd name="T3" fmla="*/ 0 h 42"/>
                <a:gd name="T4" fmla="*/ 545 w 557"/>
                <a:gd name="T5" fmla="*/ 10 h 42"/>
                <a:gd name="T6" fmla="*/ 557 w 557"/>
                <a:gd name="T7" fmla="*/ 15 h 42"/>
                <a:gd name="T8" fmla="*/ 0 w 557"/>
                <a:gd name="T9" fmla="*/ 42 h 42"/>
                <a:gd name="T10" fmla="*/ 2 w 557"/>
                <a:gd name="T11" fmla="*/ 41 h 42"/>
                <a:gd name="T12" fmla="*/ 11 w 557"/>
                <a:gd name="T13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10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550273" y="6105510"/>
              <a:ext cx="1129088" cy="86922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6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4"/>
                    <a:pt x="530" y="10"/>
                    <a:pt x="532" y="16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4"/>
                    <a:pt x="6" y="29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569988" y="6223796"/>
              <a:ext cx="1128193" cy="282272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4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4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9"/>
                    <a:pt x="98" y="114"/>
                  </a:cubicBezTo>
                  <a:cubicBezTo>
                    <a:pt x="95" y="99"/>
                    <a:pt x="80" y="90"/>
                    <a:pt x="42" y="67"/>
                  </a:cubicBezTo>
                  <a:cubicBezTo>
                    <a:pt x="20" y="54"/>
                    <a:pt x="7" y="39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7"/>
                    <a:pt x="479" y="67"/>
                  </a:cubicBezTo>
                  <a:cubicBezTo>
                    <a:pt x="451" y="91"/>
                    <a:pt x="427" y="99"/>
                    <a:pt x="424" y="114"/>
                  </a:cubicBezTo>
                  <a:cubicBezTo>
                    <a:pt x="421" y="129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68923" y="6254263"/>
              <a:ext cx="327078" cy="251805"/>
            </a:xfrm>
            <a:custGeom>
              <a:avLst/>
              <a:gdLst>
                <a:gd name="T0" fmla="*/ 55 w 154"/>
                <a:gd name="T1" fmla="*/ 114 h 119"/>
                <a:gd name="T2" fmla="*/ 24 w 154"/>
                <a:gd name="T3" fmla="*/ 54 h 119"/>
                <a:gd name="T4" fmla="*/ 0 w 154"/>
                <a:gd name="T5" fmla="*/ 7 h 119"/>
                <a:gd name="T6" fmla="*/ 152 w 154"/>
                <a:gd name="T7" fmla="*/ 0 h 119"/>
                <a:gd name="T8" fmla="*/ 154 w 154"/>
                <a:gd name="T9" fmla="*/ 54 h 119"/>
                <a:gd name="T10" fmla="*/ 153 w 154"/>
                <a:gd name="T11" fmla="*/ 116 h 119"/>
                <a:gd name="T12" fmla="*/ 153 w 154"/>
                <a:gd name="T13" fmla="*/ 119 h 119"/>
                <a:gd name="T14" fmla="*/ 55 w 154"/>
                <a:gd name="T1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19">
                  <a:moveTo>
                    <a:pt x="55" y="114"/>
                  </a:moveTo>
                  <a:cubicBezTo>
                    <a:pt x="49" y="95"/>
                    <a:pt x="41" y="83"/>
                    <a:pt x="24" y="54"/>
                  </a:cubicBezTo>
                  <a:cubicBezTo>
                    <a:pt x="14" y="39"/>
                    <a:pt x="6" y="23"/>
                    <a:pt x="0" y="7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7"/>
                    <a:pt x="154" y="54"/>
                  </a:cubicBezTo>
                  <a:cubicBezTo>
                    <a:pt x="153" y="86"/>
                    <a:pt x="149" y="96"/>
                    <a:pt x="153" y="116"/>
                  </a:cubicBezTo>
                  <a:cubicBezTo>
                    <a:pt x="153" y="117"/>
                    <a:pt x="153" y="118"/>
                    <a:pt x="153" y="119"/>
                  </a:cubicBezTo>
                  <a:cubicBezTo>
                    <a:pt x="127" y="119"/>
                    <a:pt x="87" y="118"/>
                    <a:pt x="55" y="114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5872871" y="2825775"/>
              <a:ext cx="950764" cy="949869"/>
            </a:xfrm>
            <a:custGeom>
              <a:avLst/>
              <a:gdLst>
                <a:gd name="T0" fmla="*/ 224 w 448"/>
                <a:gd name="T1" fmla="*/ 448 h 448"/>
                <a:gd name="T2" fmla="*/ 259 w 448"/>
                <a:gd name="T3" fmla="*/ 448 h 448"/>
                <a:gd name="T4" fmla="*/ 259 w 448"/>
                <a:gd name="T5" fmla="*/ 414 h 448"/>
                <a:gd name="T6" fmla="*/ 333 w 448"/>
                <a:gd name="T7" fmla="*/ 384 h 448"/>
                <a:gd name="T8" fmla="*/ 357 w 448"/>
                <a:gd name="T9" fmla="*/ 407 h 448"/>
                <a:gd name="T10" fmla="*/ 407 w 448"/>
                <a:gd name="T11" fmla="*/ 357 h 448"/>
                <a:gd name="T12" fmla="*/ 383 w 448"/>
                <a:gd name="T13" fmla="*/ 334 h 448"/>
                <a:gd name="T14" fmla="*/ 414 w 448"/>
                <a:gd name="T15" fmla="*/ 259 h 448"/>
                <a:gd name="T16" fmla="*/ 448 w 448"/>
                <a:gd name="T17" fmla="*/ 259 h 448"/>
                <a:gd name="T18" fmla="*/ 448 w 448"/>
                <a:gd name="T19" fmla="*/ 188 h 448"/>
                <a:gd name="T20" fmla="*/ 414 w 448"/>
                <a:gd name="T21" fmla="*/ 188 h 448"/>
                <a:gd name="T22" fmla="*/ 383 w 448"/>
                <a:gd name="T23" fmla="*/ 114 h 448"/>
                <a:gd name="T24" fmla="*/ 407 w 448"/>
                <a:gd name="T25" fmla="*/ 90 h 448"/>
                <a:gd name="T26" fmla="*/ 357 w 448"/>
                <a:gd name="T27" fmla="*/ 40 h 448"/>
                <a:gd name="T28" fmla="*/ 333 w 448"/>
                <a:gd name="T29" fmla="*/ 64 h 448"/>
                <a:gd name="T30" fmla="*/ 259 w 448"/>
                <a:gd name="T31" fmla="*/ 33 h 448"/>
                <a:gd name="T32" fmla="*/ 259 w 448"/>
                <a:gd name="T33" fmla="*/ 0 h 448"/>
                <a:gd name="T34" fmla="*/ 224 w 448"/>
                <a:gd name="T35" fmla="*/ 0 h 448"/>
                <a:gd name="T36" fmla="*/ 224 w 448"/>
                <a:gd name="T37" fmla="*/ 81 h 448"/>
                <a:gd name="T38" fmla="*/ 367 w 448"/>
                <a:gd name="T39" fmla="*/ 224 h 448"/>
                <a:gd name="T40" fmla="*/ 224 w 448"/>
                <a:gd name="T41" fmla="*/ 367 h 448"/>
                <a:gd name="T42" fmla="*/ 224 w 448"/>
                <a:gd name="T43" fmla="*/ 448 h 448"/>
                <a:gd name="T44" fmla="*/ 64 w 448"/>
                <a:gd name="T45" fmla="*/ 334 h 448"/>
                <a:gd name="T46" fmla="*/ 40 w 448"/>
                <a:gd name="T47" fmla="*/ 357 h 448"/>
                <a:gd name="T48" fmla="*/ 90 w 448"/>
                <a:gd name="T49" fmla="*/ 407 h 448"/>
                <a:gd name="T50" fmla="*/ 114 w 448"/>
                <a:gd name="T51" fmla="*/ 384 h 448"/>
                <a:gd name="T52" fmla="*/ 188 w 448"/>
                <a:gd name="T53" fmla="*/ 414 h 448"/>
                <a:gd name="T54" fmla="*/ 188 w 448"/>
                <a:gd name="T55" fmla="*/ 448 h 448"/>
                <a:gd name="T56" fmla="*/ 224 w 448"/>
                <a:gd name="T57" fmla="*/ 448 h 448"/>
                <a:gd name="T58" fmla="*/ 224 w 448"/>
                <a:gd name="T59" fmla="*/ 367 h 448"/>
                <a:gd name="T60" fmla="*/ 224 w 448"/>
                <a:gd name="T61" fmla="*/ 367 h 448"/>
                <a:gd name="T62" fmla="*/ 81 w 448"/>
                <a:gd name="T63" fmla="*/ 224 h 448"/>
                <a:gd name="T64" fmla="*/ 224 w 448"/>
                <a:gd name="T65" fmla="*/ 81 h 448"/>
                <a:gd name="T66" fmla="*/ 224 w 448"/>
                <a:gd name="T67" fmla="*/ 81 h 448"/>
                <a:gd name="T68" fmla="*/ 224 w 448"/>
                <a:gd name="T69" fmla="*/ 81 h 448"/>
                <a:gd name="T70" fmla="*/ 224 w 448"/>
                <a:gd name="T71" fmla="*/ 0 h 448"/>
                <a:gd name="T72" fmla="*/ 188 w 448"/>
                <a:gd name="T73" fmla="*/ 0 h 448"/>
                <a:gd name="T74" fmla="*/ 188 w 448"/>
                <a:gd name="T75" fmla="*/ 33 h 448"/>
                <a:gd name="T76" fmla="*/ 114 w 448"/>
                <a:gd name="T77" fmla="*/ 64 h 448"/>
                <a:gd name="T78" fmla="*/ 90 w 448"/>
                <a:gd name="T79" fmla="*/ 40 h 448"/>
                <a:gd name="T80" fmla="*/ 40 w 448"/>
                <a:gd name="T81" fmla="*/ 90 h 448"/>
                <a:gd name="T82" fmla="*/ 64 w 448"/>
                <a:gd name="T83" fmla="*/ 114 h 448"/>
                <a:gd name="T84" fmla="*/ 33 w 448"/>
                <a:gd name="T85" fmla="*/ 188 h 448"/>
                <a:gd name="T86" fmla="*/ 0 w 448"/>
                <a:gd name="T87" fmla="*/ 188 h 448"/>
                <a:gd name="T88" fmla="*/ 0 w 448"/>
                <a:gd name="T89" fmla="*/ 259 h 448"/>
                <a:gd name="T90" fmla="*/ 33 w 448"/>
                <a:gd name="T91" fmla="*/ 259 h 448"/>
                <a:gd name="T92" fmla="*/ 64 w 448"/>
                <a:gd name="T93" fmla="*/ 33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259" y="448"/>
                    <a:pt x="259" y="448"/>
                    <a:pt x="259" y="448"/>
                  </a:cubicBezTo>
                  <a:cubicBezTo>
                    <a:pt x="259" y="414"/>
                    <a:pt x="259" y="414"/>
                    <a:pt x="259" y="414"/>
                  </a:cubicBezTo>
                  <a:cubicBezTo>
                    <a:pt x="286" y="409"/>
                    <a:pt x="311" y="399"/>
                    <a:pt x="333" y="384"/>
                  </a:cubicBezTo>
                  <a:cubicBezTo>
                    <a:pt x="357" y="407"/>
                    <a:pt x="357" y="407"/>
                    <a:pt x="357" y="407"/>
                  </a:cubicBezTo>
                  <a:cubicBezTo>
                    <a:pt x="407" y="357"/>
                    <a:pt x="407" y="357"/>
                    <a:pt x="407" y="357"/>
                  </a:cubicBezTo>
                  <a:cubicBezTo>
                    <a:pt x="383" y="334"/>
                    <a:pt x="383" y="334"/>
                    <a:pt x="383" y="334"/>
                  </a:cubicBezTo>
                  <a:cubicBezTo>
                    <a:pt x="398" y="312"/>
                    <a:pt x="409" y="286"/>
                    <a:pt x="414" y="259"/>
                  </a:cubicBezTo>
                  <a:cubicBezTo>
                    <a:pt x="448" y="259"/>
                    <a:pt x="448" y="259"/>
                    <a:pt x="448" y="259"/>
                  </a:cubicBezTo>
                  <a:cubicBezTo>
                    <a:pt x="448" y="188"/>
                    <a:pt x="448" y="188"/>
                    <a:pt x="448" y="188"/>
                  </a:cubicBezTo>
                  <a:cubicBezTo>
                    <a:pt x="414" y="188"/>
                    <a:pt x="414" y="188"/>
                    <a:pt x="414" y="188"/>
                  </a:cubicBezTo>
                  <a:cubicBezTo>
                    <a:pt x="409" y="161"/>
                    <a:pt x="398" y="136"/>
                    <a:pt x="383" y="114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11" y="49"/>
                    <a:pt x="286" y="38"/>
                    <a:pt x="259" y="33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303" y="81"/>
                    <a:pt x="367" y="145"/>
                    <a:pt x="367" y="224"/>
                  </a:cubicBezTo>
                  <a:cubicBezTo>
                    <a:pt x="367" y="303"/>
                    <a:pt x="303" y="367"/>
                    <a:pt x="224" y="367"/>
                  </a:cubicBezTo>
                  <a:lnTo>
                    <a:pt x="224" y="448"/>
                  </a:lnTo>
                  <a:close/>
                  <a:moveTo>
                    <a:pt x="64" y="334"/>
                  </a:moveTo>
                  <a:cubicBezTo>
                    <a:pt x="40" y="357"/>
                    <a:pt x="40" y="357"/>
                    <a:pt x="40" y="357"/>
                  </a:cubicBezTo>
                  <a:cubicBezTo>
                    <a:pt x="90" y="407"/>
                    <a:pt x="90" y="407"/>
                    <a:pt x="90" y="407"/>
                  </a:cubicBezTo>
                  <a:cubicBezTo>
                    <a:pt x="114" y="384"/>
                    <a:pt x="114" y="384"/>
                    <a:pt x="114" y="384"/>
                  </a:cubicBezTo>
                  <a:cubicBezTo>
                    <a:pt x="136" y="399"/>
                    <a:pt x="161" y="409"/>
                    <a:pt x="188" y="414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24" y="448"/>
                    <a:pt x="224" y="448"/>
                    <a:pt x="224" y="448"/>
                  </a:cubicBezTo>
                  <a:cubicBezTo>
                    <a:pt x="224" y="367"/>
                    <a:pt x="224" y="367"/>
                    <a:pt x="224" y="367"/>
                  </a:cubicBezTo>
                  <a:cubicBezTo>
                    <a:pt x="224" y="367"/>
                    <a:pt x="224" y="367"/>
                    <a:pt x="224" y="367"/>
                  </a:cubicBezTo>
                  <a:cubicBezTo>
                    <a:pt x="145" y="367"/>
                    <a:pt x="81" y="303"/>
                    <a:pt x="81" y="224"/>
                  </a:cubicBezTo>
                  <a:cubicBezTo>
                    <a:pt x="81" y="145"/>
                    <a:pt x="145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61" y="38"/>
                    <a:pt x="136" y="49"/>
                    <a:pt x="114" y="64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49" y="136"/>
                    <a:pt x="38" y="161"/>
                    <a:pt x="33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33" y="259"/>
                    <a:pt x="33" y="259"/>
                    <a:pt x="33" y="259"/>
                  </a:cubicBezTo>
                  <a:cubicBezTo>
                    <a:pt x="38" y="286"/>
                    <a:pt x="49" y="312"/>
                    <a:pt x="64" y="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221404" y="4292695"/>
              <a:ext cx="628168" cy="628168"/>
            </a:xfrm>
            <a:custGeom>
              <a:avLst/>
              <a:gdLst>
                <a:gd name="T0" fmla="*/ 213 w 296"/>
                <a:gd name="T1" fmla="*/ 185 h 296"/>
                <a:gd name="T2" fmla="*/ 181 w 296"/>
                <a:gd name="T3" fmla="*/ 198 h 296"/>
                <a:gd name="T4" fmla="*/ 181 w 296"/>
                <a:gd name="T5" fmla="*/ 229 h 296"/>
                <a:gd name="T6" fmla="*/ 220 w 296"/>
                <a:gd name="T7" fmla="*/ 254 h 296"/>
                <a:gd name="T8" fmla="*/ 269 w 296"/>
                <a:gd name="T9" fmla="*/ 236 h 296"/>
                <a:gd name="T10" fmla="*/ 273 w 296"/>
                <a:gd name="T11" fmla="*/ 172 h 296"/>
                <a:gd name="T12" fmla="*/ 296 w 296"/>
                <a:gd name="T13" fmla="*/ 125 h 296"/>
                <a:gd name="T14" fmla="*/ 253 w 296"/>
                <a:gd name="T15" fmla="*/ 76 h 296"/>
                <a:gd name="T16" fmla="*/ 236 w 296"/>
                <a:gd name="T17" fmla="*/ 27 h 296"/>
                <a:gd name="T18" fmla="*/ 181 w 296"/>
                <a:gd name="T19" fmla="*/ 25 h 296"/>
                <a:gd name="T20" fmla="*/ 184 w 296"/>
                <a:gd name="T21" fmla="*/ 83 h 296"/>
                <a:gd name="T22" fmla="*/ 181 w 296"/>
                <a:gd name="T23" fmla="*/ 133 h 296"/>
                <a:gd name="T24" fmla="*/ 249 w 296"/>
                <a:gd name="T25" fmla="*/ 148 h 296"/>
                <a:gd name="T26" fmla="*/ 177 w 296"/>
                <a:gd name="T27" fmla="*/ 148 h 296"/>
                <a:gd name="T28" fmla="*/ 181 w 296"/>
                <a:gd name="T29" fmla="*/ 98 h 296"/>
                <a:gd name="T30" fmla="*/ 115 w 296"/>
                <a:gd name="T31" fmla="*/ 98 h 296"/>
                <a:gd name="T32" fmla="*/ 119 w 296"/>
                <a:gd name="T33" fmla="*/ 148 h 296"/>
                <a:gd name="T34" fmla="*/ 115 w 296"/>
                <a:gd name="T35" fmla="*/ 198 h 296"/>
                <a:gd name="T36" fmla="*/ 181 w 296"/>
                <a:gd name="T37" fmla="*/ 198 h 296"/>
                <a:gd name="T38" fmla="*/ 181 w 296"/>
                <a:gd name="T39" fmla="*/ 25 h 296"/>
                <a:gd name="T40" fmla="*/ 148 w 296"/>
                <a:gd name="T41" fmla="*/ 47 h 296"/>
                <a:gd name="T42" fmla="*/ 115 w 296"/>
                <a:gd name="T43" fmla="*/ 25 h 296"/>
                <a:gd name="T44" fmla="*/ 124 w 296"/>
                <a:gd name="T45" fmla="*/ 0 h 296"/>
                <a:gd name="T46" fmla="*/ 171 w 296"/>
                <a:gd name="T47" fmla="*/ 23 h 296"/>
                <a:gd name="T48" fmla="*/ 181 w 296"/>
                <a:gd name="T49" fmla="*/ 229 h 296"/>
                <a:gd name="T50" fmla="*/ 171 w 296"/>
                <a:gd name="T51" fmla="*/ 274 h 296"/>
                <a:gd name="T52" fmla="*/ 124 w 296"/>
                <a:gd name="T53" fmla="*/ 296 h 296"/>
                <a:gd name="T54" fmla="*/ 115 w 296"/>
                <a:gd name="T55" fmla="*/ 272 h 296"/>
                <a:gd name="T56" fmla="*/ 148 w 296"/>
                <a:gd name="T57" fmla="*/ 250 h 296"/>
                <a:gd name="T58" fmla="*/ 115 w 296"/>
                <a:gd name="T59" fmla="*/ 25 h 296"/>
                <a:gd name="T60" fmla="*/ 112 w 296"/>
                <a:gd name="T61" fmla="*/ 83 h 296"/>
                <a:gd name="T62" fmla="*/ 115 w 296"/>
                <a:gd name="T63" fmla="*/ 133 h 296"/>
                <a:gd name="T64" fmla="*/ 46 w 296"/>
                <a:gd name="T65" fmla="*/ 148 h 296"/>
                <a:gd name="T66" fmla="*/ 115 w 296"/>
                <a:gd name="T67" fmla="*/ 164 h 296"/>
                <a:gd name="T68" fmla="*/ 112 w 296"/>
                <a:gd name="T69" fmla="*/ 214 h 296"/>
                <a:gd name="T70" fmla="*/ 115 w 296"/>
                <a:gd name="T71" fmla="*/ 272 h 296"/>
                <a:gd name="T72" fmla="*/ 60 w 296"/>
                <a:gd name="T73" fmla="*/ 269 h 296"/>
                <a:gd name="T74" fmla="*/ 42 w 296"/>
                <a:gd name="T75" fmla="*/ 221 h 296"/>
                <a:gd name="T76" fmla="*/ 0 w 296"/>
                <a:gd name="T77" fmla="*/ 172 h 296"/>
                <a:gd name="T78" fmla="*/ 22 w 296"/>
                <a:gd name="T79" fmla="*/ 125 h 296"/>
                <a:gd name="T80" fmla="*/ 27 w 296"/>
                <a:gd name="T81" fmla="*/ 60 h 296"/>
                <a:gd name="T82" fmla="*/ 75 w 296"/>
                <a:gd name="T83" fmla="*/ 4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6" h="296">
                  <a:moveTo>
                    <a:pt x="249" y="148"/>
                  </a:moveTo>
                  <a:cubicBezTo>
                    <a:pt x="249" y="168"/>
                    <a:pt x="233" y="185"/>
                    <a:pt x="213" y="185"/>
                  </a:cubicBezTo>
                  <a:cubicBezTo>
                    <a:pt x="199" y="185"/>
                    <a:pt x="186" y="176"/>
                    <a:pt x="181" y="164"/>
                  </a:cubicBezTo>
                  <a:cubicBezTo>
                    <a:pt x="181" y="198"/>
                    <a:pt x="181" y="198"/>
                    <a:pt x="181" y="198"/>
                  </a:cubicBezTo>
                  <a:cubicBezTo>
                    <a:pt x="183" y="203"/>
                    <a:pt x="184" y="208"/>
                    <a:pt x="184" y="214"/>
                  </a:cubicBezTo>
                  <a:cubicBezTo>
                    <a:pt x="184" y="219"/>
                    <a:pt x="183" y="225"/>
                    <a:pt x="181" y="229"/>
                  </a:cubicBezTo>
                  <a:cubicBezTo>
                    <a:pt x="181" y="272"/>
                    <a:pt x="181" y="272"/>
                    <a:pt x="181" y="272"/>
                  </a:cubicBezTo>
                  <a:cubicBezTo>
                    <a:pt x="195" y="268"/>
                    <a:pt x="208" y="262"/>
                    <a:pt x="220" y="254"/>
                  </a:cubicBezTo>
                  <a:cubicBezTo>
                    <a:pt x="236" y="269"/>
                    <a:pt x="236" y="269"/>
                    <a:pt x="236" y="269"/>
                  </a:cubicBezTo>
                  <a:cubicBezTo>
                    <a:pt x="269" y="236"/>
                    <a:pt x="269" y="236"/>
                    <a:pt x="269" y="236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263" y="206"/>
                    <a:pt x="270" y="190"/>
                    <a:pt x="273" y="172"/>
                  </a:cubicBezTo>
                  <a:cubicBezTo>
                    <a:pt x="296" y="172"/>
                    <a:pt x="296" y="172"/>
                    <a:pt x="296" y="172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73" y="125"/>
                    <a:pt x="273" y="125"/>
                    <a:pt x="273" y="125"/>
                  </a:cubicBezTo>
                  <a:cubicBezTo>
                    <a:pt x="270" y="107"/>
                    <a:pt x="263" y="90"/>
                    <a:pt x="253" y="7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08" y="35"/>
                    <a:pt x="195" y="28"/>
                    <a:pt x="181" y="25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3" y="72"/>
                    <a:pt x="184" y="77"/>
                    <a:pt x="184" y="83"/>
                  </a:cubicBezTo>
                  <a:cubicBezTo>
                    <a:pt x="184" y="88"/>
                    <a:pt x="183" y="94"/>
                    <a:pt x="181" y="98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6" y="120"/>
                    <a:pt x="199" y="112"/>
                    <a:pt x="213" y="112"/>
                  </a:cubicBezTo>
                  <a:cubicBezTo>
                    <a:pt x="233" y="112"/>
                    <a:pt x="249" y="128"/>
                    <a:pt x="249" y="148"/>
                  </a:cubicBezTo>
                  <a:close/>
                  <a:moveTo>
                    <a:pt x="181" y="164"/>
                  </a:moveTo>
                  <a:cubicBezTo>
                    <a:pt x="178" y="159"/>
                    <a:pt x="177" y="154"/>
                    <a:pt x="177" y="148"/>
                  </a:cubicBezTo>
                  <a:cubicBezTo>
                    <a:pt x="177" y="143"/>
                    <a:pt x="178" y="137"/>
                    <a:pt x="181" y="133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5" y="111"/>
                    <a:pt x="162" y="119"/>
                    <a:pt x="148" y="119"/>
                  </a:cubicBezTo>
                  <a:cubicBezTo>
                    <a:pt x="133" y="119"/>
                    <a:pt x="121" y="111"/>
                    <a:pt x="115" y="98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7" y="137"/>
                    <a:pt x="119" y="143"/>
                    <a:pt x="119" y="148"/>
                  </a:cubicBezTo>
                  <a:cubicBezTo>
                    <a:pt x="119" y="154"/>
                    <a:pt x="117" y="159"/>
                    <a:pt x="115" y="164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21" y="186"/>
                    <a:pt x="133" y="177"/>
                    <a:pt x="148" y="177"/>
                  </a:cubicBezTo>
                  <a:cubicBezTo>
                    <a:pt x="162" y="177"/>
                    <a:pt x="175" y="186"/>
                    <a:pt x="181" y="198"/>
                  </a:cubicBezTo>
                  <a:cubicBezTo>
                    <a:pt x="181" y="164"/>
                    <a:pt x="181" y="164"/>
                    <a:pt x="181" y="164"/>
                  </a:cubicBezTo>
                  <a:close/>
                  <a:moveTo>
                    <a:pt x="181" y="25"/>
                  </a:moveTo>
                  <a:cubicBezTo>
                    <a:pt x="181" y="67"/>
                    <a:pt x="181" y="67"/>
                    <a:pt x="181" y="67"/>
                  </a:cubicBezTo>
                  <a:cubicBezTo>
                    <a:pt x="175" y="55"/>
                    <a:pt x="162" y="47"/>
                    <a:pt x="148" y="47"/>
                  </a:cubicBezTo>
                  <a:cubicBezTo>
                    <a:pt x="133" y="47"/>
                    <a:pt x="121" y="55"/>
                    <a:pt x="115" y="67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8" y="24"/>
                    <a:pt x="121" y="23"/>
                    <a:pt x="124" y="2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4" y="23"/>
                    <a:pt x="177" y="24"/>
                    <a:pt x="181" y="25"/>
                  </a:cubicBezTo>
                  <a:close/>
                  <a:moveTo>
                    <a:pt x="181" y="229"/>
                  </a:moveTo>
                  <a:cubicBezTo>
                    <a:pt x="181" y="272"/>
                    <a:pt x="181" y="272"/>
                    <a:pt x="181" y="272"/>
                  </a:cubicBezTo>
                  <a:cubicBezTo>
                    <a:pt x="177" y="273"/>
                    <a:pt x="174" y="273"/>
                    <a:pt x="171" y="274"/>
                  </a:cubicBezTo>
                  <a:cubicBezTo>
                    <a:pt x="171" y="296"/>
                    <a:pt x="171" y="296"/>
                    <a:pt x="171" y="296"/>
                  </a:cubicBezTo>
                  <a:cubicBezTo>
                    <a:pt x="124" y="296"/>
                    <a:pt x="124" y="296"/>
                    <a:pt x="124" y="296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1" y="273"/>
                    <a:pt x="118" y="273"/>
                    <a:pt x="115" y="272"/>
                  </a:cubicBezTo>
                  <a:cubicBezTo>
                    <a:pt x="115" y="229"/>
                    <a:pt x="115" y="229"/>
                    <a:pt x="115" y="229"/>
                  </a:cubicBezTo>
                  <a:cubicBezTo>
                    <a:pt x="121" y="242"/>
                    <a:pt x="133" y="250"/>
                    <a:pt x="148" y="250"/>
                  </a:cubicBezTo>
                  <a:cubicBezTo>
                    <a:pt x="162" y="250"/>
                    <a:pt x="175" y="242"/>
                    <a:pt x="181" y="229"/>
                  </a:cubicBezTo>
                  <a:close/>
                  <a:moveTo>
                    <a:pt x="115" y="25"/>
                  </a:moveTo>
                  <a:cubicBezTo>
                    <a:pt x="115" y="67"/>
                    <a:pt x="115" y="67"/>
                    <a:pt x="115" y="67"/>
                  </a:cubicBezTo>
                  <a:cubicBezTo>
                    <a:pt x="113" y="72"/>
                    <a:pt x="112" y="77"/>
                    <a:pt x="112" y="83"/>
                  </a:cubicBezTo>
                  <a:cubicBezTo>
                    <a:pt x="112" y="88"/>
                    <a:pt x="113" y="94"/>
                    <a:pt x="115" y="98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09" y="120"/>
                    <a:pt x="97" y="112"/>
                    <a:pt x="82" y="112"/>
                  </a:cubicBezTo>
                  <a:cubicBezTo>
                    <a:pt x="62" y="112"/>
                    <a:pt x="46" y="128"/>
                    <a:pt x="46" y="148"/>
                  </a:cubicBezTo>
                  <a:cubicBezTo>
                    <a:pt x="46" y="168"/>
                    <a:pt x="62" y="185"/>
                    <a:pt x="82" y="185"/>
                  </a:cubicBezTo>
                  <a:cubicBezTo>
                    <a:pt x="97" y="185"/>
                    <a:pt x="109" y="176"/>
                    <a:pt x="115" y="164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13" y="203"/>
                    <a:pt x="112" y="208"/>
                    <a:pt x="112" y="214"/>
                  </a:cubicBezTo>
                  <a:cubicBezTo>
                    <a:pt x="112" y="219"/>
                    <a:pt x="113" y="225"/>
                    <a:pt x="115" y="229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01" y="268"/>
                    <a:pt x="87" y="262"/>
                    <a:pt x="75" y="254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32" y="206"/>
                    <a:pt x="25" y="190"/>
                    <a:pt x="22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5" y="107"/>
                    <a:pt x="32" y="90"/>
                    <a:pt x="42" y="76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7" y="35"/>
                    <a:pt x="101" y="28"/>
                    <a:pt x="11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457079" y="2141154"/>
              <a:ext cx="693583" cy="691791"/>
            </a:xfrm>
            <a:custGeom>
              <a:avLst/>
              <a:gdLst>
                <a:gd name="T0" fmla="*/ 163 w 327"/>
                <a:gd name="T1" fmla="*/ 326 h 326"/>
                <a:gd name="T2" fmla="*/ 189 w 327"/>
                <a:gd name="T3" fmla="*/ 326 h 326"/>
                <a:gd name="T4" fmla="*/ 189 w 327"/>
                <a:gd name="T5" fmla="*/ 302 h 326"/>
                <a:gd name="T6" fmla="*/ 243 w 327"/>
                <a:gd name="T7" fmla="*/ 279 h 326"/>
                <a:gd name="T8" fmla="*/ 261 w 327"/>
                <a:gd name="T9" fmla="*/ 296 h 326"/>
                <a:gd name="T10" fmla="*/ 297 w 327"/>
                <a:gd name="T11" fmla="*/ 260 h 326"/>
                <a:gd name="T12" fmla="*/ 280 w 327"/>
                <a:gd name="T13" fmla="*/ 243 h 326"/>
                <a:gd name="T14" fmla="*/ 302 w 327"/>
                <a:gd name="T15" fmla="*/ 189 h 326"/>
                <a:gd name="T16" fmla="*/ 327 w 327"/>
                <a:gd name="T17" fmla="*/ 189 h 326"/>
                <a:gd name="T18" fmla="*/ 327 w 327"/>
                <a:gd name="T19" fmla="*/ 137 h 326"/>
                <a:gd name="T20" fmla="*/ 302 w 327"/>
                <a:gd name="T21" fmla="*/ 137 h 326"/>
                <a:gd name="T22" fmla="*/ 280 w 327"/>
                <a:gd name="T23" fmla="*/ 83 h 326"/>
                <a:gd name="T24" fmla="*/ 297 w 327"/>
                <a:gd name="T25" fmla="*/ 66 h 326"/>
                <a:gd name="T26" fmla="*/ 261 w 327"/>
                <a:gd name="T27" fmla="*/ 29 h 326"/>
                <a:gd name="T28" fmla="*/ 243 w 327"/>
                <a:gd name="T29" fmla="*/ 46 h 326"/>
                <a:gd name="T30" fmla="*/ 189 w 327"/>
                <a:gd name="T31" fmla="*/ 24 h 326"/>
                <a:gd name="T32" fmla="*/ 189 w 327"/>
                <a:gd name="T33" fmla="*/ 0 h 326"/>
                <a:gd name="T34" fmla="*/ 163 w 327"/>
                <a:gd name="T35" fmla="*/ 0 h 326"/>
                <a:gd name="T36" fmla="*/ 163 w 327"/>
                <a:gd name="T37" fmla="*/ 33 h 326"/>
                <a:gd name="T38" fmla="*/ 293 w 327"/>
                <a:gd name="T39" fmla="*/ 163 h 326"/>
                <a:gd name="T40" fmla="*/ 163 w 327"/>
                <a:gd name="T41" fmla="*/ 293 h 326"/>
                <a:gd name="T42" fmla="*/ 163 w 327"/>
                <a:gd name="T43" fmla="*/ 326 h 326"/>
                <a:gd name="T44" fmla="*/ 47 w 327"/>
                <a:gd name="T45" fmla="*/ 243 h 326"/>
                <a:gd name="T46" fmla="*/ 30 w 327"/>
                <a:gd name="T47" fmla="*/ 260 h 326"/>
                <a:gd name="T48" fmla="*/ 66 w 327"/>
                <a:gd name="T49" fmla="*/ 296 h 326"/>
                <a:gd name="T50" fmla="*/ 84 w 327"/>
                <a:gd name="T51" fmla="*/ 279 h 326"/>
                <a:gd name="T52" fmla="*/ 138 w 327"/>
                <a:gd name="T53" fmla="*/ 302 h 326"/>
                <a:gd name="T54" fmla="*/ 138 w 327"/>
                <a:gd name="T55" fmla="*/ 326 h 326"/>
                <a:gd name="T56" fmla="*/ 163 w 327"/>
                <a:gd name="T57" fmla="*/ 326 h 326"/>
                <a:gd name="T58" fmla="*/ 163 w 327"/>
                <a:gd name="T59" fmla="*/ 293 h 326"/>
                <a:gd name="T60" fmla="*/ 163 w 327"/>
                <a:gd name="T61" fmla="*/ 293 h 326"/>
                <a:gd name="T62" fmla="*/ 34 w 327"/>
                <a:gd name="T63" fmla="*/ 163 h 326"/>
                <a:gd name="T64" fmla="*/ 163 w 327"/>
                <a:gd name="T65" fmla="*/ 33 h 326"/>
                <a:gd name="T66" fmla="*/ 163 w 327"/>
                <a:gd name="T67" fmla="*/ 33 h 326"/>
                <a:gd name="T68" fmla="*/ 163 w 327"/>
                <a:gd name="T69" fmla="*/ 33 h 326"/>
                <a:gd name="T70" fmla="*/ 163 w 327"/>
                <a:gd name="T71" fmla="*/ 0 h 326"/>
                <a:gd name="T72" fmla="*/ 138 w 327"/>
                <a:gd name="T73" fmla="*/ 0 h 326"/>
                <a:gd name="T74" fmla="*/ 138 w 327"/>
                <a:gd name="T75" fmla="*/ 24 h 326"/>
                <a:gd name="T76" fmla="*/ 84 w 327"/>
                <a:gd name="T77" fmla="*/ 46 h 326"/>
                <a:gd name="T78" fmla="*/ 66 w 327"/>
                <a:gd name="T79" fmla="*/ 29 h 326"/>
                <a:gd name="T80" fmla="*/ 30 w 327"/>
                <a:gd name="T81" fmla="*/ 66 h 326"/>
                <a:gd name="T82" fmla="*/ 47 w 327"/>
                <a:gd name="T83" fmla="*/ 83 h 326"/>
                <a:gd name="T84" fmla="*/ 25 w 327"/>
                <a:gd name="T85" fmla="*/ 137 h 326"/>
                <a:gd name="T86" fmla="*/ 0 w 327"/>
                <a:gd name="T87" fmla="*/ 137 h 326"/>
                <a:gd name="T88" fmla="*/ 0 w 327"/>
                <a:gd name="T89" fmla="*/ 189 h 326"/>
                <a:gd name="T90" fmla="*/ 25 w 327"/>
                <a:gd name="T91" fmla="*/ 189 h 326"/>
                <a:gd name="T92" fmla="*/ 47 w 327"/>
                <a:gd name="T93" fmla="*/ 24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7" h="326">
                  <a:moveTo>
                    <a:pt x="163" y="326"/>
                  </a:moveTo>
                  <a:cubicBezTo>
                    <a:pt x="189" y="326"/>
                    <a:pt x="189" y="326"/>
                    <a:pt x="189" y="326"/>
                  </a:cubicBezTo>
                  <a:cubicBezTo>
                    <a:pt x="189" y="302"/>
                    <a:pt x="189" y="302"/>
                    <a:pt x="189" y="302"/>
                  </a:cubicBezTo>
                  <a:cubicBezTo>
                    <a:pt x="209" y="298"/>
                    <a:pt x="227" y="290"/>
                    <a:pt x="243" y="279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97" y="260"/>
                    <a:pt x="297" y="260"/>
                    <a:pt x="297" y="260"/>
                  </a:cubicBezTo>
                  <a:cubicBezTo>
                    <a:pt x="280" y="243"/>
                    <a:pt x="280" y="243"/>
                    <a:pt x="280" y="243"/>
                  </a:cubicBezTo>
                  <a:cubicBezTo>
                    <a:pt x="291" y="227"/>
                    <a:pt x="299" y="208"/>
                    <a:pt x="302" y="189"/>
                  </a:cubicBezTo>
                  <a:cubicBezTo>
                    <a:pt x="327" y="189"/>
                    <a:pt x="327" y="189"/>
                    <a:pt x="327" y="189"/>
                  </a:cubicBezTo>
                  <a:cubicBezTo>
                    <a:pt x="327" y="137"/>
                    <a:pt x="327" y="137"/>
                    <a:pt x="327" y="137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299" y="117"/>
                    <a:pt x="291" y="99"/>
                    <a:pt x="280" y="83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27" y="35"/>
                    <a:pt x="209" y="28"/>
                    <a:pt x="189" y="24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235" y="33"/>
                    <a:pt x="293" y="91"/>
                    <a:pt x="293" y="163"/>
                  </a:cubicBezTo>
                  <a:cubicBezTo>
                    <a:pt x="293" y="235"/>
                    <a:pt x="235" y="293"/>
                    <a:pt x="163" y="293"/>
                  </a:cubicBezTo>
                  <a:lnTo>
                    <a:pt x="163" y="326"/>
                  </a:lnTo>
                  <a:close/>
                  <a:moveTo>
                    <a:pt x="47" y="243"/>
                  </a:moveTo>
                  <a:cubicBezTo>
                    <a:pt x="30" y="260"/>
                    <a:pt x="30" y="260"/>
                    <a:pt x="30" y="260"/>
                  </a:cubicBezTo>
                  <a:cubicBezTo>
                    <a:pt x="66" y="296"/>
                    <a:pt x="66" y="296"/>
                    <a:pt x="66" y="296"/>
                  </a:cubicBezTo>
                  <a:cubicBezTo>
                    <a:pt x="84" y="279"/>
                    <a:pt x="84" y="279"/>
                    <a:pt x="84" y="279"/>
                  </a:cubicBezTo>
                  <a:cubicBezTo>
                    <a:pt x="100" y="290"/>
                    <a:pt x="118" y="298"/>
                    <a:pt x="138" y="302"/>
                  </a:cubicBezTo>
                  <a:cubicBezTo>
                    <a:pt x="138" y="326"/>
                    <a:pt x="138" y="326"/>
                    <a:pt x="138" y="326"/>
                  </a:cubicBezTo>
                  <a:cubicBezTo>
                    <a:pt x="163" y="326"/>
                    <a:pt x="163" y="326"/>
                    <a:pt x="163" y="326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92" y="293"/>
                    <a:pt x="34" y="235"/>
                    <a:pt x="34" y="163"/>
                  </a:cubicBezTo>
                  <a:cubicBezTo>
                    <a:pt x="34" y="91"/>
                    <a:pt x="92" y="33"/>
                    <a:pt x="163" y="33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18" y="28"/>
                    <a:pt x="100" y="35"/>
                    <a:pt x="84" y="46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36" y="99"/>
                    <a:pt x="28" y="11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25" y="189"/>
                    <a:pt x="25" y="189"/>
                    <a:pt x="25" y="189"/>
                  </a:cubicBezTo>
                  <a:cubicBezTo>
                    <a:pt x="28" y="208"/>
                    <a:pt x="36" y="227"/>
                    <a:pt x="47" y="2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128209" y="2798893"/>
              <a:ext cx="611141" cy="612038"/>
            </a:xfrm>
            <a:custGeom>
              <a:avLst/>
              <a:gdLst>
                <a:gd name="T0" fmla="*/ 144 w 288"/>
                <a:gd name="T1" fmla="*/ 23 h 289"/>
                <a:gd name="T2" fmla="*/ 144 w 288"/>
                <a:gd name="T3" fmla="*/ 0 h 289"/>
                <a:gd name="T4" fmla="*/ 199 w 288"/>
                <a:gd name="T5" fmla="*/ 11 h 289"/>
                <a:gd name="T6" fmla="*/ 190 w 288"/>
                <a:gd name="T7" fmla="*/ 32 h 289"/>
                <a:gd name="T8" fmla="*/ 230 w 288"/>
                <a:gd name="T9" fmla="*/ 59 h 289"/>
                <a:gd name="T10" fmla="*/ 246 w 288"/>
                <a:gd name="T11" fmla="*/ 42 h 289"/>
                <a:gd name="T12" fmla="*/ 277 w 288"/>
                <a:gd name="T13" fmla="*/ 89 h 289"/>
                <a:gd name="T14" fmla="*/ 256 w 288"/>
                <a:gd name="T15" fmla="*/ 98 h 289"/>
                <a:gd name="T16" fmla="*/ 265 w 288"/>
                <a:gd name="T17" fmla="*/ 144 h 289"/>
                <a:gd name="T18" fmla="*/ 288 w 288"/>
                <a:gd name="T19" fmla="*/ 144 h 289"/>
                <a:gd name="T20" fmla="*/ 277 w 288"/>
                <a:gd name="T21" fmla="*/ 200 h 289"/>
                <a:gd name="T22" fmla="*/ 256 w 288"/>
                <a:gd name="T23" fmla="*/ 191 h 289"/>
                <a:gd name="T24" fmla="*/ 230 w 288"/>
                <a:gd name="T25" fmla="*/ 230 h 289"/>
                <a:gd name="T26" fmla="*/ 246 w 288"/>
                <a:gd name="T27" fmla="*/ 247 h 289"/>
                <a:gd name="T28" fmla="*/ 199 w 288"/>
                <a:gd name="T29" fmla="*/ 278 h 289"/>
                <a:gd name="T30" fmla="*/ 190 w 288"/>
                <a:gd name="T31" fmla="*/ 257 h 289"/>
                <a:gd name="T32" fmla="*/ 144 w 288"/>
                <a:gd name="T33" fmla="*/ 266 h 289"/>
                <a:gd name="T34" fmla="*/ 144 w 288"/>
                <a:gd name="T35" fmla="*/ 239 h 289"/>
                <a:gd name="T36" fmla="*/ 239 w 288"/>
                <a:gd name="T37" fmla="*/ 144 h 289"/>
                <a:gd name="T38" fmla="*/ 144 w 288"/>
                <a:gd name="T39" fmla="*/ 50 h 289"/>
                <a:gd name="T40" fmla="*/ 144 w 288"/>
                <a:gd name="T41" fmla="*/ 23 h 289"/>
                <a:gd name="T42" fmla="*/ 58 w 288"/>
                <a:gd name="T43" fmla="*/ 230 h 289"/>
                <a:gd name="T44" fmla="*/ 42 w 288"/>
                <a:gd name="T45" fmla="*/ 247 h 289"/>
                <a:gd name="T46" fmla="*/ 10 w 288"/>
                <a:gd name="T47" fmla="*/ 200 h 289"/>
                <a:gd name="T48" fmla="*/ 32 w 288"/>
                <a:gd name="T49" fmla="*/ 191 h 289"/>
                <a:gd name="T50" fmla="*/ 22 w 288"/>
                <a:gd name="T51" fmla="*/ 144 h 289"/>
                <a:gd name="T52" fmla="*/ 0 w 288"/>
                <a:gd name="T53" fmla="*/ 144 h 289"/>
                <a:gd name="T54" fmla="*/ 10 w 288"/>
                <a:gd name="T55" fmla="*/ 89 h 289"/>
                <a:gd name="T56" fmla="*/ 32 w 288"/>
                <a:gd name="T57" fmla="*/ 98 h 289"/>
                <a:gd name="T58" fmla="*/ 58 w 288"/>
                <a:gd name="T59" fmla="*/ 59 h 289"/>
                <a:gd name="T60" fmla="*/ 42 w 288"/>
                <a:gd name="T61" fmla="*/ 42 h 289"/>
                <a:gd name="T62" fmla="*/ 89 w 288"/>
                <a:gd name="T63" fmla="*/ 11 h 289"/>
                <a:gd name="T64" fmla="*/ 97 w 288"/>
                <a:gd name="T65" fmla="*/ 32 h 289"/>
                <a:gd name="T66" fmla="*/ 144 w 288"/>
                <a:gd name="T67" fmla="*/ 23 h 289"/>
                <a:gd name="T68" fmla="*/ 144 w 288"/>
                <a:gd name="T69" fmla="*/ 50 h 289"/>
                <a:gd name="T70" fmla="*/ 49 w 288"/>
                <a:gd name="T71" fmla="*/ 144 h 289"/>
                <a:gd name="T72" fmla="*/ 144 w 288"/>
                <a:gd name="T73" fmla="*/ 239 h 289"/>
                <a:gd name="T74" fmla="*/ 144 w 288"/>
                <a:gd name="T75" fmla="*/ 266 h 289"/>
                <a:gd name="T76" fmla="*/ 144 w 288"/>
                <a:gd name="T77" fmla="*/ 289 h 289"/>
                <a:gd name="T78" fmla="*/ 89 w 288"/>
                <a:gd name="T79" fmla="*/ 278 h 289"/>
                <a:gd name="T80" fmla="*/ 97 w 288"/>
                <a:gd name="T81" fmla="*/ 257 h 289"/>
                <a:gd name="T82" fmla="*/ 58 w 288"/>
                <a:gd name="T83" fmla="*/ 23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8" h="289">
                  <a:moveTo>
                    <a:pt x="144" y="23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82" y="4"/>
                    <a:pt x="199" y="11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205" y="38"/>
                    <a:pt x="219" y="47"/>
                    <a:pt x="230" y="59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59" y="56"/>
                    <a:pt x="270" y="71"/>
                    <a:pt x="277" y="89"/>
                  </a:cubicBezTo>
                  <a:cubicBezTo>
                    <a:pt x="256" y="98"/>
                    <a:pt x="256" y="98"/>
                    <a:pt x="256" y="98"/>
                  </a:cubicBezTo>
                  <a:cubicBezTo>
                    <a:pt x="262" y="112"/>
                    <a:pt x="265" y="128"/>
                    <a:pt x="265" y="144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164"/>
                    <a:pt x="284" y="183"/>
                    <a:pt x="277" y="200"/>
                  </a:cubicBezTo>
                  <a:cubicBezTo>
                    <a:pt x="256" y="191"/>
                    <a:pt x="256" y="191"/>
                    <a:pt x="256" y="191"/>
                  </a:cubicBezTo>
                  <a:cubicBezTo>
                    <a:pt x="250" y="206"/>
                    <a:pt x="241" y="219"/>
                    <a:pt x="230" y="230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33" y="260"/>
                    <a:pt x="217" y="271"/>
                    <a:pt x="199" y="278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76" y="263"/>
                    <a:pt x="160" y="266"/>
                    <a:pt x="144" y="266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96" y="239"/>
                    <a:pt x="239" y="197"/>
                    <a:pt x="239" y="144"/>
                  </a:cubicBezTo>
                  <a:cubicBezTo>
                    <a:pt x="239" y="92"/>
                    <a:pt x="196" y="50"/>
                    <a:pt x="144" y="50"/>
                  </a:cubicBezTo>
                  <a:lnTo>
                    <a:pt x="144" y="23"/>
                  </a:lnTo>
                  <a:close/>
                  <a:moveTo>
                    <a:pt x="58" y="230"/>
                  </a:moveTo>
                  <a:cubicBezTo>
                    <a:pt x="42" y="247"/>
                    <a:pt x="42" y="247"/>
                    <a:pt x="42" y="247"/>
                  </a:cubicBezTo>
                  <a:cubicBezTo>
                    <a:pt x="29" y="233"/>
                    <a:pt x="18" y="217"/>
                    <a:pt x="10" y="200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26" y="177"/>
                    <a:pt x="22" y="161"/>
                    <a:pt x="22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25"/>
                    <a:pt x="3" y="106"/>
                    <a:pt x="10" y="89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8" y="83"/>
                    <a:pt x="47" y="70"/>
                    <a:pt x="58" y="5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55" y="29"/>
                    <a:pt x="71" y="18"/>
                    <a:pt x="89" y="1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12" y="26"/>
                    <a:pt x="127" y="23"/>
                    <a:pt x="144" y="23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92" y="50"/>
                    <a:pt x="49" y="92"/>
                    <a:pt x="49" y="144"/>
                  </a:cubicBezTo>
                  <a:cubicBezTo>
                    <a:pt x="49" y="197"/>
                    <a:pt x="92" y="239"/>
                    <a:pt x="144" y="239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24" y="289"/>
                    <a:pt x="106" y="285"/>
                    <a:pt x="89" y="27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83" y="250"/>
                    <a:pt x="69" y="241"/>
                    <a:pt x="58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798494" y="4753292"/>
              <a:ext cx="579779" cy="578882"/>
            </a:xfrm>
            <a:custGeom>
              <a:avLst/>
              <a:gdLst>
                <a:gd name="T0" fmla="*/ 137 w 273"/>
                <a:gd name="T1" fmla="*/ 21 h 273"/>
                <a:gd name="T2" fmla="*/ 137 w 273"/>
                <a:gd name="T3" fmla="*/ 0 h 273"/>
                <a:gd name="T4" fmla="*/ 189 w 273"/>
                <a:gd name="T5" fmla="*/ 10 h 273"/>
                <a:gd name="T6" fmla="*/ 181 w 273"/>
                <a:gd name="T7" fmla="*/ 30 h 273"/>
                <a:gd name="T8" fmla="*/ 218 w 273"/>
                <a:gd name="T9" fmla="*/ 55 h 273"/>
                <a:gd name="T10" fmla="*/ 233 w 273"/>
                <a:gd name="T11" fmla="*/ 40 h 273"/>
                <a:gd name="T12" fmla="*/ 263 w 273"/>
                <a:gd name="T13" fmla="*/ 84 h 273"/>
                <a:gd name="T14" fmla="*/ 243 w 273"/>
                <a:gd name="T15" fmla="*/ 92 h 273"/>
                <a:gd name="T16" fmla="*/ 252 w 273"/>
                <a:gd name="T17" fmla="*/ 136 h 273"/>
                <a:gd name="T18" fmla="*/ 273 w 273"/>
                <a:gd name="T19" fmla="*/ 136 h 273"/>
                <a:gd name="T20" fmla="*/ 263 w 273"/>
                <a:gd name="T21" fmla="*/ 189 h 273"/>
                <a:gd name="T22" fmla="*/ 243 w 273"/>
                <a:gd name="T23" fmla="*/ 181 h 273"/>
                <a:gd name="T24" fmla="*/ 218 w 273"/>
                <a:gd name="T25" fmla="*/ 218 h 273"/>
                <a:gd name="T26" fmla="*/ 233 w 273"/>
                <a:gd name="T27" fmla="*/ 233 h 273"/>
                <a:gd name="T28" fmla="*/ 189 w 273"/>
                <a:gd name="T29" fmla="*/ 263 h 273"/>
                <a:gd name="T30" fmla="*/ 181 w 273"/>
                <a:gd name="T31" fmla="*/ 243 h 273"/>
                <a:gd name="T32" fmla="*/ 137 w 273"/>
                <a:gd name="T33" fmla="*/ 252 h 273"/>
                <a:gd name="T34" fmla="*/ 137 w 273"/>
                <a:gd name="T35" fmla="*/ 239 h 273"/>
                <a:gd name="T36" fmla="*/ 239 w 273"/>
                <a:gd name="T37" fmla="*/ 136 h 273"/>
                <a:gd name="T38" fmla="*/ 137 w 273"/>
                <a:gd name="T39" fmla="*/ 34 h 273"/>
                <a:gd name="T40" fmla="*/ 137 w 273"/>
                <a:gd name="T41" fmla="*/ 21 h 273"/>
                <a:gd name="T42" fmla="*/ 55 w 273"/>
                <a:gd name="T43" fmla="*/ 218 h 273"/>
                <a:gd name="T44" fmla="*/ 40 w 273"/>
                <a:gd name="T45" fmla="*/ 233 h 273"/>
                <a:gd name="T46" fmla="*/ 10 w 273"/>
                <a:gd name="T47" fmla="*/ 189 h 273"/>
                <a:gd name="T48" fmla="*/ 30 w 273"/>
                <a:gd name="T49" fmla="*/ 181 h 273"/>
                <a:gd name="T50" fmla="*/ 22 w 273"/>
                <a:gd name="T51" fmla="*/ 136 h 273"/>
                <a:gd name="T52" fmla="*/ 0 w 273"/>
                <a:gd name="T53" fmla="*/ 136 h 273"/>
                <a:gd name="T54" fmla="*/ 10 w 273"/>
                <a:gd name="T55" fmla="*/ 84 h 273"/>
                <a:gd name="T56" fmla="*/ 30 w 273"/>
                <a:gd name="T57" fmla="*/ 92 h 273"/>
                <a:gd name="T58" fmla="*/ 55 w 273"/>
                <a:gd name="T59" fmla="*/ 55 h 273"/>
                <a:gd name="T60" fmla="*/ 40 w 273"/>
                <a:gd name="T61" fmla="*/ 40 h 273"/>
                <a:gd name="T62" fmla="*/ 84 w 273"/>
                <a:gd name="T63" fmla="*/ 10 h 273"/>
                <a:gd name="T64" fmla="*/ 93 w 273"/>
                <a:gd name="T65" fmla="*/ 30 h 273"/>
                <a:gd name="T66" fmla="*/ 137 w 273"/>
                <a:gd name="T67" fmla="*/ 21 h 273"/>
                <a:gd name="T68" fmla="*/ 137 w 273"/>
                <a:gd name="T69" fmla="*/ 34 h 273"/>
                <a:gd name="T70" fmla="*/ 34 w 273"/>
                <a:gd name="T71" fmla="*/ 136 h 273"/>
                <a:gd name="T72" fmla="*/ 137 w 273"/>
                <a:gd name="T73" fmla="*/ 239 h 273"/>
                <a:gd name="T74" fmla="*/ 137 w 273"/>
                <a:gd name="T75" fmla="*/ 252 h 273"/>
                <a:gd name="T76" fmla="*/ 137 w 273"/>
                <a:gd name="T77" fmla="*/ 273 h 273"/>
                <a:gd name="T78" fmla="*/ 84 w 273"/>
                <a:gd name="T79" fmla="*/ 263 h 273"/>
                <a:gd name="T80" fmla="*/ 93 w 273"/>
                <a:gd name="T81" fmla="*/ 243 h 273"/>
                <a:gd name="T82" fmla="*/ 55 w 273"/>
                <a:gd name="T83" fmla="*/ 21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3" h="273">
                  <a:moveTo>
                    <a:pt x="137" y="21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55" y="0"/>
                    <a:pt x="173" y="3"/>
                    <a:pt x="189" y="1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95" y="36"/>
                    <a:pt x="207" y="45"/>
                    <a:pt x="218" y="55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46" y="52"/>
                    <a:pt x="256" y="67"/>
                    <a:pt x="263" y="84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9" y="106"/>
                    <a:pt x="252" y="121"/>
                    <a:pt x="252" y="136"/>
                  </a:cubicBezTo>
                  <a:cubicBezTo>
                    <a:pt x="273" y="136"/>
                    <a:pt x="273" y="136"/>
                    <a:pt x="273" y="136"/>
                  </a:cubicBezTo>
                  <a:cubicBezTo>
                    <a:pt x="273" y="155"/>
                    <a:pt x="270" y="173"/>
                    <a:pt x="263" y="189"/>
                  </a:cubicBezTo>
                  <a:cubicBezTo>
                    <a:pt x="243" y="181"/>
                    <a:pt x="243" y="181"/>
                    <a:pt x="243" y="181"/>
                  </a:cubicBezTo>
                  <a:cubicBezTo>
                    <a:pt x="237" y="195"/>
                    <a:pt x="229" y="207"/>
                    <a:pt x="218" y="21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21" y="246"/>
                    <a:pt x="206" y="256"/>
                    <a:pt x="189" y="263"/>
                  </a:cubicBezTo>
                  <a:cubicBezTo>
                    <a:pt x="181" y="243"/>
                    <a:pt x="181" y="243"/>
                    <a:pt x="181" y="243"/>
                  </a:cubicBezTo>
                  <a:cubicBezTo>
                    <a:pt x="167" y="248"/>
                    <a:pt x="152" y="252"/>
                    <a:pt x="137" y="252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93" y="239"/>
                    <a:pt x="239" y="193"/>
                    <a:pt x="239" y="136"/>
                  </a:cubicBezTo>
                  <a:cubicBezTo>
                    <a:pt x="239" y="80"/>
                    <a:pt x="193" y="34"/>
                    <a:pt x="137" y="34"/>
                  </a:cubicBezTo>
                  <a:lnTo>
                    <a:pt x="137" y="21"/>
                  </a:lnTo>
                  <a:close/>
                  <a:moveTo>
                    <a:pt x="55" y="218"/>
                  </a:moveTo>
                  <a:cubicBezTo>
                    <a:pt x="40" y="233"/>
                    <a:pt x="40" y="233"/>
                    <a:pt x="40" y="233"/>
                  </a:cubicBezTo>
                  <a:cubicBezTo>
                    <a:pt x="27" y="221"/>
                    <a:pt x="17" y="206"/>
                    <a:pt x="10" y="189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5" y="167"/>
                    <a:pt x="22" y="152"/>
                    <a:pt x="22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4" y="100"/>
                    <a:pt x="10" y="84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6" y="78"/>
                    <a:pt x="45" y="66"/>
                    <a:pt x="55" y="55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3" y="27"/>
                    <a:pt x="68" y="17"/>
                    <a:pt x="84" y="1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06" y="25"/>
                    <a:pt x="121" y="21"/>
                    <a:pt x="137" y="21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80" y="34"/>
                    <a:pt x="34" y="80"/>
                    <a:pt x="34" y="136"/>
                  </a:cubicBezTo>
                  <a:cubicBezTo>
                    <a:pt x="34" y="193"/>
                    <a:pt x="80" y="239"/>
                    <a:pt x="137" y="239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18" y="273"/>
                    <a:pt x="100" y="270"/>
                    <a:pt x="84" y="263"/>
                  </a:cubicBezTo>
                  <a:cubicBezTo>
                    <a:pt x="93" y="243"/>
                    <a:pt x="93" y="243"/>
                    <a:pt x="93" y="243"/>
                  </a:cubicBezTo>
                  <a:cubicBezTo>
                    <a:pt x="79" y="237"/>
                    <a:pt x="66" y="228"/>
                    <a:pt x="55" y="2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225038" y="2297971"/>
              <a:ext cx="426545" cy="426545"/>
            </a:xfrm>
            <a:custGeom>
              <a:avLst/>
              <a:gdLst>
                <a:gd name="T0" fmla="*/ 100 w 201"/>
                <a:gd name="T1" fmla="*/ 16 h 201"/>
                <a:gd name="T2" fmla="*/ 100 w 201"/>
                <a:gd name="T3" fmla="*/ 16 h 201"/>
                <a:gd name="T4" fmla="*/ 100 w 201"/>
                <a:gd name="T5" fmla="*/ 0 h 201"/>
                <a:gd name="T6" fmla="*/ 139 w 201"/>
                <a:gd name="T7" fmla="*/ 7 h 201"/>
                <a:gd name="T8" fmla="*/ 133 w 201"/>
                <a:gd name="T9" fmla="*/ 22 h 201"/>
                <a:gd name="T10" fmla="*/ 160 w 201"/>
                <a:gd name="T11" fmla="*/ 40 h 201"/>
                <a:gd name="T12" fmla="*/ 172 w 201"/>
                <a:gd name="T13" fmla="*/ 29 h 201"/>
                <a:gd name="T14" fmla="*/ 193 w 201"/>
                <a:gd name="T15" fmla="*/ 62 h 201"/>
                <a:gd name="T16" fmla="*/ 179 w 201"/>
                <a:gd name="T17" fmla="*/ 68 h 201"/>
                <a:gd name="T18" fmla="*/ 185 w 201"/>
                <a:gd name="T19" fmla="*/ 100 h 201"/>
                <a:gd name="T20" fmla="*/ 201 w 201"/>
                <a:gd name="T21" fmla="*/ 100 h 201"/>
                <a:gd name="T22" fmla="*/ 193 w 201"/>
                <a:gd name="T23" fmla="*/ 139 h 201"/>
                <a:gd name="T24" fmla="*/ 179 w 201"/>
                <a:gd name="T25" fmla="*/ 133 h 201"/>
                <a:gd name="T26" fmla="*/ 160 w 201"/>
                <a:gd name="T27" fmla="*/ 160 h 201"/>
                <a:gd name="T28" fmla="*/ 172 w 201"/>
                <a:gd name="T29" fmla="*/ 172 h 201"/>
                <a:gd name="T30" fmla="*/ 139 w 201"/>
                <a:gd name="T31" fmla="*/ 193 h 201"/>
                <a:gd name="T32" fmla="*/ 133 w 201"/>
                <a:gd name="T33" fmla="*/ 179 h 201"/>
                <a:gd name="T34" fmla="*/ 100 w 201"/>
                <a:gd name="T35" fmla="*/ 185 h 201"/>
                <a:gd name="T36" fmla="*/ 100 w 201"/>
                <a:gd name="T37" fmla="*/ 201 h 201"/>
                <a:gd name="T38" fmla="*/ 100 w 201"/>
                <a:gd name="T39" fmla="*/ 201 h 201"/>
                <a:gd name="T40" fmla="*/ 100 w 201"/>
                <a:gd name="T41" fmla="*/ 166 h 201"/>
                <a:gd name="T42" fmla="*/ 100 w 201"/>
                <a:gd name="T43" fmla="*/ 166 h 201"/>
                <a:gd name="T44" fmla="*/ 166 w 201"/>
                <a:gd name="T45" fmla="*/ 100 h 201"/>
                <a:gd name="T46" fmla="*/ 100 w 201"/>
                <a:gd name="T47" fmla="*/ 34 h 201"/>
                <a:gd name="T48" fmla="*/ 100 w 201"/>
                <a:gd name="T49" fmla="*/ 34 h 201"/>
                <a:gd name="T50" fmla="*/ 100 w 201"/>
                <a:gd name="T51" fmla="*/ 16 h 201"/>
                <a:gd name="T52" fmla="*/ 41 w 201"/>
                <a:gd name="T53" fmla="*/ 160 h 201"/>
                <a:gd name="T54" fmla="*/ 29 w 201"/>
                <a:gd name="T55" fmla="*/ 172 h 201"/>
                <a:gd name="T56" fmla="*/ 7 w 201"/>
                <a:gd name="T57" fmla="*/ 139 h 201"/>
                <a:gd name="T58" fmla="*/ 22 w 201"/>
                <a:gd name="T59" fmla="*/ 133 h 201"/>
                <a:gd name="T60" fmla="*/ 16 w 201"/>
                <a:gd name="T61" fmla="*/ 100 h 201"/>
                <a:gd name="T62" fmla="*/ 0 w 201"/>
                <a:gd name="T63" fmla="*/ 100 h 201"/>
                <a:gd name="T64" fmla="*/ 7 w 201"/>
                <a:gd name="T65" fmla="*/ 62 h 201"/>
                <a:gd name="T66" fmla="*/ 22 w 201"/>
                <a:gd name="T67" fmla="*/ 68 h 201"/>
                <a:gd name="T68" fmla="*/ 41 w 201"/>
                <a:gd name="T69" fmla="*/ 40 h 201"/>
                <a:gd name="T70" fmla="*/ 29 w 201"/>
                <a:gd name="T71" fmla="*/ 29 h 201"/>
                <a:gd name="T72" fmla="*/ 62 w 201"/>
                <a:gd name="T73" fmla="*/ 7 h 201"/>
                <a:gd name="T74" fmla="*/ 68 w 201"/>
                <a:gd name="T75" fmla="*/ 22 h 201"/>
                <a:gd name="T76" fmla="*/ 100 w 201"/>
                <a:gd name="T77" fmla="*/ 16 h 201"/>
                <a:gd name="T78" fmla="*/ 100 w 201"/>
                <a:gd name="T79" fmla="*/ 34 h 201"/>
                <a:gd name="T80" fmla="*/ 34 w 201"/>
                <a:gd name="T81" fmla="*/ 100 h 201"/>
                <a:gd name="T82" fmla="*/ 100 w 201"/>
                <a:gd name="T83" fmla="*/ 166 h 201"/>
                <a:gd name="T84" fmla="*/ 100 w 201"/>
                <a:gd name="T85" fmla="*/ 201 h 201"/>
                <a:gd name="T86" fmla="*/ 62 w 201"/>
                <a:gd name="T87" fmla="*/ 193 h 201"/>
                <a:gd name="T88" fmla="*/ 68 w 201"/>
                <a:gd name="T89" fmla="*/ 179 h 201"/>
                <a:gd name="T90" fmla="*/ 41 w 201"/>
                <a:gd name="T91" fmla="*/ 16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201">
                  <a:moveTo>
                    <a:pt x="100" y="1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0"/>
                    <a:pt x="127" y="2"/>
                    <a:pt x="139" y="7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43" y="26"/>
                    <a:pt x="152" y="33"/>
                    <a:pt x="160" y="4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81" y="38"/>
                    <a:pt x="188" y="50"/>
                    <a:pt x="193" y="62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83" y="78"/>
                    <a:pt x="185" y="89"/>
                    <a:pt x="185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14"/>
                    <a:pt x="198" y="127"/>
                    <a:pt x="193" y="139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4" y="143"/>
                    <a:pt x="168" y="152"/>
                    <a:pt x="160" y="160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62" y="181"/>
                    <a:pt x="151" y="188"/>
                    <a:pt x="139" y="193"/>
                  </a:cubicBezTo>
                  <a:cubicBezTo>
                    <a:pt x="133" y="179"/>
                    <a:pt x="133" y="179"/>
                    <a:pt x="133" y="179"/>
                  </a:cubicBezTo>
                  <a:cubicBezTo>
                    <a:pt x="123" y="183"/>
                    <a:pt x="112" y="185"/>
                    <a:pt x="100" y="185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7" y="166"/>
                    <a:pt x="166" y="137"/>
                    <a:pt x="166" y="100"/>
                  </a:cubicBezTo>
                  <a:cubicBezTo>
                    <a:pt x="166" y="64"/>
                    <a:pt x="137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lnTo>
                    <a:pt x="100" y="16"/>
                  </a:lnTo>
                  <a:close/>
                  <a:moveTo>
                    <a:pt x="41" y="160"/>
                  </a:moveTo>
                  <a:cubicBezTo>
                    <a:pt x="29" y="172"/>
                    <a:pt x="29" y="172"/>
                    <a:pt x="29" y="172"/>
                  </a:cubicBezTo>
                  <a:cubicBezTo>
                    <a:pt x="20" y="162"/>
                    <a:pt x="12" y="151"/>
                    <a:pt x="7" y="139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8" y="123"/>
                    <a:pt x="16" y="112"/>
                    <a:pt x="16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87"/>
                    <a:pt x="2" y="74"/>
                    <a:pt x="7" y="62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6" y="58"/>
                    <a:pt x="33" y="48"/>
                    <a:pt x="41" y="4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8" y="20"/>
                    <a:pt x="50" y="12"/>
                    <a:pt x="62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8" y="18"/>
                    <a:pt x="89" y="16"/>
                    <a:pt x="100" y="1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64" y="34"/>
                    <a:pt x="34" y="64"/>
                    <a:pt x="34" y="100"/>
                  </a:cubicBezTo>
                  <a:cubicBezTo>
                    <a:pt x="34" y="137"/>
                    <a:pt x="64" y="166"/>
                    <a:pt x="100" y="166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87" y="201"/>
                    <a:pt x="74" y="198"/>
                    <a:pt x="62" y="193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58" y="174"/>
                    <a:pt x="48" y="168"/>
                    <a:pt x="41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269843" y="2342776"/>
              <a:ext cx="337831" cy="336935"/>
            </a:xfrm>
            <a:custGeom>
              <a:avLst/>
              <a:gdLst>
                <a:gd name="T0" fmla="*/ 201 w 377"/>
                <a:gd name="T1" fmla="*/ 175 h 376"/>
                <a:gd name="T2" fmla="*/ 346 w 377"/>
                <a:gd name="T3" fmla="*/ 81 h 376"/>
                <a:gd name="T4" fmla="*/ 348 w 377"/>
                <a:gd name="T5" fmla="*/ 88 h 376"/>
                <a:gd name="T6" fmla="*/ 206 w 377"/>
                <a:gd name="T7" fmla="*/ 180 h 376"/>
                <a:gd name="T8" fmla="*/ 374 w 377"/>
                <a:gd name="T9" fmla="*/ 149 h 376"/>
                <a:gd name="T10" fmla="*/ 377 w 377"/>
                <a:gd name="T11" fmla="*/ 156 h 376"/>
                <a:gd name="T12" fmla="*/ 208 w 377"/>
                <a:gd name="T13" fmla="*/ 187 h 376"/>
                <a:gd name="T14" fmla="*/ 374 w 377"/>
                <a:gd name="T15" fmla="*/ 222 h 376"/>
                <a:gd name="T16" fmla="*/ 374 w 377"/>
                <a:gd name="T17" fmla="*/ 230 h 376"/>
                <a:gd name="T18" fmla="*/ 206 w 377"/>
                <a:gd name="T19" fmla="*/ 196 h 376"/>
                <a:gd name="T20" fmla="*/ 348 w 377"/>
                <a:gd name="T21" fmla="*/ 291 h 376"/>
                <a:gd name="T22" fmla="*/ 343 w 377"/>
                <a:gd name="T23" fmla="*/ 298 h 376"/>
                <a:gd name="T24" fmla="*/ 201 w 377"/>
                <a:gd name="T25" fmla="*/ 201 h 376"/>
                <a:gd name="T26" fmla="*/ 296 w 377"/>
                <a:gd name="T27" fmla="*/ 345 h 376"/>
                <a:gd name="T28" fmla="*/ 289 w 377"/>
                <a:gd name="T29" fmla="*/ 348 h 376"/>
                <a:gd name="T30" fmla="*/ 197 w 377"/>
                <a:gd name="T31" fmla="*/ 206 h 376"/>
                <a:gd name="T32" fmla="*/ 227 w 377"/>
                <a:gd name="T33" fmla="*/ 374 h 376"/>
                <a:gd name="T34" fmla="*/ 220 w 377"/>
                <a:gd name="T35" fmla="*/ 376 h 376"/>
                <a:gd name="T36" fmla="*/ 187 w 377"/>
                <a:gd name="T37" fmla="*/ 208 h 376"/>
                <a:gd name="T38" fmla="*/ 154 w 377"/>
                <a:gd name="T39" fmla="*/ 374 h 376"/>
                <a:gd name="T40" fmla="*/ 145 w 377"/>
                <a:gd name="T41" fmla="*/ 374 h 376"/>
                <a:gd name="T42" fmla="*/ 180 w 377"/>
                <a:gd name="T43" fmla="*/ 206 h 376"/>
                <a:gd name="T44" fmla="*/ 85 w 377"/>
                <a:gd name="T45" fmla="*/ 348 h 376"/>
                <a:gd name="T46" fmla="*/ 78 w 377"/>
                <a:gd name="T47" fmla="*/ 343 h 376"/>
                <a:gd name="T48" fmla="*/ 173 w 377"/>
                <a:gd name="T49" fmla="*/ 201 h 376"/>
                <a:gd name="T50" fmla="*/ 31 w 377"/>
                <a:gd name="T51" fmla="*/ 296 h 376"/>
                <a:gd name="T52" fmla="*/ 26 w 377"/>
                <a:gd name="T53" fmla="*/ 289 h 376"/>
                <a:gd name="T54" fmla="*/ 171 w 377"/>
                <a:gd name="T55" fmla="*/ 194 h 376"/>
                <a:gd name="T56" fmla="*/ 2 w 377"/>
                <a:gd name="T57" fmla="*/ 227 h 376"/>
                <a:gd name="T58" fmla="*/ 0 w 377"/>
                <a:gd name="T59" fmla="*/ 220 h 376"/>
                <a:gd name="T60" fmla="*/ 168 w 377"/>
                <a:gd name="T61" fmla="*/ 187 h 376"/>
                <a:gd name="T62" fmla="*/ 0 w 377"/>
                <a:gd name="T63" fmla="*/ 154 h 376"/>
                <a:gd name="T64" fmla="*/ 2 w 377"/>
                <a:gd name="T65" fmla="*/ 144 h 376"/>
                <a:gd name="T66" fmla="*/ 171 w 377"/>
                <a:gd name="T67" fmla="*/ 180 h 376"/>
                <a:gd name="T68" fmla="*/ 28 w 377"/>
                <a:gd name="T69" fmla="*/ 85 h 376"/>
                <a:gd name="T70" fmla="*/ 33 w 377"/>
                <a:gd name="T71" fmla="*/ 78 h 376"/>
                <a:gd name="T72" fmla="*/ 175 w 377"/>
                <a:gd name="T73" fmla="*/ 173 h 376"/>
                <a:gd name="T74" fmla="*/ 81 w 377"/>
                <a:gd name="T75" fmla="*/ 31 h 376"/>
                <a:gd name="T76" fmla="*/ 88 w 377"/>
                <a:gd name="T77" fmla="*/ 26 h 376"/>
                <a:gd name="T78" fmla="*/ 180 w 377"/>
                <a:gd name="T79" fmla="*/ 170 h 376"/>
                <a:gd name="T80" fmla="*/ 149 w 377"/>
                <a:gd name="T81" fmla="*/ 2 h 376"/>
                <a:gd name="T82" fmla="*/ 156 w 377"/>
                <a:gd name="T83" fmla="*/ 0 h 376"/>
                <a:gd name="T84" fmla="*/ 187 w 377"/>
                <a:gd name="T85" fmla="*/ 168 h 376"/>
                <a:gd name="T86" fmla="*/ 223 w 377"/>
                <a:gd name="T87" fmla="*/ 0 h 376"/>
                <a:gd name="T88" fmla="*/ 230 w 377"/>
                <a:gd name="T89" fmla="*/ 2 h 376"/>
                <a:gd name="T90" fmla="*/ 197 w 377"/>
                <a:gd name="T91" fmla="*/ 170 h 376"/>
                <a:gd name="T92" fmla="*/ 291 w 377"/>
                <a:gd name="T93" fmla="*/ 28 h 376"/>
                <a:gd name="T94" fmla="*/ 298 w 377"/>
                <a:gd name="T95" fmla="*/ 33 h 376"/>
                <a:gd name="T96" fmla="*/ 201 w 377"/>
                <a:gd name="T97" fmla="*/ 1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7" h="376">
                  <a:moveTo>
                    <a:pt x="201" y="175"/>
                  </a:moveTo>
                  <a:lnTo>
                    <a:pt x="346" y="81"/>
                  </a:lnTo>
                  <a:lnTo>
                    <a:pt x="348" y="88"/>
                  </a:lnTo>
                  <a:lnTo>
                    <a:pt x="206" y="180"/>
                  </a:lnTo>
                  <a:lnTo>
                    <a:pt x="374" y="149"/>
                  </a:lnTo>
                  <a:lnTo>
                    <a:pt x="377" y="156"/>
                  </a:lnTo>
                  <a:lnTo>
                    <a:pt x="208" y="187"/>
                  </a:lnTo>
                  <a:lnTo>
                    <a:pt x="374" y="222"/>
                  </a:lnTo>
                  <a:lnTo>
                    <a:pt x="374" y="230"/>
                  </a:lnTo>
                  <a:lnTo>
                    <a:pt x="206" y="196"/>
                  </a:lnTo>
                  <a:lnTo>
                    <a:pt x="348" y="291"/>
                  </a:lnTo>
                  <a:lnTo>
                    <a:pt x="343" y="298"/>
                  </a:lnTo>
                  <a:lnTo>
                    <a:pt x="201" y="201"/>
                  </a:lnTo>
                  <a:lnTo>
                    <a:pt x="296" y="345"/>
                  </a:lnTo>
                  <a:lnTo>
                    <a:pt x="289" y="348"/>
                  </a:lnTo>
                  <a:lnTo>
                    <a:pt x="197" y="206"/>
                  </a:lnTo>
                  <a:lnTo>
                    <a:pt x="227" y="374"/>
                  </a:lnTo>
                  <a:lnTo>
                    <a:pt x="220" y="376"/>
                  </a:lnTo>
                  <a:lnTo>
                    <a:pt x="187" y="208"/>
                  </a:lnTo>
                  <a:lnTo>
                    <a:pt x="154" y="374"/>
                  </a:lnTo>
                  <a:lnTo>
                    <a:pt x="145" y="374"/>
                  </a:lnTo>
                  <a:lnTo>
                    <a:pt x="180" y="206"/>
                  </a:lnTo>
                  <a:lnTo>
                    <a:pt x="85" y="348"/>
                  </a:lnTo>
                  <a:lnTo>
                    <a:pt x="78" y="343"/>
                  </a:lnTo>
                  <a:lnTo>
                    <a:pt x="173" y="201"/>
                  </a:lnTo>
                  <a:lnTo>
                    <a:pt x="31" y="296"/>
                  </a:lnTo>
                  <a:lnTo>
                    <a:pt x="26" y="289"/>
                  </a:lnTo>
                  <a:lnTo>
                    <a:pt x="171" y="194"/>
                  </a:lnTo>
                  <a:lnTo>
                    <a:pt x="2" y="227"/>
                  </a:lnTo>
                  <a:lnTo>
                    <a:pt x="0" y="220"/>
                  </a:lnTo>
                  <a:lnTo>
                    <a:pt x="168" y="187"/>
                  </a:lnTo>
                  <a:lnTo>
                    <a:pt x="0" y="154"/>
                  </a:lnTo>
                  <a:lnTo>
                    <a:pt x="2" y="144"/>
                  </a:lnTo>
                  <a:lnTo>
                    <a:pt x="171" y="180"/>
                  </a:lnTo>
                  <a:lnTo>
                    <a:pt x="28" y="85"/>
                  </a:lnTo>
                  <a:lnTo>
                    <a:pt x="33" y="78"/>
                  </a:lnTo>
                  <a:lnTo>
                    <a:pt x="175" y="173"/>
                  </a:lnTo>
                  <a:lnTo>
                    <a:pt x="81" y="31"/>
                  </a:lnTo>
                  <a:lnTo>
                    <a:pt x="88" y="26"/>
                  </a:lnTo>
                  <a:lnTo>
                    <a:pt x="180" y="170"/>
                  </a:lnTo>
                  <a:lnTo>
                    <a:pt x="149" y="2"/>
                  </a:lnTo>
                  <a:lnTo>
                    <a:pt x="156" y="0"/>
                  </a:lnTo>
                  <a:lnTo>
                    <a:pt x="187" y="168"/>
                  </a:lnTo>
                  <a:lnTo>
                    <a:pt x="223" y="0"/>
                  </a:lnTo>
                  <a:lnTo>
                    <a:pt x="230" y="2"/>
                  </a:lnTo>
                  <a:lnTo>
                    <a:pt x="197" y="170"/>
                  </a:lnTo>
                  <a:lnTo>
                    <a:pt x="291" y="28"/>
                  </a:lnTo>
                  <a:lnTo>
                    <a:pt x="298" y="33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5898857" y="3851813"/>
              <a:ext cx="767960" cy="778713"/>
            </a:xfrm>
            <a:custGeom>
              <a:avLst/>
              <a:gdLst>
                <a:gd name="T0" fmla="*/ 235 w 362"/>
                <a:gd name="T1" fmla="*/ 68 h 367"/>
                <a:gd name="T2" fmla="*/ 258 w 362"/>
                <a:gd name="T3" fmla="*/ 18 h 367"/>
                <a:gd name="T4" fmla="*/ 322 w 362"/>
                <a:gd name="T5" fmla="*/ 69 h 367"/>
                <a:gd name="T6" fmla="*/ 279 w 362"/>
                <a:gd name="T7" fmla="*/ 103 h 367"/>
                <a:gd name="T8" fmla="*/ 304 w 362"/>
                <a:gd name="T9" fmla="*/ 155 h 367"/>
                <a:gd name="T10" fmla="*/ 358 w 362"/>
                <a:gd name="T11" fmla="*/ 143 h 367"/>
                <a:gd name="T12" fmla="*/ 362 w 362"/>
                <a:gd name="T13" fmla="*/ 184 h 367"/>
                <a:gd name="T14" fmla="*/ 358 w 362"/>
                <a:gd name="T15" fmla="*/ 224 h 367"/>
                <a:gd name="T16" fmla="*/ 304 w 362"/>
                <a:gd name="T17" fmla="*/ 212 h 367"/>
                <a:gd name="T18" fmla="*/ 279 w 362"/>
                <a:gd name="T19" fmla="*/ 264 h 367"/>
                <a:gd name="T20" fmla="*/ 322 w 362"/>
                <a:gd name="T21" fmla="*/ 298 h 367"/>
                <a:gd name="T22" fmla="*/ 258 w 362"/>
                <a:gd name="T23" fmla="*/ 349 h 367"/>
                <a:gd name="T24" fmla="*/ 235 w 362"/>
                <a:gd name="T25" fmla="*/ 299 h 367"/>
                <a:gd name="T26" fmla="*/ 179 w 362"/>
                <a:gd name="T27" fmla="*/ 312 h 367"/>
                <a:gd name="T28" fmla="*/ 179 w 362"/>
                <a:gd name="T29" fmla="*/ 290 h 367"/>
                <a:gd name="T30" fmla="*/ 286 w 362"/>
                <a:gd name="T31" fmla="*/ 184 h 367"/>
                <a:gd name="T32" fmla="*/ 179 w 362"/>
                <a:gd name="T33" fmla="*/ 77 h 367"/>
                <a:gd name="T34" fmla="*/ 179 w 362"/>
                <a:gd name="T35" fmla="*/ 55 h 367"/>
                <a:gd name="T36" fmla="*/ 235 w 362"/>
                <a:gd name="T37" fmla="*/ 68 h 367"/>
                <a:gd name="T38" fmla="*/ 179 w 362"/>
                <a:gd name="T39" fmla="*/ 312 h 367"/>
                <a:gd name="T40" fmla="*/ 179 w 362"/>
                <a:gd name="T41" fmla="*/ 312 h 367"/>
                <a:gd name="T42" fmla="*/ 179 w 362"/>
                <a:gd name="T43" fmla="*/ 367 h 367"/>
                <a:gd name="T44" fmla="*/ 99 w 362"/>
                <a:gd name="T45" fmla="*/ 349 h 367"/>
                <a:gd name="T46" fmla="*/ 123 w 362"/>
                <a:gd name="T47" fmla="*/ 299 h 367"/>
                <a:gd name="T48" fmla="*/ 79 w 362"/>
                <a:gd name="T49" fmla="*/ 264 h 367"/>
                <a:gd name="T50" fmla="*/ 36 w 362"/>
                <a:gd name="T51" fmla="*/ 298 h 367"/>
                <a:gd name="T52" fmla="*/ 0 w 362"/>
                <a:gd name="T53" fmla="*/ 224 h 367"/>
                <a:gd name="T54" fmla="*/ 54 w 362"/>
                <a:gd name="T55" fmla="*/ 212 h 367"/>
                <a:gd name="T56" fmla="*/ 50 w 362"/>
                <a:gd name="T57" fmla="*/ 184 h 367"/>
                <a:gd name="T58" fmla="*/ 54 w 362"/>
                <a:gd name="T59" fmla="*/ 155 h 367"/>
                <a:gd name="T60" fmla="*/ 0 w 362"/>
                <a:gd name="T61" fmla="*/ 143 h 367"/>
                <a:gd name="T62" fmla="*/ 36 w 362"/>
                <a:gd name="T63" fmla="*/ 69 h 367"/>
                <a:gd name="T64" fmla="*/ 79 w 362"/>
                <a:gd name="T65" fmla="*/ 103 h 367"/>
                <a:gd name="T66" fmla="*/ 123 w 362"/>
                <a:gd name="T67" fmla="*/ 68 h 367"/>
                <a:gd name="T68" fmla="*/ 99 w 362"/>
                <a:gd name="T69" fmla="*/ 18 h 367"/>
                <a:gd name="T70" fmla="*/ 179 w 362"/>
                <a:gd name="T71" fmla="*/ 0 h 367"/>
                <a:gd name="T72" fmla="*/ 179 w 362"/>
                <a:gd name="T73" fmla="*/ 55 h 367"/>
                <a:gd name="T74" fmla="*/ 179 w 362"/>
                <a:gd name="T75" fmla="*/ 77 h 367"/>
                <a:gd name="T76" fmla="*/ 72 w 362"/>
                <a:gd name="T77" fmla="*/ 184 h 367"/>
                <a:gd name="T78" fmla="*/ 179 w 362"/>
                <a:gd name="T79" fmla="*/ 290 h 367"/>
                <a:gd name="T80" fmla="*/ 179 w 362"/>
                <a:gd name="T81" fmla="*/ 31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2" h="367">
                  <a:moveTo>
                    <a:pt x="235" y="68"/>
                  </a:moveTo>
                  <a:cubicBezTo>
                    <a:pt x="258" y="18"/>
                    <a:pt x="258" y="18"/>
                    <a:pt x="258" y="18"/>
                  </a:cubicBezTo>
                  <a:cubicBezTo>
                    <a:pt x="283" y="30"/>
                    <a:pt x="305" y="48"/>
                    <a:pt x="322" y="69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91" y="118"/>
                    <a:pt x="300" y="136"/>
                    <a:pt x="304" y="155"/>
                  </a:cubicBezTo>
                  <a:cubicBezTo>
                    <a:pt x="358" y="143"/>
                    <a:pt x="358" y="143"/>
                    <a:pt x="358" y="143"/>
                  </a:cubicBezTo>
                  <a:cubicBezTo>
                    <a:pt x="361" y="156"/>
                    <a:pt x="362" y="170"/>
                    <a:pt x="362" y="184"/>
                  </a:cubicBezTo>
                  <a:cubicBezTo>
                    <a:pt x="362" y="198"/>
                    <a:pt x="361" y="211"/>
                    <a:pt x="358" y="224"/>
                  </a:cubicBezTo>
                  <a:cubicBezTo>
                    <a:pt x="304" y="212"/>
                    <a:pt x="304" y="212"/>
                    <a:pt x="304" y="212"/>
                  </a:cubicBezTo>
                  <a:cubicBezTo>
                    <a:pt x="300" y="231"/>
                    <a:pt x="291" y="249"/>
                    <a:pt x="279" y="264"/>
                  </a:cubicBezTo>
                  <a:cubicBezTo>
                    <a:pt x="322" y="298"/>
                    <a:pt x="322" y="298"/>
                    <a:pt x="322" y="298"/>
                  </a:cubicBezTo>
                  <a:cubicBezTo>
                    <a:pt x="305" y="319"/>
                    <a:pt x="283" y="337"/>
                    <a:pt x="258" y="349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18" y="307"/>
                    <a:pt x="199" y="312"/>
                    <a:pt x="179" y="312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238" y="290"/>
                    <a:pt x="286" y="243"/>
                    <a:pt x="286" y="184"/>
                  </a:cubicBezTo>
                  <a:cubicBezTo>
                    <a:pt x="286" y="125"/>
                    <a:pt x="238" y="77"/>
                    <a:pt x="179" y="77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99" y="55"/>
                    <a:pt x="218" y="60"/>
                    <a:pt x="235" y="68"/>
                  </a:cubicBezTo>
                  <a:close/>
                  <a:moveTo>
                    <a:pt x="179" y="312"/>
                  </a:moveTo>
                  <a:cubicBezTo>
                    <a:pt x="179" y="312"/>
                    <a:pt x="179" y="312"/>
                    <a:pt x="179" y="312"/>
                  </a:cubicBezTo>
                  <a:cubicBezTo>
                    <a:pt x="179" y="367"/>
                    <a:pt x="179" y="367"/>
                    <a:pt x="179" y="367"/>
                  </a:cubicBezTo>
                  <a:cubicBezTo>
                    <a:pt x="150" y="367"/>
                    <a:pt x="123" y="360"/>
                    <a:pt x="99" y="349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06" y="291"/>
                    <a:pt x="90" y="279"/>
                    <a:pt x="79" y="264"/>
                  </a:cubicBezTo>
                  <a:cubicBezTo>
                    <a:pt x="36" y="298"/>
                    <a:pt x="36" y="298"/>
                    <a:pt x="36" y="298"/>
                  </a:cubicBezTo>
                  <a:cubicBezTo>
                    <a:pt x="19" y="277"/>
                    <a:pt x="6" y="252"/>
                    <a:pt x="0" y="224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2" y="203"/>
                    <a:pt x="50" y="193"/>
                    <a:pt x="50" y="184"/>
                  </a:cubicBezTo>
                  <a:cubicBezTo>
                    <a:pt x="50" y="174"/>
                    <a:pt x="52" y="164"/>
                    <a:pt x="54" y="15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6" y="115"/>
                    <a:pt x="19" y="90"/>
                    <a:pt x="36" y="69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90" y="88"/>
                    <a:pt x="106" y="76"/>
                    <a:pt x="123" y="6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23" y="7"/>
                    <a:pt x="150" y="0"/>
                    <a:pt x="179" y="0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20" y="77"/>
                    <a:pt x="72" y="125"/>
                    <a:pt x="72" y="184"/>
                  </a:cubicBezTo>
                  <a:cubicBezTo>
                    <a:pt x="72" y="243"/>
                    <a:pt x="120" y="290"/>
                    <a:pt x="179" y="290"/>
                  </a:cubicBezTo>
                  <a:lnTo>
                    <a:pt x="179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6615739" y="3699475"/>
              <a:ext cx="345896" cy="345896"/>
            </a:xfrm>
            <a:custGeom>
              <a:avLst/>
              <a:gdLst>
                <a:gd name="T0" fmla="*/ 82 w 163"/>
                <a:gd name="T1" fmla="*/ 163 h 163"/>
                <a:gd name="T2" fmla="*/ 95 w 163"/>
                <a:gd name="T3" fmla="*/ 163 h 163"/>
                <a:gd name="T4" fmla="*/ 95 w 163"/>
                <a:gd name="T5" fmla="*/ 151 h 163"/>
                <a:gd name="T6" fmla="*/ 122 w 163"/>
                <a:gd name="T7" fmla="*/ 139 h 163"/>
                <a:gd name="T8" fmla="*/ 130 w 163"/>
                <a:gd name="T9" fmla="*/ 148 h 163"/>
                <a:gd name="T10" fmla="*/ 149 w 163"/>
                <a:gd name="T11" fmla="*/ 130 h 163"/>
                <a:gd name="T12" fmla="*/ 140 w 163"/>
                <a:gd name="T13" fmla="*/ 121 h 163"/>
                <a:gd name="T14" fmla="*/ 151 w 163"/>
                <a:gd name="T15" fmla="*/ 94 h 163"/>
                <a:gd name="T16" fmla="*/ 163 w 163"/>
                <a:gd name="T17" fmla="*/ 94 h 163"/>
                <a:gd name="T18" fmla="*/ 163 w 163"/>
                <a:gd name="T19" fmla="*/ 68 h 163"/>
                <a:gd name="T20" fmla="*/ 151 w 163"/>
                <a:gd name="T21" fmla="*/ 68 h 163"/>
                <a:gd name="T22" fmla="*/ 140 w 163"/>
                <a:gd name="T23" fmla="*/ 41 h 163"/>
                <a:gd name="T24" fmla="*/ 149 w 163"/>
                <a:gd name="T25" fmla="*/ 33 h 163"/>
                <a:gd name="T26" fmla="*/ 130 w 163"/>
                <a:gd name="T27" fmla="*/ 14 h 163"/>
                <a:gd name="T28" fmla="*/ 122 w 163"/>
                <a:gd name="T29" fmla="*/ 23 h 163"/>
                <a:gd name="T30" fmla="*/ 95 w 163"/>
                <a:gd name="T31" fmla="*/ 12 h 163"/>
                <a:gd name="T32" fmla="*/ 95 w 163"/>
                <a:gd name="T33" fmla="*/ 0 h 163"/>
                <a:gd name="T34" fmla="*/ 82 w 163"/>
                <a:gd name="T35" fmla="*/ 0 h 163"/>
                <a:gd name="T36" fmla="*/ 82 w 163"/>
                <a:gd name="T37" fmla="*/ 16 h 163"/>
                <a:gd name="T38" fmla="*/ 147 w 163"/>
                <a:gd name="T39" fmla="*/ 81 h 163"/>
                <a:gd name="T40" fmla="*/ 82 w 163"/>
                <a:gd name="T41" fmla="*/ 146 h 163"/>
                <a:gd name="T42" fmla="*/ 82 w 163"/>
                <a:gd name="T43" fmla="*/ 163 h 163"/>
                <a:gd name="T44" fmla="*/ 24 w 163"/>
                <a:gd name="T45" fmla="*/ 121 h 163"/>
                <a:gd name="T46" fmla="*/ 15 w 163"/>
                <a:gd name="T47" fmla="*/ 130 h 163"/>
                <a:gd name="T48" fmla="*/ 33 w 163"/>
                <a:gd name="T49" fmla="*/ 148 h 163"/>
                <a:gd name="T50" fmla="*/ 42 w 163"/>
                <a:gd name="T51" fmla="*/ 139 h 163"/>
                <a:gd name="T52" fmla="*/ 69 w 163"/>
                <a:gd name="T53" fmla="*/ 151 h 163"/>
                <a:gd name="T54" fmla="*/ 69 w 163"/>
                <a:gd name="T55" fmla="*/ 163 h 163"/>
                <a:gd name="T56" fmla="*/ 82 w 163"/>
                <a:gd name="T57" fmla="*/ 163 h 163"/>
                <a:gd name="T58" fmla="*/ 82 w 163"/>
                <a:gd name="T59" fmla="*/ 146 h 163"/>
                <a:gd name="T60" fmla="*/ 82 w 163"/>
                <a:gd name="T61" fmla="*/ 146 h 163"/>
                <a:gd name="T62" fmla="*/ 17 w 163"/>
                <a:gd name="T63" fmla="*/ 81 h 163"/>
                <a:gd name="T64" fmla="*/ 82 w 163"/>
                <a:gd name="T65" fmla="*/ 16 h 163"/>
                <a:gd name="T66" fmla="*/ 82 w 163"/>
                <a:gd name="T67" fmla="*/ 16 h 163"/>
                <a:gd name="T68" fmla="*/ 82 w 163"/>
                <a:gd name="T69" fmla="*/ 16 h 163"/>
                <a:gd name="T70" fmla="*/ 82 w 163"/>
                <a:gd name="T71" fmla="*/ 0 h 163"/>
                <a:gd name="T72" fmla="*/ 69 w 163"/>
                <a:gd name="T73" fmla="*/ 0 h 163"/>
                <a:gd name="T74" fmla="*/ 69 w 163"/>
                <a:gd name="T75" fmla="*/ 12 h 163"/>
                <a:gd name="T76" fmla="*/ 42 w 163"/>
                <a:gd name="T77" fmla="*/ 23 h 163"/>
                <a:gd name="T78" fmla="*/ 33 w 163"/>
                <a:gd name="T79" fmla="*/ 14 h 163"/>
                <a:gd name="T80" fmla="*/ 15 w 163"/>
                <a:gd name="T81" fmla="*/ 33 h 163"/>
                <a:gd name="T82" fmla="*/ 24 w 163"/>
                <a:gd name="T83" fmla="*/ 41 h 163"/>
                <a:gd name="T84" fmla="*/ 12 w 163"/>
                <a:gd name="T85" fmla="*/ 68 h 163"/>
                <a:gd name="T86" fmla="*/ 0 w 163"/>
                <a:gd name="T87" fmla="*/ 68 h 163"/>
                <a:gd name="T88" fmla="*/ 0 w 163"/>
                <a:gd name="T89" fmla="*/ 94 h 163"/>
                <a:gd name="T90" fmla="*/ 12 w 163"/>
                <a:gd name="T91" fmla="*/ 94 h 163"/>
                <a:gd name="T92" fmla="*/ 24 w 163"/>
                <a:gd name="T93" fmla="*/ 12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105" y="149"/>
                    <a:pt x="114" y="145"/>
                    <a:pt x="122" y="13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45" y="113"/>
                    <a:pt x="149" y="104"/>
                    <a:pt x="151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49" y="58"/>
                    <a:pt x="145" y="49"/>
                    <a:pt x="140" y="41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14" y="17"/>
                    <a:pt x="105" y="14"/>
                    <a:pt x="95" y="1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118" y="16"/>
                    <a:pt x="147" y="45"/>
                    <a:pt x="147" y="81"/>
                  </a:cubicBezTo>
                  <a:cubicBezTo>
                    <a:pt x="147" y="117"/>
                    <a:pt x="118" y="146"/>
                    <a:pt x="82" y="146"/>
                  </a:cubicBezTo>
                  <a:lnTo>
                    <a:pt x="82" y="163"/>
                  </a:lnTo>
                  <a:close/>
                  <a:moveTo>
                    <a:pt x="24" y="121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50" y="145"/>
                    <a:pt x="59" y="149"/>
                    <a:pt x="69" y="151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46" y="146"/>
                    <a:pt x="17" y="117"/>
                    <a:pt x="17" y="81"/>
                  </a:cubicBezTo>
                  <a:cubicBezTo>
                    <a:pt x="17" y="45"/>
                    <a:pt x="46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59" y="14"/>
                    <a:pt x="50" y="17"/>
                    <a:pt x="42" y="2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8" y="49"/>
                    <a:pt x="14" y="58"/>
                    <a:pt x="1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4" y="104"/>
                    <a:pt x="18" y="113"/>
                    <a:pt x="24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6916829" y="3027399"/>
              <a:ext cx="613830" cy="614726"/>
            </a:xfrm>
            <a:custGeom>
              <a:avLst/>
              <a:gdLst>
                <a:gd name="T0" fmla="*/ 145 w 289"/>
                <a:gd name="T1" fmla="*/ 23 h 290"/>
                <a:gd name="T2" fmla="*/ 183 w 289"/>
                <a:gd name="T3" fmla="*/ 29 h 290"/>
                <a:gd name="T4" fmla="*/ 191 w 289"/>
                <a:gd name="T5" fmla="*/ 7 h 290"/>
                <a:gd name="T6" fmla="*/ 240 w 289"/>
                <a:gd name="T7" fmla="*/ 35 h 290"/>
                <a:gd name="T8" fmla="*/ 225 w 289"/>
                <a:gd name="T9" fmla="*/ 53 h 290"/>
                <a:gd name="T10" fmla="*/ 254 w 289"/>
                <a:gd name="T11" fmla="*/ 91 h 290"/>
                <a:gd name="T12" fmla="*/ 274 w 289"/>
                <a:gd name="T13" fmla="*/ 80 h 290"/>
                <a:gd name="T14" fmla="*/ 289 w 289"/>
                <a:gd name="T15" fmla="*/ 135 h 290"/>
                <a:gd name="T16" fmla="*/ 266 w 289"/>
                <a:gd name="T17" fmla="*/ 137 h 290"/>
                <a:gd name="T18" fmla="*/ 260 w 289"/>
                <a:gd name="T19" fmla="*/ 184 h 290"/>
                <a:gd name="T20" fmla="*/ 282 w 289"/>
                <a:gd name="T21" fmla="*/ 191 h 290"/>
                <a:gd name="T22" fmla="*/ 254 w 289"/>
                <a:gd name="T23" fmla="*/ 240 h 290"/>
                <a:gd name="T24" fmla="*/ 237 w 289"/>
                <a:gd name="T25" fmla="*/ 225 h 290"/>
                <a:gd name="T26" fmla="*/ 199 w 289"/>
                <a:gd name="T27" fmla="*/ 254 h 290"/>
                <a:gd name="T28" fmla="*/ 209 w 289"/>
                <a:gd name="T29" fmla="*/ 275 h 290"/>
                <a:gd name="T30" fmla="*/ 155 w 289"/>
                <a:gd name="T31" fmla="*/ 290 h 290"/>
                <a:gd name="T32" fmla="*/ 153 w 289"/>
                <a:gd name="T33" fmla="*/ 267 h 290"/>
                <a:gd name="T34" fmla="*/ 145 w 289"/>
                <a:gd name="T35" fmla="*/ 267 h 290"/>
                <a:gd name="T36" fmla="*/ 145 w 289"/>
                <a:gd name="T37" fmla="*/ 204 h 290"/>
                <a:gd name="T38" fmla="*/ 201 w 289"/>
                <a:gd name="T39" fmla="*/ 164 h 290"/>
                <a:gd name="T40" fmla="*/ 163 w 289"/>
                <a:gd name="T41" fmla="*/ 89 h 290"/>
                <a:gd name="T42" fmla="*/ 145 w 289"/>
                <a:gd name="T43" fmla="*/ 86 h 290"/>
                <a:gd name="T44" fmla="*/ 145 w 289"/>
                <a:gd name="T45" fmla="*/ 23 h 290"/>
                <a:gd name="T46" fmla="*/ 35 w 289"/>
                <a:gd name="T47" fmla="*/ 200 h 290"/>
                <a:gd name="T48" fmla="*/ 15 w 289"/>
                <a:gd name="T49" fmla="*/ 210 h 290"/>
                <a:gd name="T50" fmla="*/ 0 w 289"/>
                <a:gd name="T51" fmla="*/ 155 h 290"/>
                <a:gd name="T52" fmla="*/ 23 w 289"/>
                <a:gd name="T53" fmla="*/ 154 h 290"/>
                <a:gd name="T54" fmla="*/ 29 w 289"/>
                <a:gd name="T55" fmla="*/ 106 h 290"/>
                <a:gd name="T56" fmla="*/ 7 w 289"/>
                <a:gd name="T57" fmla="*/ 99 h 290"/>
                <a:gd name="T58" fmla="*/ 35 w 289"/>
                <a:gd name="T59" fmla="*/ 50 h 290"/>
                <a:gd name="T60" fmla="*/ 52 w 289"/>
                <a:gd name="T61" fmla="*/ 65 h 290"/>
                <a:gd name="T62" fmla="*/ 90 w 289"/>
                <a:gd name="T63" fmla="*/ 36 h 290"/>
                <a:gd name="T64" fmla="*/ 80 w 289"/>
                <a:gd name="T65" fmla="*/ 15 h 290"/>
                <a:gd name="T66" fmla="*/ 134 w 289"/>
                <a:gd name="T67" fmla="*/ 0 h 290"/>
                <a:gd name="T68" fmla="*/ 136 w 289"/>
                <a:gd name="T69" fmla="*/ 23 h 290"/>
                <a:gd name="T70" fmla="*/ 145 w 289"/>
                <a:gd name="T71" fmla="*/ 23 h 290"/>
                <a:gd name="T72" fmla="*/ 145 w 289"/>
                <a:gd name="T73" fmla="*/ 86 h 290"/>
                <a:gd name="T74" fmla="*/ 89 w 289"/>
                <a:gd name="T75" fmla="*/ 126 h 290"/>
                <a:gd name="T76" fmla="*/ 126 w 289"/>
                <a:gd name="T77" fmla="*/ 201 h 290"/>
                <a:gd name="T78" fmla="*/ 145 w 289"/>
                <a:gd name="T79" fmla="*/ 204 h 290"/>
                <a:gd name="T80" fmla="*/ 145 w 289"/>
                <a:gd name="T81" fmla="*/ 267 h 290"/>
                <a:gd name="T82" fmla="*/ 106 w 289"/>
                <a:gd name="T83" fmla="*/ 261 h 290"/>
                <a:gd name="T84" fmla="*/ 99 w 289"/>
                <a:gd name="T85" fmla="*/ 283 h 290"/>
                <a:gd name="T86" fmla="*/ 49 w 289"/>
                <a:gd name="T87" fmla="*/ 255 h 290"/>
                <a:gd name="T88" fmla="*/ 65 w 289"/>
                <a:gd name="T89" fmla="*/ 237 h 290"/>
                <a:gd name="T90" fmla="*/ 35 w 289"/>
                <a:gd name="T91" fmla="*/ 20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9" h="290">
                  <a:moveTo>
                    <a:pt x="145" y="23"/>
                  </a:moveTo>
                  <a:cubicBezTo>
                    <a:pt x="157" y="23"/>
                    <a:pt x="170" y="25"/>
                    <a:pt x="183" y="29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209" y="14"/>
                    <a:pt x="226" y="23"/>
                    <a:pt x="240" y="35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37" y="64"/>
                    <a:pt x="247" y="76"/>
                    <a:pt x="254" y="91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83" y="97"/>
                    <a:pt x="288" y="116"/>
                    <a:pt x="289" y="135"/>
                  </a:cubicBezTo>
                  <a:cubicBezTo>
                    <a:pt x="266" y="137"/>
                    <a:pt x="266" y="137"/>
                    <a:pt x="266" y="137"/>
                  </a:cubicBezTo>
                  <a:cubicBezTo>
                    <a:pt x="268" y="152"/>
                    <a:pt x="266" y="168"/>
                    <a:pt x="260" y="184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6" y="210"/>
                    <a:pt x="266" y="226"/>
                    <a:pt x="254" y="240"/>
                  </a:cubicBezTo>
                  <a:cubicBezTo>
                    <a:pt x="237" y="225"/>
                    <a:pt x="237" y="225"/>
                    <a:pt x="237" y="225"/>
                  </a:cubicBezTo>
                  <a:cubicBezTo>
                    <a:pt x="226" y="237"/>
                    <a:pt x="213" y="247"/>
                    <a:pt x="199" y="254"/>
                  </a:cubicBezTo>
                  <a:cubicBezTo>
                    <a:pt x="209" y="275"/>
                    <a:pt x="209" y="275"/>
                    <a:pt x="209" y="275"/>
                  </a:cubicBezTo>
                  <a:cubicBezTo>
                    <a:pt x="193" y="283"/>
                    <a:pt x="174" y="289"/>
                    <a:pt x="155" y="290"/>
                  </a:cubicBezTo>
                  <a:cubicBezTo>
                    <a:pt x="153" y="267"/>
                    <a:pt x="153" y="267"/>
                    <a:pt x="153" y="267"/>
                  </a:cubicBezTo>
                  <a:cubicBezTo>
                    <a:pt x="150" y="267"/>
                    <a:pt x="147" y="267"/>
                    <a:pt x="145" y="267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69" y="204"/>
                    <a:pt x="192" y="189"/>
                    <a:pt x="201" y="164"/>
                  </a:cubicBezTo>
                  <a:cubicBezTo>
                    <a:pt x="211" y="133"/>
                    <a:pt x="194" y="99"/>
                    <a:pt x="163" y="89"/>
                  </a:cubicBezTo>
                  <a:cubicBezTo>
                    <a:pt x="157" y="87"/>
                    <a:pt x="151" y="86"/>
                    <a:pt x="145" y="86"/>
                  </a:cubicBezTo>
                  <a:lnTo>
                    <a:pt x="145" y="23"/>
                  </a:lnTo>
                  <a:close/>
                  <a:moveTo>
                    <a:pt x="35" y="200"/>
                  </a:moveTo>
                  <a:cubicBezTo>
                    <a:pt x="15" y="210"/>
                    <a:pt x="15" y="210"/>
                    <a:pt x="15" y="210"/>
                  </a:cubicBezTo>
                  <a:cubicBezTo>
                    <a:pt x="6" y="193"/>
                    <a:pt x="1" y="175"/>
                    <a:pt x="0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38"/>
                    <a:pt x="24" y="122"/>
                    <a:pt x="29" y="106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13" y="81"/>
                    <a:pt x="23" y="64"/>
                    <a:pt x="35" y="50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3" y="53"/>
                    <a:pt x="76" y="43"/>
                    <a:pt x="90" y="3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97" y="7"/>
                    <a:pt x="115" y="2"/>
                    <a:pt x="134" y="0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9" y="23"/>
                    <a:pt x="142" y="23"/>
                    <a:pt x="145" y="23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20" y="86"/>
                    <a:pt x="97" y="102"/>
                    <a:pt x="89" y="126"/>
                  </a:cubicBezTo>
                  <a:cubicBezTo>
                    <a:pt x="78" y="157"/>
                    <a:pt x="95" y="191"/>
                    <a:pt x="126" y="201"/>
                  </a:cubicBezTo>
                  <a:cubicBezTo>
                    <a:pt x="132" y="203"/>
                    <a:pt x="138" y="204"/>
                    <a:pt x="145" y="204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32" y="267"/>
                    <a:pt x="119" y="265"/>
                    <a:pt x="106" y="261"/>
                  </a:cubicBezTo>
                  <a:cubicBezTo>
                    <a:pt x="99" y="283"/>
                    <a:pt x="99" y="283"/>
                    <a:pt x="99" y="283"/>
                  </a:cubicBezTo>
                  <a:cubicBezTo>
                    <a:pt x="80" y="277"/>
                    <a:pt x="63" y="267"/>
                    <a:pt x="49" y="25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52" y="227"/>
                    <a:pt x="42" y="214"/>
                    <a:pt x="35" y="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096000" y="1711024"/>
              <a:ext cx="508986" cy="508986"/>
            </a:xfrm>
            <a:custGeom>
              <a:avLst/>
              <a:gdLst>
                <a:gd name="T0" fmla="*/ 170 w 240"/>
                <a:gd name="T1" fmla="*/ 171 h 240"/>
                <a:gd name="T2" fmla="*/ 183 w 240"/>
                <a:gd name="T3" fmla="*/ 226 h 240"/>
                <a:gd name="T4" fmla="*/ 208 w 240"/>
                <a:gd name="T5" fmla="*/ 179 h 240"/>
                <a:gd name="T6" fmla="*/ 240 w 240"/>
                <a:gd name="T7" fmla="*/ 151 h 240"/>
                <a:gd name="T8" fmla="*/ 223 w 240"/>
                <a:gd name="T9" fmla="*/ 100 h 240"/>
                <a:gd name="T10" fmla="*/ 226 w 240"/>
                <a:gd name="T11" fmla="*/ 57 h 240"/>
                <a:gd name="T12" fmla="*/ 179 w 240"/>
                <a:gd name="T13" fmla="*/ 33 h 240"/>
                <a:gd name="T14" fmla="*/ 170 w 240"/>
                <a:gd name="T15" fmla="*/ 9 h 240"/>
                <a:gd name="T16" fmla="*/ 170 w 240"/>
                <a:gd name="T17" fmla="*/ 81 h 240"/>
                <a:gd name="T18" fmla="*/ 181 w 240"/>
                <a:gd name="T19" fmla="*/ 114 h 240"/>
                <a:gd name="T20" fmla="*/ 170 w 240"/>
                <a:gd name="T21" fmla="*/ 171 h 240"/>
                <a:gd name="T22" fmla="*/ 142 w 240"/>
                <a:gd name="T23" fmla="*/ 130 h 240"/>
                <a:gd name="T24" fmla="*/ 170 w 240"/>
                <a:gd name="T25" fmla="*/ 81 h 240"/>
                <a:gd name="T26" fmla="*/ 130 w 240"/>
                <a:gd name="T27" fmla="*/ 98 h 240"/>
                <a:gd name="T28" fmla="*/ 153 w 240"/>
                <a:gd name="T29" fmla="*/ 43 h 240"/>
                <a:gd name="T30" fmla="*/ 170 w 240"/>
                <a:gd name="T31" fmla="*/ 9 h 240"/>
                <a:gd name="T32" fmla="*/ 143 w 240"/>
                <a:gd name="T33" fmla="*/ 17 h 240"/>
                <a:gd name="T34" fmla="*/ 93 w 240"/>
                <a:gd name="T35" fmla="*/ 0 h 240"/>
                <a:gd name="T36" fmla="*/ 71 w 240"/>
                <a:gd name="T37" fmla="*/ 69 h 240"/>
                <a:gd name="T38" fmla="*/ 98 w 240"/>
                <a:gd name="T39" fmla="*/ 111 h 240"/>
                <a:gd name="T40" fmla="*/ 71 w 240"/>
                <a:gd name="T41" fmla="*/ 160 h 240"/>
                <a:gd name="T42" fmla="*/ 111 w 240"/>
                <a:gd name="T43" fmla="*/ 142 h 240"/>
                <a:gd name="T44" fmla="*/ 87 w 240"/>
                <a:gd name="T45" fmla="*/ 197 h 240"/>
                <a:gd name="T46" fmla="*/ 71 w 240"/>
                <a:gd name="T47" fmla="*/ 231 h 240"/>
                <a:gd name="T48" fmla="*/ 97 w 240"/>
                <a:gd name="T49" fmla="*/ 223 h 240"/>
                <a:gd name="T50" fmla="*/ 147 w 240"/>
                <a:gd name="T51" fmla="*/ 240 h 240"/>
                <a:gd name="T52" fmla="*/ 170 w 240"/>
                <a:gd name="T53" fmla="*/ 171 h 240"/>
                <a:gd name="T54" fmla="*/ 71 w 240"/>
                <a:gd name="T55" fmla="*/ 69 h 240"/>
                <a:gd name="T56" fmla="*/ 59 w 240"/>
                <a:gd name="T57" fmla="*/ 126 h 240"/>
                <a:gd name="T58" fmla="*/ 71 w 240"/>
                <a:gd name="T59" fmla="*/ 160 h 240"/>
                <a:gd name="T60" fmla="*/ 71 w 240"/>
                <a:gd name="T61" fmla="*/ 231 h 240"/>
                <a:gd name="T62" fmla="*/ 61 w 240"/>
                <a:gd name="T63" fmla="*/ 208 h 240"/>
                <a:gd name="T64" fmla="*/ 14 w 240"/>
                <a:gd name="T65" fmla="*/ 183 h 240"/>
                <a:gd name="T66" fmla="*/ 17 w 240"/>
                <a:gd name="T67" fmla="*/ 141 h 240"/>
                <a:gd name="T68" fmla="*/ 1 w 240"/>
                <a:gd name="T69" fmla="*/ 90 h 240"/>
                <a:gd name="T70" fmla="*/ 33 w 240"/>
                <a:gd name="T71" fmla="*/ 61 h 240"/>
                <a:gd name="T72" fmla="*/ 57 w 240"/>
                <a:gd name="T73" fmla="*/ 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0" h="240">
                  <a:moveTo>
                    <a:pt x="197" y="153"/>
                  </a:moveTo>
                  <a:cubicBezTo>
                    <a:pt x="192" y="165"/>
                    <a:pt x="181" y="171"/>
                    <a:pt x="170" y="171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76" y="209"/>
                    <a:pt x="176" y="209"/>
                    <a:pt x="176" y="209"/>
                  </a:cubicBezTo>
                  <a:cubicBezTo>
                    <a:pt x="188" y="202"/>
                    <a:pt x="199" y="191"/>
                    <a:pt x="208" y="179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23" y="143"/>
                    <a:pt x="223" y="143"/>
                    <a:pt x="223" y="143"/>
                  </a:cubicBezTo>
                  <a:cubicBezTo>
                    <a:pt x="226" y="129"/>
                    <a:pt x="226" y="114"/>
                    <a:pt x="223" y="100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09" y="64"/>
                    <a:pt x="209" y="64"/>
                    <a:pt x="209" y="64"/>
                  </a:cubicBezTo>
                  <a:cubicBezTo>
                    <a:pt x="202" y="52"/>
                    <a:pt x="191" y="41"/>
                    <a:pt x="179" y="33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67"/>
                    <a:pt x="172" y="74"/>
                    <a:pt x="170" y="81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4" y="112"/>
                    <a:pt x="178" y="112"/>
                    <a:pt x="181" y="114"/>
                  </a:cubicBezTo>
                  <a:cubicBezTo>
                    <a:pt x="197" y="121"/>
                    <a:pt x="204" y="138"/>
                    <a:pt x="197" y="153"/>
                  </a:cubicBezTo>
                  <a:close/>
                  <a:moveTo>
                    <a:pt x="170" y="171"/>
                  </a:moveTo>
                  <a:cubicBezTo>
                    <a:pt x="166" y="171"/>
                    <a:pt x="162" y="171"/>
                    <a:pt x="158" y="169"/>
                  </a:cubicBezTo>
                  <a:cubicBezTo>
                    <a:pt x="143" y="162"/>
                    <a:pt x="136" y="145"/>
                    <a:pt x="142" y="130"/>
                  </a:cubicBezTo>
                  <a:cubicBezTo>
                    <a:pt x="147" y="118"/>
                    <a:pt x="158" y="112"/>
                    <a:pt x="170" y="112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69" y="81"/>
                    <a:pt x="169" y="82"/>
                    <a:pt x="169" y="82"/>
                  </a:cubicBezTo>
                  <a:cubicBezTo>
                    <a:pt x="162" y="98"/>
                    <a:pt x="145" y="105"/>
                    <a:pt x="130" y="98"/>
                  </a:cubicBezTo>
                  <a:cubicBezTo>
                    <a:pt x="114" y="92"/>
                    <a:pt x="107" y="74"/>
                    <a:pt x="114" y="59"/>
                  </a:cubicBezTo>
                  <a:cubicBezTo>
                    <a:pt x="120" y="44"/>
                    <a:pt x="138" y="37"/>
                    <a:pt x="153" y="43"/>
                  </a:cubicBezTo>
                  <a:cubicBezTo>
                    <a:pt x="161" y="47"/>
                    <a:pt x="167" y="53"/>
                    <a:pt x="170" y="61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29" y="14"/>
                    <a:pt x="114" y="14"/>
                    <a:pt x="100" y="17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4" y="69"/>
                    <a:pt x="78" y="70"/>
                    <a:pt x="82" y="71"/>
                  </a:cubicBezTo>
                  <a:cubicBezTo>
                    <a:pt x="98" y="78"/>
                    <a:pt x="105" y="95"/>
                    <a:pt x="98" y="111"/>
                  </a:cubicBezTo>
                  <a:cubicBezTo>
                    <a:pt x="93" y="122"/>
                    <a:pt x="82" y="129"/>
                    <a:pt x="71" y="12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59"/>
                    <a:pt x="71" y="158"/>
                    <a:pt x="71" y="158"/>
                  </a:cubicBezTo>
                  <a:cubicBezTo>
                    <a:pt x="78" y="143"/>
                    <a:pt x="95" y="136"/>
                    <a:pt x="111" y="142"/>
                  </a:cubicBezTo>
                  <a:cubicBezTo>
                    <a:pt x="126" y="149"/>
                    <a:pt x="133" y="166"/>
                    <a:pt x="126" y="182"/>
                  </a:cubicBezTo>
                  <a:cubicBezTo>
                    <a:pt x="120" y="197"/>
                    <a:pt x="102" y="204"/>
                    <a:pt x="87" y="197"/>
                  </a:cubicBezTo>
                  <a:cubicBezTo>
                    <a:pt x="79" y="194"/>
                    <a:pt x="73" y="187"/>
                    <a:pt x="71" y="180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90" y="240"/>
                    <a:pt x="90" y="240"/>
                    <a:pt x="90" y="240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111" y="226"/>
                    <a:pt x="126" y="226"/>
                    <a:pt x="140" y="224"/>
                  </a:cubicBezTo>
                  <a:cubicBezTo>
                    <a:pt x="147" y="240"/>
                    <a:pt x="147" y="240"/>
                    <a:pt x="147" y="240"/>
                  </a:cubicBezTo>
                  <a:cubicBezTo>
                    <a:pt x="170" y="232"/>
                    <a:pt x="170" y="232"/>
                    <a:pt x="170" y="232"/>
                  </a:cubicBezTo>
                  <a:lnTo>
                    <a:pt x="170" y="171"/>
                  </a:lnTo>
                  <a:close/>
                  <a:moveTo>
                    <a:pt x="71" y="9"/>
                  </a:moveTo>
                  <a:cubicBezTo>
                    <a:pt x="71" y="69"/>
                    <a:pt x="71" y="69"/>
                    <a:pt x="71" y="69"/>
                  </a:cubicBezTo>
                  <a:cubicBezTo>
                    <a:pt x="59" y="69"/>
                    <a:pt x="48" y="76"/>
                    <a:pt x="43" y="87"/>
                  </a:cubicBezTo>
                  <a:cubicBezTo>
                    <a:pt x="37" y="102"/>
                    <a:pt x="44" y="120"/>
                    <a:pt x="59" y="126"/>
                  </a:cubicBezTo>
                  <a:cubicBezTo>
                    <a:pt x="63" y="128"/>
                    <a:pt x="67" y="129"/>
                    <a:pt x="71" y="12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68" y="166"/>
                    <a:pt x="68" y="173"/>
                    <a:pt x="71" y="180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49" y="199"/>
                    <a:pt x="39" y="189"/>
                    <a:pt x="31" y="176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4" y="126"/>
                    <a:pt x="14" y="111"/>
                    <a:pt x="17" y="97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41" y="49"/>
                    <a:pt x="52" y="39"/>
                    <a:pt x="64" y="31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7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599559" y="1681453"/>
              <a:ext cx="373674" cy="372779"/>
            </a:xfrm>
            <a:custGeom>
              <a:avLst/>
              <a:gdLst>
                <a:gd name="T0" fmla="*/ 88 w 176"/>
                <a:gd name="T1" fmla="*/ 176 h 176"/>
                <a:gd name="T2" fmla="*/ 102 w 176"/>
                <a:gd name="T3" fmla="*/ 176 h 176"/>
                <a:gd name="T4" fmla="*/ 102 w 176"/>
                <a:gd name="T5" fmla="*/ 163 h 176"/>
                <a:gd name="T6" fmla="*/ 131 w 176"/>
                <a:gd name="T7" fmla="*/ 151 h 176"/>
                <a:gd name="T8" fmla="*/ 141 w 176"/>
                <a:gd name="T9" fmla="*/ 160 h 176"/>
                <a:gd name="T10" fmla="*/ 160 w 176"/>
                <a:gd name="T11" fmla="*/ 140 h 176"/>
                <a:gd name="T12" fmla="*/ 151 w 176"/>
                <a:gd name="T13" fmla="*/ 131 h 176"/>
                <a:gd name="T14" fmla="*/ 163 w 176"/>
                <a:gd name="T15" fmla="*/ 102 h 176"/>
                <a:gd name="T16" fmla="*/ 176 w 176"/>
                <a:gd name="T17" fmla="*/ 102 h 176"/>
                <a:gd name="T18" fmla="*/ 176 w 176"/>
                <a:gd name="T19" fmla="*/ 74 h 176"/>
                <a:gd name="T20" fmla="*/ 163 w 176"/>
                <a:gd name="T21" fmla="*/ 74 h 176"/>
                <a:gd name="T22" fmla="*/ 151 w 176"/>
                <a:gd name="T23" fmla="*/ 45 h 176"/>
                <a:gd name="T24" fmla="*/ 160 w 176"/>
                <a:gd name="T25" fmla="*/ 36 h 176"/>
                <a:gd name="T26" fmla="*/ 141 w 176"/>
                <a:gd name="T27" fmla="*/ 16 h 176"/>
                <a:gd name="T28" fmla="*/ 131 w 176"/>
                <a:gd name="T29" fmla="*/ 25 h 176"/>
                <a:gd name="T30" fmla="*/ 102 w 176"/>
                <a:gd name="T31" fmla="*/ 13 h 176"/>
                <a:gd name="T32" fmla="*/ 102 w 176"/>
                <a:gd name="T33" fmla="*/ 0 h 176"/>
                <a:gd name="T34" fmla="*/ 88 w 176"/>
                <a:gd name="T35" fmla="*/ 0 h 176"/>
                <a:gd name="T36" fmla="*/ 88 w 176"/>
                <a:gd name="T37" fmla="*/ 32 h 176"/>
                <a:gd name="T38" fmla="*/ 144 w 176"/>
                <a:gd name="T39" fmla="*/ 88 h 176"/>
                <a:gd name="T40" fmla="*/ 88 w 176"/>
                <a:gd name="T41" fmla="*/ 144 h 176"/>
                <a:gd name="T42" fmla="*/ 88 w 176"/>
                <a:gd name="T43" fmla="*/ 176 h 176"/>
                <a:gd name="T44" fmla="*/ 25 w 176"/>
                <a:gd name="T45" fmla="*/ 131 h 176"/>
                <a:gd name="T46" fmla="*/ 16 w 176"/>
                <a:gd name="T47" fmla="*/ 140 h 176"/>
                <a:gd name="T48" fmla="*/ 36 w 176"/>
                <a:gd name="T49" fmla="*/ 160 h 176"/>
                <a:gd name="T50" fmla="*/ 45 w 176"/>
                <a:gd name="T51" fmla="*/ 151 h 176"/>
                <a:gd name="T52" fmla="*/ 74 w 176"/>
                <a:gd name="T53" fmla="*/ 163 h 176"/>
                <a:gd name="T54" fmla="*/ 74 w 176"/>
                <a:gd name="T55" fmla="*/ 176 h 176"/>
                <a:gd name="T56" fmla="*/ 88 w 176"/>
                <a:gd name="T57" fmla="*/ 176 h 176"/>
                <a:gd name="T58" fmla="*/ 88 w 176"/>
                <a:gd name="T59" fmla="*/ 144 h 176"/>
                <a:gd name="T60" fmla="*/ 88 w 176"/>
                <a:gd name="T61" fmla="*/ 144 h 176"/>
                <a:gd name="T62" fmla="*/ 32 w 176"/>
                <a:gd name="T63" fmla="*/ 88 h 176"/>
                <a:gd name="T64" fmla="*/ 88 w 176"/>
                <a:gd name="T65" fmla="*/ 32 h 176"/>
                <a:gd name="T66" fmla="*/ 88 w 176"/>
                <a:gd name="T67" fmla="*/ 32 h 176"/>
                <a:gd name="T68" fmla="*/ 88 w 176"/>
                <a:gd name="T69" fmla="*/ 32 h 176"/>
                <a:gd name="T70" fmla="*/ 88 w 176"/>
                <a:gd name="T71" fmla="*/ 0 h 176"/>
                <a:gd name="T72" fmla="*/ 74 w 176"/>
                <a:gd name="T73" fmla="*/ 0 h 176"/>
                <a:gd name="T74" fmla="*/ 74 w 176"/>
                <a:gd name="T75" fmla="*/ 13 h 176"/>
                <a:gd name="T76" fmla="*/ 45 w 176"/>
                <a:gd name="T77" fmla="*/ 25 h 176"/>
                <a:gd name="T78" fmla="*/ 36 w 176"/>
                <a:gd name="T79" fmla="*/ 16 h 176"/>
                <a:gd name="T80" fmla="*/ 16 w 176"/>
                <a:gd name="T81" fmla="*/ 36 h 176"/>
                <a:gd name="T82" fmla="*/ 25 w 176"/>
                <a:gd name="T83" fmla="*/ 45 h 176"/>
                <a:gd name="T84" fmla="*/ 13 w 176"/>
                <a:gd name="T85" fmla="*/ 74 h 176"/>
                <a:gd name="T86" fmla="*/ 0 w 176"/>
                <a:gd name="T87" fmla="*/ 74 h 176"/>
                <a:gd name="T88" fmla="*/ 0 w 176"/>
                <a:gd name="T89" fmla="*/ 102 h 176"/>
                <a:gd name="T90" fmla="*/ 13 w 176"/>
                <a:gd name="T91" fmla="*/ 102 h 176"/>
                <a:gd name="T92" fmla="*/ 25 w 176"/>
                <a:gd name="T93" fmla="*/ 1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102" y="176"/>
                    <a:pt x="102" y="176"/>
                    <a:pt x="102" y="176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13" y="161"/>
                    <a:pt x="123" y="157"/>
                    <a:pt x="131" y="151"/>
                  </a:cubicBezTo>
                  <a:cubicBezTo>
                    <a:pt x="141" y="160"/>
                    <a:pt x="141" y="160"/>
                    <a:pt x="141" y="16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7" y="122"/>
                    <a:pt x="161" y="112"/>
                    <a:pt x="163" y="102"/>
                  </a:cubicBezTo>
                  <a:cubicBezTo>
                    <a:pt x="176" y="102"/>
                    <a:pt x="176" y="102"/>
                    <a:pt x="176" y="102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1" y="63"/>
                    <a:pt x="157" y="53"/>
                    <a:pt x="151" y="45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23" y="19"/>
                    <a:pt x="113" y="15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119" y="32"/>
                    <a:pt x="144" y="57"/>
                    <a:pt x="144" y="88"/>
                  </a:cubicBezTo>
                  <a:cubicBezTo>
                    <a:pt x="144" y="119"/>
                    <a:pt x="119" y="144"/>
                    <a:pt x="88" y="144"/>
                  </a:cubicBezTo>
                  <a:lnTo>
                    <a:pt x="88" y="176"/>
                  </a:lnTo>
                  <a:close/>
                  <a:moveTo>
                    <a:pt x="25" y="131"/>
                  </a:moveTo>
                  <a:cubicBezTo>
                    <a:pt x="16" y="140"/>
                    <a:pt x="16" y="140"/>
                    <a:pt x="16" y="140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54" y="157"/>
                    <a:pt x="64" y="161"/>
                    <a:pt x="74" y="163"/>
                  </a:cubicBezTo>
                  <a:cubicBezTo>
                    <a:pt x="74" y="176"/>
                    <a:pt x="74" y="176"/>
                    <a:pt x="74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57" y="144"/>
                    <a:pt x="32" y="119"/>
                    <a:pt x="32" y="88"/>
                  </a:cubicBezTo>
                  <a:cubicBezTo>
                    <a:pt x="32" y="57"/>
                    <a:pt x="5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64" y="15"/>
                    <a:pt x="54" y="19"/>
                    <a:pt x="45" y="2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0" y="53"/>
                    <a:pt x="15" y="63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5" y="112"/>
                    <a:pt x="20" y="122"/>
                    <a:pt x="2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5259937" y="3460216"/>
              <a:ext cx="659531" cy="658636"/>
            </a:xfrm>
            <a:custGeom>
              <a:avLst/>
              <a:gdLst>
                <a:gd name="T0" fmla="*/ 156 w 311"/>
                <a:gd name="T1" fmla="*/ 0 h 311"/>
                <a:gd name="T2" fmla="*/ 215 w 311"/>
                <a:gd name="T3" fmla="*/ 12 h 311"/>
                <a:gd name="T4" fmla="*/ 206 w 311"/>
                <a:gd name="T5" fmla="*/ 35 h 311"/>
                <a:gd name="T6" fmla="*/ 248 w 311"/>
                <a:gd name="T7" fmla="*/ 63 h 311"/>
                <a:gd name="T8" fmla="*/ 266 w 311"/>
                <a:gd name="T9" fmla="*/ 46 h 311"/>
                <a:gd name="T10" fmla="*/ 300 w 311"/>
                <a:gd name="T11" fmla="*/ 96 h 311"/>
                <a:gd name="T12" fmla="*/ 277 w 311"/>
                <a:gd name="T13" fmla="*/ 106 h 311"/>
                <a:gd name="T14" fmla="*/ 287 w 311"/>
                <a:gd name="T15" fmla="*/ 156 h 311"/>
                <a:gd name="T16" fmla="*/ 311 w 311"/>
                <a:gd name="T17" fmla="*/ 156 h 311"/>
                <a:gd name="T18" fmla="*/ 300 w 311"/>
                <a:gd name="T19" fmla="*/ 215 h 311"/>
                <a:gd name="T20" fmla="*/ 277 w 311"/>
                <a:gd name="T21" fmla="*/ 206 h 311"/>
                <a:gd name="T22" fmla="*/ 248 w 311"/>
                <a:gd name="T23" fmla="*/ 248 h 311"/>
                <a:gd name="T24" fmla="*/ 266 w 311"/>
                <a:gd name="T25" fmla="*/ 266 h 311"/>
                <a:gd name="T26" fmla="*/ 215 w 311"/>
                <a:gd name="T27" fmla="*/ 299 h 311"/>
                <a:gd name="T28" fmla="*/ 206 w 311"/>
                <a:gd name="T29" fmla="*/ 277 h 311"/>
                <a:gd name="T30" fmla="*/ 156 w 311"/>
                <a:gd name="T31" fmla="*/ 286 h 311"/>
                <a:gd name="T32" fmla="*/ 156 w 311"/>
                <a:gd name="T33" fmla="*/ 258 h 311"/>
                <a:gd name="T34" fmla="*/ 258 w 311"/>
                <a:gd name="T35" fmla="*/ 156 h 311"/>
                <a:gd name="T36" fmla="*/ 156 w 311"/>
                <a:gd name="T37" fmla="*/ 54 h 311"/>
                <a:gd name="T38" fmla="*/ 156 w 311"/>
                <a:gd name="T39" fmla="*/ 0 h 311"/>
                <a:gd name="T40" fmla="*/ 63 w 311"/>
                <a:gd name="T41" fmla="*/ 248 h 311"/>
                <a:gd name="T42" fmla="*/ 46 w 311"/>
                <a:gd name="T43" fmla="*/ 266 h 311"/>
                <a:gd name="T44" fmla="*/ 12 w 311"/>
                <a:gd name="T45" fmla="*/ 215 h 311"/>
                <a:gd name="T46" fmla="*/ 35 w 311"/>
                <a:gd name="T47" fmla="*/ 206 h 311"/>
                <a:gd name="T48" fmla="*/ 25 w 311"/>
                <a:gd name="T49" fmla="*/ 156 h 311"/>
                <a:gd name="T50" fmla="*/ 0 w 311"/>
                <a:gd name="T51" fmla="*/ 156 h 311"/>
                <a:gd name="T52" fmla="*/ 12 w 311"/>
                <a:gd name="T53" fmla="*/ 96 h 311"/>
                <a:gd name="T54" fmla="*/ 35 w 311"/>
                <a:gd name="T55" fmla="*/ 106 h 311"/>
                <a:gd name="T56" fmla="*/ 63 w 311"/>
                <a:gd name="T57" fmla="*/ 63 h 311"/>
                <a:gd name="T58" fmla="*/ 46 w 311"/>
                <a:gd name="T59" fmla="*/ 46 h 311"/>
                <a:gd name="T60" fmla="*/ 96 w 311"/>
                <a:gd name="T61" fmla="*/ 12 h 311"/>
                <a:gd name="T62" fmla="*/ 106 w 311"/>
                <a:gd name="T63" fmla="*/ 35 h 311"/>
                <a:gd name="T64" fmla="*/ 156 w 311"/>
                <a:gd name="T65" fmla="*/ 25 h 311"/>
                <a:gd name="T66" fmla="*/ 156 w 311"/>
                <a:gd name="T67" fmla="*/ 0 h 311"/>
                <a:gd name="T68" fmla="*/ 156 w 311"/>
                <a:gd name="T69" fmla="*/ 0 h 311"/>
                <a:gd name="T70" fmla="*/ 156 w 311"/>
                <a:gd name="T71" fmla="*/ 54 h 311"/>
                <a:gd name="T72" fmla="*/ 156 w 311"/>
                <a:gd name="T73" fmla="*/ 54 h 311"/>
                <a:gd name="T74" fmla="*/ 54 w 311"/>
                <a:gd name="T75" fmla="*/ 156 h 311"/>
                <a:gd name="T76" fmla="*/ 156 w 311"/>
                <a:gd name="T77" fmla="*/ 258 h 311"/>
                <a:gd name="T78" fmla="*/ 156 w 311"/>
                <a:gd name="T79" fmla="*/ 258 h 311"/>
                <a:gd name="T80" fmla="*/ 156 w 311"/>
                <a:gd name="T81" fmla="*/ 286 h 311"/>
                <a:gd name="T82" fmla="*/ 156 w 311"/>
                <a:gd name="T83" fmla="*/ 286 h 311"/>
                <a:gd name="T84" fmla="*/ 156 w 311"/>
                <a:gd name="T85" fmla="*/ 311 h 311"/>
                <a:gd name="T86" fmla="*/ 96 w 311"/>
                <a:gd name="T87" fmla="*/ 299 h 311"/>
                <a:gd name="T88" fmla="*/ 106 w 311"/>
                <a:gd name="T89" fmla="*/ 277 h 311"/>
                <a:gd name="T90" fmla="*/ 63 w 311"/>
                <a:gd name="T91" fmla="*/ 2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1" h="311">
                  <a:moveTo>
                    <a:pt x="156" y="0"/>
                  </a:moveTo>
                  <a:cubicBezTo>
                    <a:pt x="177" y="0"/>
                    <a:pt x="197" y="4"/>
                    <a:pt x="215" y="12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22" y="41"/>
                    <a:pt x="236" y="51"/>
                    <a:pt x="248" y="63"/>
                  </a:cubicBezTo>
                  <a:cubicBezTo>
                    <a:pt x="266" y="46"/>
                    <a:pt x="266" y="46"/>
                    <a:pt x="266" y="46"/>
                  </a:cubicBezTo>
                  <a:cubicBezTo>
                    <a:pt x="280" y="60"/>
                    <a:pt x="292" y="77"/>
                    <a:pt x="300" y="96"/>
                  </a:cubicBezTo>
                  <a:cubicBezTo>
                    <a:pt x="277" y="106"/>
                    <a:pt x="277" y="106"/>
                    <a:pt x="277" y="106"/>
                  </a:cubicBezTo>
                  <a:cubicBezTo>
                    <a:pt x="283" y="121"/>
                    <a:pt x="287" y="138"/>
                    <a:pt x="287" y="156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1" y="177"/>
                    <a:pt x="307" y="197"/>
                    <a:pt x="300" y="215"/>
                  </a:cubicBezTo>
                  <a:cubicBezTo>
                    <a:pt x="277" y="206"/>
                    <a:pt x="277" y="206"/>
                    <a:pt x="277" y="206"/>
                  </a:cubicBezTo>
                  <a:cubicBezTo>
                    <a:pt x="270" y="222"/>
                    <a:pt x="260" y="236"/>
                    <a:pt x="248" y="248"/>
                  </a:cubicBezTo>
                  <a:cubicBezTo>
                    <a:pt x="266" y="266"/>
                    <a:pt x="266" y="266"/>
                    <a:pt x="266" y="266"/>
                  </a:cubicBezTo>
                  <a:cubicBezTo>
                    <a:pt x="252" y="280"/>
                    <a:pt x="234" y="292"/>
                    <a:pt x="215" y="299"/>
                  </a:cubicBezTo>
                  <a:cubicBezTo>
                    <a:pt x="206" y="277"/>
                    <a:pt x="206" y="277"/>
                    <a:pt x="206" y="277"/>
                  </a:cubicBezTo>
                  <a:cubicBezTo>
                    <a:pt x="191" y="283"/>
                    <a:pt x="174" y="286"/>
                    <a:pt x="156" y="286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212" y="258"/>
                    <a:pt x="258" y="212"/>
                    <a:pt x="258" y="156"/>
                  </a:cubicBezTo>
                  <a:cubicBezTo>
                    <a:pt x="258" y="99"/>
                    <a:pt x="212" y="54"/>
                    <a:pt x="156" y="54"/>
                  </a:cubicBezTo>
                  <a:lnTo>
                    <a:pt x="156" y="0"/>
                  </a:lnTo>
                  <a:close/>
                  <a:moveTo>
                    <a:pt x="63" y="248"/>
                  </a:moveTo>
                  <a:cubicBezTo>
                    <a:pt x="46" y="266"/>
                    <a:pt x="46" y="266"/>
                    <a:pt x="46" y="266"/>
                  </a:cubicBezTo>
                  <a:cubicBezTo>
                    <a:pt x="32" y="251"/>
                    <a:pt x="20" y="234"/>
                    <a:pt x="12" y="215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29" y="190"/>
                    <a:pt x="25" y="173"/>
                    <a:pt x="25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35"/>
                    <a:pt x="5" y="114"/>
                    <a:pt x="12" y="9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42" y="90"/>
                    <a:pt x="51" y="75"/>
                    <a:pt x="63" y="6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60" y="31"/>
                    <a:pt x="77" y="20"/>
                    <a:pt x="9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21" y="28"/>
                    <a:pt x="138" y="25"/>
                    <a:pt x="156" y="25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00" y="54"/>
                    <a:pt x="54" y="99"/>
                    <a:pt x="54" y="156"/>
                  </a:cubicBezTo>
                  <a:cubicBezTo>
                    <a:pt x="54" y="212"/>
                    <a:pt x="100" y="258"/>
                    <a:pt x="156" y="258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6" y="286"/>
                    <a:pt x="156" y="286"/>
                    <a:pt x="156" y="286"/>
                  </a:cubicBezTo>
                  <a:cubicBezTo>
                    <a:pt x="156" y="286"/>
                    <a:pt x="156" y="286"/>
                    <a:pt x="156" y="28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35" y="311"/>
                    <a:pt x="115" y="307"/>
                    <a:pt x="96" y="299"/>
                  </a:cubicBezTo>
                  <a:cubicBezTo>
                    <a:pt x="106" y="277"/>
                    <a:pt x="106" y="277"/>
                    <a:pt x="106" y="277"/>
                  </a:cubicBezTo>
                  <a:cubicBezTo>
                    <a:pt x="90" y="270"/>
                    <a:pt x="75" y="260"/>
                    <a:pt x="63" y="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331624" y="3530113"/>
              <a:ext cx="517947" cy="518843"/>
            </a:xfrm>
            <a:custGeom>
              <a:avLst/>
              <a:gdLst>
                <a:gd name="T0" fmla="*/ 311 w 578"/>
                <a:gd name="T1" fmla="*/ 269 h 579"/>
                <a:gd name="T2" fmla="*/ 531 w 578"/>
                <a:gd name="T3" fmla="*/ 125 h 579"/>
                <a:gd name="T4" fmla="*/ 538 w 578"/>
                <a:gd name="T5" fmla="*/ 135 h 579"/>
                <a:gd name="T6" fmla="*/ 318 w 578"/>
                <a:gd name="T7" fmla="*/ 279 h 579"/>
                <a:gd name="T8" fmla="*/ 576 w 578"/>
                <a:gd name="T9" fmla="*/ 229 h 579"/>
                <a:gd name="T10" fmla="*/ 578 w 578"/>
                <a:gd name="T11" fmla="*/ 241 h 579"/>
                <a:gd name="T12" fmla="*/ 320 w 578"/>
                <a:gd name="T13" fmla="*/ 291 h 579"/>
                <a:gd name="T14" fmla="*/ 578 w 578"/>
                <a:gd name="T15" fmla="*/ 343 h 579"/>
                <a:gd name="T16" fmla="*/ 576 w 578"/>
                <a:gd name="T17" fmla="*/ 355 h 579"/>
                <a:gd name="T18" fmla="*/ 318 w 578"/>
                <a:gd name="T19" fmla="*/ 303 h 579"/>
                <a:gd name="T20" fmla="*/ 536 w 578"/>
                <a:gd name="T21" fmla="*/ 449 h 579"/>
                <a:gd name="T22" fmla="*/ 528 w 578"/>
                <a:gd name="T23" fmla="*/ 461 h 579"/>
                <a:gd name="T24" fmla="*/ 311 w 578"/>
                <a:gd name="T25" fmla="*/ 312 h 579"/>
                <a:gd name="T26" fmla="*/ 455 w 578"/>
                <a:gd name="T27" fmla="*/ 532 h 579"/>
                <a:gd name="T28" fmla="*/ 446 w 578"/>
                <a:gd name="T29" fmla="*/ 539 h 579"/>
                <a:gd name="T30" fmla="*/ 301 w 578"/>
                <a:gd name="T31" fmla="*/ 319 h 579"/>
                <a:gd name="T32" fmla="*/ 348 w 578"/>
                <a:gd name="T33" fmla="*/ 577 h 579"/>
                <a:gd name="T34" fmla="*/ 339 w 578"/>
                <a:gd name="T35" fmla="*/ 579 h 579"/>
                <a:gd name="T36" fmla="*/ 289 w 578"/>
                <a:gd name="T37" fmla="*/ 322 h 579"/>
                <a:gd name="T38" fmla="*/ 235 w 578"/>
                <a:gd name="T39" fmla="*/ 579 h 579"/>
                <a:gd name="T40" fmla="*/ 223 w 578"/>
                <a:gd name="T41" fmla="*/ 577 h 579"/>
                <a:gd name="T42" fmla="*/ 277 w 578"/>
                <a:gd name="T43" fmla="*/ 319 h 579"/>
                <a:gd name="T44" fmla="*/ 128 w 578"/>
                <a:gd name="T45" fmla="*/ 537 h 579"/>
                <a:gd name="T46" fmla="*/ 119 w 578"/>
                <a:gd name="T47" fmla="*/ 530 h 579"/>
                <a:gd name="T48" fmla="*/ 268 w 578"/>
                <a:gd name="T49" fmla="*/ 312 h 579"/>
                <a:gd name="T50" fmla="*/ 48 w 578"/>
                <a:gd name="T51" fmla="*/ 456 h 579"/>
                <a:gd name="T52" fmla="*/ 41 w 578"/>
                <a:gd name="T53" fmla="*/ 447 h 579"/>
                <a:gd name="T54" fmla="*/ 261 w 578"/>
                <a:gd name="T55" fmla="*/ 303 h 579"/>
                <a:gd name="T56" fmla="*/ 0 w 578"/>
                <a:gd name="T57" fmla="*/ 350 h 579"/>
                <a:gd name="T58" fmla="*/ 0 w 578"/>
                <a:gd name="T59" fmla="*/ 338 h 579"/>
                <a:gd name="T60" fmla="*/ 259 w 578"/>
                <a:gd name="T61" fmla="*/ 291 h 579"/>
                <a:gd name="T62" fmla="*/ 0 w 578"/>
                <a:gd name="T63" fmla="*/ 236 h 579"/>
                <a:gd name="T64" fmla="*/ 3 w 578"/>
                <a:gd name="T65" fmla="*/ 225 h 579"/>
                <a:gd name="T66" fmla="*/ 261 w 578"/>
                <a:gd name="T67" fmla="*/ 279 h 579"/>
                <a:gd name="T68" fmla="*/ 43 w 578"/>
                <a:gd name="T69" fmla="*/ 130 h 579"/>
                <a:gd name="T70" fmla="*/ 50 w 578"/>
                <a:gd name="T71" fmla="*/ 120 h 579"/>
                <a:gd name="T72" fmla="*/ 268 w 578"/>
                <a:gd name="T73" fmla="*/ 269 h 579"/>
                <a:gd name="T74" fmla="*/ 124 w 578"/>
                <a:gd name="T75" fmla="*/ 47 h 579"/>
                <a:gd name="T76" fmla="*/ 133 w 578"/>
                <a:gd name="T77" fmla="*/ 42 h 579"/>
                <a:gd name="T78" fmla="*/ 277 w 578"/>
                <a:gd name="T79" fmla="*/ 262 h 579"/>
                <a:gd name="T80" fmla="*/ 228 w 578"/>
                <a:gd name="T81" fmla="*/ 2 h 579"/>
                <a:gd name="T82" fmla="*/ 240 w 578"/>
                <a:gd name="T83" fmla="*/ 0 h 579"/>
                <a:gd name="T84" fmla="*/ 289 w 578"/>
                <a:gd name="T85" fmla="*/ 260 h 579"/>
                <a:gd name="T86" fmla="*/ 344 w 578"/>
                <a:gd name="T87" fmla="*/ 2 h 579"/>
                <a:gd name="T88" fmla="*/ 356 w 578"/>
                <a:gd name="T89" fmla="*/ 5 h 579"/>
                <a:gd name="T90" fmla="*/ 301 w 578"/>
                <a:gd name="T91" fmla="*/ 262 h 579"/>
                <a:gd name="T92" fmla="*/ 450 w 578"/>
                <a:gd name="T93" fmla="*/ 45 h 579"/>
                <a:gd name="T94" fmla="*/ 460 w 578"/>
                <a:gd name="T95" fmla="*/ 52 h 579"/>
                <a:gd name="T96" fmla="*/ 311 w 578"/>
                <a:gd name="T97" fmla="*/ 26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8" h="579">
                  <a:moveTo>
                    <a:pt x="311" y="269"/>
                  </a:moveTo>
                  <a:lnTo>
                    <a:pt x="531" y="125"/>
                  </a:lnTo>
                  <a:lnTo>
                    <a:pt x="538" y="135"/>
                  </a:lnTo>
                  <a:lnTo>
                    <a:pt x="318" y="279"/>
                  </a:lnTo>
                  <a:lnTo>
                    <a:pt x="576" y="229"/>
                  </a:lnTo>
                  <a:lnTo>
                    <a:pt x="578" y="241"/>
                  </a:lnTo>
                  <a:lnTo>
                    <a:pt x="320" y="291"/>
                  </a:lnTo>
                  <a:lnTo>
                    <a:pt x="578" y="343"/>
                  </a:lnTo>
                  <a:lnTo>
                    <a:pt x="576" y="355"/>
                  </a:lnTo>
                  <a:lnTo>
                    <a:pt x="318" y="303"/>
                  </a:lnTo>
                  <a:lnTo>
                    <a:pt x="536" y="449"/>
                  </a:lnTo>
                  <a:lnTo>
                    <a:pt x="528" y="461"/>
                  </a:lnTo>
                  <a:lnTo>
                    <a:pt x="311" y="312"/>
                  </a:lnTo>
                  <a:lnTo>
                    <a:pt x="455" y="532"/>
                  </a:lnTo>
                  <a:lnTo>
                    <a:pt x="446" y="539"/>
                  </a:lnTo>
                  <a:lnTo>
                    <a:pt x="301" y="319"/>
                  </a:lnTo>
                  <a:lnTo>
                    <a:pt x="348" y="577"/>
                  </a:lnTo>
                  <a:lnTo>
                    <a:pt x="339" y="579"/>
                  </a:lnTo>
                  <a:lnTo>
                    <a:pt x="289" y="322"/>
                  </a:lnTo>
                  <a:lnTo>
                    <a:pt x="235" y="579"/>
                  </a:lnTo>
                  <a:lnTo>
                    <a:pt x="223" y="577"/>
                  </a:lnTo>
                  <a:lnTo>
                    <a:pt x="277" y="319"/>
                  </a:lnTo>
                  <a:lnTo>
                    <a:pt x="128" y="537"/>
                  </a:lnTo>
                  <a:lnTo>
                    <a:pt x="119" y="530"/>
                  </a:lnTo>
                  <a:lnTo>
                    <a:pt x="268" y="312"/>
                  </a:lnTo>
                  <a:lnTo>
                    <a:pt x="48" y="456"/>
                  </a:lnTo>
                  <a:lnTo>
                    <a:pt x="41" y="447"/>
                  </a:lnTo>
                  <a:lnTo>
                    <a:pt x="261" y="303"/>
                  </a:lnTo>
                  <a:lnTo>
                    <a:pt x="0" y="350"/>
                  </a:lnTo>
                  <a:lnTo>
                    <a:pt x="0" y="338"/>
                  </a:lnTo>
                  <a:lnTo>
                    <a:pt x="259" y="291"/>
                  </a:lnTo>
                  <a:lnTo>
                    <a:pt x="0" y="236"/>
                  </a:lnTo>
                  <a:lnTo>
                    <a:pt x="3" y="225"/>
                  </a:lnTo>
                  <a:lnTo>
                    <a:pt x="261" y="279"/>
                  </a:lnTo>
                  <a:lnTo>
                    <a:pt x="43" y="130"/>
                  </a:lnTo>
                  <a:lnTo>
                    <a:pt x="50" y="120"/>
                  </a:lnTo>
                  <a:lnTo>
                    <a:pt x="268" y="269"/>
                  </a:lnTo>
                  <a:lnTo>
                    <a:pt x="124" y="47"/>
                  </a:lnTo>
                  <a:lnTo>
                    <a:pt x="133" y="42"/>
                  </a:lnTo>
                  <a:lnTo>
                    <a:pt x="277" y="262"/>
                  </a:lnTo>
                  <a:lnTo>
                    <a:pt x="228" y="2"/>
                  </a:lnTo>
                  <a:lnTo>
                    <a:pt x="240" y="0"/>
                  </a:lnTo>
                  <a:lnTo>
                    <a:pt x="289" y="260"/>
                  </a:lnTo>
                  <a:lnTo>
                    <a:pt x="344" y="2"/>
                  </a:lnTo>
                  <a:lnTo>
                    <a:pt x="356" y="5"/>
                  </a:lnTo>
                  <a:lnTo>
                    <a:pt x="301" y="262"/>
                  </a:lnTo>
                  <a:lnTo>
                    <a:pt x="450" y="45"/>
                  </a:lnTo>
                  <a:lnTo>
                    <a:pt x="460" y="52"/>
                  </a:lnTo>
                  <a:lnTo>
                    <a:pt x="311" y="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 noEditPoints="1"/>
            </p:cNvSpPr>
            <p:nvPr/>
          </p:nvSpPr>
          <p:spPr bwMode="auto">
            <a:xfrm>
              <a:off x="4803820" y="2228075"/>
              <a:ext cx="591427" cy="589636"/>
            </a:xfrm>
            <a:custGeom>
              <a:avLst/>
              <a:gdLst>
                <a:gd name="T0" fmla="*/ 139 w 279"/>
                <a:gd name="T1" fmla="*/ 22 h 278"/>
                <a:gd name="T2" fmla="*/ 176 w 279"/>
                <a:gd name="T3" fmla="*/ 28 h 278"/>
                <a:gd name="T4" fmla="*/ 184 w 279"/>
                <a:gd name="T5" fmla="*/ 7 h 278"/>
                <a:gd name="T6" fmla="*/ 231 w 279"/>
                <a:gd name="T7" fmla="*/ 34 h 278"/>
                <a:gd name="T8" fmla="*/ 216 w 279"/>
                <a:gd name="T9" fmla="*/ 50 h 278"/>
                <a:gd name="T10" fmla="*/ 244 w 279"/>
                <a:gd name="T11" fmla="*/ 87 h 278"/>
                <a:gd name="T12" fmla="*/ 264 w 279"/>
                <a:gd name="T13" fmla="*/ 77 h 278"/>
                <a:gd name="T14" fmla="*/ 279 w 279"/>
                <a:gd name="T15" fmla="*/ 129 h 278"/>
                <a:gd name="T16" fmla="*/ 256 w 279"/>
                <a:gd name="T17" fmla="*/ 131 h 278"/>
                <a:gd name="T18" fmla="*/ 251 w 279"/>
                <a:gd name="T19" fmla="*/ 176 h 278"/>
                <a:gd name="T20" fmla="*/ 272 w 279"/>
                <a:gd name="T21" fmla="*/ 183 h 278"/>
                <a:gd name="T22" fmla="*/ 245 w 279"/>
                <a:gd name="T23" fmla="*/ 231 h 278"/>
                <a:gd name="T24" fmla="*/ 228 w 279"/>
                <a:gd name="T25" fmla="*/ 216 h 278"/>
                <a:gd name="T26" fmla="*/ 192 w 279"/>
                <a:gd name="T27" fmla="*/ 244 h 278"/>
                <a:gd name="T28" fmla="*/ 202 w 279"/>
                <a:gd name="T29" fmla="*/ 264 h 278"/>
                <a:gd name="T30" fmla="*/ 149 w 279"/>
                <a:gd name="T31" fmla="*/ 278 h 278"/>
                <a:gd name="T32" fmla="*/ 148 w 279"/>
                <a:gd name="T33" fmla="*/ 256 h 278"/>
                <a:gd name="T34" fmla="*/ 139 w 279"/>
                <a:gd name="T35" fmla="*/ 257 h 278"/>
                <a:gd name="T36" fmla="*/ 139 w 279"/>
                <a:gd name="T37" fmla="*/ 196 h 278"/>
                <a:gd name="T38" fmla="*/ 193 w 279"/>
                <a:gd name="T39" fmla="*/ 157 h 278"/>
                <a:gd name="T40" fmla="*/ 157 w 279"/>
                <a:gd name="T41" fmla="*/ 85 h 278"/>
                <a:gd name="T42" fmla="*/ 139 w 279"/>
                <a:gd name="T43" fmla="*/ 82 h 278"/>
                <a:gd name="T44" fmla="*/ 139 w 279"/>
                <a:gd name="T45" fmla="*/ 22 h 278"/>
                <a:gd name="T46" fmla="*/ 34 w 279"/>
                <a:gd name="T47" fmla="*/ 192 h 278"/>
                <a:gd name="T48" fmla="*/ 14 w 279"/>
                <a:gd name="T49" fmla="*/ 202 h 278"/>
                <a:gd name="T50" fmla="*/ 0 w 279"/>
                <a:gd name="T51" fmla="*/ 149 h 278"/>
                <a:gd name="T52" fmla="*/ 22 w 279"/>
                <a:gd name="T53" fmla="*/ 147 h 278"/>
                <a:gd name="T54" fmla="*/ 28 w 279"/>
                <a:gd name="T55" fmla="*/ 102 h 278"/>
                <a:gd name="T56" fmla="*/ 7 w 279"/>
                <a:gd name="T57" fmla="*/ 95 h 278"/>
                <a:gd name="T58" fmla="*/ 34 w 279"/>
                <a:gd name="T59" fmla="*/ 48 h 278"/>
                <a:gd name="T60" fmla="*/ 51 w 279"/>
                <a:gd name="T61" fmla="*/ 62 h 278"/>
                <a:gd name="T62" fmla="*/ 87 w 279"/>
                <a:gd name="T63" fmla="*/ 34 h 278"/>
                <a:gd name="T64" fmla="*/ 77 w 279"/>
                <a:gd name="T65" fmla="*/ 14 h 278"/>
                <a:gd name="T66" fmla="*/ 129 w 279"/>
                <a:gd name="T67" fmla="*/ 0 h 278"/>
                <a:gd name="T68" fmla="*/ 131 w 279"/>
                <a:gd name="T69" fmla="*/ 22 h 278"/>
                <a:gd name="T70" fmla="*/ 139 w 279"/>
                <a:gd name="T71" fmla="*/ 22 h 278"/>
                <a:gd name="T72" fmla="*/ 139 w 279"/>
                <a:gd name="T73" fmla="*/ 82 h 278"/>
                <a:gd name="T74" fmla="*/ 85 w 279"/>
                <a:gd name="T75" fmla="*/ 121 h 278"/>
                <a:gd name="T76" fmla="*/ 121 w 279"/>
                <a:gd name="T77" fmla="*/ 193 h 278"/>
                <a:gd name="T78" fmla="*/ 139 w 279"/>
                <a:gd name="T79" fmla="*/ 196 h 278"/>
                <a:gd name="T80" fmla="*/ 139 w 279"/>
                <a:gd name="T81" fmla="*/ 257 h 278"/>
                <a:gd name="T82" fmla="*/ 102 w 279"/>
                <a:gd name="T83" fmla="*/ 251 h 278"/>
                <a:gd name="T84" fmla="*/ 95 w 279"/>
                <a:gd name="T85" fmla="*/ 272 h 278"/>
                <a:gd name="T86" fmla="*/ 48 w 279"/>
                <a:gd name="T87" fmla="*/ 245 h 278"/>
                <a:gd name="T88" fmla="*/ 62 w 279"/>
                <a:gd name="T89" fmla="*/ 228 h 278"/>
                <a:gd name="T90" fmla="*/ 34 w 279"/>
                <a:gd name="T91" fmla="*/ 1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278">
                  <a:moveTo>
                    <a:pt x="139" y="22"/>
                  </a:moveTo>
                  <a:cubicBezTo>
                    <a:pt x="152" y="22"/>
                    <a:pt x="164" y="24"/>
                    <a:pt x="176" y="28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201" y="13"/>
                    <a:pt x="217" y="22"/>
                    <a:pt x="231" y="34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28" y="61"/>
                    <a:pt x="238" y="73"/>
                    <a:pt x="244" y="8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72" y="93"/>
                    <a:pt x="277" y="111"/>
                    <a:pt x="279" y="129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8" y="146"/>
                    <a:pt x="256" y="161"/>
                    <a:pt x="251" y="176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66" y="201"/>
                    <a:pt x="256" y="217"/>
                    <a:pt x="245" y="231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218" y="228"/>
                    <a:pt x="205" y="237"/>
                    <a:pt x="192" y="244"/>
                  </a:cubicBezTo>
                  <a:cubicBezTo>
                    <a:pt x="202" y="264"/>
                    <a:pt x="202" y="264"/>
                    <a:pt x="202" y="264"/>
                  </a:cubicBezTo>
                  <a:cubicBezTo>
                    <a:pt x="185" y="272"/>
                    <a:pt x="168" y="277"/>
                    <a:pt x="149" y="278"/>
                  </a:cubicBezTo>
                  <a:cubicBezTo>
                    <a:pt x="148" y="256"/>
                    <a:pt x="148" y="256"/>
                    <a:pt x="148" y="256"/>
                  </a:cubicBezTo>
                  <a:cubicBezTo>
                    <a:pt x="145" y="257"/>
                    <a:pt x="142" y="257"/>
                    <a:pt x="139" y="2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63" y="196"/>
                    <a:pt x="185" y="181"/>
                    <a:pt x="193" y="157"/>
                  </a:cubicBezTo>
                  <a:cubicBezTo>
                    <a:pt x="203" y="127"/>
                    <a:pt x="187" y="95"/>
                    <a:pt x="157" y="85"/>
                  </a:cubicBezTo>
                  <a:cubicBezTo>
                    <a:pt x="151" y="83"/>
                    <a:pt x="145" y="82"/>
                    <a:pt x="139" y="82"/>
                  </a:cubicBezTo>
                  <a:lnTo>
                    <a:pt x="139" y="22"/>
                  </a:lnTo>
                  <a:close/>
                  <a:moveTo>
                    <a:pt x="34" y="192"/>
                  </a:moveTo>
                  <a:cubicBezTo>
                    <a:pt x="14" y="202"/>
                    <a:pt x="14" y="202"/>
                    <a:pt x="14" y="202"/>
                  </a:cubicBezTo>
                  <a:cubicBezTo>
                    <a:pt x="6" y="185"/>
                    <a:pt x="1" y="167"/>
                    <a:pt x="0" y="149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1" y="132"/>
                    <a:pt x="23" y="117"/>
                    <a:pt x="28" y="10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3" y="77"/>
                    <a:pt x="22" y="61"/>
                    <a:pt x="34" y="48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61" y="50"/>
                    <a:pt x="73" y="41"/>
                    <a:pt x="87" y="3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93" y="6"/>
                    <a:pt x="111" y="1"/>
                    <a:pt x="129" y="0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4" y="22"/>
                    <a:pt x="137" y="22"/>
                    <a:pt x="139" y="2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15" y="82"/>
                    <a:pt x="93" y="97"/>
                    <a:pt x="85" y="121"/>
                  </a:cubicBezTo>
                  <a:cubicBezTo>
                    <a:pt x="75" y="151"/>
                    <a:pt x="91" y="183"/>
                    <a:pt x="121" y="193"/>
                  </a:cubicBezTo>
                  <a:cubicBezTo>
                    <a:pt x="127" y="195"/>
                    <a:pt x="133" y="196"/>
                    <a:pt x="139" y="196"/>
                  </a:cubicBezTo>
                  <a:cubicBezTo>
                    <a:pt x="139" y="257"/>
                    <a:pt x="139" y="257"/>
                    <a:pt x="139" y="257"/>
                  </a:cubicBezTo>
                  <a:cubicBezTo>
                    <a:pt x="127" y="257"/>
                    <a:pt x="114" y="255"/>
                    <a:pt x="102" y="251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77" y="266"/>
                    <a:pt x="61" y="256"/>
                    <a:pt x="48" y="245"/>
                  </a:cubicBezTo>
                  <a:cubicBezTo>
                    <a:pt x="62" y="228"/>
                    <a:pt x="62" y="228"/>
                    <a:pt x="62" y="228"/>
                  </a:cubicBezTo>
                  <a:cubicBezTo>
                    <a:pt x="51" y="218"/>
                    <a:pt x="41" y="205"/>
                    <a:pt x="34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5" name="Freeform 36"/>
            <p:cNvSpPr>
              <a:spLocks noEditPoints="1"/>
            </p:cNvSpPr>
            <p:nvPr/>
          </p:nvSpPr>
          <p:spPr bwMode="auto">
            <a:xfrm>
              <a:off x="6681154" y="2529165"/>
              <a:ext cx="412207" cy="409519"/>
            </a:xfrm>
            <a:custGeom>
              <a:avLst/>
              <a:gdLst>
                <a:gd name="T0" fmla="*/ 104 w 194"/>
                <a:gd name="T1" fmla="*/ 29 h 193"/>
                <a:gd name="T2" fmla="*/ 106 w 194"/>
                <a:gd name="T3" fmla="*/ 0 h 193"/>
                <a:gd name="T4" fmla="*/ 147 w 194"/>
                <a:gd name="T5" fmla="*/ 13 h 193"/>
                <a:gd name="T6" fmla="*/ 132 w 194"/>
                <a:gd name="T7" fmla="*/ 38 h 193"/>
                <a:gd name="T8" fmla="*/ 154 w 194"/>
                <a:gd name="T9" fmla="*/ 58 h 193"/>
                <a:gd name="T10" fmla="*/ 179 w 194"/>
                <a:gd name="T11" fmla="*/ 42 h 193"/>
                <a:gd name="T12" fmla="*/ 188 w 194"/>
                <a:gd name="T13" fmla="*/ 62 h 193"/>
                <a:gd name="T14" fmla="*/ 194 w 194"/>
                <a:gd name="T15" fmla="*/ 83 h 193"/>
                <a:gd name="T16" fmla="*/ 165 w 194"/>
                <a:gd name="T17" fmla="*/ 87 h 193"/>
                <a:gd name="T18" fmla="*/ 163 w 194"/>
                <a:gd name="T19" fmla="*/ 117 h 193"/>
                <a:gd name="T20" fmla="*/ 190 w 194"/>
                <a:gd name="T21" fmla="*/ 126 h 193"/>
                <a:gd name="T22" fmla="*/ 168 w 194"/>
                <a:gd name="T23" fmla="*/ 163 h 193"/>
                <a:gd name="T24" fmla="*/ 147 w 194"/>
                <a:gd name="T25" fmla="*/ 143 h 193"/>
                <a:gd name="T26" fmla="*/ 122 w 194"/>
                <a:gd name="T27" fmla="*/ 160 h 193"/>
                <a:gd name="T28" fmla="*/ 122 w 194"/>
                <a:gd name="T29" fmla="*/ 160 h 193"/>
                <a:gd name="T30" fmla="*/ 132 w 194"/>
                <a:gd name="T31" fmla="*/ 187 h 193"/>
                <a:gd name="T32" fmla="*/ 98 w 194"/>
                <a:gd name="T33" fmla="*/ 193 h 193"/>
                <a:gd name="T34" fmla="*/ 98 w 194"/>
                <a:gd name="T35" fmla="*/ 153 h 193"/>
                <a:gd name="T36" fmla="*/ 118 w 194"/>
                <a:gd name="T37" fmla="*/ 149 h 193"/>
                <a:gd name="T38" fmla="*/ 151 w 194"/>
                <a:gd name="T39" fmla="*/ 76 h 193"/>
                <a:gd name="T40" fmla="*/ 98 w 194"/>
                <a:gd name="T41" fmla="*/ 40 h 193"/>
                <a:gd name="T42" fmla="*/ 98 w 194"/>
                <a:gd name="T43" fmla="*/ 28 h 193"/>
                <a:gd name="T44" fmla="*/ 104 w 194"/>
                <a:gd name="T45" fmla="*/ 29 h 193"/>
                <a:gd name="T46" fmla="*/ 98 w 194"/>
                <a:gd name="T47" fmla="*/ 193 h 193"/>
                <a:gd name="T48" fmla="*/ 90 w 194"/>
                <a:gd name="T49" fmla="*/ 193 h 193"/>
                <a:gd name="T50" fmla="*/ 92 w 194"/>
                <a:gd name="T51" fmla="*/ 164 h 193"/>
                <a:gd name="T52" fmla="*/ 63 w 194"/>
                <a:gd name="T53" fmla="*/ 155 h 193"/>
                <a:gd name="T54" fmla="*/ 49 w 194"/>
                <a:gd name="T55" fmla="*/ 180 h 193"/>
                <a:gd name="T56" fmla="*/ 17 w 194"/>
                <a:gd name="T57" fmla="*/ 150 h 193"/>
                <a:gd name="T58" fmla="*/ 41 w 194"/>
                <a:gd name="T59" fmla="*/ 134 h 193"/>
                <a:gd name="T60" fmla="*/ 34 w 194"/>
                <a:gd name="T61" fmla="*/ 120 h 193"/>
                <a:gd name="T62" fmla="*/ 31 w 194"/>
                <a:gd name="T63" fmla="*/ 106 h 193"/>
                <a:gd name="T64" fmla="*/ 2 w 194"/>
                <a:gd name="T65" fmla="*/ 110 h 193"/>
                <a:gd name="T66" fmla="*/ 6 w 194"/>
                <a:gd name="T67" fmla="*/ 67 h 193"/>
                <a:gd name="T68" fmla="*/ 33 w 194"/>
                <a:gd name="T69" fmla="*/ 76 h 193"/>
                <a:gd name="T70" fmla="*/ 49 w 194"/>
                <a:gd name="T71" fmla="*/ 50 h 193"/>
                <a:gd name="T72" fmla="*/ 27 w 194"/>
                <a:gd name="T73" fmla="*/ 30 h 193"/>
                <a:gd name="T74" fmla="*/ 63 w 194"/>
                <a:gd name="T75" fmla="*/ 6 h 193"/>
                <a:gd name="T76" fmla="*/ 74 w 194"/>
                <a:gd name="T77" fmla="*/ 33 h 193"/>
                <a:gd name="T78" fmla="*/ 98 w 194"/>
                <a:gd name="T79" fmla="*/ 28 h 193"/>
                <a:gd name="T80" fmla="*/ 98 w 194"/>
                <a:gd name="T81" fmla="*/ 40 h 193"/>
                <a:gd name="T82" fmla="*/ 78 w 194"/>
                <a:gd name="T83" fmla="*/ 43 h 193"/>
                <a:gd name="T84" fmla="*/ 45 w 194"/>
                <a:gd name="T85" fmla="*/ 116 h 193"/>
                <a:gd name="T86" fmla="*/ 98 w 194"/>
                <a:gd name="T87" fmla="*/ 153 h 193"/>
                <a:gd name="T88" fmla="*/ 98 w 194"/>
                <a:gd name="T8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193">
                  <a:moveTo>
                    <a:pt x="104" y="29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21" y="1"/>
                    <a:pt x="135" y="5"/>
                    <a:pt x="147" y="13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41" y="43"/>
                    <a:pt x="149" y="50"/>
                    <a:pt x="154" y="58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82" y="48"/>
                    <a:pt x="186" y="55"/>
                    <a:pt x="188" y="62"/>
                  </a:cubicBezTo>
                  <a:cubicBezTo>
                    <a:pt x="191" y="69"/>
                    <a:pt x="193" y="76"/>
                    <a:pt x="194" y="83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167" y="97"/>
                    <a:pt x="166" y="107"/>
                    <a:pt x="163" y="117"/>
                  </a:cubicBezTo>
                  <a:cubicBezTo>
                    <a:pt x="190" y="126"/>
                    <a:pt x="190" y="126"/>
                    <a:pt x="190" y="126"/>
                  </a:cubicBezTo>
                  <a:cubicBezTo>
                    <a:pt x="186" y="139"/>
                    <a:pt x="178" y="152"/>
                    <a:pt x="168" y="163"/>
                  </a:cubicBezTo>
                  <a:cubicBezTo>
                    <a:pt x="147" y="143"/>
                    <a:pt x="147" y="143"/>
                    <a:pt x="147" y="143"/>
                  </a:cubicBezTo>
                  <a:cubicBezTo>
                    <a:pt x="141" y="150"/>
                    <a:pt x="132" y="156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21" y="191"/>
                    <a:pt x="109" y="193"/>
                    <a:pt x="98" y="19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5" y="153"/>
                    <a:pt x="111" y="152"/>
                    <a:pt x="118" y="149"/>
                  </a:cubicBezTo>
                  <a:cubicBezTo>
                    <a:pt x="147" y="138"/>
                    <a:pt x="162" y="105"/>
                    <a:pt x="151" y="76"/>
                  </a:cubicBezTo>
                  <a:cubicBezTo>
                    <a:pt x="142" y="54"/>
                    <a:pt x="121" y="40"/>
                    <a:pt x="98" y="40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0" y="28"/>
                    <a:pt x="102" y="28"/>
                    <a:pt x="104" y="29"/>
                  </a:cubicBezTo>
                  <a:close/>
                  <a:moveTo>
                    <a:pt x="98" y="193"/>
                  </a:moveTo>
                  <a:cubicBezTo>
                    <a:pt x="95" y="193"/>
                    <a:pt x="92" y="193"/>
                    <a:pt x="90" y="19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82" y="163"/>
                    <a:pt x="72" y="160"/>
                    <a:pt x="63" y="155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36" y="172"/>
                    <a:pt x="26" y="162"/>
                    <a:pt x="17" y="150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39" y="130"/>
                    <a:pt x="36" y="125"/>
                    <a:pt x="34" y="120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95"/>
                    <a:pt x="1" y="80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7" y="19"/>
                    <a:pt x="49" y="11"/>
                    <a:pt x="63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8" y="28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1" y="40"/>
                    <a:pt x="84" y="41"/>
                    <a:pt x="78" y="43"/>
                  </a:cubicBezTo>
                  <a:cubicBezTo>
                    <a:pt x="49" y="55"/>
                    <a:pt x="34" y="87"/>
                    <a:pt x="45" y="116"/>
                  </a:cubicBezTo>
                  <a:cubicBezTo>
                    <a:pt x="54" y="139"/>
                    <a:pt x="75" y="153"/>
                    <a:pt x="98" y="153"/>
                  </a:cubicBezTo>
                  <a:lnTo>
                    <a:pt x="98" y="1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5255456" y="1891141"/>
              <a:ext cx="291233" cy="294817"/>
            </a:xfrm>
            <a:custGeom>
              <a:avLst/>
              <a:gdLst>
                <a:gd name="T0" fmla="*/ 89 w 137"/>
                <a:gd name="T1" fmla="*/ 26 h 139"/>
                <a:gd name="T2" fmla="*/ 98 w 137"/>
                <a:gd name="T3" fmla="*/ 7 h 139"/>
                <a:gd name="T4" fmla="*/ 122 w 137"/>
                <a:gd name="T5" fmla="*/ 26 h 139"/>
                <a:gd name="T6" fmla="*/ 106 w 137"/>
                <a:gd name="T7" fmla="*/ 39 h 139"/>
                <a:gd name="T8" fmla="*/ 115 w 137"/>
                <a:gd name="T9" fmla="*/ 59 h 139"/>
                <a:gd name="T10" fmla="*/ 135 w 137"/>
                <a:gd name="T11" fmla="*/ 54 h 139"/>
                <a:gd name="T12" fmla="*/ 137 w 137"/>
                <a:gd name="T13" fmla="*/ 70 h 139"/>
                <a:gd name="T14" fmla="*/ 135 w 137"/>
                <a:gd name="T15" fmla="*/ 85 h 139"/>
                <a:gd name="T16" fmla="*/ 115 w 137"/>
                <a:gd name="T17" fmla="*/ 81 h 139"/>
                <a:gd name="T18" fmla="*/ 106 w 137"/>
                <a:gd name="T19" fmla="*/ 100 h 139"/>
                <a:gd name="T20" fmla="*/ 122 w 137"/>
                <a:gd name="T21" fmla="*/ 113 h 139"/>
                <a:gd name="T22" fmla="*/ 98 w 137"/>
                <a:gd name="T23" fmla="*/ 133 h 139"/>
                <a:gd name="T24" fmla="*/ 89 w 137"/>
                <a:gd name="T25" fmla="*/ 114 h 139"/>
                <a:gd name="T26" fmla="*/ 68 w 137"/>
                <a:gd name="T27" fmla="*/ 119 h 139"/>
                <a:gd name="T28" fmla="*/ 68 w 137"/>
                <a:gd name="T29" fmla="*/ 99 h 139"/>
                <a:gd name="T30" fmla="*/ 97 w 137"/>
                <a:gd name="T31" fmla="*/ 70 h 139"/>
                <a:gd name="T32" fmla="*/ 68 w 137"/>
                <a:gd name="T33" fmla="*/ 40 h 139"/>
                <a:gd name="T34" fmla="*/ 68 w 137"/>
                <a:gd name="T35" fmla="*/ 21 h 139"/>
                <a:gd name="T36" fmla="*/ 89 w 137"/>
                <a:gd name="T37" fmla="*/ 26 h 139"/>
                <a:gd name="T38" fmla="*/ 68 w 137"/>
                <a:gd name="T39" fmla="*/ 119 h 139"/>
                <a:gd name="T40" fmla="*/ 68 w 137"/>
                <a:gd name="T41" fmla="*/ 119 h 139"/>
                <a:gd name="T42" fmla="*/ 68 w 137"/>
                <a:gd name="T43" fmla="*/ 139 h 139"/>
                <a:gd name="T44" fmla="*/ 37 w 137"/>
                <a:gd name="T45" fmla="*/ 133 h 139"/>
                <a:gd name="T46" fmla="*/ 46 w 137"/>
                <a:gd name="T47" fmla="*/ 114 h 139"/>
                <a:gd name="T48" fmla="*/ 29 w 137"/>
                <a:gd name="T49" fmla="*/ 100 h 139"/>
                <a:gd name="T50" fmla="*/ 13 w 137"/>
                <a:gd name="T51" fmla="*/ 113 h 139"/>
                <a:gd name="T52" fmla="*/ 0 w 137"/>
                <a:gd name="T53" fmla="*/ 85 h 139"/>
                <a:gd name="T54" fmla="*/ 20 w 137"/>
                <a:gd name="T55" fmla="*/ 81 h 139"/>
                <a:gd name="T56" fmla="*/ 19 w 137"/>
                <a:gd name="T57" fmla="*/ 70 h 139"/>
                <a:gd name="T58" fmla="*/ 20 w 137"/>
                <a:gd name="T59" fmla="*/ 59 h 139"/>
                <a:gd name="T60" fmla="*/ 0 w 137"/>
                <a:gd name="T61" fmla="*/ 54 h 139"/>
                <a:gd name="T62" fmla="*/ 13 w 137"/>
                <a:gd name="T63" fmla="*/ 26 h 139"/>
                <a:gd name="T64" fmla="*/ 29 w 137"/>
                <a:gd name="T65" fmla="*/ 39 h 139"/>
                <a:gd name="T66" fmla="*/ 46 w 137"/>
                <a:gd name="T67" fmla="*/ 26 h 139"/>
                <a:gd name="T68" fmla="*/ 37 w 137"/>
                <a:gd name="T69" fmla="*/ 7 h 139"/>
                <a:gd name="T70" fmla="*/ 68 w 137"/>
                <a:gd name="T71" fmla="*/ 0 h 139"/>
                <a:gd name="T72" fmla="*/ 68 w 137"/>
                <a:gd name="T73" fmla="*/ 21 h 139"/>
                <a:gd name="T74" fmla="*/ 68 w 137"/>
                <a:gd name="T75" fmla="*/ 40 h 139"/>
                <a:gd name="T76" fmla="*/ 38 w 137"/>
                <a:gd name="T77" fmla="*/ 70 h 139"/>
                <a:gd name="T78" fmla="*/ 68 w 137"/>
                <a:gd name="T79" fmla="*/ 99 h 139"/>
                <a:gd name="T80" fmla="*/ 68 w 137"/>
                <a:gd name="T81" fmla="*/ 11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9">
                  <a:moveTo>
                    <a:pt x="89" y="26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107" y="12"/>
                    <a:pt x="115" y="18"/>
                    <a:pt x="122" y="26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45"/>
                    <a:pt x="113" y="52"/>
                    <a:pt x="115" y="59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7" y="59"/>
                    <a:pt x="137" y="65"/>
                    <a:pt x="137" y="70"/>
                  </a:cubicBezTo>
                  <a:cubicBezTo>
                    <a:pt x="137" y="75"/>
                    <a:pt x="137" y="80"/>
                    <a:pt x="135" y="8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3" y="88"/>
                    <a:pt x="110" y="95"/>
                    <a:pt x="106" y="100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5" y="121"/>
                    <a:pt x="107" y="128"/>
                    <a:pt x="98" y="133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2" y="117"/>
                    <a:pt x="75" y="119"/>
                    <a:pt x="68" y="11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4" y="99"/>
                    <a:pt x="97" y="86"/>
                    <a:pt x="97" y="70"/>
                  </a:cubicBezTo>
                  <a:cubicBezTo>
                    <a:pt x="97" y="54"/>
                    <a:pt x="84" y="40"/>
                    <a:pt x="68" y="4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75" y="21"/>
                    <a:pt x="82" y="23"/>
                    <a:pt x="89" y="26"/>
                  </a:cubicBezTo>
                  <a:close/>
                  <a:moveTo>
                    <a:pt x="68" y="119"/>
                  </a:moveTo>
                  <a:cubicBezTo>
                    <a:pt x="68" y="119"/>
                    <a:pt x="68" y="119"/>
                    <a:pt x="68" y="11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57" y="139"/>
                    <a:pt x="46" y="137"/>
                    <a:pt x="37" y="133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0" y="111"/>
                    <a:pt x="34" y="106"/>
                    <a:pt x="29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7" y="105"/>
                    <a:pt x="2" y="96"/>
                    <a:pt x="0" y="85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77"/>
                    <a:pt x="19" y="74"/>
                    <a:pt x="19" y="70"/>
                  </a:cubicBezTo>
                  <a:cubicBezTo>
                    <a:pt x="19" y="66"/>
                    <a:pt x="19" y="62"/>
                    <a:pt x="20" y="5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44"/>
                    <a:pt x="7" y="34"/>
                    <a:pt x="13" y="26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4"/>
                    <a:pt x="40" y="29"/>
                    <a:pt x="46" y="2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6" y="3"/>
                    <a:pt x="57" y="0"/>
                    <a:pt x="68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51" y="40"/>
                    <a:pt x="38" y="54"/>
                    <a:pt x="38" y="70"/>
                  </a:cubicBezTo>
                  <a:cubicBezTo>
                    <a:pt x="38" y="86"/>
                    <a:pt x="51" y="99"/>
                    <a:pt x="68" y="99"/>
                  </a:cubicBezTo>
                  <a:lnTo>
                    <a:pt x="68" y="1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7" name="Freeform 38"/>
            <p:cNvSpPr>
              <a:spLocks noEditPoints="1"/>
            </p:cNvSpPr>
            <p:nvPr/>
          </p:nvSpPr>
          <p:spPr bwMode="auto">
            <a:xfrm>
              <a:off x="4979457" y="3962033"/>
              <a:ext cx="348583" cy="352169"/>
            </a:xfrm>
            <a:custGeom>
              <a:avLst/>
              <a:gdLst>
                <a:gd name="T0" fmla="*/ 106 w 164"/>
                <a:gd name="T1" fmla="*/ 31 h 166"/>
                <a:gd name="T2" fmla="*/ 117 w 164"/>
                <a:gd name="T3" fmla="*/ 8 h 166"/>
                <a:gd name="T4" fmla="*/ 146 w 164"/>
                <a:gd name="T5" fmla="*/ 32 h 166"/>
                <a:gd name="T6" fmla="*/ 126 w 164"/>
                <a:gd name="T7" fmla="*/ 47 h 166"/>
                <a:gd name="T8" fmla="*/ 138 w 164"/>
                <a:gd name="T9" fmla="*/ 70 h 166"/>
                <a:gd name="T10" fmla="*/ 162 w 164"/>
                <a:gd name="T11" fmla="*/ 65 h 166"/>
                <a:gd name="T12" fmla="*/ 164 w 164"/>
                <a:gd name="T13" fmla="*/ 83 h 166"/>
                <a:gd name="T14" fmla="*/ 162 w 164"/>
                <a:gd name="T15" fmla="*/ 102 h 166"/>
                <a:gd name="T16" fmla="*/ 138 w 164"/>
                <a:gd name="T17" fmla="*/ 96 h 166"/>
                <a:gd name="T18" fmla="*/ 126 w 164"/>
                <a:gd name="T19" fmla="*/ 120 h 166"/>
                <a:gd name="T20" fmla="*/ 146 w 164"/>
                <a:gd name="T21" fmla="*/ 135 h 166"/>
                <a:gd name="T22" fmla="*/ 117 w 164"/>
                <a:gd name="T23" fmla="*/ 158 h 166"/>
                <a:gd name="T24" fmla="*/ 106 w 164"/>
                <a:gd name="T25" fmla="*/ 136 h 166"/>
                <a:gd name="T26" fmla="*/ 81 w 164"/>
                <a:gd name="T27" fmla="*/ 142 h 166"/>
                <a:gd name="T28" fmla="*/ 81 w 164"/>
                <a:gd name="T29" fmla="*/ 119 h 166"/>
                <a:gd name="T30" fmla="*/ 116 w 164"/>
                <a:gd name="T31" fmla="*/ 83 h 166"/>
                <a:gd name="T32" fmla="*/ 81 w 164"/>
                <a:gd name="T33" fmla="*/ 48 h 166"/>
                <a:gd name="T34" fmla="*/ 81 w 164"/>
                <a:gd name="T35" fmla="*/ 25 h 166"/>
                <a:gd name="T36" fmla="*/ 106 w 164"/>
                <a:gd name="T37" fmla="*/ 31 h 166"/>
                <a:gd name="T38" fmla="*/ 81 w 164"/>
                <a:gd name="T39" fmla="*/ 142 h 166"/>
                <a:gd name="T40" fmla="*/ 81 w 164"/>
                <a:gd name="T41" fmla="*/ 142 h 166"/>
                <a:gd name="T42" fmla="*/ 81 w 164"/>
                <a:gd name="T43" fmla="*/ 166 h 166"/>
                <a:gd name="T44" fmla="*/ 45 w 164"/>
                <a:gd name="T45" fmla="*/ 158 h 166"/>
                <a:gd name="T46" fmla="*/ 55 w 164"/>
                <a:gd name="T47" fmla="*/ 136 h 166"/>
                <a:gd name="T48" fmla="*/ 35 w 164"/>
                <a:gd name="T49" fmla="*/ 120 h 166"/>
                <a:gd name="T50" fmla="*/ 16 w 164"/>
                <a:gd name="T51" fmla="*/ 135 h 166"/>
                <a:gd name="T52" fmla="*/ 0 w 164"/>
                <a:gd name="T53" fmla="*/ 102 h 166"/>
                <a:gd name="T54" fmla="*/ 24 w 164"/>
                <a:gd name="T55" fmla="*/ 96 h 166"/>
                <a:gd name="T56" fmla="*/ 22 w 164"/>
                <a:gd name="T57" fmla="*/ 83 h 166"/>
                <a:gd name="T58" fmla="*/ 24 w 164"/>
                <a:gd name="T59" fmla="*/ 70 h 166"/>
                <a:gd name="T60" fmla="*/ 0 w 164"/>
                <a:gd name="T61" fmla="*/ 65 h 166"/>
                <a:gd name="T62" fmla="*/ 16 w 164"/>
                <a:gd name="T63" fmla="*/ 32 h 166"/>
                <a:gd name="T64" fmla="*/ 35 w 164"/>
                <a:gd name="T65" fmla="*/ 47 h 166"/>
                <a:gd name="T66" fmla="*/ 55 w 164"/>
                <a:gd name="T67" fmla="*/ 31 h 166"/>
                <a:gd name="T68" fmla="*/ 45 w 164"/>
                <a:gd name="T69" fmla="*/ 8 h 166"/>
                <a:gd name="T70" fmla="*/ 81 w 164"/>
                <a:gd name="T71" fmla="*/ 0 h 166"/>
                <a:gd name="T72" fmla="*/ 81 w 164"/>
                <a:gd name="T73" fmla="*/ 25 h 166"/>
                <a:gd name="T74" fmla="*/ 81 w 164"/>
                <a:gd name="T75" fmla="*/ 48 h 166"/>
                <a:gd name="T76" fmla="*/ 45 w 164"/>
                <a:gd name="T77" fmla="*/ 83 h 166"/>
                <a:gd name="T78" fmla="*/ 81 w 164"/>
                <a:gd name="T79" fmla="*/ 119 h 166"/>
                <a:gd name="T80" fmla="*/ 81 w 164"/>
                <a:gd name="T81" fmla="*/ 14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166">
                  <a:moveTo>
                    <a:pt x="106" y="31"/>
                  </a:moveTo>
                  <a:cubicBezTo>
                    <a:pt x="117" y="8"/>
                    <a:pt x="117" y="8"/>
                    <a:pt x="117" y="8"/>
                  </a:cubicBezTo>
                  <a:cubicBezTo>
                    <a:pt x="128" y="14"/>
                    <a:pt x="138" y="22"/>
                    <a:pt x="146" y="32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32" y="54"/>
                    <a:pt x="136" y="62"/>
                    <a:pt x="138" y="70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3" y="71"/>
                    <a:pt x="164" y="77"/>
                    <a:pt x="164" y="83"/>
                  </a:cubicBezTo>
                  <a:cubicBezTo>
                    <a:pt x="164" y="90"/>
                    <a:pt x="163" y="96"/>
                    <a:pt x="162" y="102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6" y="105"/>
                    <a:pt x="132" y="113"/>
                    <a:pt x="126" y="120"/>
                  </a:cubicBezTo>
                  <a:cubicBezTo>
                    <a:pt x="146" y="135"/>
                    <a:pt x="146" y="135"/>
                    <a:pt x="146" y="135"/>
                  </a:cubicBezTo>
                  <a:cubicBezTo>
                    <a:pt x="138" y="145"/>
                    <a:pt x="128" y="153"/>
                    <a:pt x="117" y="158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98" y="140"/>
                    <a:pt x="90" y="142"/>
                    <a:pt x="81" y="142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00" y="119"/>
                    <a:pt x="116" y="103"/>
                    <a:pt x="116" y="83"/>
                  </a:cubicBezTo>
                  <a:cubicBezTo>
                    <a:pt x="116" y="64"/>
                    <a:pt x="100" y="48"/>
                    <a:pt x="81" y="48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90" y="25"/>
                    <a:pt x="98" y="27"/>
                    <a:pt x="106" y="31"/>
                  </a:cubicBezTo>
                  <a:close/>
                  <a:moveTo>
                    <a:pt x="81" y="142"/>
                  </a:moveTo>
                  <a:cubicBezTo>
                    <a:pt x="81" y="142"/>
                    <a:pt x="81" y="142"/>
                    <a:pt x="81" y="142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68" y="166"/>
                    <a:pt x="56" y="163"/>
                    <a:pt x="45" y="158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48" y="132"/>
                    <a:pt x="41" y="126"/>
                    <a:pt x="35" y="120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8" y="126"/>
                    <a:pt x="2" y="114"/>
                    <a:pt x="0" y="10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3" y="92"/>
                    <a:pt x="22" y="88"/>
                    <a:pt x="22" y="83"/>
                  </a:cubicBezTo>
                  <a:cubicBezTo>
                    <a:pt x="22" y="79"/>
                    <a:pt x="23" y="75"/>
                    <a:pt x="24" y="7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52"/>
                    <a:pt x="8" y="41"/>
                    <a:pt x="16" y="32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0"/>
                    <a:pt x="48" y="35"/>
                    <a:pt x="55" y="3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6" y="3"/>
                    <a:pt x="68" y="0"/>
                    <a:pt x="81" y="0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61" y="48"/>
                    <a:pt x="45" y="64"/>
                    <a:pt x="45" y="83"/>
                  </a:cubicBezTo>
                  <a:cubicBezTo>
                    <a:pt x="45" y="103"/>
                    <a:pt x="61" y="119"/>
                    <a:pt x="81" y="119"/>
                  </a:cubicBezTo>
                  <a:lnTo>
                    <a:pt x="81" y="1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8" name="Freeform 39"/>
            <p:cNvSpPr>
              <a:spLocks noEditPoints="1"/>
            </p:cNvSpPr>
            <p:nvPr/>
          </p:nvSpPr>
          <p:spPr bwMode="auto">
            <a:xfrm>
              <a:off x="6412323" y="4630526"/>
              <a:ext cx="254493" cy="251805"/>
            </a:xfrm>
            <a:custGeom>
              <a:avLst/>
              <a:gdLst>
                <a:gd name="T0" fmla="*/ 60 w 120"/>
                <a:gd name="T1" fmla="*/ 119 h 119"/>
                <a:gd name="T2" fmla="*/ 70 w 120"/>
                <a:gd name="T3" fmla="*/ 119 h 119"/>
                <a:gd name="T4" fmla="*/ 70 w 120"/>
                <a:gd name="T5" fmla="*/ 110 h 119"/>
                <a:gd name="T6" fmla="*/ 89 w 120"/>
                <a:gd name="T7" fmla="*/ 102 h 119"/>
                <a:gd name="T8" fmla="*/ 96 w 120"/>
                <a:gd name="T9" fmla="*/ 109 h 119"/>
                <a:gd name="T10" fmla="*/ 109 w 120"/>
                <a:gd name="T11" fmla="*/ 95 h 119"/>
                <a:gd name="T12" fmla="*/ 103 w 120"/>
                <a:gd name="T13" fmla="*/ 89 h 119"/>
                <a:gd name="T14" fmla="*/ 111 w 120"/>
                <a:gd name="T15" fmla="*/ 69 h 119"/>
                <a:gd name="T16" fmla="*/ 120 w 120"/>
                <a:gd name="T17" fmla="*/ 69 h 119"/>
                <a:gd name="T18" fmla="*/ 120 w 120"/>
                <a:gd name="T19" fmla="*/ 50 h 119"/>
                <a:gd name="T20" fmla="*/ 111 w 120"/>
                <a:gd name="T21" fmla="*/ 50 h 119"/>
                <a:gd name="T22" fmla="*/ 103 w 120"/>
                <a:gd name="T23" fmla="*/ 30 h 119"/>
                <a:gd name="T24" fmla="*/ 109 w 120"/>
                <a:gd name="T25" fmla="*/ 24 h 119"/>
                <a:gd name="T26" fmla="*/ 96 w 120"/>
                <a:gd name="T27" fmla="*/ 10 h 119"/>
                <a:gd name="T28" fmla="*/ 89 w 120"/>
                <a:gd name="T29" fmla="*/ 17 h 119"/>
                <a:gd name="T30" fmla="*/ 70 w 120"/>
                <a:gd name="T31" fmla="*/ 8 h 119"/>
                <a:gd name="T32" fmla="*/ 70 w 120"/>
                <a:gd name="T33" fmla="*/ 0 h 119"/>
                <a:gd name="T34" fmla="*/ 60 w 120"/>
                <a:gd name="T35" fmla="*/ 0 h 119"/>
                <a:gd name="T36" fmla="*/ 60 w 120"/>
                <a:gd name="T37" fmla="*/ 17 h 119"/>
                <a:gd name="T38" fmla="*/ 103 w 120"/>
                <a:gd name="T39" fmla="*/ 59 h 119"/>
                <a:gd name="T40" fmla="*/ 60 w 120"/>
                <a:gd name="T41" fmla="*/ 102 h 119"/>
                <a:gd name="T42" fmla="*/ 60 w 120"/>
                <a:gd name="T43" fmla="*/ 119 h 119"/>
                <a:gd name="T44" fmla="*/ 17 w 120"/>
                <a:gd name="T45" fmla="*/ 89 h 119"/>
                <a:gd name="T46" fmla="*/ 11 w 120"/>
                <a:gd name="T47" fmla="*/ 95 h 119"/>
                <a:gd name="T48" fmla="*/ 24 w 120"/>
                <a:gd name="T49" fmla="*/ 109 h 119"/>
                <a:gd name="T50" fmla="*/ 31 w 120"/>
                <a:gd name="T51" fmla="*/ 102 h 119"/>
                <a:gd name="T52" fmla="*/ 51 w 120"/>
                <a:gd name="T53" fmla="*/ 110 h 119"/>
                <a:gd name="T54" fmla="*/ 51 w 120"/>
                <a:gd name="T55" fmla="*/ 119 h 119"/>
                <a:gd name="T56" fmla="*/ 60 w 120"/>
                <a:gd name="T57" fmla="*/ 119 h 119"/>
                <a:gd name="T58" fmla="*/ 60 w 120"/>
                <a:gd name="T59" fmla="*/ 102 h 119"/>
                <a:gd name="T60" fmla="*/ 60 w 120"/>
                <a:gd name="T61" fmla="*/ 102 h 119"/>
                <a:gd name="T62" fmla="*/ 18 w 120"/>
                <a:gd name="T63" fmla="*/ 59 h 119"/>
                <a:gd name="T64" fmla="*/ 60 w 120"/>
                <a:gd name="T65" fmla="*/ 17 h 119"/>
                <a:gd name="T66" fmla="*/ 60 w 120"/>
                <a:gd name="T67" fmla="*/ 17 h 119"/>
                <a:gd name="T68" fmla="*/ 60 w 120"/>
                <a:gd name="T69" fmla="*/ 17 h 119"/>
                <a:gd name="T70" fmla="*/ 60 w 120"/>
                <a:gd name="T71" fmla="*/ 0 h 119"/>
                <a:gd name="T72" fmla="*/ 51 w 120"/>
                <a:gd name="T73" fmla="*/ 0 h 119"/>
                <a:gd name="T74" fmla="*/ 51 w 120"/>
                <a:gd name="T75" fmla="*/ 8 h 119"/>
                <a:gd name="T76" fmla="*/ 31 w 120"/>
                <a:gd name="T77" fmla="*/ 17 h 119"/>
                <a:gd name="T78" fmla="*/ 24 w 120"/>
                <a:gd name="T79" fmla="*/ 10 h 119"/>
                <a:gd name="T80" fmla="*/ 11 w 120"/>
                <a:gd name="T81" fmla="*/ 24 h 119"/>
                <a:gd name="T82" fmla="*/ 17 w 120"/>
                <a:gd name="T83" fmla="*/ 30 h 119"/>
                <a:gd name="T84" fmla="*/ 9 w 120"/>
                <a:gd name="T85" fmla="*/ 50 h 119"/>
                <a:gd name="T86" fmla="*/ 0 w 120"/>
                <a:gd name="T87" fmla="*/ 50 h 119"/>
                <a:gd name="T88" fmla="*/ 0 w 120"/>
                <a:gd name="T89" fmla="*/ 69 h 119"/>
                <a:gd name="T90" fmla="*/ 9 w 120"/>
                <a:gd name="T91" fmla="*/ 69 h 119"/>
                <a:gd name="T92" fmla="*/ 17 w 120"/>
                <a:gd name="T93" fmla="*/ 8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19">
                  <a:moveTo>
                    <a:pt x="60" y="119"/>
                  </a:moveTo>
                  <a:cubicBezTo>
                    <a:pt x="70" y="119"/>
                    <a:pt x="70" y="119"/>
                    <a:pt x="70" y="119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7" y="109"/>
                    <a:pt x="84" y="106"/>
                    <a:pt x="89" y="102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7" y="83"/>
                    <a:pt x="110" y="76"/>
                    <a:pt x="111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0" y="43"/>
                    <a:pt x="107" y="36"/>
                    <a:pt x="103" y="3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13"/>
                    <a:pt x="77" y="10"/>
                    <a:pt x="70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4" y="17"/>
                    <a:pt x="103" y="36"/>
                    <a:pt x="103" y="59"/>
                  </a:cubicBezTo>
                  <a:cubicBezTo>
                    <a:pt x="103" y="83"/>
                    <a:pt x="84" y="102"/>
                    <a:pt x="60" y="102"/>
                  </a:cubicBezTo>
                  <a:lnTo>
                    <a:pt x="60" y="119"/>
                  </a:lnTo>
                  <a:close/>
                  <a:moveTo>
                    <a:pt x="17" y="89"/>
                  </a:moveTo>
                  <a:cubicBezTo>
                    <a:pt x="11" y="95"/>
                    <a:pt x="11" y="95"/>
                    <a:pt x="11" y="95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7" y="106"/>
                    <a:pt x="43" y="109"/>
                    <a:pt x="51" y="110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37" y="102"/>
                    <a:pt x="18" y="83"/>
                    <a:pt x="18" y="59"/>
                  </a:cubicBezTo>
                  <a:cubicBezTo>
                    <a:pt x="18" y="36"/>
                    <a:pt x="37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3" y="10"/>
                    <a:pt x="37" y="13"/>
                    <a:pt x="31" y="17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3" y="36"/>
                    <a:pt x="10" y="43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6"/>
                    <a:pt x="13" y="83"/>
                    <a:pt x="17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6460714" y="4677123"/>
              <a:ext cx="156818" cy="158610"/>
            </a:xfrm>
            <a:custGeom>
              <a:avLst/>
              <a:gdLst>
                <a:gd name="T0" fmla="*/ 37 w 74"/>
                <a:gd name="T1" fmla="*/ 0 h 75"/>
                <a:gd name="T2" fmla="*/ 74 w 74"/>
                <a:gd name="T3" fmla="*/ 37 h 75"/>
                <a:gd name="T4" fmla="*/ 37 w 74"/>
                <a:gd name="T5" fmla="*/ 75 h 75"/>
                <a:gd name="T6" fmla="*/ 37 w 74"/>
                <a:gd name="T7" fmla="*/ 75 h 75"/>
                <a:gd name="T8" fmla="*/ 37 w 74"/>
                <a:gd name="T9" fmla="*/ 69 h 75"/>
                <a:gd name="T10" fmla="*/ 37 w 74"/>
                <a:gd name="T11" fmla="*/ 69 h 75"/>
                <a:gd name="T12" fmla="*/ 69 w 74"/>
                <a:gd name="T13" fmla="*/ 37 h 75"/>
                <a:gd name="T14" fmla="*/ 37 w 74"/>
                <a:gd name="T15" fmla="*/ 6 h 75"/>
                <a:gd name="T16" fmla="*/ 37 w 74"/>
                <a:gd name="T17" fmla="*/ 6 h 75"/>
                <a:gd name="T18" fmla="*/ 37 w 74"/>
                <a:gd name="T19" fmla="*/ 0 h 75"/>
                <a:gd name="T20" fmla="*/ 37 w 74"/>
                <a:gd name="T21" fmla="*/ 75 h 75"/>
                <a:gd name="T22" fmla="*/ 0 w 74"/>
                <a:gd name="T23" fmla="*/ 37 h 75"/>
                <a:gd name="T24" fmla="*/ 37 w 74"/>
                <a:gd name="T25" fmla="*/ 0 h 75"/>
                <a:gd name="T26" fmla="*/ 37 w 74"/>
                <a:gd name="T27" fmla="*/ 6 h 75"/>
                <a:gd name="T28" fmla="*/ 5 w 74"/>
                <a:gd name="T29" fmla="*/ 37 h 75"/>
                <a:gd name="T30" fmla="*/ 37 w 74"/>
                <a:gd name="T31" fmla="*/ 69 h 75"/>
                <a:gd name="T32" fmla="*/ 37 w 74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cubicBezTo>
                    <a:pt x="58" y="0"/>
                    <a:pt x="74" y="17"/>
                    <a:pt x="74" y="37"/>
                  </a:cubicBezTo>
                  <a:cubicBezTo>
                    <a:pt x="74" y="58"/>
                    <a:pt x="58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55" y="69"/>
                    <a:pt x="69" y="55"/>
                    <a:pt x="69" y="37"/>
                  </a:cubicBezTo>
                  <a:cubicBezTo>
                    <a:pt x="69" y="20"/>
                    <a:pt x="55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37" y="75"/>
                  </a:moveTo>
                  <a:cubicBezTo>
                    <a:pt x="17" y="75"/>
                    <a:pt x="0" y="58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0" y="6"/>
                    <a:pt x="5" y="20"/>
                    <a:pt x="5" y="37"/>
                  </a:cubicBezTo>
                  <a:cubicBezTo>
                    <a:pt x="5" y="55"/>
                    <a:pt x="20" y="69"/>
                    <a:pt x="37" y="69"/>
                  </a:cubicBezTo>
                  <a:lnTo>
                    <a:pt x="37" y="7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0" name="Freeform 41"/>
            <p:cNvSpPr>
              <a:spLocks noEditPoints="1"/>
            </p:cNvSpPr>
            <p:nvPr/>
          </p:nvSpPr>
          <p:spPr bwMode="auto">
            <a:xfrm>
              <a:off x="6499246" y="4964772"/>
              <a:ext cx="386220" cy="383531"/>
            </a:xfrm>
            <a:custGeom>
              <a:avLst/>
              <a:gdLst>
                <a:gd name="T0" fmla="*/ 91 w 182"/>
                <a:gd name="T1" fmla="*/ 14 h 181"/>
                <a:gd name="T2" fmla="*/ 91 w 182"/>
                <a:gd name="T3" fmla="*/ 0 h 181"/>
                <a:gd name="T4" fmla="*/ 126 w 182"/>
                <a:gd name="T5" fmla="*/ 7 h 181"/>
                <a:gd name="T6" fmla="*/ 120 w 182"/>
                <a:gd name="T7" fmla="*/ 20 h 181"/>
                <a:gd name="T8" fmla="*/ 145 w 182"/>
                <a:gd name="T9" fmla="*/ 37 h 181"/>
                <a:gd name="T10" fmla="*/ 155 w 182"/>
                <a:gd name="T11" fmla="*/ 26 h 181"/>
                <a:gd name="T12" fmla="*/ 175 w 182"/>
                <a:gd name="T13" fmla="*/ 56 h 181"/>
                <a:gd name="T14" fmla="*/ 162 w 182"/>
                <a:gd name="T15" fmla="*/ 61 h 181"/>
                <a:gd name="T16" fmla="*/ 167 w 182"/>
                <a:gd name="T17" fmla="*/ 91 h 181"/>
                <a:gd name="T18" fmla="*/ 182 w 182"/>
                <a:gd name="T19" fmla="*/ 91 h 181"/>
                <a:gd name="T20" fmla="*/ 175 w 182"/>
                <a:gd name="T21" fmla="*/ 125 h 181"/>
                <a:gd name="T22" fmla="*/ 162 w 182"/>
                <a:gd name="T23" fmla="*/ 120 h 181"/>
                <a:gd name="T24" fmla="*/ 145 w 182"/>
                <a:gd name="T25" fmla="*/ 145 h 181"/>
                <a:gd name="T26" fmla="*/ 155 w 182"/>
                <a:gd name="T27" fmla="*/ 155 h 181"/>
                <a:gd name="T28" fmla="*/ 126 w 182"/>
                <a:gd name="T29" fmla="*/ 175 h 181"/>
                <a:gd name="T30" fmla="*/ 120 w 182"/>
                <a:gd name="T31" fmla="*/ 161 h 181"/>
                <a:gd name="T32" fmla="*/ 91 w 182"/>
                <a:gd name="T33" fmla="*/ 167 h 181"/>
                <a:gd name="T34" fmla="*/ 91 w 182"/>
                <a:gd name="T35" fmla="*/ 150 h 181"/>
                <a:gd name="T36" fmla="*/ 151 w 182"/>
                <a:gd name="T37" fmla="*/ 91 h 181"/>
                <a:gd name="T38" fmla="*/ 91 w 182"/>
                <a:gd name="T39" fmla="*/ 31 h 181"/>
                <a:gd name="T40" fmla="*/ 91 w 182"/>
                <a:gd name="T41" fmla="*/ 14 h 181"/>
                <a:gd name="T42" fmla="*/ 37 w 182"/>
                <a:gd name="T43" fmla="*/ 145 h 181"/>
                <a:gd name="T44" fmla="*/ 27 w 182"/>
                <a:gd name="T45" fmla="*/ 155 h 181"/>
                <a:gd name="T46" fmla="*/ 7 w 182"/>
                <a:gd name="T47" fmla="*/ 125 h 181"/>
                <a:gd name="T48" fmla="*/ 21 w 182"/>
                <a:gd name="T49" fmla="*/ 120 h 181"/>
                <a:gd name="T50" fmla="*/ 15 w 182"/>
                <a:gd name="T51" fmla="*/ 91 h 181"/>
                <a:gd name="T52" fmla="*/ 0 w 182"/>
                <a:gd name="T53" fmla="*/ 91 h 181"/>
                <a:gd name="T54" fmla="*/ 7 w 182"/>
                <a:gd name="T55" fmla="*/ 56 h 181"/>
                <a:gd name="T56" fmla="*/ 21 w 182"/>
                <a:gd name="T57" fmla="*/ 61 h 181"/>
                <a:gd name="T58" fmla="*/ 37 w 182"/>
                <a:gd name="T59" fmla="*/ 37 h 181"/>
                <a:gd name="T60" fmla="*/ 27 w 182"/>
                <a:gd name="T61" fmla="*/ 26 h 181"/>
                <a:gd name="T62" fmla="*/ 56 w 182"/>
                <a:gd name="T63" fmla="*/ 7 h 181"/>
                <a:gd name="T64" fmla="*/ 62 w 182"/>
                <a:gd name="T65" fmla="*/ 20 h 181"/>
                <a:gd name="T66" fmla="*/ 91 w 182"/>
                <a:gd name="T67" fmla="*/ 14 h 181"/>
                <a:gd name="T68" fmla="*/ 91 w 182"/>
                <a:gd name="T69" fmla="*/ 31 h 181"/>
                <a:gd name="T70" fmla="*/ 32 w 182"/>
                <a:gd name="T71" fmla="*/ 91 h 181"/>
                <a:gd name="T72" fmla="*/ 91 w 182"/>
                <a:gd name="T73" fmla="*/ 150 h 181"/>
                <a:gd name="T74" fmla="*/ 91 w 182"/>
                <a:gd name="T75" fmla="*/ 167 h 181"/>
                <a:gd name="T76" fmla="*/ 91 w 182"/>
                <a:gd name="T77" fmla="*/ 181 h 181"/>
                <a:gd name="T78" fmla="*/ 56 w 182"/>
                <a:gd name="T79" fmla="*/ 175 h 181"/>
                <a:gd name="T80" fmla="*/ 62 w 182"/>
                <a:gd name="T81" fmla="*/ 161 h 181"/>
                <a:gd name="T82" fmla="*/ 37 w 182"/>
                <a:gd name="T83" fmla="*/ 1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181">
                  <a:moveTo>
                    <a:pt x="91" y="14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103" y="0"/>
                    <a:pt x="115" y="2"/>
                    <a:pt x="126" y="7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30" y="24"/>
                    <a:pt x="138" y="30"/>
                    <a:pt x="145" y="37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64" y="35"/>
                    <a:pt x="170" y="45"/>
                    <a:pt x="175" y="56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5" y="70"/>
                    <a:pt x="167" y="80"/>
                    <a:pt x="167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2" y="103"/>
                    <a:pt x="179" y="115"/>
                    <a:pt x="175" y="125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58" y="129"/>
                    <a:pt x="152" y="138"/>
                    <a:pt x="145" y="145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47" y="163"/>
                    <a:pt x="137" y="170"/>
                    <a:pt x="126" y="175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1" y="165"/>
                    <a:pt x="101" y="167"/>
                    <a:pt x="91" y="167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124" y="150"/>
                    <a:pt x="151" y="124"/>
                    <a:pt x="151" y="91"/>
                  </a:cubicBezTo>
                  <a:cubicBezTo>
                    <a:pt x="151" y="58"/>
                    <a:pt x="124" y="31"/>
                    <a:pt x="91" y="31"/>
                  </a:cubicBezTo>
                  <a:lnTo>
                    <a:pt x="91" y="14"/>
                  </a:lnTo>
                  <a:close/>
                  <a:moveTo>
                    <a:pt x="37" y="145"/>
                  </a:moveTo>
                  <a:cubicBezTo>
                    <a:pt x="27" y="155"/>
                    <a:pt x="27" y="155"/>
                    <a:pt x="27" y="155"/>
                  </a:cubicBezTo>
                  <a:cubicBezTo>
                    <a:pt x="19" y="147"/>
                    <a:pt x="12" y="137"/>
                    <a:pt x="7" y="12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11"/>
                    <a:pt x="15" y="101"/>
                    <a:pt x="15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78"/>
                    <a:pt x="3" y="67"/>
                    <a:pt x="7" y="56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4" y="52"/>
                    <a:pt x="30" y="44"/>
                    <a:pt x="37" y="3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18"/>
                    <a:pt x="45" y="11"/>
                    <a:pt x="56" y="7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71" y="16"/>
                    <a:pt x="81" y="14"/>
                    <a:pt x="91" y="1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58" y="31"/>
                    <a:pt x="32" y="58"/>
                    <a:pt x="32" y="91"/>
                  </a:cubicBezTo>
                  <a:cubicBezTo>
                    <a:pt x="32" y="124"/>
                    <a:pt x="58" y="150"/>
                    <a:pt x="91" y="150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79" y="181"/>
                    <a:pt x="67" y="179"/>
                    <a:pt x="56" y="175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53" y="157"/>
                    <a:pt x="44" y="152"/>
                    <a:pt x="37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6541362" y="5005097"/>
              <a:ext cx="301090" cy="302883"/>
            </a:xfrm>
            <a:custGeom>
              <a:avLst/>
              <a:gdLst>
                <a:gd name="T0" fmla="*/ 180 w 336"/>
                <a:gd name="T1" fmla="*/ 156 h 338"/>
                <a:gd name="T2" fmla="*/ 310 w 336"/>
                <a:gd name="T3" fmla="*/ 74 h 338"/>
                <a:gd name="T4" fmla="*/ 313 w 336"/>
                <a:gd name="T5" fmla="*/ 78 h 338"/>
                <a:gd name="T6" fmla="*/ 185 w 336"/>
                <a:gd name="T7" fmla="*/ 163 h 338"/>
                <a:gd name="T8" fmla="*/ 336 w 336"/>
                <a:gd name="T9" fmla="*/ 135 h 338"/>
                <a:gd name="T10" fmla="*/ 336 w 336"/>
                <a:gd name="T11" fmla="*/ 142 h 338"/>
                <a:gd name="T12" fmla="*/ 187 w 336"/>
                <a:gd name="T13" fmla="*/ 171 h 338"/>
                <a:gd name="T14" fmla="*/ 336 w 336"/>
                <a:gd name="T15" fmla="*/ 201 h 338"/>
                <a:gd name="T16" fmla="*/ 336 w 336"/>
                <a:gd name="T17" fmla="*/ 208 h 338"/>
                <a:gd name="T18" fmla="*/ 185 w 336"/>
                <a:gd name="T19" fmla="*/ 178 h 338"/>
                <a:gd name="T20" fmla="*/ 313 w 336"/>
                <a:gd name="T21" fmla="*/ 263 h 338"/>
                <a:gd name="T22" fmla="*/ 308 w 336"/>
                <a:gd name="T23" fmla="*/ 270 h 338"/>
                <a:gd name="T24" fmla="*/ 180 w 336"/>
                <a:gd name="T25" fmla="*/ 182 h 338"/>
                <a:gd name="T26" fmla="*/ 265 w 336"/>
                <a:gd name="T27" fmla="*/ 310 h 338"/>
                <a:gd name="T28" fmla="*/ 261 w 336"/>
                <a:gd name="T29" fmla="*/ 315 h 338"/>
                <a:gd name="T30" fmla="*/ 175 w 336"/>
                <a:gd name="T31" fmla="*/ 187 h 338"/>
                <a:gd name="T32" fmla="*/ 204 w 336"/>
                <a:gd name="T33" fmla="*/ 338 h 338"/>
                <a:gd name="T34" fmla="*/ 197 w 336"/>
                <a:gd name="T35" fmla="*/ 338 h 338"/>
                <a:gd name="T36" fmla="*/ 168 w 336"/>
                <a:gd name="T37" fmla="*/ 187 h 338"/>
                <a:gd name="T38" fmla="*/ 138 w 336"/>
                <a:gd name="T39" fmla="*/ 338 h 338"/>
                <a:gd name="T40" fmla="*/ 130 w 336"/>
                <a:gd name="T41" fmla="*/ 336 h 338"/>
                <a:gd name="T42" fmla="*/ 161 w 336"/>
                <a:gd name="T43" fmla="*/ 187 h 338"/>
                <a:gd name="T44" fmla="*/ 76 w 336"/>
                <a:gd name="T45" fmla="*/ 312 h 338"/>
                <a:gd name="T46" fmla="*/ 69 w 336"/>
                <a:gd name="T47" fmla="*/ 310 h 338"/>
                <a:gd name="T48" fmla="*/ 156 w 336"/>
                <a:gd name="T49" fmla="*/ 182 h 338"/>
                <a:gd name="T50" fmla="*/ 26 w 336"/>
                <a:gd name="T51" fmla="*/ 268 h 338"/>
                <a:gd name="T52" fmla="*/ 24 w 336"/>
                <a:gd name="T53" fmla="*/ 260 h 338"/>
                <a:gd name="T54" fmla="*/ 152 w 336"/>
                <a:gd name="T55" fmla="*/ 175 h 338"/>
                <a:gd name="T56" fmla="*/ 0 w 336"/>
                <a:gd name="T57" fmla="*/ 206 h 338"/>
                <a:gd name="T58" fmla="*/ 0 w 336"/>
                <a:gd name="T59" fmla="*/ 199 h 338"/>
                <a:gd name="T60" fmla="*/ 152 w 336"/>
                <a:gd name="T61" fmla="*/ 171 h 338"/>
                <a:gd name="T62" fmla="*/ 0 w 336"/>
                <a:gd name="T63" fmla="*/ 137 h 338"/>
                <a:gd name="T64" fmla="*/ 0 w 336"/>
                <a:gd name="T65" fmla="*/ 133 h 338"/>
                <a:gd name="T66" fmla="*/ 152 w 336"/>
                <a:gd name="T67" fmla="*/ 163 h 338"/>
                <a:gd name="T68" fmla="*/ 24 w 336"/>
                <a:gd name="T69" fmla="*/ 76 h 338"/>
                <a:gd name="T70" fmla="*/ 29 w 336"/>
                <a:gd name="T71" fmla="*/ 71 h 338"/>
                <a:gd name="T72" fmla="*/ 156 w 336"/>
                <a:gd name="T73" fmla="*/ 156 h 338"/>
                <a:gd name="T74" fmla="*/ 71 w 336"/>
                <a:gd name="T75" fmla="*/ 29 h 338"/>
                <a:gd name="T76" fmla="*/ 78 w 336"/>
                <a:gd name="T77" fmla="*/ 24 h 338"/>
                <a:gd name="T78" fmla="*/ 161 w 336"/>
                <a:gd name="T79" fmla="*/ 154 h 338"/>
                <a:gd name="T80" fmla="*/ 133 w 336"/>
                <a:gd name="T81" fmla="*/ 3 h 338"/>
                <a:gd name="T82" fmla="*/ 140 w 336"/>
                <a:gd name="T83" fmla="*/ 0 h 338"/>
                <a:gd name="T84" fmla="*/ 168 w 336"/>
                <a:gd name="T85" fmla="*/ 152 h 338"/>
                <a:gd name="T86" fmla="*/ 199 w 336"/>
                <a:gd name="T87" fmla="*/ 3 h 338"/>
                <a:gd name="T88" fmla="*/ 206 w 336"/>
                <a:gd name="T89" fmla="*/ 3 h 338"/>
                <a:gd name="T90" fmla="*/ 175 w 336"/>
                <a:gd name="T91" fmla="*/ 154 h 338"/>
                <a:gd name="T92" fmla="*/ 263 w 336"/>
                <a:gd name="T93" fmla="*/ 26 h 338"/>
                <a:gd name="T94" fmla="*/ 268 w 336"/>
                <a:gd name="T95" fmla="*/ 31 h 338"/>
                <a:gd name="T96" fmla="*/ 180 w 336"/>
                <a:gd name="T97" fmla="*/ 15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6" h="338">
                  <a:moveTo>
                    <a:pt x="180" y="156"/>
                  </a:moveTo>
                  <a:lnTo>
                    <a:pt x="310" y="74"/>
                  </a:lnTo>
                  <a:lnTo>
                    <a:pt x="313" y="78"/>
                  </a:lnTo>
                  <a:lnTo>
                    <a:pt x="185" y="163"/>
                  </a:lnTo>
                  <a:lnTo>
                    <a:pt x="336" y="135"/>
                  </a:lnTo>
                  <a:lnTo>
                    <a:pt x="336" y="142"/>
                  </a:lnTo>
                  <a:lnTo>
                    <a:pt x="187" y="171"/>
                  </a:lnTo>
                  <a:lnTo>
                    <a:pt x="336" y="201"/>
                  </a:lnTo>
                  <a:lnTo>
                    <a:pt x="336" y="208"/>
                  </a:lnTo>
                  <a:lnTo>
                    <a:pt x="185" y="178"/>
                  </a:lnTo>
                  <a:lnTo>
                    <a:pt x="313" y="263"/>
                  </a:lnTo>
                  <a:lnTo>
                    <a:pt x="308" y="270"/>
                  </a:lnTo>
                  <a:lnTo>
                    <a:pt x="180" y="182"/>
                  </a:lnTo>
                  <a:lnTo>
                    <a:pt x="265" y="310"/>
                  </a:lnTo>
                  <a:lnTo>
                    <a:pt x="261" y="315"/>
                  </a:lnTo>
                  <a:lnTo>
                    <a:pt x="175" y="187"/>
                  </a:lnTo>
                  <a:lnTo>
                    <a:pt x="204" y="338"/>
                  </a:lnTo>
                  <a:lnTo>
                    <a:pt x="197" y="338"/>
                  </a:lnTo>
                  <a:lnTo>
                    <a:pt x="168" y="187"/>
                  </a:lnTo>
                  <a:lnTo>
                    <a:pt x="138" y="338"/>
                  </a:lnTo>
                  <a:lnTo>
                    <a:pt x="130" y="336"/>
                  </a:lnTo>
                  <a:lnTo>
                    <a:pt x="161" y="187"/>
                  </a:lnTo>
                  <a:lnTo>
                    <a:pt x="76" y="312"/>
                  </a:lnTo>
                  <a:lnTo>
                    <a:pt x="69" y="310"/>
                  </a:lnTo>
                  <a:lnTo>
                    <a:pt x="156" y="182"/>
                  </a:lnTo>
                  <a:lnTo>
                    <a:pt x="26" y="268"/>
                  </a:lnTo>
                  <a:lnTo>
                    <a:pt x="24" y="260"/>
                  </a:lnTo>
                  <a:lnTo>
                    <a:pt x="152" y="175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152" y="17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152" y="163"/>
                  </a:lnTo>
                  <a:lnTo>
                    <a:pt x="24" y="76"/>
                  </a:lnTo>
                  <a:lnTo>
                    <a:pt x="29" y="71"/>
                  </a:lnTo>
                  <a:lnTo>
                    <a:pt x="156" y="156"/>
                  </a:lnTo>
                  <a:lnTo>
                    <a:pt x="71" y="29"/>
                  </a:lnTo>
                  <a:lnTo>
                    <a:pt x="78" y="24"/>
                  </a:lnTo>
                  <a:lnTo>
                    <a:pt x="161" y="154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68" y="152"/>
                  </a:lnTo>
                  <a:lnTo>
                    <a:pt x="199" y="3"/>
                  </a:lnTo>
                  <a:lnTo>
                    <a:pt x="206" y="3"/>
                  </a:lnTo>
                  <a:lnTo>
                    <a:pt x="175" y="154"/>
                  </a:lnTo>
                  <a:lnTo>
                    <a:pt x="263" y="26"/>
                  </a:lnTo>
                  <a:lnTo>
                    <a:pt x="268" y="31"/>
                  </a:lnTo>
                  <a:lnTo>
                    <a:pt x="180" y="1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4661340" y="2868789"/>
              <a:ext cx="407726" cy="406831"/>
            </a:xfrm>
            <a:custGeom>
              <a:avLst/>
              <a:gdLst>
                <a:gd name="T0" fmla="*/ 96 w 192"/>
                <a:gd name="T1" fmla="*/ 192 h 192"/>
                <a:gd name="T2" fmla="*/ 111 w 192"/>
                <a:gd name="T3" fmla="*/ 192 h 192"/>
                <a:gd name="T4" fmla="*/ 111 w 192"/>
                <a:gd name="T5" fmla="*/ 178 h 192"/>
                <a:gd name="T6" fmla="*/ 143 w 192"/>
                <a:gd name="T7" fmla="*/ 165 h 192"/>
                <a:gd name="T8" fmla="*/ 153 w 192"/>
                <a:gd name="T9" fmla="*/ 175 h 192"/>
                <a:gd name="T10" fmla="*/ 174 w 192"/>
                <a:gd name="T11" fmla="*/ 153 h 192"/>
                <a:gd name="T12" fmla="*/ 164 w 192"/>
                <a:gd name="T13" fmla="*/ 143 h 192"/>
                <a:gd name="T14" fmla="*/ 177 w 192"/>
                <a:gd name="T15" fmla="*/ 111 h 192"/>
                <a:gd name="T16" fmla="*/ 192 w 192"/>
                <a:gd name="T17" fmla="*/ 111 h 192"/>
                <a:gd name="T18" fmla="*/ 192 w 192"/>
                <a:gd name="T19" fmla="*/ 81 h 192"/>
                <a:gd name="T20" fmla="*/ 177 w 192"/>
                <a:gd name="T21" fmla="*/ 81 h 192"/>
                <a:gd name="T22" fmla="*/ 164 w 192"/>
                <a:gd name="T23" fmla="*/ 49 h 192"/>
                <a:gd name="T24" fmla="*/ 174 w 192"/>
                <a:gd name="T25" fmla="*/ 39 h 192"/>
                <a:gd name="T26" fmla="*/ 153 w 192"/>
                <a:gd name="T27" fmla="*/ 18 h 192"/>
                <a:gd name="T28" fmla="*/ 143 w 192"/>
                <a:gd name="T29" fmla="*/ 28 h 192"/>
                <a:gd name="T30" fmla="*/ 111 w 192"/>
                <a:gd name="T31" fmla="*/ 14 h 192"/>
                <a:gd name="T32" fmla="*/ 111 w 192"/>
                <a:gd name="T33" fmla="*/ 0 h 192"/>
                <a:gd name="T34" fmla="*/ 96 w 192"/>
                <a:gd name="T35" fmla="*/ 0 h 192"/>
                <a:gd name="T36" fmla="*/ 96 w 192"/>
                <a:gd name="T37" fmla="*/ 28 h 192"/>
                <a:gd name="T38" fmla="*/ 164 w 192"/>
                <a:gd name="T39" fmla="*/ 96 h 192"/>
                <a:gd name="T40" fmla="*/ 96 w 192"/>
                <a:gd name="T41" fmla="*/ 164 h 192"/>
                <a:gd name="T42" fmla="*/ 96 w 192"/>
                <a:gd name="T43" fmla="*/ 192 h 192"/>
                <a:gd name="T44" fmla="*/ 27 w 192"/>
                <a:gd name="T45" fmla="*/ 143 h 192"/>
                <a:gd name="T46" fmla="*/ 17 w 192"/>
                <a:gd name="T47" fmla="*/ 153 h 192"/>
                <a:gd name="T48" fmla="*/ 38 w 192"/>
                <a:gd name="T49" fmla="*/ 175 h 192"/>
                <a:gd name="T50" fmla="*/ 49 w 192"/>
                <a:gd name="T51" fmla="*/ 165 h 192"/>
                <a:gd name="T52" fmla="*/ 80 w 192"/>
                <a:gd name="T53" fmla="*/ 178 h 192"/>
                <a:gd name="T54" fmla="*/ 80 w 192"/>
                <a:gd name="T55" fmla="*/ 192 h 192"/>
                <a:gd name="T56" fmla="*/ 96 w 192"/>
                <a:gd name="T57" fmla="*/ 192 h 192"/>
                <a:gd name="T58" fmla="*/ 96 w 192"/>
                <a:gd name="T59" fmla="*/ 164 h 192"/>
                <a:gd name="T60" fmla="*/ 96 w 192"/>
                <a:gd name="T61" fmla="*/ 164 h 192"/>
                <a:gd name="T62" fmla="*/ 28 w 192"/>
                <a:gd name="T63" fmla="*/ 96 h 192"/>
                <a:gd name="T64" fmla="*/ 96 w 192"/>
                <a:gd name="T65" fmla="*/ 28 h 192"/>
                <a:gd name="T66" fmla="*/ 96 w 192"/>
                <a:gd name="T67" fmla="*/ 28 h 192"/>
                <a:gd name="T68" fmla="*/ 96 w 192"/>
                <a:gd name="T69" fmla="*/ 28 h 192"/>
                <a:gd name="T70" fmla="*/ 96 w 192"/>
                <a:gd name="T71" fmla="*/ 0 h 192"/>
                <a:gd name="T72" fmla="*/ 80 w 192"/>
                <a:gd name="T73" fmla="*/ 0 h 192"/>
                <a:gd name="T74" fmla="*/ 80 w 192"/>
                <a:gd name="T75" fmla="*/ 14 h 192"/>
                <a:gd name="T76" fmla="*/ 49 w 192"/>
                <a:gd name="T77" fmla="*/ 28 h 192"/>
                <a:gd name="T78" fmla="*/ 38 w 192"/>
                <a:gd name="T79" fmla="*/ 18 h 192"/>
                <a:gd name="T80" fmla="*/ 17 w 192"/>
                <a:gd name="T81" fmla="*/ 39 h 192"/>
                <a:gd name="T82" fmla="*/ 27 w 192"/>
                <a:gd name="T83" fmla="*/ 49 h 192"/>
                <a:gd name="T84" fmla="*/ 14 w 192"/>
                <a:gd name="T85" fmla="*/ 81 h 192"/>
                <a:gd name="T86" fmla="*/ 0 w 192"/>
                <a:gd name="T87" fmla="*/ 81 h 192"/>
                <a:gd name="T88" fmla="*/ 0 w 192"/>
                <a:gd name="T89" fmla="*/ 111 h 192"/>
                <a:gd name="T90" fmla="*/ 14 w 192"/>
                <a:gd name="T91" fmla="*/ 111 h 192"/>
                <a:gd name="T92" fmla="*/ 27 w 192"/>
                <a:gd name="T93" fmla="*/ 14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111" y="192"/>
                    <a:pt x="111" y="192"/>
                    <a:pt x="111" y="192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22" y="176"/>
                    <a:pt x="133" y="171"/>
                    <a:pt x="143" y="165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64" y="143"/>
                    <a:pt x="164" y="143"/>
                    <a:pt x="164" y="143"/>
                  </a:cubicBezTo>
                  <a:cubicBezTo>
                    <a:pt x="170" y="134"/>
                    <a:pt x="175" y="123"/>
                    <a:pt x="177" y="111"/>
                  </a:cubicBezTo>
                  <a:cubicBezTo>
                    <a:pt x="192" y="111"/>
                    <a:pt x="192" y="111"/>
                    <a:pt x="192" y="111"/>
                  </a:cubicBezTo>
                  <a:cubicBezTo>
                    <a:pt x="192" y="81"/>
                    <a:pt x="192" y="81"/>
                    <a:pt x="192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5" y="69"/>
                    <a:pt x="170" y="59"/>
                    <a:pt x="164" y="4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33" y="21"/>
                    <a:pt x="122" y="17"/>
                    <a:pt x="111" y="1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33" y="28"/>
                    <a:pt x="164" y="59"/>
                    <a:pt x="164" y="96"/>
                  </a:cubicBezTo>
                  <a:cubicBezTo>
                    <a:pt x="164" y="134"/>
                    <a:pt x="133" y="164"/>
                    <a:pt x="96" y="164"/>
                  </a:cubicBezTo>
                  <a:lnTo>
                    <a:pt x="96" y="192"/>
                  </a:lnTo>
                  <a:close/>
                  <a:moveTo>
                    <a:pt x="27" y="143"/>
                  </a:moveTo>
                  <a:cubicBezTo>
                    <a:pt x="17" y="153"/>
                    <a:pt x="17" y="153"/>
                    <a:pt x="17" y="153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58" y="171"/>
                    <a:pt x="69" y="176"/>
                    <a:pt x="80" y="178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58" y="164"/>
                    <a:pt x="28" y="134"/>
                    <a:pt x="28" y="96"/>
                  </a:cubicBezTo>
                  <a:cubicBezTo>
                    <a:pt x="28" y="59"/>
                    <a:pt x="58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69" y="17"/>
                    <a:pt x="58" y="21"/>
                    <a:pt x="49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1" y="59"/>
                    <a:pt x="16" y="69"/>
                    <a:pt x="14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23"/>
                    <a:pt x="21" y="134"/>
                    <a:pt x="27" y="1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4737509" y="2946750"/>
              <a:ext cx="252701" cy="252701"/>
            </a:xfrm>
            <a:custGeom>
              <a:avLst/>
              <a:gdLst>
                <a:gd name="T0" fmla="*/ 60 w 119"/>
                <a:gd name="T1" fmla="*/ 0 h 119"/>
                <a:gd name="T2" fmla="*/ 119 w 119"/>
                <a:gd name="T3" fmla="*/ 59 h 119"/>
                <a:gd name="T4" fmla="*/ 60 w 119"/>
                <a:gd name="T5" fmla="*/ 119 h 119"/>
                <a:gd name="T6" fmla="*/ 60 w 119"/>
                <a:gd name="T7" fmla="*/ 110 h 119"/>
                <a:gd name="T8" fmla="*/ 110 w 119"/>
                <a:gd name="T9" fmla="*/ 59 h 119"/>
                <a:gd name="T10" fmla="*/ 60 w 119"/>
                <a:gd name="T11" fmla="*/ 8 h 119"/>
                <a:gd name="T12" fmla="*/ 60 w 119"/>
                <a:gd name="T13" fmla="*/ 0 h 119"/>
                <a:gd name="T14" fmla="*/ 60 w 119"/>
                <a:gd name="T15" fmla="*/ 0 h 119"/>
                <a:gd name="T16" fmla="*/ 60 w 119"/>
                <a:gd name="T17" fmla="*/ 0 h 119"/>
                <a:gd name="T18" fmla="*/ 60 w 119"/>
                <a:gd name="T19" fmla="*/ 8 h 119"/>
                <a:gd name="T20" fmla="*/ 60 w 119"/>
                <a:gd name="T21" fmla="*/ 8 h 119"/>
                <a:gd name="T22" fmla="*/ 9 w 119"/>
                <a:gd name="T23" fmla="*/ 59 h 119"/>
                <a:gd name="T24" fmla="*/ 60 w 119"/>
                <a:gd name="T25" fmla="*/ 110 h 119"/>
                <a:gd name="T26" fmla="*/ 60 w 119"/>
                <a:gd name="T27" fmla="*/ 110 h 119"/>
                <a:gd name="T28" fmla="*/ 60 w 119"/>
                <a:gd name="T29" fmla="*/ 119 h 119"/>
                <a:gd name="T30" fmla="*/ 60 w 119"/>
                <a:gd name="T31" fmla="*/ 119 h 119"/>
                <a:gd name="T32" fmla="*/ 0 w 119"/>
                <a:gd name="T33" fmla="*/ 59 h 119"/>
                <a:gd name="T34" fmla="*/ 60 w 119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19">
                  <a:moveTo>
                    <a:pt x="60" y="0"/>
                  </a:moveTo>
                  <a:cubicBezTo>
                    <a:pt x="92" y="0"/>
                    <a:pt x="119" y="26"/>
                    <a:pt x="119" y="59"/>
                  </a:cubicBezTo>
                  <a:cubicBezTo>
                    <a:pt x="119" y="92"/>
                    <a:pt x="92" y="119"/>
                    <a:pt x="60" y="119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88" y="110"/>
                    <a:pt x="110" y="87"/>
                    <a:pt x="110" y="59"/>
                  </a:cubicBezTo>
                  <a:cubicBezTo>
                    <a:pt x="110" y="31"/>
                    <a:pt x="88" y="8"/>
                    <a:pt x="60" y="8"/>
                  </a:cubicBezTo>
                  <a:lnTo>
                    <a:pt x="60" y="0"/>
                  </a:lnTo>
                  <a:close/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32" y="8"/>
                    <a:pt x="9" y="31"/>
                    <a:pt x="9" y="59"/>
                  </a:cubicBezTo>
                  <a:cubicBezTo>
                    <a:pt x="9" y="87"/>
                    <a:pt x="32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27" y="119"/>
                    <a:pt x="0" y="92"/>
                    <a:pt x="0" y="59"/>
                  </a:cubicBezTo>
                  <a:cubicBezTo>
                    <a:pt x="0" y="26"/>
                    <a:pt x="27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4" name="Freeform 46"/>
            <p:cNvSpPr>
              <a:spLocks noEditPoints="1"/>
            </p:cNvSpPr>
            <p:nvPr/>
          </p:nvSpPr>
          <p:spPr bwMode="auto">
            <a:xfrm>
              <a:off x="4731236" y="3326697"/>
              <a:ext cx="517947" cy="517051"/>
            </a:xfrm>
            <a:custGeom>
              <a:avLst/>
              <a:gdLst>
                <a:gd name="T0" fmla="*/ 122 w 244"/>
                <a:gd name="T1" fmla="*/ 244 h 244"/>
                <a:gd name="T2" fmla="*/ 141 w 244"/>
                <a:gd name="T3" fmla="*/ 244 h 244"/>
                <a:gd name="T4" fmla="*/ 141 w 244"/>
                <a:gd name="T5" fmla="*/ 226 h 244"/>
                <a:gd name="T6" fmla="*/ 182 w 244"/>
                <a:gd name="T7" fmla="*/ 209 h 244"/>
                <a:gd name="T8" fmla="*/ 195 w 244"/>
                <a:gd name="T9" fmla="*/ 222 h 244"/>
                <a:gd name="T10" fmla="*/ 222 w 244"/>
                <a:gd name="T11" fmla="*/ 195 h 244"/>
                <a:gd name="T12" fmla="*/ 209 w 244"/>
                <a:gd name="T13" fmla="*/ 182 h 244"/>
                <a:gd name="T14" fmla="*/ 226 w 244"/>
                <a:gd name="T15" fmla="*/ 141 h 244"/>
                <a:gd name="T16" fmla="*/ 244 w 244"/>
                <a:gd name="T17" fmla="*/ 141 h 244"/>
                <a:gd name="T18" fmla="*/ 244 w 244"/>
                <a:gd name="T19" fmla="*/ 103 h 244"/>
                <a:gd name="T20" fmla="*/ 226 w 244"/>
                <a:gd name="T21" fmla="*/ 103 h 244"/>
                <a:gd name="T22" fmla="*/ 209 w 244"/>
                <a:gd name="T23" fmla="*/ 62 h 244"/>
                <a:gd name="T24" fmla="*/ 222 w 244"/>
                <a:gd name="T25" fmla="*/ 49 h 244"/>
                <a:gd name="T26" fmla="*/ 195 w 244"/>
                <a:gd name="T27" fmla="*/ 22 h 244"/>
                <a:gd name="T28" fmla="*/ 182 w 244"/>
                <a:gd name="T29" fmla="*/ 35 h 244"/>
                <a:gd name="T30" fmla="*/ 141 w 244"/>
                <a:gd name="T31" fmla="*/ 18 h 244"/>
                <a:gd name="T32" fmla="*/ 141 w 244"/>
                <a:gd name="T33" fmla="*/ 0 h 244"/>
                <a:gd name="T34" fmla="*/ 122 w 244"/>
                <a:gd name="T35" fmla="*/ 0 h 244"/>
                <a:gd name="T36" fmla="*/ 122 w 244"/>
                <a:gd name="T37" fmla="*/ 25 h 244"/>
                <a:gd name="T38" fmla="*/ 219 w 244"/>
                <a:gd name="T39" fmla="*/ 122 h 244"/>
                <a:gd name="T40" fmla="*/ 122 w 244"/>
                <a:gd name="T41" fmla="*/ 219 h 244"/>
                <a:gd name="T42" fmla="*/ 122 w 244"/>
                <a:gd name="T43" fmla="*/ 244 h 244"/>
                <a:gd name="T44" fmla="*/ 35 w 244"/>
                <a:gd name="T45" fmla="*/ 182 h 244"/>
                <a:gd name="T46" fmla="*/ 22 w 244"/>
                <a:gd name="T47" fmla="*/ 195 h 244"/>
                <a:gd name="T48" fmla="*/ 49 w 244"/>
                <a:gd name="T49" fmla="*/ 222 h 244"/>
                <a:gd name="T50" fmla="*/ 62 w 244"/>
                <a:gd name="T51" fmla="*/ 209 h 244"/>
                <a:gd name="T52" fmla="*/ 103 w 244"/>
                <a:gd name="T53" fmla="*/ 226 h 244"/>
                <a:gd name="T54" fmla="*/ 103 w 244"/>
                <a:gd name="T55" fmla="*/ 244 h 244"/>
                <a:gd name="T56" fmla="*/ 122 w 244"/>
                <a:gd name="T57" fmla="*/ 244 h 244"/>
                <a:gd name="T58" fmla="*/ 122 w 244"/>
                <a:gd name="T59" fmla="*/ 219 h 244"/>
                <a:gd name="T60" fmla="*/ 122 w 244"/>
                <a:gd name="T61" fmla="*/ 219 h 244"/>
                <a:gd name="T62" fmla="*/ 25 w 244"/>
                <a:gd name="T63" fmla="*/ 122 h 244"/>
                <a:gd name="T64" fmla="*/ 122 w 244"/>
                <a:gd name="T65" fmla="*/ 25 h 244"/>
                <a:gd name="T66" fmla="*/ 122 w 244"/>
                <a:gd name="T67" fmla="*/ 25 h 244"/>
                <a:gd name="T68" fmla="*/ 122 w 244"/>
                <a:gd name="T69" fmla="*/ 25 h 244"/>
                <a:gd name="T70" fmla="*/ 122 w 244"/>
                <a:gd name="T71" fmla="*/ 0 h 244"/>
                <a:gd name="T72" fmla="*/ 103 w 244"/>
                <a:gd name="T73" fmla="*/ 0 h 244"/>
                <a:gd name="T74" fmla="*/ 103 w 244"/>
                <a:gd name="T75" fmla="*/ 18 h 244"/>
                <a:gd name="T76" fmla="*/ 62 w 244"/>
                <a:gd name="T77" fmla="*/ 35 h 244"/>
                <a:gd name="T78" fmla="*/ 49 w 244"/>
                <a:gd name="T79" fmla="*/ 22 h 244"/>
                <a:gd name="T80" fmla="*/ 22 w 244"/>
                <a:gd name="T81" fmla="*/ 49 h 244"/>
                <a:gd name="T82" fmla="*/ 35 w 244"/>
                <a:gd name="T83" fmla="*/ 62 h 244"/>
                <a:gd name="T84" fmla="*/ 18 w 244"/>
                <a:gd name="T85" fmla="*/ 103 h 244"/>
                <a:gd name="T86" fmla="*/ 0 w 244"/>
                <a:gd name="T87" fmla="*/ 103 h 244"/>
                <a:gd name="T88" fmla="*/ 0 w 244"/>
                <a:gd name="T89" fmla="*/ 141 h 244"/>
                <a:gd name="T90" fmla="*/ 18 w 244"/>
                <a:gd name="T91" fmla="*/ 141 h 244"/>
                <a:gd name="T92" fmla="*/ 35 w 244"/>
                <a:gd name="T93" fmla="*/ 18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4" h="244">
                  <a:moveTo>
                    <a:pt x="122" y="244"/>
                  </a:moveTo>
                  <a:cubicBezTo>
                    <a:pt x="141" y="244"/>
                    <a:pt x="141" y="244"/>
                    <a:pt x="141" y="244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56" y="223"/>
                    <a:pt x="170" y="217"/>
                    <a:pt x="182" y="209"/>
                  </a:cubicBezTo>
                  <a:cubicBezTo>
                    <a:pt x="195" y="222"/>
                    <a:pt x="195" y="222"/>
                    <a:pt x="195" y="222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09" y="182"/>
                    <a:pt x="209" y="182"/>
                    <a:pt x="209" y="182"/>
                  </a:cubicBezTo>
                  <a:cubicBezTo>
                    <a:pt x="217" y="170"/>
                    <a:pt x="223" y="156"/>
                    <a:pt x="226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3" y="88"/>
                    <a:pt x="217" y="74"/>
                    <a:pt x="209" y="62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70" y="27"/>
                    <a:pt x="156" y="21"/>
                    <a:pt x="141" y="18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76" y="25"/>
                    <a:pt x="219" y="68"/>
                    <a:pt x="219" y="122"/>
                  </a:cubicBezTo>
                  <a:cubicBezTo>
                    <a:pt x="219" y="176"/>
                    <a:pt x="176" y="219"/>
                    <a:pt x="122" y="219"/>
                  </a:cubicBezTo>
                  <a:lnTo>
                    <a:pt x="122" y="244"/>
                  </a:lnTo>
                  <a:close/>
                  <a:moveTo>
                    <a:pt x="35" y="182"/>
                  </a:moveTo>
                  <a:cubicBezTo>
                    <a:pt x="22" y="195"/>
                    <a:pt x="22" y="195"/>
                    <a:pt x="22" y="195"/>
                  </a:cubicBezTo>
                  <a:cubicBezTo>
                    <a:pt x="49" y="222"/>
                    <a:pt x="49" y="222"/>
                    <a:pt x="49" y="222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74" y="217"/>
                    <a:pt x="88" y="223"/>
                    <a:pt x="103" y="226"/>
                  </a:cubicBezTo>
                  <a:cubicBezTo>
                    <a:pt x="103" y="244"/>
                    <a:pt x="103" y="244"/>
                    <a:pt x="103" y="244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68" y="219"/>
                    <a:pt x="25" y="176"/>
                    <a:pt x="25" y="122"/>
                  </a:cubicBezTo>
                  <a:cubicBezTo>
                    <a:pt x="25" y="68"/>
                    <a:pt x="68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88" y="21"/>
                    <a:pt x="74" y="27"/>
                    <a:pt x="62" y="3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7" y="74"/>
                    <a:pt x="21" y="88"/>
                    <a:pt x="18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21" y="156"/>
                    <a:pt x="27" y="170"/>
                    <a:pt x="35" y="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5" name="Freeform 47"/>
            <p:cNvSpPr>
              <a:spLocks noEditPoints="1"/>
            </p:cNvSpPr>
            <p:nvPr/>
          </p:nvSpPr>
          <p:spPr bwMode="auto">
            <a:xfrm>
              <a:off x="5328040" y="4994343"/>
              <a:ext cx="343207" cy="347688"/>
            </a:xfrm>
            <a:custGeom>
              <a:avLst/>
              <a:gdLst>
                <a:gd name="T0" fmla="*/ 105 w 162"/>
                <a:gd name="T1" fmla="*/ 30 h 164"/>
                <a:gd name="T2" fmla="*/ 116 w 162"/>
                <a:gd name="T3" fmla="*/ 8 h 164"/>
                <a:gd name="T4" fmla="*/ 144 w 162"/>
                <a:gd name="T5" fmla="*/ 31 h 164"/>
                <a:gd name="T6" fmla="*/ 125 w 162"/>
                <a:gd name="T7" fmla="*/ 46 h 164"/>
                <a:gd name="T8" fmla="*/ 136 w 162"/>
                <a:gd name="T9" fmla="*/ 69 h 164"/>
                <a:gd name="T10" fmla="*/ 160 w 162"/>
                <a:gd name="T11" fmla="*/ 64 h 164"/>
                <a:gd name="T12" fmla="*/ 162 w 162"/>
                <a:gd name="T13" fmla="*/ 82 h 164"/>
                <a:gd name="T14" fmla="*/ 160 w 162"/>
                <a:gd name="T15" fmla="*/ 100 h 164"/>
                <a:gd name="T16" fmla="*/ 136 w 162"/>
                <a:gd name="T17" fmla="*/ 95 h 164"/>
                <a:gd name="T18" fmla="*/ 125 w 162"/>
                <a:gd name="T19" fmla="*/ 118 h 164"/>
                <a:gd name="T20" fmla="*/ 144 w 162"/>
                <a:gd name="T21" fmla="*/ 133 h 164"/>
                <a:gd name="T22" fmla="*/ 116 w 162"/>
                <a:gd name="T23" fmla="*/ 156 h 164"/>
                <a:gd name="T24" fmla="*/ 105 w 162"/>
                <a:gd name="T25" fmla="*/ 134 h 164"/>
                <a:gd name="T26" fmla="*/ 80 w 162"/>
                <a:gd name="T27" fmla="*/ 139 h 164"/>
                <a:gd name="T28" fmla="*/ 80 w 162"/>
                <a:gd name="T29" fmla="*/ 130 h 164"/>
                <a:gd name="T30" fmla="*/ 128 w 162"/>
                <a:gd name="T31" fmla="*/ 82 h 164"/>
                <a:gd name="T32" fmla="*/ 80 w 162"/>
                <a:gd name="T33" fmla="*/ 34 h 164"/>
                <a:gd name="T34" fmla="*/ 80 w 162"/>
                <a:gd name="T35" fmla="*/ 25 h 164"/>
                <a:gd name="T36" fmla="*/ 105 w 162"/>
                <a:gd name="T37" fmla="*/ 30 h 164"/>
                <a:gd name="T38" fmla="*/ 80 w 162"/>
                <a:gd name="T39" fmla="*/ 139 h 164"/>
                <a:gd name="T40" fmla="*/ 80 w 162"/>
                <a:gd name="T41" fmla="*/ 139 h 164"/>
                <a:gd name="T42" fmla="*/ 80 w 162"/>
                <a:gd name="T43" fmla="*/ 164 h 164"/>
                <a:gd name="T44" fmla="*/ 45 w 162"/>
                <a:gd name="T45" fmla="*/ 156 h 164"/>
                <a:gd name="T46" fmla="*/ 55 w 162"/>
                <a:gd name="T47" fmla="*/ 134 h 164"/>
                <a:gd name="T48" fmla="*/ 35 w 162"/>
                <a:gd name="T49" fmla="*/ 118 h 164"/>
                <a:gd name="T50" fmla="*/ 16 w 162"/>
                <a:gd name="T51" fmla="*/ 133 h 164"/>
                <a:gd name="T52" fmla="*/ 0 w 162"/>
                <a:gd name="T53" fmla="*/ 100 h 164"/>
                <a:gd name="T54" fmla="*/ 24 w 162"/>
                <a:gd name="T55" fmla="*/ 95 h 164"/>
                <a:gd name="T56" fmla="*/ 23 w 162"/>
                <a:gd name="T57" fmla="*/ 82 h 164"/>
                <a:gd name="T58" fmla="*/ 24 w 162"/>
                <a:gd name="T59" fmla="*/ 69 h 164"/>
                <a:gd name="T60" fmla="*/ 0 w 162"/>
                <a:gd name="T61" fmla="*/ 64 h 164"/>
                <a:gd name="T62" fmla="*/ 16 w 162"/>
                <a:gd name="T63" fmla="*/ 31 h 164"/>
                <a:gd name="T64" fmla="*/ 35 w 162"/>
                <a:gd name="T65" fmla="*/ 46 h 164"/>
                <a:gd name="T66" fmla="*/ 55 w 162"/>
                <a:gd name="T67" fmla="*/ 30 h 164"/>
                <a:gd name="T68" fmla="*/ 45 w 162"/>
                <a:gd name="T69" fmla="*/ 8 h 164"/>
                <a:gd name="T70" fmla="*/ 80 w 162"/>
                <a:gd name="T71" fmla="*/ 0 h 164"/>
                <a:gd name="T72" fmla="*/ 80 w 162"/>
                <a:gd name="T73" fmla="*/ 25 h 164"/>
                <a:gd name="T74" fmla="*/ 80 w 162"/>
                <a:gd name="T75" fmla="*/ 34 h 164"/>
                <a:gd name="T76" fmla="*/ 33 w 162"/>
                <a:gd name="T77" fmla="*/ 82 h 164"/>
                <a:gd name="T78" fmla="*/ 80 w 162"/>
                <a:gd name="T79" fmla="*/ 130 h 164"/>
                <a:gd name="T80" fmla="*/ 80 w 162"/>
                <a:gd name="T81" fmla="*/ 13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64">
                  <a:moveTo>
                    <a:pt x="105" y="30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127" y="14"/>
                    <a:pt x="136" y="22"/>
                    <a:pt x="144" y="3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30" y="53"/>
                    <a:pt x="134" y="61"/>
                    <a:pt x="136" y="69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1" y="70"/>
                    <a:pt x="162" y="76"/>
                    <a:pt x="162" y="82"/>
                  </a:cubicBezTo>
                  <a:cubicBezTo>
                    <a:pt x="162" y="88"/>
                    <a:pt x="161" y="94"/>
                    <a:pt x="160" y="100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103"/>
                    <a:pt x="130" y="111"/>
                    <a:pt x="125" y="118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36" y="143"/>
                    <a:pt x="127" y="150"/>
                    <a:pt x="116" y="156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98" y="137"/>
                    <a:pt x="89" y="139"/>
                    <a:pt x="80" y="139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106" y="130"/>
                    <a:pt x="128" y="108"/>
                    <a:pt x="128" y="82"/>
                  </a:cubicBezTo>
                  <a:cubicBezTo>
                    <a:pt x="128" y="56"/>
                    <a:pt x="106" y="34"/>
                    <a:pt x="80" y="34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9" y="25"/>
                    <a:pt x="98" y="27"/>
                    <a:pt x="105" y="30"/>
                  </a:cubicBezTo>
                  <a:close/>
                  <a:moveTo>
                    <a:pt x="80" y="139"/>
                  </a:moveTo>
                  <a:cubicBezTo>
                    <a:pt x="80" y="139"/>
                    <a:pt x="80" y="139"/>
                    <a:pt x="80" y="139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7" y="164"/>
                    <a:pt x="55" y="161"/>
                    <a:pt x="45" y="156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48" y="130"/>
                    <a:pt x="41" y="124"/>
                    <a:pt x="35" y="118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9" y="124"/>
                    <a:pt x="3" y="112"/>
                    <a:pt x="0" y="100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3" y="91"/>
                    <a:pt x="23" y="86"/>
                    <a:pt x="23" y="82"/>
                  </a:cubicBezTo>
                  <a:cubicBezTo>
                    <a:pt x="23" y="78"/>
                    <a:pt x="23" y="73"/>
                    <a:pt x="24" y="6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" y="52"/>
                    <a:pt x="9" y="41"/>
                    <a:pt x="16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1" y="40"/>
                    <a:pt x="48" y="34"/>
                    <a:pt x="55" y="3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5" y="3"/>
                    <a:pt x="67" y="0"/>
                    <a:pt x="80" y="0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54" y="34"/>
                    <a:pt x="33" y="56"/>
                    <a:pt x="33" y="82"/>
                  </a:cubicBezTo>
                  <a:cubicBezTo>
                    <a:pt x="33" y="108"/>
                    <a:pt x="54" y="130"/>
                    <a:pt x="80" y="130"/>
                  </a:cubicBezTo>
                  <a:lnTo>
                    <a:pt x="80" y="1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>
              <a:off x="7037803" y="3703956"/>
              <a:ext cx="291233" cy="294817"/>
            </a:xfrm>
            <a:custGeom>
              <a:avLst/>
              <a:gdLst>
                <a:gd name="T0" fmla="*/ 89 w 137"/>
                <a:gd name="T1" fmla="*/ 25 h 139"/>
                <a:gd name="T2" fmla="*/ 98 w 137"/>
                <a:gd name="T3" fmla="*/ 7 h 139"/>
                <a:gd name="T4" fmla="*/ 122 w 137"/>
                <a:gd name="T5" fmla="*/ 26 h 139"/>
                <a:gd name="T6" fmla="*/ 106 w 137"/>
                <a:gd name="T7" fmla="*/ 39 h 139"/>
                <a:gd name="T8" fmla="*/ 115 w 137"/>
                <a:gd name="T9" fmla="*/ 58 h 139"/>
                <a:gd name="T10" fmla="*/ 135 w 137"/>
                <a:gd name="T11" fmla="*/ 54 h 139"/>
                <a:gd name="T12" fmla="*/ 137 w 137"/>
                <a:gd name="T13" fmla="*/ 69 h 139"/>
                <a:gd name="T14" fmla="*/ 135 w 137"/>
                <a:gd name="T15" fmla="*/ 85 h 139"/>
                <a:gd name="T16" fmla="*/ 115 w 137"/>
                <a:gd name="T17" fmla="*/ 80 h 139"/>
                <a:gd name="T18" fmla="*/ 106 w 137"/>
                <a:gd name="T19" fmla="*/ 100 h 139"/>
                <a:gd name="T20" fmla="*/ 122 w 137"/>
                <a:gd name="T21" fmla="*/ 113 h 139"/>
                <a:gd name="T22" fmla="*/ 98 w 137"/>
                <a:gd name="T23" fmla="*/ 132 h 139"/>
                <a:gd name="T24" fmla="*/ 89 w 137"/>
                <a:gd name="T25" fmla="*/ 113 h 139"/>
                <a:gd name="T26" fmla="*/ 68 w 137"/>
                <a:gd name="T27" fmla="*/ 118 h 139"/>
                <a:gd name="T28" fmla="*/ 68 w 137"/>
                <a:gd name="T29" fmla="*/ 99 h 139"/>
                <a:gd name="T30" fmla="*/ 97 w 137"/>
                <a:gd name="T31" fmla="*/ 69 h 139"/>
                <a:gd name="T32" fmla="*/ 68 w 137"/>
                <a:gd name="T33" fmla="*/ 40 h 139"/>
                <a:gd name="T34" fmla="*/ 68 w 137"/>
                <a:gd name="T35" fmla="*/ 20 h 139"/>
                <a:gd name="T36" fmla="*/ 89 w 137"/>
                <a:gd name="T37" fmla="*/ 25 h 139"/>
                <a:gd name="T38" fmla="*/ 68 w 137"/>
                <a:gd name="T39" fmla="*/ 118 h 139"/>
                <a:gd name="T40" fmla="*/ 68 w 137"/>
                <a:gd name="T41" fmla="*/ 118 h 139"/>
                <a:gd name="T42" fmla="*/ 68 w 137"/>
                <a:gd name="T43" fmla="*/ 139 h 139"/>
                <a:gd name="T44" fmla="*/ 37 w 137"/>
                <a:gd name="T45" fmla="*/ 132 h 139"/>
                <a:gd name="T46" fmla="*/ 46 w 137"/>
                <a:gd name="T47" fmla="*/ 113 h 139"/>
                <a:gd name="T48" fmla="*/ 29 w 137"/>
                <a:gd name="T49" fmla="*/ 100 h 139"/>
                <a:gd name="T50" fmla="*/ 13 w 137"/>
                <a:gd name="T51" fmla="*/ 113 h 139"/>
                <a:gd name="T52" fmla="*/ 0 w 137"/>
                <a:gd name="T53" fmla="*/ 85 h 139"/>
                <a:gd name="T54" fmla="*/ 20 w 137"/>
                <a:gd name="T55" fmla="*/ 80 h 139"/>
                <a:gd name="T56" fmla="*/ 19 w 137"/>
                <a:gd name="T57" fmla="*/ 69 h 139"/>
                <a:gd name="T58" fmla="*/ 20 w 137"/>
                <a:gd name="T59" fmla="*/ 58 h 139"/>
                <a:gd name="T60" fmla="*/ 0 w 137"/>
                <a:gd name="T61" fmla="*/ 54 h 139"/>
                <a:gd name="T62" fmla="*/ 13 w 137"/>
                <a:gd name="T63" fmla="*/ 26 h 139"/>
                <a:gd name="T64" fmla="*/ 29 w 137"/>
                <a:gd name="T65" fmla="*/ 39 h 139"/>
                <a:gd name="T66" fmla="*/ 46 w 137"/>
                <a:gd name="T67" fmla="*/ 25 h 139"/>
                <a:gd name="T68" fmla="*/ 37 w 137"/>
                <a:gd name="T69" fmla="*/ 7 h 139"/>
                <a:gd name="T70" fmla="*/ 68 w 137"/>
                <a:gd name="T71" fmla="*/ 0 h 139"/>
                <a:gd name="T72" fmla="*/ 68 w 137"/>
                <a:gd name="T73" fmla="*/ 20 h 139"/>
                <a:gd name="T74" fmla="*/ 68 w 137"/>
                <a:gd name="T75" fmla="*/ 40 h 139"/>
                <a:gd name="T76" fmla="*/ 38 w 137"/>
                <a:gd name="T77" fmla="*/ 69 h 139"/>
                <a:gd name="T78" fmla="*/ 68 w 137"/>
                <a:gd name="T79" fmla="*/ 99 h 139"/>
                <a:gd name="T80" fmla="*/ 68 w 137"/>
                <a:gd name="T81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9">
                  <a:moveTo>
                    <a:pt x="89" y="25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107" y="11"/>
                    <a:pt x="115" y="18"/>
                    <a:pt x="122" y="26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44"/>
                    <a:pt x="113" y="51"/>
                    <a:pt x="115" y="58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7" y="59"/>
                    <a:pt x="137" y="64"/>
                    <a:pt x="137" y="69"/>
                  </a:cubicBezTo>
                  <a:cubicBezTo>
                    <a:pt x="137" y="75"/>
                    <a:pt x="137" y="80"/>
                    <a:pt x="135" y="85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3" y="87"/>
                    <a:pt x="110" y="94"/>
                    <a:pt x="106" y="100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5" y="121"/>
                    <a:pt x="107" y="127"/>
                    <a:pt x="98" y="132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2" y="116"/>
                    <a:pt x="75" y="118"/>
                    <a:pt x="68" y="11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4" y="99"/>
                    <a:pt x="97" y="86"/>
                    <a:pt x="97" y="69"/>
                  </a:cubicBezTo>
                  <a:cubicBezTo>
                    <a:pt x="97" y="53"/>
                    <a:pt x="84" y="40"/>
                    <a:pt x="68" y="4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5" y="20"/>
                    <a:pt x="82" y="22"/>
                    <a:pt x="89" y="25"/>
                  </a:cubicBezTo>
                  <a:close/>
                  <a:moveTo>
                    <a:pt x="68" y="118"/>
                  </a:moveTo>
                  <a:cubicBezTo>
                    <a:pt x="68" y="118"/>
                    <a:pt x="68" y="118"/>
                    <a:pt x="68" y="118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57" y="139"/>
                    <a:pt x="46" y="136"/>
                    <a:pt x="37" y="132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0" y="110"/>
                    <a:pt x="34" y="105"/>
                    <a:pt x="29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7" y="105"/>
                    <a:pt x="2" y="95"/>
                    <a:pt x="0" y="8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77"/>
                    <a:pt x="19" y="73"/>
                    <a:pt x="19" y="69"/>
                  </a:cubicBezTo>
                  <a:cubicBezTo>
                    <a:pt x="19" y="66"/>
                    <a:pt x="19" y="62"/>
                    <a:pt x="2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43"/>
                    <a:pt x="7" y="34"/>
                    <a:pt x="13" y="26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3"/>
                    <a:pt x="40" y="28"/>
                    <a:pt x="46" y="2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6" y="2"/>
                    <a:pt x="57" y="0"/>
                    <a:pt x="68" y="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51" y="40"/>
                    <a:pt x="38" y="53"/>
                    <a:pt x="38" y="69"/>
                  </a:cubicBezTo>
                  <a:cubicBezTo>
                    <a:pt x="38" y="86"/>
                    <a:pt x="51" y="99"/>
                    <a:pt x="68" y="99"/>
                  </a:cubicBezTo>
                  <a:lnTo>
                    <a:pt x="68" y="1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7" name="Freeform 49"/>
            <p:cNvSpPr>
              <a:spLocks noEditPoints="1"/>
            </p:cNvSpPr>
            <p:nvPr/>
          </p:nvSpPr>
          <p:spPr bwMode="auto">
            <a:xfrm>
              <a:off x="6725960" y="4110786"/>
              <a:ext cx="409519" cy="409519"/>
            </a:xfrm>
            <a:custGeom>
              <a:avLst/>
              <a:gdLst>
                <a:gd name="T0" fmla="*/ 97 w 193"/>
                <a:gd name="T1" fmla="*/ 15 h 193"/>
                <a:gd name="T2" fmla="*/ 97 w 193"/>
                <a:gd name="T3" fmla="*/ 0 h 193"/>
                <a:gd name="T4" fmla="*/ 133 w 193"/>
                <a:gd name="T5" fmla="*/ 7 h 193"/>
                <a:gd name="T6" fmla="*/ 128 w 193"/>
                <a:gd name="T7" fmla="*/ 22 h 193"/>
                <a:gd name="T8" fmla="*/ 154 w 193"/>
                <a:gd name="T9" fmla="*/ 39 h 193"/>
                <a:gd name="T10" fmla="*/ 165 w 193"/>
                <a:gd name="T11" fmla="*/ 28 h 193"/>
                <a:gd name="T12" fmla="*/ 186 w 193"/>
                <a:gd name="T13" fmla="*/ 60 h 193"/>
                <a:gd name="T14" fmla="*/ 171 w 193"/>
                <a:gd name="T15" fmla="*/ 66 h 193"/>
                <a:gd name="T16" fmla="*/ 178 w 193"/>
                <a:gd name="T17" fmla="*/ 97 h 193"/>
                <a:gd name="T18" fmla="*/ 193 w 193"/>
                <a:gd name="T19" fmla="*/ 97 h 193"/>
                <a:gd name="T20" fmla="*/ 186 w 193"/>
                <a:gd name="T21" fmla="*/ 134 h 193"/>
                <a:gd name="T22" fmla="*/ 171 w 193"/>
                <a:gd name="T23" fmla="*/ 128 h 193"/>
                <a:gd name="T24" fmla="*/ 154 w 193"/>
                <a:gd name="T25" fmla="*/ 154 h 193"/>
                <a:gd name="T26" fmla="*/ 165 w 193"/>
                <a:gd name="T27" fmla="*/ 165 h 193"/>
                <a:gd name="T28" fmla="*/ 133 w 193"/>
                <a:gd name="T29" fmla="*/ 186 h 193"/>
                <a:gd name="T30" fmla="*/ 128 w 193"/>
                <a:gd name="T31" fmla="*/ 172 h 193"/>
                <a:gd name="T32" fmla="*/ 97 w 193"/>
                <a:gd name="T33" fmla="*/ 178 h 193"/>
                <a:gd name="T34" fmla="*/ 97 w 193"/>
                <a:gd name="T35" fmla="*/ 160 h 193"/>
                <a:gd name="T36" fmla="*/ 160 w 193"/>
                <a:gd name="T37" fmla="*/ 97 h 193"/>
                <a:gd name="T38" fmla="*/ 97 w 193"/>
                <a:gd name="T39" fmla="*/ 33 h 193"/>
                <a:gd name="T40" fmla="*/ 97 w 193"/>
                <a:gd name="T41" fmla="*/ 15 h 193"/>
                <a:gd name="T42" fmla="*/ 39 w 193"/>
                <a:gd name="T43" fmla="*/ 154 h 193"/>
                <a:gd name="T44" fmla="*/ 28 w 193"/>
                <a:gd name="T45" fmla="*/ 165 h 193"/>
                <a:gd name="T46" fmla="*/ 7 w 193"/>
                <a:gd name="T47" fmla="*/ 134 h 193"/>
                <a:gd name="T48" fmla="*/ 22 w 193"/>
                <a:gd name="T49" fmla="*/ 128 h 193"/>
                <a:gd name="T50" fmla="*/ 15 w 193"/>
                <a:gd name="T51" fmla="*/ 97 h 193"/>
                <a:gd name="T52" fmla="*/ 0 w 193"/>
                <a:gd name="T53" fmla="*/ 97 h 193"/>
                <a:gd name="T54" fmla="*/ 7 w 193"/>
                <a:gd name="T55" fmla="*/ 60 h 193"/>
                <a:gd name="T56" fmla="*/ 22 w 193"/>
                <a:gd name="T57" fmla="*/ 66 h 193"/>
                <a:gd name="T58" fmla="*/ 39 w 193"/>
                <a:gd name="T59" fmla="*/ 39 h 193"/>
                <a:gd name="T60" fmla="*/ 28 w 193"/>
                <a:gd name="T61" fmla="*/ 28 h 193"/>
                <a:gd name="T62" fmla="*/ 60 w 193"/>
                <a:gd name="T63" fmla="*/ 7 h 193"/>
                <a:gd name="T64" fmla="*/ 66 w 193"/>
                <a:gd name="T65" fmla="*/ 22 h 193"/>
                <a:gd name="T66" fmla="*/ 97 w 193"/>
                <a:gd name="T67" fmla="*/ 15 h 193"/>
                <a:gd name="T68" fmla="*/ 97 w 193"/>
                <a:gd name="T69" fmla="*/ 33 h 193"/>
                <a:gd name="T70" fmla="*/ 33 w 193"/>
                <a:gd name="T71" fmla="*/ 97 h 193"/>
                <a:gd name="T72" fmla="*/ 97 w 193"/>
                <a:gd name="T73" fmla="*/ 160 h 193"/>
                <a:gd name="T74" fmla="*/ 97 w 193"/>
                <a:gd name="T75" fmla="*/ 178 h 193"/>
                <a:gd name="T76" fmla="*/ 97 w 193"/>
                <a:gd name="T77" fmla="*/ 193 h 193"/>
                <a:gd name="T78" fmla="*/ 60 w 193"/>
                <a:gd name="T79" fmla="*/ 186 h 193"/>
                <a:gd name="T80" fmla="*/ 66 w 193"/>
                <a:gd name="T81" fmla="*/ 172 h 193"/>
                <a:gd name="T82" fmla="*/ 39 w 193"/>
                <a:gd name="T83" fmla="*/ 1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" h="193">
                  <a:moveTo>
                    <a:pt x="97" y="15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10" y="0"/>
                    <a:pt x="122" y="3"/>
                    <a:pt x="133" y="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8" y="26"/>
                    <a:pt x="146" y="32"/>
                    <a:pt x="154" y="39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74" y="37"/>
                    <a:pt x="181" y="48"/>
                    <a:pt x="186" y="60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5" y="75"/>
                    <a:pt x="178" y="86"/>
                    <a:pt x="178" y="97"/>
                  </a:cubicBezTo>
                  <a:cubicBezTo>
                    <a:pt x="193" y="97"/>
                    <a:pt x="193" y="97"/>
                    <a:pt x="193" y="97"/>
                  </a:cubicBezTo>
                  <a:cubicBezTo>
                    <a:pt x="193" y="110"/>
                    <a:pt x="190" y="122"/>
                    <a:pt x="186" y="13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67" y="138"/>
                    <a:pt x="161" y="146"/>
                    <a:pt x="154" y="15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56" y="174"/>
                    <a:pt x="145" y="181"/>
                    <a:pt x="133" y="186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18" y="176"/>
                    <a:pt x="108" y="178"/>
                    <a:pt x="97" y="178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131" y="160"/>
                    <a:pt x="160" y="132"/>
                    <a:pt x="160" y="97"/>
                  </a:cubicBezTo>
                  <a:cubicBezTo>
                    <a:pt x="160" y="62"/>
                    <a:pt x="131" y="33"/>
                    <a:pt x="97" y="33"/>
                  </a:cubicBezTo>
                  <a:lnTo>
                    <a:pt x="97" y="15"/>
                  </a:lnTo>
                  <a:close/>
                  <a:moveTo>
                    <a:pt x="39" y="154"/>
                  </a:moveTo>
                  <a:cubicBezTo>
                    <a:pt x="28" y="165"/>
                    <a:pt x="28" y="165"/>
                    <a:pt x="28" y="165"/>
                  </a:cubicBezTo>
                  <a:cubicBezTo>
                    <a:pt x="19" y="156"/>
                    <a:pt x="12" y="145"/>
                    <a:pt x="7" y="134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8" y="118"/>
                    <a:pt x="15" y="108"/>
                    <a:pt x="15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84"/>
                    <a:pt x="3" y="71"/>
                    <a:pt x="7" y="60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6" y="56"/>
                    <a:pt x="32" y="47"/>
                    <a:pt x="39" y="3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0"/>
                    <a:pt x="48" y="12"/>
                    <a:pt x="60" y="7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75" y="18"/>
                    <a:pt x="86" y="15"/>
                    <a:pt x="97" y="15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62" y="33"/>
                    <a:pt x="33" y="62"/>
                    <a:pt x="33" y="97"/>
                  </a:cubicBezTo>
                  <a:cubicBezTo>
                    <a:pt x="33" y="132"/>
                    <a:pt x="62" y="160"/>
                    <a:pt x="97" y="16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83" y="193"/>
                    <a:pt x="71" y="190"/>
                    <a:pt x="60" y="186"/>
                  </a:cubicBezTo>
                  <a:cubicBezTo>
                    <a:pt x="66" y="172"/>
                    <a:pt x="66" y="172"/>
                    <a:pt x="66" y="172"/>
                  </a:cubicBezTo>
                  <a:cubicBezTo>
                    <a:pt x="56" y="167"/>
                    <a:pt x="47" y="161"/>
                    <a:pt x="39" y="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8" name="Freeform 50"/>
            <p:cNvSpPr>
              <a:spLocks noEditPoints="1"/>
            </p:cNvSpPr>
            <p:nvPr/>
          </p:nvSpPr>
          <p:spPr bwMode="auto">
            <a:xfrm>
              <a:off x="6617531" y="1912647"/>
              <a:ext cx="457012" cy="457908"/>
            </a:xfrm>
            <a:custGeom>
              <a:avLst/>
              <a:gdLst>
                <a:gd name="T0" fmla="*/ 107 w 215"/>
                <a:gd name="T1" fmla="*/ 18 h 216"/>
                <a:gd name="T2" fmla="*/ 107 w 215"/>
                <a:gd name="T3" fmla="*/ 0 h 216"/>
                <a:gd name="T4" fmla="*/ 149 w 215"/>
                <a:gd name="T5" fmla="*/ 9 h 216"/>
                <a:gd name="T6" fmla="*/ 142 w 215"/>
                <a:gd name="T7" fmla="*/ 24 h 216"/>
                <a:gd name="T8" fmla="*/ 171 w 215"/>
                <a:gd name="T9" fmla="*/ 44 h 216"/>
                <a:gd name="T10" fmla="*/ 184 w 215"/>
                <a:gd name="T11" fmla="*/ 32 h 216"/>
                <a:gd name="T12" fmla="*/ 207 w 215"/>
                <a:gd name="T13" fmla="*/ 67 h 216"/>
                <a:gd name="T14" fmla="*/ 191 w 215"/>
                <a:gd name="T15" fmla="*/ 73 h 216"/>
                <a:gd name="T16" fmla="*/ 198 w 215"/>
                <a:gd name="T17" fmla="*/ 108 h 216"/>
                <a:gd name="T18" fmla="*/ 215 w 215"/>
                <a:gd name="T19" fmla="*/ 108 h 216"/>
                <a:gd name="T20" fmla="*/ 207 w 215"/>
                <a:gd name="T21" fmla="*/ 149 h 216"/>
                <a:gd name="T22" fmla="*/ 191 w 215"/>
                <a:gd name="T23" fmla="*/ 143 h 216"/>
                <a:gd name="T24" fmla="*/ 171 w 215"/>
                <a:gd name="T25" fmla="*/ 172 h 216"/>
                <a:gd name="T26" fmla="*/ 184 w 215"/>
                <a:gd name="T27" fmla="*/ 184 h 216"/>
                <a:gd name="T28" fmla="*/ 149 w 215"/>
                <a:gd name="T29" fmla="*/ 208 h 216"/>
                <a:gd name="T30" fmla="*/ 142 w 215"/>
                <a:gd name="T31" fmla="*/ 192 h 216"/>
                <a:gd name="T32" fmla="*/ 107 w 215"/>
                <a:gd name="T33" fmla="*/ 199 h 216"/>
                <a:gd name="T34" fmla="*/ 107 w 215"/>
                <a:gd name="T35" fmla="*/ 179 h 216"/>
                <a:gd name="T36" fmla="*/ 178 w 215"/>
                <a:gd name="T37" fmla="*/ 108 h 216"/>
                <a:gd name="T38" fmla="*/ 107 w 215"/>
                <a:gd name="T39" fmla="*/ 37 h 216"/>
                <a:gd name="T40" fmla="*/ 107 w 215"/>
                <a:gd name="T41" fmla="*/ 18 h 216"/>
                <a:gd name="T42" fmla="*/ 43 w 215"/>
                <a:gd name="T43" fmla="*/ 172 h 216"/>
                <a:gd name="T44" fmla="*/ 31 w 215"/>
                <a:gd name="T45" fmla="*/ 184 h 216"/>
                <a:gd name="T46" fmla="*/ 8 w 215"/>
                <a:gd name="T47" fmla="*/ 149 h 216"/>
                <a:gd name="T48" fmla="*/ 24 w 215"/>
                <a:gd name="T49" fmla="*/ 143 h 216"/>
                <a:gd name="T50" fmla="*/ 17 w 215"/>
                <a:gd name="T51" fmla="*/ 108 h 216"/>
                <a:gd name="T52" fmla="*/ 0 w 215"/>
                <a:gd name="T53" fmla="*/ 108 h 216"/>
                <a:gd name="T54" fmla="*/ 8 w 215"/>
                <a:gd name="T55" fmla="*/ 67 h 216"/>
                <a:gd name="T56" fmla="*/ 24 w 215"/>
                <a:gd name="T57" fmla="*/ 73 h 216"/>
                <a:gd name="T58" fmla="*/ 43 w 215"/>
                <a:gd name="T59" fmla="*/ 44 h 216"/>
                <a:gd name="T60" fmla="*/ 31 w 215"/>
                <a:gd name="T61" fmla="*/ 32 h 216"/>
                <a:gd name="T62" fmla="*/ 66 w 215"/>
                <a:gd name="T63" fmla="*/ 9 h 216"/>
                <a:gd name="T64" fmla="*/ 73 w 215"/>
                <a:gd name="T65" fmla="*/ 24 h 216"/>
                <a:gd name="T66" fmla="*/ 107 w 215"/>
                <a:gd name="T67" fmla="*/ 18 h 216"/>
                <a:gd name="T68" fmla="*/ 107 w 215"/>
                <a:gd name="T69" fmla="*/ 37 h 216"/>
                <a:gd name="T70" fmla="*/ 37 w 215"/>
                <a:gd name="T71" fmla="*/ 108 h 216"/>
                <a:gd name="T72" fmla="*/ 107 w 215"/>
                <a:gd name="T73" fmla="*/ 179 h 216"/>
                <a:gd name="T74" fmla="*/ 107 w 215"/>
                <a:gd name="T75" fmla="*/ 199 h 216"/>
                <a:gd name="T76" fmla="*/ 107 w 215"/>
                <a:gd name="T77" fmla="*/ 216 h 216"/>
                <a:gd name="T78" fmla="*/ 66 w 215"/>
                <a:gd name="T79" fmla="*/ 208 h 216"/>
                <a:gd name="T80" fmla="*/ 73 w 215"/>
                <a:gd name="T81" fmla="*/ 192 h 216"/>
                <a:gd name="T82" fmla="*/ 43 w 215"/>
                <a:gd name="T83" fmla="*/ 17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5" h="216">
                  <a:moveTo>
                    <a:pt x="107" y="18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2" y="0"/>
                    <a:pt x="136" y="3"/>
                    <a:pt x="149" y="9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53" y="29"/>
                    <a:pt x="163" y="36"/>
                    <a:pt x="171" y="44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94" y="42"/>
                    <a:pt x="202" y="54"/>
                    <a:pt x="207" y="67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6" y="84"/>
                    <a:pt x="198" y="96"/>
                    <a:pt x="198" y="108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5" y="123"/>
                    <a:pt x="212" y="137"/>
                    <a:pt x="207" y="149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187" y="154"/>
                    <a:pt x="180" y="164"/>
                    <a:pt x="171" y="172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74" y="194"/>
                    <a:pt x="162" y="202"/>
                    <a:pt x="149" y="208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31" y="196"/>
                    <a:pt x="120" y="199"/>
                    <a:pt x="107" y="19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46" y="179"/>
                    <a:pt x="178" y="147"/>
                    <a:pt x="178" y="108"/>
                  </a:cubicBezTo>
                  <a:cubicBezTo>
                    <a:pt x="178" y="69"/>
                    <a:pt x="146" y="37"/>
                    <a:pt x="107" y="37"/>
                  </a:cubicBezTo>
                  <a:lnTo>
                    <a:pt x="107" y="18"/>
                  </a:lnTo>
                  <a:close/>
                  <a:moveTo>
                    <a:pt x="43" y="172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21" y="174"/>
                    <a:pt x="13" y="163"/>
                    <a:pt x="8" y="149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9" y="132"/>
                    <a:pt x="17" y="120"/>
                    <a:pt x="17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94"/>
                    <a:pt x="3" y="80"/>
                    <a:pt x="8" y="67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8" y="62"/>
                    <a:pt x="35" y="52"/>
                    <a:pt x="43" y="44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1" y="22"/>
                    <a:pt x="53" y="14"/>
                    <a:pt x="66" y="9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3" y="20"/>
                    <a:pt x="95" y="18"/>
                    <a:pt x="107" y="18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68" y="37"/>
                    <a:pt x="37" y="69"/>
                    <a:pt x="37" y="108"/>
                  </a:cubicBezTo>
                  <a:cubicBezTo>
                    <a:pt x="37" y="147"/>
                    <a:pt x="68" y="179"/>
                    <a:pt x="107" y="17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93" y="216"/>
                    <a:pt x="79" y="213"/>
                    <a:pt x="66" y="208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62" y="187"/>
                    <a:pt x="52" y="181"/>
                    <a:pt x="43" y="1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49" name="Freeform 51"/>
            <p:cNvSpPr>
              <a:spLocks noEditPoints="1"/>
            </p:cNvSpPr>
            <p:nvPr/>
          </p:nvSpPr>
          <p:spPr bwMode="auto">
            <a:xfrm>
              <a:off x="7031530" y="2268400"/>
              <a:ext cx="316324" cy="316324"/>
            </a:xfrm>
            <a:custGeom>
              <a:avLst/>
              <a:gdLst>
                <a:gd name="T0" fmla="*/ 74 w 149"/>
                <a:gd name="T1" fmla="*/ 149 h 149"/>
                <a:gd name="T2" fmla="*/ 86 w 149"/>
                <a:gd name="T3" fmla="*/ 149 h 149"/>
                <a:gd name="T4" fmla="*/ 86 w 149"/>
                <a:gd name="T5" fmla="*/ 138 h 149"/>
                <a:gd name="T6" fmla="*/ 111 w 149"/>
                <a:gd name="T7" fmla="*/ 127 h 149"/>
                <a:gd name="T8" fmla="*/ 119 w 149"/>
                <a:gd name="T9" fmla="*/ 135 h 149"/>
                <a:gd name="T10" fmla="*/ 135 w 149"/>
                <a:gd name="T11" fmla="*/ 119 h 149"/>
                <a:gd name="T12" fmla="*/ 127 w 149"/>
                <a:gd name="T13" fmla="*/ 111 h 149"/>
                <a:gd name="T14" fmla="*/ 138 w 149"/>
                <a:gd name="T15" fmla="*/ 86 h 149"/>
                <a:gd name="T16" fmla="*/ 149 w 149"/>
                <a:gd name="T17" fmla="*/ 86 h 149"/>
                <a:gd name="T18" fmla="*/ 149 w 149"/>
                <a:gd name="T19" fmla="*/ 63 h 149"/>
                <a:gd name="T20" fmla="*/ 138 w 149"/>
                <a:gd name="T21" fmla="*/ 63 h 149"/>
                <a:gd name="T22" fmla="*/ 127 w 149"/>
                <a:gd name="T23" fmla="*/ 38 h 149"/>
                <a:gd name="T24" fmla="*/ 135 w 149"/>
                <a:gd name="T25" fmla="*/ 30 h 149"/>
                <a:gd name="T26" fmla="*/ 119 w 149"/>
                <a:gd name="T27" fmla="*/ 13 h 149"/>
                <a:gd name="T28" fmla="*/ 111 w 149"/>
                <a:gd name="T29" fmla="*/ 21 h 149"/>
                <a:gd name="T30" fmla="*/ 86 w 149"/>
                <a:gd name="T31" fmla="*/ 11 h 149"/>
                <a:gd name="T32" fmla="*/ 86 w 149"/>
                <a:gd name="T33" fmla="*/ 0 h 149"/>
                <a:gd name="T34" fmla="*/ 74 w 149"/>
                <a:gd name="T35" fmla="*/ 0 h 149"/>
                <a:gd name="T36" fmla="*/ 74 w 149"/>
                <a:gd name="T37" fmla="*/ 15 h 149"/>
                <a:gd name="T38" fmla="*/ 134 w 149"/>
                <a:gd name="T39" fmla="*/ 74 h 149"/>
                <a:gd name="T40" fmla="*/ 74 w 149"/>
                <a:gd name="T41" fmla="*/ 134 h 149"/>
                <a:gd name="T42" fmla="*/ 74 w 149"/>
                <a:gd name="T43" fmla="*/ 149 h 149"/>
                <a:gd name="T44" fmla="*/ 21 w 149"/>
                <a:gd name="T45" fmla="*/ 111 h 149"/>
                <a:gd name="T46" fmla="*/ 13 w 149"/>
                <a:gd name="T47" fmla="*/ 119 h 149"/>
                <a:gd name="T48" fmla="*/ 30 w 149"/>
                <a:gd name="T49" fmla="*/ 135 h 149"/>
                <a:gd name="T50" fmla="*/ 38 w 149"/>
                <a:gd name="T51" fmla="*/ 127 h 149"/>
                <a:gd name="T52" fmla="*/ 63 w 149"/>
                <a:gd name="T53" fmla="*/ 138 h 149"/>
                <a:gd name="T54" fmla="*/ 63 w 149"/>
                <a:gd name="T55" fmla="*/ 149 h 149"/>
                <a:gd name="T56" fmla="*/ 74 w 149"/>
                <a:gd name="T57" fmla="*/ 149 h 149"/>
                <a:gd name="T58" fmla="*/ 74 w 149"/>
                <a:gd name="T59" fmla="*/ 134 h 149"/>
                <a:gd name="T60" fmla="*/ 74 w 149"/>
                <a:gd name="T61" fmla="*/ 134 h 149"/>
                <a:gd name="T62" fmla="*/ 15 w 149"/>
                <a:gd name="T63" fmla="*/ 74 h 149"/>
                <a:gd name="T64" fmla="*/ 74 w 149"/>
                <a:gd name="T65" fmla="*/ 15 h 149"/>
                <a:gd name="T66" fmla="*/ 74 w 149"/>
                <a:gd name="T67" fmla="*/ 15 h 149"/>
                <a:gd name="T68" fmla="*/ 74 w 149"/>
                <a:gd name="T69" fmla="*/ 15 h 149"/>
                <a:gd name="T70" fmla="*/ 74 w 149"/>
                <a:gd name="T71" fmla="*/ 0 h 149"/>
                <a:gd name="T72" fmla="*/ 63 w 149"/>
                <a:gd name="T73" fmla="*/ 0 h 149"/>
                <a:gd name="T74" fmla="*/ 63 w 149"/>
                <a:gd name="T75" fmla="*/ 11 h 149"/>
                <a:gd name="T76" fmla="*/ 38 w 149"/>
                <a:gd name="T77" fmla="*/ 21 h 149"/>
                <a:gd name="T78" fmla="*/ 30 w 149"/>
                <a:gd name="T79" fmla="*/ 13 h 149"/>
                <a:gd name="T80" fmla="*/ 13 w 149"/>
                <a:gd name="T81" fmla="*/ 30 h 149"/>
                <a:gd name="T82" fmla="*/ 21 w 149"/>
                <a:gd name="T83" fmla="*/ 38 h 149"/>
                <a:gd name="T84" fmla="*/ 11 w 149"/>
                <a:gd name="T85" fmla="*/ 63 h 149"/>
                <a:gd name="T86" fmla="*/ 0 w 149"/>
                <a:gd name="T87" fmla="*/ 63 h 149"/>
                <a:gd name="T88" fmla="*/ 0 w 149"/>
                <a:gd name="T89" fmla="*/ 86 h 149"/>
                <a:gd name="T90" fmla="*/ 11 w 149"/>
                <a:gd name="T91" fmla="*/ 86 h 149"/>
                <a:gd name="T92" fmla="*/ 21 w 149"/>
                <a:gd name="T93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" h="149">
                  <a:moveTo>
                    <a:pt x="74" y="149"/>
                  </a:moveTo>
                  <a:cubicBezTo>
                    <a:pt x="86" y="149"/>
                    <a:pt x="86" y="149"/>
                    <a:pt x="86" y="149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95" y="136"/>
                    <a:pt x="103" y="132"/>
                    <a:pt x="111" y="127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32" y="103"/>
                    <a:pt x="136" y="95"/>
                    <a:pt x="138" y="86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6" y="54"/>
                    <a:pt x="132" y="45"/>
                    <a:pt x="127" y="38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3" y="16"/>
                    <a:pt x="95" y="13"/>
                    <a:pt x="86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107" y="15"/>
                    <a:pt x="134" y="42"/>
                    <a:pt x="134" y="74"/>
                  </a:cubicBezTo>
                  <a:cubicBezTo>
                    <a:pt x="134" y="107"/>
                    <a:pt x="107" y="134"/>
                    <a:pt x="74" y="134"/>
                  </a:cubicBezTo>
                  <a:lnTo>
                    <a:pt x="74" y="149"/>
                  </a:lnTo>
                  <a:close/>
                  <a:moveTo>
                    <a:pt x="21" y="111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45" y="132"/>
                    <a:pt x="54" y="136"/>
                    <a:pt x="63" y="138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42" y="134"/>
                    <a:pt x="15" y="107"/>
                    <a:pt x="15" y="74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54" y="13"/>
                    <a:pt x="45" y="16"/>
                    <a:pt x="38" y="2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45"/>
                    <a:pt x="13" y="54"/>
                    <a:pt x="1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3" y="95"/>
                    <a:pt x="16" y="103"/>
                    <a:pt x="21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50" name="Freeform 52"/>
            <p:cNvSpPr>
              <a:spLocks noEditPoints="1"/>
            </p:cNvSpPr>
            <p:nvPr/>
          </p:nvSpPr>
          <p:spPr bwMode="auto">
            <a:xfrm>
              <a:off x="7175803" y="2665374"/>
              <a:ext cx="327078" cy="326181"/>
            </a:xfrm>
            <a:custGeom>
              <a:avLst/>
              <a:gdLst>
                <a:gd name="T0" fmla="*/ 77 w 154"/>
                <a:gd name="T1" fmla="*/ 154 h 154"/>
                <a:gd name="T2" fmla="*/ 89 w 154"/>
                <a:gd name="T3" fmla="*/ 154 h 154"/>
                <a:gd name="T4" fmla="*/ 89 w 154"/>
                <a:gd name="T5" fmla="*/ 142 h 154"/>
                <a:gd name="T6" fmla="*/ 115 w 154"/>
                <a:gd name="T7" fmla="*/ 132 h 154"/>
                <a:gd name="T8" fmla="*/ 123 w 154"/>
                <a:gd name="T9" fmla="*/ 140 h 154"/>
                <a:gd name="T10" fmla="*/ 140 w 154"/>
                <a:gd name="T11" fmla="*/ 123 h 154"/>
                <a:gd name="T12" fmla="*/ 132 w 154"/>
                <a:gd name="T13" fmla="*/ 115 h 154"/>
                <a:gd name="T14" fmla="*/ 142 w 154"/>
                <a:gd name="T15" fmla="*/ 89 h 154"/>
                <a:gd name="T16" fmla="*/ 154 w 154"/>
                <a:gd name="T17" fmla="*/ 89 h 154"/>
                <a:gd name="T18" fmla="*/ 154 w 154"/>
                <a:gd name="T19" fmla="*/ 65 h 154"/>
                <a:gd name="T20" fmla="*/ 142 w 154"/>
                <a:gd name="T21" fmla="*/ 65 h 154"/>
                <a:gd name="T22" fmla="*/ 132 w 154"/>
                <a:gd name="T23" fmla="*/ 39 h 154"/>
                <a:gd name="T24" fmla="*/ 140 w 154"/>
                <a:gd name="T25" fmla="*/ 31 h 154"/>
                <a:gd name="T26" fmla="*/ 123 w 154"/>
                <a:gd name="T27" fmla="*/ 14 h 154"/>
                <a:gd name="T28" fmla="*/ 115 w 154"/>
                <a:gd name="T29" fmla="*/ 22 h 154"/>
                <a:gd name="T30" fmla="*/ 89 w 154"/>
                <a:gd name="T31" fmla="*/ 12 h 154"/>
                <a:gd name="T32" fmla="*/ 89 w 154"/>
                <a:gd name="T33" fmla="*/ 0 h 154"/>
                <a:gd name="T34" fmla="*/ 77 w 154"/>
                <a:gd name="T35" fmla="*/ 0 h 154"/>
                <a:gd name="T36" fmla="*/ 77 w 154"/>
                <a:gd name="T37" fmla="*/ 23 h 154"/>
                <a:gd name="T38" fmla="*/ 131 w 154"/>
                <a:gd name="T39" fmla="*/ 77 h 154"/>
                <a:gd name="T40" fmla="*/ 77 w 154"/>
                <a:gd name="T41" fmla="*/ 131 h 154"/>
                <a:gd name="T42" fmla="*/ 77 w 154"/>
                <a:gd name="T43" fmla="*/ 154 h 154"/>
                <a:gd name="T44" fmla="*/ 22 w 154"/>
                <a:gd name="T45" fmla="*/ 115 h 154"/>
                <a:gd name="T46" fmla="*/ 14 w 154"/>
                <a:gd name="T47" fmla="*/ 123 h 154"/>
                <a:gd name="T48" fmla="*/ 31 w 154"/>
                <a:gd name="T49" fmla="*/ 140 h 154"/>
                <a:gd name="T50" fmla="*/ 39 w 154"/>
                <a:gd name="T51" fmla="*/ 132 h 154"/>
                <a:gd name="T52" fmla="*/ 65 w 154"/>
                <a:gd name="T53" fmla="*/ 142 h 154"/>
                <a:gd name="T54" fmla="*/ 65 w 154"/>
                <a:gd name="T55" fmla="*/ 154 h 154"/>
                <a:gd name="T56" fmla="*/ 77 w 154"/>
                <a:gd name="T57" fmla="*/ 154 h 154"/>
                <a:gd name="T58" fmla="*/ 77 w 154"/>
                <a:gd name="T59" fmla="*/ 131 h 154"/>
                <a:gd name="T60" fmla="*/ 77 w 154"/>
                <a:gd name="T61" fmla="*/ 131 h 154"/>
                <a:gd name="T62" fmla="*/ 23 w 154"/>
                <a:gd name="T63" fmla="*/ 77 h 154"/>
                <a:gd name="T64" fmla="*/ 77 w 154"/>
                <a:gd name="T65" fmla="*/ 23 h 154"/>
                <a:gd name="T66" fmla="*/ 77 w 154"/>
                <a:gd name="T67" fmla="*/ 23 h 154"/>
                <a:gd name="T68" fmla="*/ 77 w 154"/>
                <a:gd name="T69" fmla="*/ 23 h 154"/>
                <a:gd name="T70" fmla="*/ 77 w 154"/>
                <a:gd name="T71" fmla="*/ 0 h 154"/>
                <a:gd name="T72" fmla="*/ 65 w 154"/>
                <a:gd name="T73" fmla="*/ 0 h 154"/>
                <a:gd name="T74" fmla="*/ 65 w 154"/>
                <a:gd name="T75" fmla="*/ 12 h 154"/>
                <a:gd name="T76" fmla="*/ 39 w 154"/>
                <a:gd name="T77" fmla="*/ 22 h 154"/>
                <a:gd name="T78" fmla="*/ 31 w 154"/>
                <a:gd name="T79" fmla="*/ 14 h 154"/>
                <a:gd name="T80" fmla="*/ 14 w 154"/>
                <a:gd name="T81" fmla="*/ 31 h 154"/>
                <a:gd name="T82" fmla="*/ 22 w 154"/>
                <a:gd name="T83" fmla="*/ 39 h 154"/>
                <a:gd name="T84" fmla="*/ 12 w 154"/>
                <a:gd name="T85" fmla="*/ 65 h 154"/>
                <a:gd name="T86" fmla="*/ 0 w 154"/>
                <a:gd name="T87" fmla="*/ 65 h 154"/>
                <a:gd name="T88" fmla="*/ 0 w 154"/>
                <a:gd name="T89" fmla="*/ 89 h 154"/>
                <a:gd name="T90" fmla="*/ 12 w 154"/>
                <a:gd name="T91" fmla="*/ 89 h 154"/>
                <a:gd name="T92" fmla="*/ 22 w 154"/>
                <a:gd name="T93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154">
                  <a:moveTo>
                    <a:pt x="77" y="154"/>
                  </a:moveTo>
                  <a:cubicBezTo>
                    <a:pt x="89" y="154"/>
                    <a:pt x="89" y="154"/>
                    <a:pt x="89" y="154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98" y="140"/>
                    <a:pt x="107" y="137"/>
                    <a:pt x="115" y="132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7" y="107"/>
                    <a:pt x="141" y="98"/>
                    <a:pt x="142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1" y="55"/>
                    <a:pt x="137" y="47"/>
                    <a:pt x="132" y="39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07" y="17"/>
                    <a:pt x="98" y="13"/>
                    <a:pt x="89" y="1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107" y="23"/>
                    <a:pt x="131" y="47"/>
                    <a:pt x="131" y="77"/>
                  </a:cubicBezTo>
                  <a:cubicBezTo>
                    <a:pt x="131" y="107"/>
                    <a:pt x="107" y="131"/>
                    <a:pt x="77" y="131"/>
                  </a:cubicBezTo>
                  <a:lnTo>
                    <a:pt x="77" y="154"/>
                  </a:lnTo>
                  <a:close/>
                  <a:moveTo>
                    <a:pt x="22" y="115"/>
                  </a:moveTo>
                  <a:cubicBezTo>
                    <a:pt x="14" y="123"/>
                    <a:pt x="14" y="123"/>
                    <a:pt x="14" y="123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7" y="137"/>
                    <a:pt x="56" y="140"/>
                    <a:pt x="65" y="142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47" y="131"/>
                    <a:pt x="23" y="107"/>
                    <a:pt x="23" y="77"/>
                  </a:cubicBezTo>
                  <a:cubicBezTo>
                    <a:pt x="23" y="47"/>
                    <a:pt x="4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6" y="13"/>
                    <a:pt x="47" y="17"/>
                    <a:pt x="39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7"/>
                    <a:pt x="13" y="5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3" y="98"/>
                    <a:pt x="17" y="107"/>
                    <a:pt x="22" y="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7237634" y="2726308"/>
              <a:ext cx="203415" cy="201623"/>
            </a:xfrm>
            <a:custGeom>
              <a:avLst/>
              <a:gdLst>
                <a:gd name="T0" fmla="*/ 48 w 96"/>
                <a:gd name="T1" fmla="*/ 0 h 95"/>
                <a:gd name="T2" fmla="*/ 96 w 96"/>
                <a:gd name="T3" fmla="*/ 48 h 95"/>
                <a:gd name="T4" fmla="*/ 48 w 96"/>
                <a:gd name="T5" fmla="*/ 95 h 95"/>
                <a:gd name="T6" fmla="*/ 48 w 96"/>
                <a:gd name="T7" fmla="*/ 89 h 95"/>
                <a:gd name="T8" fmla="*/ 89 w 96"/>
                <a:gd name="T9" fmla="*/ 48 h 95"/>
                <a:gd name="T10" fmla="*/ 48 w 96"/>
                <a:gd name="T11" fmla="*/ 7 h 95"/>
                <a:gd name="T12" fmla="*/ 48 w 96"/>
                <a:gd name="T13" fmla="*/ 0 h 95"/>
                <a:gd name="T14" fmla="*/ 48 w 96"/>
                <a:gd name="T15" fmla="*/ 95 h 95"/>
                <a:gd name="T16" fmla="*/ 0 w 96"/>
                <a:gd name="T17" fmla="*/ 48 h 95"/>
                <a:gd name="T18" fmla="*/ 48 w 96"/>
                <a:gd name="T19" fmla="*/ 0 h 95"/>
                <a:gd name="T20" fmla="*/ 48 w 96"/>
                <a:gd name="T21" fmla="*/ 7 h 95"/>
                <a:gd name="T22" fmla="*/ 7 w 96"/>
                <a:gd name="T23" fmla="*/ 48 h 95"/>
                <a:gd name="T24" fmla="*/ 48 w 96"/>
                <a:gd name="T25" fmla="*/ 89 h 95"/>
                <a:gd name="T26" fmla="*/ 48 w 96"/>
                <a:gd name="T2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95">
                  <a:moveTo>
                    <a:pt x="48" y="0"/>
                  </a:move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5"/>
                    <a:pt x="48" y="95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70" y="89"/>
                    <a:pt x="89" y="70"/>
                    <a:pt x="89" y="48"/>
                  </a:cubicBezTo>
                  <a:cubicBezTo>
                    <a:pt x="89" y="25"/>
                    <a:pt x="70" y="7"/>
                    <a:pt x="48" y="7"/>
                  </a:cubicBezTo>
                  <a:lnTo>
                    <a:pt x="48" y="0"/>
                  </a:lnTo>
                  <a:close/>
                  <a:moveTo>
                    <a:pt x="48" y="95"/>
                  </a:moveTo>
                  <a:cubicBezTo>
                    <a:pt x="22" y="95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26" y="7"/>
                    <a:pt x="7" y="25"/>
                    <a:pt x="7" y="48"/>
                  </a:cubicBezTo>
                  <a:cubicBezTo>
                    <a:pt x="7" y="70"/>
                    <a:pt x="26" y="89"/>
                    <a:pt x="48" y="89"/>
                  </a:cubicBezTo>
                  <a:lnTo>
                    <a:pt x="48" y="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6736713" y="4593785"/>
              <a:ext cx="241948" cy="241948"/>
            </a:xfrm>
            <a:custGeom>
              <a:avLst/>
              <a:gdLst>
                <a:gd name="T0" fmla="*/ 57 w 114"/>
                <a:gd name="T1" fmla="*/ 9 h 114"/>
                <a:gd name="T2" fmla="*/ 72 w 114"/>
                <a:gd name="T3" fmla="*/ 11 h 114"/>
                <a:gd name="T4" fmla="*/ 75 w 114"/>
                <a:gd name="T5" fmla="*/ 2 h 114"/>
                <a:gd name="T6" fmla="*/ 95 w 114"/>
                <a:gd name="T7" fmla="*/ 13 h 114"/>
                <a:gd name="T8" fmla="*/ 89 w 114"/>
                <a:gd name="T9" fmla="*/ 20 h 114"/>
                <a:gd name="T10" fmla="*/ 100 w 114"/>
                <a:gd name="T11" fmla="*/ 35 h 114"/>
                <a:gd name="T12" fmla="*/ 108 w 114"/>
                <a:gd name="T13" fmla="*/ 31 h 114"/>
                <a:gd name="T14" fmla="*/ 114 w 114"/>
                <a:gd name="T15" fmla="*/ 53 h 114"/>
                <a:gd name="T16" fmla="*/ 105 w 114"/>
                <a:gd name="T17" fmla="*/ 53 h 114"/>
                <a:gd name="T18" fmla="*/ 103 w 114"/>
                <a:gd name="T19" fmla="*/ 72 h 114"/>
                <a:gd name="T20" fmla="*/ 111 w 114"/>
                <a:gd name="T21" fmla="*/ 75 h 114"/>
                <a:gd name="T22" fmla="*/ 100 w 114"/>
                <a:gd name="T23" fmla="*/ 95 h 114"/>
                <a:gd name="T24" fmla="*/ 93 w 114"/>
                <a:gd name="T25" fmla="*/ 89 h 114"/>
                <a:gd name="T26" fmla="*/ 78 w 114"/>
                <a:gd name="T27" fmla="*/ 100 h 114"/>
                <a:gd name="T28" fmla="*/ 83 w 114"/>
                <a:gd name="T29" fmla="*/ 108 h 114"/>
                <a:gd name="T30" fmla="*/ 61 w 114"/>
                <a:gd name="T31" fmla="*/ 114 h 114"/>
                <a:gd name="T32" fmla="*/ 60 w 114"/>
                <a:gd name="T33" fmla="*/ 105 h 114"/>
                <a:gd name="T34" fmla="*/ 57 w 114"/>
                <a:gd name="T35" fmla="*/ 105 h 114"/>
                <a:gd name="T36" fmla="*/ 57 w 114"/>
                <a:gd name="T37" fmla="*/ 80 h 114"/>
                <a:gd name="T38" fmla="*/ 79 w 114"/>
                <a:gd name="T39" fmla="*/ 64 h 114"/>
                <a:gd name="T40" fmla="*/ 64 w 114"/>
                <a:gd name="T41" fmla="*/ 35 h 114"/>
                <a:gd name="T42" fmla="*/ 57 w 114"/>
                <a:gd name="T43" fmla="*/ 33 h 114"/>
                <a:gd name="T44" fmla="*/ 57 w 114"/>
                <a:gd name="T45" fmla="*/ 9 h 114"/>
                <a:gd name="T46" fmla="*/ 14 w 114"/>
                <a:gd name="T47" fmla="*/ 78 h 114"/>
                <a:gd name="T48" fmla="*/ 6 w 114"/>
                <a:gd name="T49" fmla="*/ 83 h 114"/>
                <a:gd name="T50" fmla="*/ 0 w 114"/>
                <a:gd name="T51" fmla="*/ 61 h 114"/>
                <a:gd name="T52" fmla="*/ 9 w 114"/>
                <a:gd name="T53" fmla="*/ 60 h 114"/>
                <a:gd name="T54" fmla="*/ 11 w 114"/>
                <a:gd name="T55" fmla="*/ 42 h 114"/>
                <a:gd name="T56" fmla="*/ 2 w 114"/>
                <a:gd name="T57" fmla="*/ 39 h 114"/>
                <a:gd name="T58" fmla="*/ 14 w 114"/>
                <a:gd name="T59" fmla="*/ 19 h 114"/>
                <a:gd name="T60" fmla="*/ 20 w 114"/>
                <a:gd name="T61" fmla="*/ 25 h 114"/>
                <a:gd name="T62" fmla="*/ 35 w 114"/>
                <a:gd name="T63" fmla="*/ 14 h 114"/>
                <a:gd name="T64" fmla="*/ 31 w 114"/>
                <a:gd name="T65" fmla="*/ 5 h 114"/>
                <a:gd name="T66" fmla="*/ 53 w 114"/>
                <a:gd name="T67" fmla="*/ 0 h 114"/>
                <a:gd name="T68" fmla="*/ 53 w 114"/>
                <a:gd name="T69" fmla="*/ 9 h 114"/>
                <a:gd name="T70" fmla="*/ 57 w 114"/>
                <a:gd name="T71" fmla="*/ 9 h 114"/>
                <a:gd name="T72" fmla="*/ 57 w 114"/>
                <a:gd name="T73" fmla="*/ 33 h 114"/>
                <a:gd name="T74" fmla="*/ 35 w 114"/>
                <a:gd name="T75" fmla="*/ 49 h 114"/>
                <a:gd name="T76" fmla="*/ 49 w 114"/>
                <a:gd name="T77" fmla="*/ 79 h 114"/>
                <a:gd name="T78" fmla="*/ 57 w 114"/>
                <a:gd name="T79" fmla="*/ 80 h 114"/>
                <a:gd name="T80" fmla="*/ 57 w 114"/>
                <a:gd name="T81" fmla="*/ 105 h 114"/>
                <a:gd name="T82" fmla="*/ 42 w 114"/>
                <a:gd name="T83" fmla="*/ 103 h 114"/>
                <a:gd name="T84" fmla="*/ 39 w 114"/>
                <a:gd name="T85" fmla="*/ 111 h 114"/>
                <a:gd name="T86" fmla="*/ 19 w 114"/>
                <a:gd name="T87" fmla="*/ 100 h 114"/>
                <a:gd name="T88" fmla="*/ 25 w 114"/>
                <a:gd name="T89" fmla="*/ 93 h 114"/>
                <a:gd name="T90" fmla="*/ 14 w 114"/>
                <a:gd name="T91" fmla="*/ 7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14">
                  <a:moveTo>
                    <a:pt x="57" y="9"/>
                  </a:moveTo>
                  <a:cubicBezTo>
                    <a:pt x="62" y="9"/>
                    <a:pt x="67" y="9"/>
                    <a:pt x="72" y="1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82" y="5"/>
                    <a:pt x="89" y="9"/>
                    <a:pt x="95" y="13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3" y="25"/>
                    <a:pt x="97" y="30"/>
                    <a:pt x="100" y="35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2" y="38"/>
                    <a:pt x="114" y="45"/>
                    <a:pt x="11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60"/>
                    <a:pt x="105" y="66"/>
                    <a:pt x="103" y="72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09" y="82"/>
                    <a:pt x="105" y="89"/>
                    <a:pt x="100" y="95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9" y="93"/>
                    <a:pt x="84" y="97"/>
                    <a:pt x="78" y="100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76" y="112"/>
                    <a:pt x="69" y="114"/>
                    <a:pt x="61" y="11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59" y="105"/>
                    <a:pt x="58" y="105"/>
                    <a:pt x="57" y="105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7" y="80"/>
                    <a:pt x="76" y="74"/>
                    <a:pt x="79" y="64"/>
                  </a:cubicBezTo>
                  <a:cubicBezTo>
                    <a:pt x="83" y="52"/>
                    <a:pt x="77" y="39"/>
                    <a:pt x="64" y="35"/>
                  </a:cubicBezTo>
                  <a:cubicBezTo>
                    <a:pt x="62" y="34"/>
                    <a:pt x="59" y="33"/>
                    <a:pt x="57" y="33"/>
                  </a:cubicBezTo>
                  <a:lnTo>
                    <a:pt x="57" y="9"/>
                  </a:lnTo>
                  <a:close/>
                  <a:moveTo>
                    <a:pt x="14" y="78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2" y="76"/>
                    <a:pt x="0" y="68"/>
                    <a:pt x="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54"/>
                    <a:pt x="9" y="48"/>
                    <a:pt x="11" y="4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5" y="31"/>
                    <a:pt x="9" y="25"/>
                    <a:pt x="14" y="19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5" y="20"/>
                    <a:pt x="30" y="16"/>
                    <a:pt x="35" y="1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8" y="2"/>
                    <a:pt x="45" y="0"/>
                    <a:pt x="53" y="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6" y="9"/>
                    <a:pt x="57" y="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47" y="33"/>
                    <a:pt x="38" y="40"/>
                    <a:pt x="35" y="49"/>
                  </a:cubicBezTo>
                  <a:cubicBezTo>
                    <a:pt x="31" y="62"/>
                    <a:pt x="37" y="75"/>
                    <a:pt x="49" y="79"/>
                  </a:cubicBezTo>
                  <a:cubicBezTo>
                    <a:pt x="52" y="80"/>
                    <a:pt x="54" y="80"/>
                    <a:pt x="57" y="80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2" y="105"/>
                    <a:pt x="47" y="104"/>
                    <a:pt x="42" y="103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1" y="109"/>
                    <a:pt x="25" y="105"/>
                    <a:pt x="19" y="100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0" y="89"/>
                    <a:pt x="16" y="84"/>
                    <a:pt x="14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66848" y="2296904"/>
            <a:ext cx="2514487" cy="1049011"/>
            <a:chOff x="897773" y="2284672"/>
            <a:chExt cx="2384237" cy="994673"/>
          </a:xfrm>
        </p:grpSpPr>
        <p:sp>
          <p:nvSpPr>
            <p:cNvPr id="78" name="TextBox 77"/>
            <p:cNvSpPr txBox="1"/>
            <p:nvPr/>
          </p:nvSpPr>
          <p:spPr>
            <a:xfrm>
              <a:off x="1557326" y="2284672"/>
              <a:ext cx="1065132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Teal Color</a:t>
              </a:r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97773" y="2637675"/>
              <a:ext cx="23842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GB" sz="1265">
                <a:solidFill>
                  <a:schemeClr val="bg2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66848" y="3925292"/>
            <a:ext cx="2514487" cy="1049011"/>
            <a:chOff x="897773" y="3828710"/>
            <a:chExt cx="2384237" cy="994673"/>
          </a:xfrm>
        </p:grpSpPr>
        <p:sp>
          <p:nvSpPr>
            <p:cNvPr id="84" name="TextBox 83"/>
            <p:cNvSpPr txBox="1"/>
            <p:nvPr/>
          </p:nvSpPr>
          <p:spPr>
            <a:xfrm>
              <a:off x="1461691" y="3828710"/>
              <a:ext cx="1256405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Green Color</a:t>
              </a:r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97773" y="4181713"/>
              <a:ext cx="23842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GB" sz="1265">
                <a:solidFill>
                  <a:schemeClr val="bg2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466848" y="5552157"/>
            <a:ext cx="2514487" cy="1049011"/>
            <a:chOff x="897773" y="5371304"/>
            <a:chExt cx="2384237" cy="994673"/>
          </a:xfrm>
        </p:grpSpPr>
        <p:sp>
          <p:nvSpPr>
            <p:cNvPr id="90" name="TextBox 89"/>
            <p:cNvSpPr txBox="1"/>
            <p:nvPr/>
          </p:nvSpPr>
          <p:spPr>
            <a:xfrm>
              <a:off x="1520514" y="5371304"/>
              <a:ext cx="1138760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Lime Color</a:t>
              </a:r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97773" y="5724307"/>
              <a:ext cx="23842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GB" sz="1265">
                <a:solidFill>
                  <a:schemeClr val="bg2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64137" y="2296904"/>
            <a:ext cx="2514487" cy="1049011"/>
            <a:chOff x="8854418" y="2284672"/>
            <a:chExt cx="2384237" cy="994673"/>
          </a:xfrm>
        </p:grpSpPr>
        <p:sp>
          <p:nvSpPr>
            <p:cNvPr id="96" name="TextBox 95"/>
            <p:cNvSpPr txBox="1"/>
            <p:nvPr/>
          </p:nvSpPr>
          <p:spPr>
            <a:xfrm>
              <a:off x="9365990" y="2284672"/>
              <a:ext cx="1361101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Orange Color</a:t>
              </a:r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854418" y="2637675"/>
              <a:ext cx="23842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GB" sz="1265">
                <a:solidFill>
                  <a:schemeClr val="bg2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864137" y="3925292"/>
            <a:ext cx="2514487" cy="1049011"/>
            <a:chOff x="8854418" y="3828710"/>
            <a:chExt cx="2384237" cy="994673"/>
          </a:xfrm>
        </p:grpSpPr>
        <p:sp>
          <p:nvSpPr>
            <p:cNvPr id="102" name="TextBox 101"/>
            <p:cNvSpPr txBox="1"/>
            <p:nvPr/>
          </p:nvSpPr>
          <p:spPr>
            <a:xfrm>
              <a:off x="9520570" y="3828710"/>
              <a:ext cx="1051939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Red Color</a:t>
              </a:r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854418" y="4181713"/>
              <a:ext cx="23842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GB" sz="1265">
                <a:solidFill>
                  <a:schemeClr val="bg2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864137" y="5552157"/>
            <a:ext cx="2514487" cy="1049011"/>
            <a:chOff x="8854418" y="3828710"/>
            <a:chExt cx="2384237" cy="994673"/>
          </a:xfrm>
        </p:grpSpPr>
        <p:sp>
          <p:nvSpPr>
            <p:cNvPr id="108" name="TextBox 107"/>
            <p:cNvSpPr txBox="1"/>
            <p:nvPr/>
          </p:nvSpPr>
          <p:spPr>
            <a:xfrm>
              <a:off x="9483816" y="3828710"/>
              <a:ext cx="1125444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Gray Color</a:t>
              </a:r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854418" y="4181713"/>
              <a:ext cx="23842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 </a:t>
              </a:r>
              <a:endParaRPr lang="en-GB" sz="1265">
                <a:solidFill>
                  <a:schemeClr val="bg2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9899630" y="3494631"/>
            <a:ext cx="404719" cy="405412"/>
            <a:chOff x="9145588" y="4435475"/>
            <a:chExt cx="464344" cy="465138"/>
          </a:xfrm>
          <a:solidFill>
            <a:schemeClr val="accent4"/>
          </a:solidFill>
        </p:grpSpPr>
        <p:sp>
          <p:nvSpPr>
            <p:cNvPr id="1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1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1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1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1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1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1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1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1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</p:grpSp>
      <p:sp>
        <p:nvSpPr>
          <p:cNvPr id="124" name="AutoShape 46"/>
          <p:cNvSpPr/>
          <p:nvPr/>
        </p:nvSpPr>
        <p:spPr bwMode="auto">
          <a:xfrm>
            <a:off x="2503526" y="5116244"/>
            <a:ext cx="404719" cy="4047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300" hangingPunct="0"/>
            <a:endParaRPr lang="en-US" sz="158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9899283" y="1888628"/>
            <a:ext cx="404719" cy="404719"/>
            <a:chOff x="8216107" y="2577307"/>
            <a:chExt cx="464344" cy="464344"/>
          </a:xfrm>
          <a:solidFill>
            <a:schemeClr val="accent2"/>
          </a:solidFill>
        </p:grpSpPr>
        <p:sp>
          <p:nvSpPr>
            <p:cNvPr id="126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7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8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9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516325" y="3485894"/>
            <a:ext cx="379122" cy="404719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13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919020" y="5206980"/>
            <a:ext cx="404719" cy="354216"/>
            <a:chOff x="3510757" y="4469607"/>
            <a:chExt cx="464344" cy="406400"/>
          </a:xfrm>
          <a:solidFill>
            <a:schemeClr val="tx2"/>
          </a:solidFill>
        </p:grpSpPr>
        <p:sp>
          <p:nvSpPr>
            <p:cNvPr id="135" name="AutoShape 101"/>
            <p:cNvSpPr/>
            <p:nvPr/>
          </p:nvSpPr>
          <p:spPr bwMode="auto">
            <a:xfrm>
              <a:off x="3510757" y="446960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6" name="AutoShape 102"/>
            <p:cNvSpPr/>
            <p:nvPr/>
          </p:nvSpPr>
          <p:spPr bwMode="auto">
            <a:xfrm>
              <a:off x="3568700" y="4527550"/>
              <a:ext cx="354013" cy="261144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521731" y="1940360"/>
            <a:ext cx="404719" cy="316165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13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方正正粗黑简体" panose="020000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方正正粗黑简体" panose="020000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038937" y="3388279"/>
            <a:ext cx="1294367" cy="3080555"/>
            <a:chOff x="984785" y="3212766"/>
            <a:chExt cx="1227319" cy="2920983"/>
          </a:xfrm>
        </p:grpSpPr>
        <p:sp>
          <p:nvSpPr>
            <p:cNvPr id="51" name="Freeform 46"/>
            <p:cNvSpPr/>
            <p:nvPr/>
          </p:nvSpPr>
          <p:spPr bwMode="auto">
            <a:xfrm>
              <a:off x="2212104" y="4847825"/>
              <a:ext cx="0" cy="5468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2212104" y="4847825"/>
              <a:ext cx="0" cy="5468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2212104" y="4853293"/>
              <a:ext cx="0" cy="1049936"/>
            </a:xfrm>
            <a:custGeom>
              <a:avLst/>
              <a:gdLst>
                <a:gd name="T0" fmla="*/ 0 h 768"/>
                <a:gd name="T1" fmla="*/ 768 h 768"/>
                <a:gd name="T2" fmla="*/ 766 h 768"/>
                <a:gd name="T3" fmla="*/ 0 h 768"/>
                <a:gd name="T4" fmla="*/ 0 h 7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68">
                  <a:moveTo>
                    <a:pt x="0" y="0"/>
                  </a:moveTo>
                  <a:lnTo>
                    <a:pt x="0" y="768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2212104" y="4853293"/>
              <a:ext cx="0" cy="1049936"/>
            </a:xfrm>
            <a:custGeom>
              <a:avLst/>
              <a:gdLst>
                <a:gd name="T0" fmla="*/ 0 h 768"/>
                <a:gd name="T1" fmla="*/ 768 h 768"/>
                <a:gd name="T2" fmla="*/ 766 h 768"/>
                <a:gd name="T3" fmla="*/ 0 h 768"/>
                <a:gd name="T4" fmla="*/ 0 h 7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68">
                  <a:moveTo>
                    <a:pt x="0" y="0"/>
                  </a:moveTo>
                  <a:lnTo>
                    <a:pt x="0" y="768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984786" y="3212766"/>
              <a:ext cx="553678" cy="2687729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3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3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984786" y="3383655"/>
              <a:ext cx="553678" cy="2746514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3 h 2009"/>
                <a:gd name="T4" fmla="*/ 0 w 405"/>
                <a:gd name="T5" fmla="*/ 0 h 2009"/>
                <a:gd name="T6" fmla="*/ 405 w 405"/>
                <a:gd name="T7" fmla="*/ 123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5" y="123"/>
                  </a:lnTo>
                  <a:lnTo>
                    <a:pt x="405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984785" y="3216346"/>
              <a:ext cx="1105988" cy="2917403"/>
              <a:chOff x="3510500" y="2567551"/>
              <a:chExt cx="1216587" cy="3209143"/>
            </a:xfrm>
          </p:grpSpPr>
          <p:sp>
            <p:nvSpPr>
              <p:cNvPr id="68" name="Freeform 58"/>
              <p:cNvSpPr/>
              <p:nvPr/>
            </p:nvSpPr>
            <p:spPr bwMode="auto">
              <a:xfrm>
                <a:off x="4119545" y="2567551"/>
                <a:ext cx="607542" cy="2954998"/>
              </a:xfrm>
              <a:custGeom>
                <a:avLst/>
                <a:gdLst>
                  <a:gd name="T0" fmla="*/ 404 w 404"/>
                  <a:gd name="T1" fmla="*/ 1965 h 1965"/>
                  <a:gd name="T2" fmla="*/ 0 w 404"/>
                  <a:gd name="T3" fmla="*/ 1802 h 1965"/>
                  <a:gd name="T4" fmla="*/ 0 w 404"/>
                  <a:gd name="T5" fmla="*/ 0 h 1965"/>
                  <a:gd name="T6" fmla="*/ 404 w 404"/>
                  <a:gd name="T7" fmla="*/ 121 h 1965"/>
                  <a:gd name="T8" fmla="*/ 404 w 404"/>
                  <a:gd name="T9" fmla="*/ 1965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1965">
                    <a:moveTo>
                      <a:pt x="404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4" y="121"/>
                    </a:lnTo>
                    <a:lnTo>
                      <a:pt x="404" y="19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60"/>
              <p:cNvSpPr/>
              <p:nvPr/>
            </p:nvSpPr>
            <p:spPr bwMode="auto">
              <a:xfrm>
                <a:off x="3510500" y="2567551"/>
                <a:ext cx="609046" cy="2956502"/>
              </a:xfrm>
              <a:custGeom>
                <a:avLst/>
                <a:gdLst>
                  <a:gd name="T0" fmla="*/ 0 w 405"/>
                  <a:gd name="T1" fmla="*/ 1966 h 1966"/>
                  <a:gd name="T2" fmla="*/ 405 w 405"/>
                  <a:gd name="T3" fmla="*/ 1803 h 1966"/>
                  <a:gd name="T4" fmla="*/ 405 w 405"/>
                  <a:gd name="T5" fmla="*/ 0 h 1966"/>
                  <a:gd name="T6" fmla="*/ 0 w 405"/>
                  <a:gd name="T7" fmla="*/ 121 h 1966"/>
                  <a:gd name="T8" fmla="*/ 0 w 405"/>
                  <a:gd name="T9" fmla="*/ 1966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1966">
                    <a:moveTo>
                      <a:pt x="0" y="1966"/>
                    </a:moveTo>
                    <a:lnTo>
                      <a:pt x="405" y="1803"/>
                    </a:lnTo>
                    <a:lnTo>
                      <a:pt x="405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62"/>
              <p:cNvSpPr/>
              <p:nvPr/>
            </p:nvSpPr>
            <p:spPr bwMode="auto">
              <a:xfrm>
                <a:off x="3510500" y="2755528"/>
                <a:ext cx="609046" cy="3021166"/>
              </a:xfrm>
              <a:custGeom>
                <a:avLst/>
                <a:gdLst>
                  <a:gd name="T0" fmla="*/ 405 w 405"/>
                  <a:gd name="T1" fmla="*/ 2009 h 2009"/>
                  <a:gd name="T2" fmla="*/ 0 w 405"/>
                  <a:gd name="T3" fmla="*/ 1843 h 2009"/>
                  <a:gd name="T4" fmla="*/ 0 w 405"/>
                  <a:gd name="T5" fmla="*/ 0 h 2009"/>
                  <a:gd name="T6" fmla="*/ 405 w 405"/>
                  <a:gd name="T7" fmla="*/ 123 h 2009"/>
                  <a:gd name="T8" fmla="*/ 405 w 405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2009">
                    <a:moveTo>
                      <a:pt x="405" y="2009"/>
                    </a:moveTo>
                    <a:lnTo>
                      <a:pt x="0" y="1843"/>
                    </a:lnTo>
                    <a:lnTo>
                      <a:pt x="0" y="0"/>
                    </a:lnTo>
                    <a:lnTo>
                      <a:pt x="405" y="123"/>
                    </a:lnTo>
                    <a:lnTo>
                      <a:pt x="405" y="20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64"/>
              <p:cNvSpPr/>
              <p:nvPr/>
            </p:nvSpPr>
            <p:spPr bwMode="auto">
              <a:xfrm>
                <a:off x="4119545" y="2755528"/>
                <a:ext cx="607542" cy="3021166"/>
              </a:xfrm>
              <a:custGeom>
                <a:avLst/>
                <a:gdLst>
                  <a:gd name="T0" fmla="*/ 0 w 404"/>
                  <a:gd name="T1" fmla="*/ 2009 h 2009"/>
                  <a:gd name="T2" fmla="*/ 404 w 404"/>
                  <a:gd name="T3" fmla="*/ 1843 h 2009"/>
                  <a:gd name="T4" fmla="*/ 404 w 404"/>
                  <a:gd name="T5" fmla="*/ 0 h 2009"/>
                  <a:gd name="T6" fmla="*/ 0 w 404"/>
                  <a:gd name="T7" fmla="*/ 123 h 2009"/>
                  <a:gd name="T8" fmla="*/ 0 w 404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2009">
                    <a:moveTo>
                      <a:pt x="0" y="2009"/>
                    </a:moveTo>
                    <a:lnTo>
                      <a:pt x="404" y="1843"/>
                    </a:lnTo>
                    <a:lnTo>
                      <a:pt x="404" y="0"/>
                    </a:lnTo>
                    <a:lnTo>
                      <a:pt x="0" y="123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72" name="Freeform 65"/>
            <p:cNvSpPr/>
            <p:nvPr/>
          </p:nvSpPr>
          <p:spPr bwMode="auto">
            <a:xfrm>
              <a:off x="1538463" y="3383655"/>
              <a:ext cx="552311" cy="2746514"/>
            </a:xfrm>
            <a:custGeom>
              <a:avLst/>
              <a:gdLst>
                <a:gd name="T0" fmla="*/ 0 w 404"/>
                <a:gd name="T1" fmla="*/ 2009 h 2009"/>
                <a:gd name="T2" fmla="*/ 404 w 404"/>
                <a:gd name="T3" fmla="*/ 1843 h 2009"/>
                <a:gd name="T4" fmla="*/ 404 w 404"/>
                <a:gd name="T5" fmla="*/ 0 h 2009"/>
                <a:gd name="T6" fmla="*/ 0 w 404"/>
                <a:gd name="T7" fmla="*/ 123 h 2009"/>
                <a:gd name="T8" fmla="*/ 0 w 404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009">
                  <a:moveTo>
                    <a:pt x="0" y="2009"/>
                  </a:moveTo>
                  <a:lnTo>
                    <a:pt x="404" y="1843"/>
                  </a:lnTo>
                  <a:lnTo>
                    <a:pt x="404" y="0"/>
                  </a:lnTo>
                  <a:lnTo>
                    <a:pt x="0" y="123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73" name="Freeform 67"/>
            <p:cNvSpPr/>
            <p:nvPr/>
          </p:nvSpPr>
          <p:spPr bwMode="auto">
            <a:xfrm>
              <a:off x="2090774" y="4184778"/>
              <a:ext cx="4102" cy="1697944"/>
            </a:xfrm>
            <a:custGeom>
              <a:avLst/>
              <a:gdLst>
                <a:gd name="T0" fmla="*/ 0 w 3"/>
                <a:gd name="T1" fmla="*/ 0 h 1242"/>
                <a:gd name="T2" fmla="*/ 0 w 3"/>
                <a:gd name="T3" fmla="*/ 16 h 1242"/>
                <a:gd name="T4" fmla="*/ 0 w 3"/>
                <a:gd name="T5" fmla="*/ 1242 h 1242"/>
                <a:gd name="T6" fmla="*/ 3 w 3"/>
                <a:gd name="T7" fmla="*/ 1242 h 1242"/>
                <a:gd name="T8" fmla="*/ 3 w 3"/>
                <a:gd name="T9" fmla="*/ 0 h 1242"/>
                <a:gd name="T10" fmla="*/ 0 w 3"/>
                <a:gd name="T11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242">
                  <a:moveTo>
                    <a:pt x="0" y="0"/>
                  </a:moveTo>
                  <a:lnTo>
                    <a:pt x="0" y="16"/>
                  </a:lnTo>
                  <a:lnTo>
                    <a:pt x="0" y="1242"/>
                  </a:lnTo>
                  <a:lnTo>
                    <a:pt x="3" y="124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1541198" y="4019358"/>
              <a:ext cx="549576" cy="354081"/>
            </a:xfrm>
            <a:custGeom>
              <a:avLst/>
              <a:gdLst>
                <a:gd name="T0" fmla="*/ 0 w 402"/>
                <a:gd name="T1" fmla="*/ 0 h 259"/>
                <a:gd name="T2" fmla="*/ 0 w 402"/>
                <a:gd name="T3" fmla="*/ 259 h 259"/>
                <a:gd name="T4" fmla="*/ 402 w 402"/>
                <a:gd name="T5" fmla="*/ 137 h 259"/>
                <a:gd name="T6" fmla="*/ 402 w 402"/>
                <a:gd name="T7" fmla="*/ 121 h 259"/>
                <a:gd name="T8" fmla="*/ 0 w 402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59">
                  <a:moveTo>
                    <a:pt x="0" y="0"/>
                  </a:moveTo>
                  <a:lnTo>
                    <a:pt x="0" y="259"/>
                  </a:lnTo>
                  <a:lnTo>
                    <a:pt x="402" y="137"/>
                  </a:lnTo>
                  <a:lnTo>
                    <a:pt x="402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987520" y="4022093"/>
              <a:ext cx="550944" cy="1863364"/>
            </a:xfrm>
            <a:custGeom>
              <a:avLst/>
              <a:gdLst>
                <a:gd name="T0" fmla="*/ 403 w 403"/>
                <a:gd name="T1" fmla="*/ 0 h 1363"/>
                <a:gd name="T2" fmla="*/ 0 w 403"/>
                <a:gd name="T3" fmla="*/ 119 h 1363"/>
                <a:gd name="T4" fmla="*/ 0 w 403"/>
                <a:gd name="T5" fmla="*/ 1363 h 1363"/>
                <a:gd name="T6" fmla="*/ 0 w 403"/>
                <a:gd name="T7" fmla="*/ 135 h 1363"/>
                <a:gd name="T8" fmla="*/ 403 w 403"/>
                <a:gd name="T9" fmla="*/ 257 h 1363"/>
                <a:gd name="T10" fmla="*/ 403 w 403"/>
                <a:gd name="T11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1363">
                  <a:moveTo>
                    <a:pt x="403" y="0"/>
                  </a:moveTo>
                  <a:lnTo>
                    <a:pt x="0" y="119"/>
                  </a:lnTo>
                  <a:lnTo>
                    <a:pt x="0" y="1363"/>
                  </a:lnTo>
                  <a:lnTo>
                    <a:pt x="0" y="135"/>
                  </a:lnTo>
                  <a:lnTo>
                    <a:pt x="403" y="257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1538463" y="4019358"/>
              <a:ext cx="2735" cy="355447"/>
            </a:xfrm>
            <a:custGeom>
              <a:avLst/>
              <a:gdLst>
                <a:gd name="T0" fmla="*/ 2 w 2"/>
                <a:gd name="T1" fmla="*/ 0 h 260"/>
                <a:gd name="T2" fmla="*/ 0 w 2"/>
                <a:gd name="T3" fmla="*/ 2 h 260"/>
                <a:gd name="T4" fmla="*/ 0 w 2"/>
                <a:gd name="T5" fmla="*/ 259 h 260"/>
                <a:gd name="T6" fmla="*/ 1 w 2"/>
                <a:gd name="T7" fmla="*/ 260 h 260"/>
                <a:gd name="T8" fmla="*/ 2 w 2"/>
                <a:gd name="T9" fmla="*/ 259 h 260"/>
                <a:gd name="T10" fmla="*/ 2 w 2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60">
                  <a:moveTo>
                    <a:pt x="2" y="0"/>
                  </a:moveTo>
                  <a:lnTo>
                    <a:pt x="0" y="2"/>
                  </a:lnTo>
                  <a:lnTo>
                    <a:pt x="0" y="259"/>
                  </a:lnTo>
                  <a:lnTo>
                    <a:pt x="1" y="260"/>
                  </a:lnTo>
                  <a:lnTo>
                    <a:pt x="2" y="25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1538463" y="4019358"/>
              <a:ext cx="2735" cy="355447"/>
            </a:xfrm>
            <a:custGeom>
              <a:avLst/>
              <a:gdLst>
                <a:gd name="T0" fmla="*/ 2 w 2"/>
                <a:gd name="T1" fmla="*/ 0 h 260"/>
                <a:gd name="T2" fmla="*/ 0 w 2"/>
                <a:gd name="T3" fmla="*/ 2 h 260"/>
                <a:gd name="T4" fmla="*/ 0 w 2"/>
                <a:gd name="T5" fmla="*/ 259 h 260"/>
                <a:gd name="T6" fmla="*/ 1 w 2"/>
                <a:gd name="T7" fmla="*/ 260 h 260"/>
                <a:gd name="T8" fmla="*/ 2 w 2"/>
                <a:gd name="T9" fmla="*/ 259 h 260"/>
                <a:gd name="T10" fmla="*/ 2 w 2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60">
                  <a:moveTo>
                    <a:pt x="2" y="0"/>
                  </a:moveTo>
                  <a:lnTo>
                    <a:pt x="0" y="2"/>
                  </a:lnTo>
                  <a:lnTo>
                    <a:pt x="0" y="259"/>
                  </a:lnTo>
                  <a:lnTo>
                    <a:pt x="1" y="260"/>
                  </a:lnTo>
                  <a:lnTo>
                    <a:pt x="2" y="25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987520" y="4206652"/>
              <a:ext cx="550944" cy="1923517"/>
            </a:xfrm>
            <a:custGeom>
              <a:avLst/>
              <a:gdLst>
                <a:gd name="T0" fmla="*/ 0 w 403"/>
                <a:gd name="T1" fmla="*/ 0 h 1407"/>
                <a:gd name="T2" fmla="*/ 0 w 403"/>
                <a:gd name="T3" fmla="*/ 1228 h 1407"/>
                <a:gd name="T4" fmla="*/ 0 w 403"/>
                <a:gd name="T5" fmla="*/ 1241 h 1407"/>
                <a:gd name="T6" fmla="*/ 403 w 403"/>
                <a:gd name="T7" fmla="*/ 1407 h 1407"/>
                <a:gd name="T8" fmla="*/ 403 w 403"/>
                <a:gd name="T9" fmla="*/ 122 h 1407"/>
                <a:gd name="T10" fmla="*/ 0 w 403"/>
                <a:gd name="T11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1407">
                  <a:moveTo>
                    <a:pt x="0" y="0"/>
                  </a:moveTo>
                  <a:lnTo>
                    <a:pt x="0" y="1228"/>
                  </a:lnTo>
                  <a:lnTo>
                    <a:pt x="0" y="1241"/>
                  </a:lnTo>
                  <a:lnTo>
                    <a:pt x="403" y="1407"/>
                  </a:lnTo>
                  <a:lnTo>
                    <a:pt x="403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1538463" y="4373439"/>
              <a:ext cx="1367" cy="1756731"/>
            </a:xfrm>
            <a:custGeom>
              <a:avLst/>
              <a:gdLst>
                <a:gd name="T0" fmla="*/ 0 w 1"/>
                <a:gd name="T1" fmla="*/ 0 h 1285"/>
                <a:gd name="T2" fmla="*/ 0 w 1"/>
                <a:gd name="T3" fmla="*/ 1285 h 1285"/>
                <a:gd name="T4" fmla="*/ 0 w 1"/>
                <a:gd name="T5" fmla="*/ 1 h 1285"/>
                <a:gd name="T6" fmla="*/ 1 w 1"/>
                <a:gd name="T7" fmla="*/ 1 h 1285"/>
                <a:gd name="T8" fmla="*/ 0 w 1"/>
                <a:gd name="T9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85">
                  <a:moveTo>
                    <a:pt x="0" y="0"/>
                  </a:moveTo>
                  <a:lnTo>
                    <a:pt x="0" y="1285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1538463" y="4373439"/>
              <a:ext cx="1367" cy="1756731"/>
            </a:xfrm>
            <a:custGeom>
              <a:avLst/>
              <a:gdLst>
                <a:gd name="T0" fmla="*/ 0 w 1"/>
                <a:gd name="T1" fmla="*/ 0 h 1285"/>
                <a:gd name="T2" fmla="*/ 0 w 1"/>
                <a:gd name="T3" fmla="*/ 1285 h 1285"/>
                <a:gd name="T4" fmla="*/ 0 w 1"/>
                <a:gd name="T5" fmla="*/ 1 h 1285"/>
                <a:gd name="T6" fmla="*/ 1 w 1"/>
                <a:gd name="T7" fmla="*/ 1 h 1285"/>
                <a:gd name="T8" fmla="*/ 0 w 1"/>
                <a:gd name="T9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85">
                  <a:moveTo>
                    <a:pt x="0" y="0"/>
                  </a:moveTo>
                  <a:lnTo>
                    <a:pt x="0" y="1285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1539830" y="6130169"/>
              <a:ext cx="1367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1539830" y="6130169"/>
              <a:ext cx="1367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987520" y="4023666"/>
              <a:ext cx="1103254" cy="2102241"/>
              <a:chOff x="3513508" y="3464229"/>
              <a:chExt cx="1213579" cy="2312465"/>
            </a:xfrm>
          </p:grpSpPr>
          <p:sp>
            <p:nvSpPr>
              <p:cNvPr id="84" name="Freeform 74"/>
              <p:cNvSpPr/>
              <p:nvPr/>
            </p:nvSpPr>
            <p:spPr bwMode="auto">
              <a:xfrm>
                <a:off x="3513508" y="3660825"/>
                <a:ext cx="606038" cy="2115869"/>
              </a:xfrm>
              <a:custGeom>
                <a:avLst/>
                <a:gdLst>
                  <a:gd name="T0" fmla="*/ 0 w 403"/>
                  <a:gd name="T1" fmla="*/ 0 h 1407"/>
                  <a:gd name="T2" fmla="*/ 0 w 403"/>
                  <a:gd name="T3" fmla="*/ 1228 h 1407"/>
                  <a:gd name="T4" fmla="*/ 0 w 403"/>
                  <a:gd name="T5" fmla="*/ 1241 h 1407"/>
                  <a:gd name="T6" fmla="*/ 403 w 403"/>
                  <a:gd name="T7" fmla="*/ 1407 h 1407"/>
                  <a:gd name="T8" fmla="*/ 403 w 403"/>
                  <a:gd name="T9" fmla="*/ 122 h 1407"/>
                  <a:gd name="T10" fmla="*/ 0 w 403"/>
                  <a:gd name="T11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3" h="1407">
                    <a:moveTo>
                      <a:pt x="0" y="0"/>
                    </a:moveTo>
                    <a:lnTo>
                      <a:pt x="0" y="1228"/>
                    </a:lnTo>
                    <a:lnTo>
                      <a:pt x="0" y="1241"/>
                    </a:lnTo>
                    <a:lnTo>
                      <a:pt x="403" y="1407"/>
                    </a:lnTo>
                    <a:lnTo>
                      <a:pt x="403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5" name="Freeform 68"/>
              <p:cNvSpPr/>
              <p:nvPr/>
            </p:nvSpPr>
            <p:spPr bwMode="auto">
              <a:xfrm>
                <a:off x="4122553" y="3464229"/>
                <a:ext cx="604534" cy="389489"/>
              </a:xfrm>
              <a:custGeom>
                <a:avLst/>
                <a:gdLst>
                  <a:gd name="T0" fmla="*/ 0 w 402"/>
                  <a:gd name="T1" fmla="*/ 0 h 259"/>
                  <a:gd name="T2" fmla="*/ 0 w 402"/>
                  <a:gd name="T3" fmla="*/ 259 h 259"/>
                  <a:gd name="T4" fmla="*/ 402 w 402"/>
                  <a:gd name="T5" fmla="*/ 137 h 259"/>
                  <a:gd name="T6" fmla="*/ 402 w 402"/>
                  <a:gd name="T7" fmla="*/ 121 h 259"/>
                  <a:gd name="T8" fmla="*/ 0 w 402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259">
                    <a:moveTo>
                      <a:pt x="0" y="0"/>
                    </a:moveTo>
                    <a:lnTo>
                      <a:pt x="0" y="259"/>
                    </a:lnTo>
                    <a:lnTo>
                      <a:pt x="402" y="137"/>
                    </a:lnTo>
                    <a:lnTo>
                      <a:pt x="402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6" name="Freeform 70"/>
              <p:cNvSpPr/>
              <p:nvPr/>
            </p:nvSpPr>
            <p:spPr bwMode="auto">
              <a:xfrm>
                <a:off x="3513508" y="3475062"/>
                <a:ext cx="606038" cy="2049701"/>
              </a:xfrm>
              <a:custGeom>
                <a:avLst/>
                <a:gdLst>
                  <a:gd name="T0" fmla="*/ 403 w 403"/>
                  <a:gd name="T1" fmla="*/ 0 h 1363"/>
                  <a:gd name="T2" fmla="*/ 0 w 403"/>
                  <a:gd name="T3" fmla="*/ 119 h 1363"/>
                  <a:gd name="T4" fmla="*/ 0 w 403"/>
                  <a:gd name="T5" fmla="*/ 1363 h 1363"/>
                  <a:gd name="T6" fmla="*/ 0 w 403"/>
                  <a:gd name="T7" fmla="*/ 135 h 1363"/>
                  <a:gd name="T8" fmla="*/ 403 w 403"/>
                  <a:gd name="T9" fmla="*/ 257 h 1363"/>
                  <a:gd name="T10" fmla="*/ 403 w 403"/>
                  <a:gd name="T11" fmla="*/ 0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3" h="1363">
                    <a:moveTo>
                      <a:pt x="403" y="0"/>
                    </a:moveTo>
                    <a:lnTo>
                      <a:pt x="0" y="119"/>
                    </a:lnTo>
                    <a:lnTo>
                      <a:pt x="0" y="1363"/>
                    </a:lnTo>
                    <a:lnTo>
                      <a:pt x="0" y="135"/>
                    </a:lnTo>
                    <a:lnTo>
                      <a:pt x="403" y="257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7" name="Freeform 80"/>
              <p:cNvSpPr/>
              <p:nvPr/>
            </p:nvSpPr>
            <p:spPr bwMode="auto">
              <a:xfrm>
                <a:off x="4119545" y="3660825"/>
                <a:ext cx="607542" cy="2115869"/>
              </a:xfrm>
              <a:custGeom>
                <a:avLst/>
                <a:gdLst>
                  <a:gd name="T0" fmla="*/ 404 w 404"/>
                  <a:gd name="T1" fmla="*/ 0 h 1407"/>
                  <a:gd name="T2" fmla="*/ 2 w 404"/>
                  <a:gd name="T3" fmla="*/ 122 h 1407"/>
                  <a:gd name="T4" fmla="*/ 1 w 404"/>
                  <a:gd name="T5" fmla="*/ 123 h 1407"/>
                  <a:gd name="T6" fmla="*/ 0 w 404"/>
                  <a:gd name="T7" fmla="*/ 123 h 1407"/>
                  <a:gd name="T8" fmla="*/ 0 w 404"/>
                  <a:gd name="T9" fmla="*/ 1407 h 1407"/>
                  <a:gd name="T10" fmla="*/ 0 w 404"/>
                  <a:gd name="T11" fmla="*/ 1407 h 1407"/>
                  <a:gd name="T12" fmla="*/ 404 w 404"/>
                  <a:gd name="T13" fmla="*/ 1241 h 1407"/>
                  <a:gd name="T14" fmla="*/ 404 w 404"/>
                  <a:gd name="T15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4" h="1407">
                    <a:moveTo>
                      <a:pt x="404" y="0"/>
                    </a:moveTo>
                    <a:lnTo>
                      <a:pt x="2" y="122"/>
                    </a:lnTo>
                    <a:lnTo>
                      <a:pt x="1" y="123"/>
                    </a:lnTo>
                    <a:lnTo>
                      <a:pt x="0" y="123"/>
                    </a:lnTo>
                    <a:lnTo>
                      <a:pt x="0" y="1407"/>
                    </a:lnTo>
                    <a:lnTo>
                      <a:pt x="0" y="1407"/>
                    </a:lnTo>
                    <a:lnTo>
                      <a:pt x="404" y="124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88" name="Freeform 81"/>
            <p:cNvSpPr/>
            <p:nvPr/>
          </p:nvSpPr>
          <p:spPr bwMode="auto">
            <a:xfrm>
              <a:off x="1538463" y="4206652"/>
              <a:ext cx="552311" cy="1923517"/>
            </a:xfrm>
            <a:custGeom>
              <a:avLst/>
              <a:gdLst>
                <a:gd name="T0" fmla="*/ 404 w 404"/>
                <a:gd name="T1" fmla="*/ 0 h 1407"/>
                <a:gd name="T2" fmla="*/ 2 w 404"/>
                <a:gd name="T3" fmla="*/ 122 h 1407"/>
                <a:gd name="T4" fmla="*/ 1 w 404"/>
                <a:gd name="T5" fmla="*/ 123 h 1407"/>
                <a:gd name="T6" fmla="*/ 0 w 404"/>
                <a:gd name="T7" fmla="*/ 123 h 1407"/>
                <a:gd name="T8" fmla="*/ 0 w 404"/>
                <a:gd name="T9" fmla="*/ 1407 h 1407"/>
                <a:gd name="T10" fmla="*/ 0 w 404"/>
                <a:gd name="T11" fmla="*/ 1407 h 1407"/>
                <a:gd name="T12" fmla="*/ 404 w 404"/>
                <a:gd name="T13" fmla="*/ 1241 h 1407"/>
                <a:gd name="T14" fmla="*/ 404 w 404"/>
                <a:gd name="T15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1407">
                  <a:moveTo>
                    <a:pt x="404" y="0"/>
                  </a:moveTo>
                  <a:lnTo>
                    <a:pt x="2" y="122"/>
                  </a:lnTo>
                  <a:lnTo>
                    <a:pt x="1" y="123"/>
                  </a:lnTo>
                  <a:lnTo>
                    <a:pt x="0" y="123"/>
                  </a:lnTo>
                  <a:lnTo>
                    <a:pt x="0" y="1407"/>
                  </a:lnTo>
                  <a:lnTo>
                    <a:pt x="0" y="1407"/>
                  </a:lnTo>
                  <a:lnTo>
                    <a:pt x="404" y="1241"/>
                  </a:lnTo>
                  <a:lnTo>
                    <a:pt x="4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46963" y="5371262"/>
              <a:ext cx="801327" cy="5184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7</a:t>
              </a:r>
              <a:r>
                <a:rPr lang="en-US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9</a:t>
              </a:r>
              <a:r>
                <a:rPr lang="id-ID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%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333304" y="3388279"/>
            <a:ext cx="1169292" cy="3076780"/>
            <a:chOff x="2212104" y="3212766"/>
            <a:chExt cx="1108723" cy="2917403"/>
          </a:xfrm>
        </p:grpSpPr>
        <p:sp>
          <p:nvSpPr>
            <p:cNvPr id="39" name="Freeform 35"/>
            <p:cNvSpPr/>
            <p:nvPr/>
          </p:nvSpPr>
          <p:spPr bwMode="auto">
            <a:xfrm>
              <a:off x="2767149" y="3212766"/>
              <a:ext cx="553678" cy="2686362"/>
            </a:xfrm>
            <a:custGeom>
              <a:avLst/>
              <a:gdLst>
                <a:gd name="T0" fmla="*/ 405 w 405"/>
                <a:gd name="T1" fmla="*/ 1965 h 1965"/>
                <a:gd name="T2" fmla="*/ 0 w 405"/>
                <a:gd name="T3" fmla="*/ 1802 h 1965"/>
                <a:gd name="T4" fmla="*/ 0 w 405"/>
                <a:gd name="T5" fmla="*/ 0 h 1965"/>
                <a:gd name="T6" fmla="*/ 405 w 405"/>
                <a:gd name="T7" fmla="*/ 121 h 1965"/>
                <a:gd name="T8" fmla="*/ 405 w 405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5">
                  <a:moveTo>
                    <a:pt x="405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5" y="121"/>
                  </a:lnTo>
                  <a:lnTo>
                    <a:pt x="405" y="19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2212104" y="3212766"/>
              <a:ext cx="555045" cy="2687729"/>
            </a:xfrm>
            <a:custGeom>
              <a:avLst/>
              <a:gdLst>
                <a:gd name="T0" fmla="*/ 0 w 406"/>
                <a:gd name="T1" fmla="*/ 1966 h 1966"/>
                <a:gd name="T2" fmla="*/ 406 w 406"/>
                <a:gd name="T3" fmla="*/ 1803 h 1966"/>
                <a:gd name="T4" fmla="*/ 406 w 406"/>
                <a:gd name="T5" fmla="*/ 0 h 1966"/>
                <a:gd name="T6" fmla="*/ 0 w 406"/>
                <a:gd name="T7" fmla="*/ 121 h 1966"/>
                <a:gd name="T8" fmla="*/ 0 w 406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6">
                  <a:moveTo>
                    <a:pt x="0" y="1966"/>
                  </a:moveTo>
                  <a:lnTo>
                    <a:pt x="406" y="1803"/>
                  </a:lnTo>
                  <a:lnTo>
                    <a:pt x="406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2212104" y="3383655"/>
              <a:ext cx="555045" cy="2746514"/>
            </a:xfrm>
            <a:custGeom>
              <a:avLst/>
              <a:gdLst>
                <a:gd name="T0" fmla="*/ 406 w 406"/>
                <a:gd name="T1" fmla="*/ 2009 h 2009"/>
                <a:gd name="T2" fmla="*/ 0 w 406"/>
                <a:gd name="T3" fmla="*/ 1843 h 2009"/>
                <a:gd name="T4" fmla="*/ 0 w 406"/>
                <a:gd name="T5" fmla="*/ 0 h 2009"/>
                <a:gd name="T6" fmla="*/ 406 w 406"/>
                <a:gd name="T7" fmla="*/ 123 h 2009"/>
                <a:gd name="T8" fmla="*/ 406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406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6" y="123"/>
                  </a:lnTo>
                  <a:lnTo>
                    <a:pt x="406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212104" y="3212766"/>
              <a:ext cx="1108723" cy="2917403"/>
              <a:chOff x="4860550" y="2567551"/>
              <a:chExt cx="1219595" cy="3209143"/>
            </a:xfrm>
          </p:grpSpPr>
          <p:sp>
            <p:nvSpPr>
              <p:cNvPr id="43" name="Freeform 34"/>
              <p:cNvSpPr/>
              <p:nvPr/>
            </p:nvSpPr>
            <p:spPr bwMode="auto">
              <a:xfrm>
                <a:off x="5471099" y="2567551"/>
                <a:ext cx="609046" cy="2954998"/>
              </a:xfrm>
              <a:custGeom>
                <a:avLst/>
                <a:gdLst>
                  <a:gd name="T0" fmla="*/ 405 w 405"/>
                  <a:gd name="T1" fmla="*/ 1965 h 1965"/>
                  <a:gd name="T2" fmla="*/ 0 w 405"/>
                  <a:gd name="T3" fmla="*/ 1802 h 1965"/>
                  <a:gd name="T4" fmla="*/ 0 w 405"/>
                  <a:gd name="T5" fmla="*/ 0 h 1965"/>
                  <a:gd name="T6" fmla="*/ 405 w 405"/>
                  <a:gd name="T7" fmla="*/ 121 h 1965"/>
                  <a:gd name="T8" fmla="*/ 405 w 405"/>
                  <a:gd name="T9" fmla="*/ 1965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1965">
                    <a:moveTo>
                      <a:pt x="405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5" y="121"/>
                    </a:lnTo>
                    <a:lnTo>
                      <a:pt x="405" y="196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36"/>
              <p:cNvSpPr/>
              <p:nvPr/>
            </p:nvSpPr>
            <p:spPr bwMode="auto">
              <a:xfrm>
                <a:off x="4860550" y="2567551"/>
                <a:ext cx="610549" cy="2956502"/>
              </a:xfrm>
              <a:custGeom>
                <a:avLst/>
                <a:gdLst>
                  <a:gd name="T0" fmla="*/ 0 w 406"/>
                  <a:gd name="T1" fmla="*/ 1966 h 1966"/>
                  <a:gd name="T2" fmla="*/ 406 w 406"/>
                  <a:gd name="T3" fmla="*/ 1803 h 1966"/>
                  <a:gd name="T4" fmla="*/ 406 w 406"/>
                  <a:gd name="T5" fmla="*/ 0 h 1966"/>
                  <a:gd name="T6" fmla="*/ 0 w 406"/>
                  <a:gd name="T7" fmla="*/ 121 h 1966"/>
                  <a:gd name="T8" fmla="*/ 0 w 406"/>
                  <a:gd name="T9" fmla="*/ 1966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1966">
                    <a:moveTo>
                      <a:pt x="0" y="1966"/>
                    </a:moveTo>
                    <a:lnTo>
                      <a:pt x="406" y="1803"/>
                    </a:lnTo>
                    <a:lnTo>
                      <a:pt x="406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38"/>
              <p:cNvSpPr/>
              <p:nvPr/>
            </p:nvSpPr>
            <p:spPr bwMode="auto">
              <a:xfrm>
                <a:off x="4860550" y="2755528"/>
                <a:ext cx="610549" cy="3021166"/>
              </a:xfrm>
              <a:custGeom>
                <a:avLst/>
                <a:gdLst>
                  <a:gd name="T0" fmla="*/ 406 w 406"/>
                  <a:gd name="T1" fmla="*/ 2009 h 2009"/>
                  <a:gd name="T2" fmla="*/ 0 w 406"/>
                  <a:gd name="T3" fmla="*/ 1843 h 2009"/>
                  <a:gd name="T4" fmla="*/ 0 w 406"/>
                  <a:gd name="T5" fmla="*/ 0 h 2009"/>
                  <a:gd name="T6" fmla="*/ 406 w 406"/>
                  <a:gd name="T7" fmla="*/ 123 h 2009"/>
                  <a:gd name="T8" fmla="*/ 406 w 406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2009">
                    <a:moveTo>
                      <a:pt x="406" y="2009"/>
                    </a:moveTo>
                    <a:lnTo>
                      <a:pt x="0" y="1843"/>
                    </a:lnTo>
                    <a:lnTo>
                      <a:pt x="0" y="0"/>
                    </a:lnTo>
                    <a:lnTo>
                      <a:pt x="406" y="123"/>
                    </a:lnTo>
                    <a:lnTo>
                      <a:pt x="406" y="20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40"/>
              <p:cNvSpPr/>
              <p:nvPr/>
            </p:nvSpPr>
            <p:spPr bwMode="auto">
              <a:xfrm>
                <a:off x="5471099" y="2755528"/>
                <a:ext cx="609046" cy="3021166"/>
              </a:xfrm>
              <a:custGeom>
                <a:avLst/>
                <a:gdLst>
                  <a:gd name="T0" fmla="*/ 0 w 405"/>
                  <a:gd name="T1" fmla="*/ 2009 h 2009"/>
                  <a:gd name="T2" fmla="*/ 405 w 405"/>
                  <a:gd name="T3" fmla="*/ 1843 h 2009"/>
                  <a:gd name="T4" fmla="*/ 405 w 405"/>
                  <a:gd name="T5" fmla="*/ 0 h 2009"/>
                  <a:gd name="T6" fmla="*/ 0 w 405"/>
                  <a:gd name="T7" fmla="*/ 123 h 2009"/>
                  <a:gd name="T8" fmla="*/ 0 w 405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2009">
                    <a:moveTo>
                      <a:pt x="0" y="2009"/>
                    </a:moveTo>
                    <a:lnTo>
                      <a:pt x="405" y="1843"/>
                    </a:lnTo>
                    <a:lnTo>
                      <a:pt x="405" y="0"/>
                    </a:lnTo>
                    <a:lnTo>
                      <a:pt x="0" y="123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47" name="Freeform 41"/>
            <p:cNvSpPr/>
            <p:nvPr/>
          </p:nvSpPr>
          <p:spPr bwMode="auto">
            <a:xfrm>
              <a:off x="2767149" y="3383655"/>
              <a:ext cx="553678" cy="2746514"/>
            </a:xfrm>
            <a:custGeom>
              <a:avLst/>
              <a:gdLst>
                <a:gd name="T0" fmla="*/ 0 w 405"/>
                <a:gd name="T1" fmla="*/ 2009 h 2009"/>
                <a:gd name="T2" fmla="*/ 405 w 405"/>
                <a:gd name="T3" fmla="*/ 1843 h 2009"/>
                <a:gd name="T4" fmla="*/ 405 w 405"/>
                <a:gd name="T5" fmla="*/ 0 h 2009"/>
                <a:gd name="T6" fmla="*/ 0 w 405"/>
                <a:gd name="T7" fmla="*/ 123 h 2009"/>
                <a:gd name="T8" fmla="*/ 0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0" y="2009"/>
                  </a:moveTo>
                  <a:lnTo>
                    <a:pt x="405" y="1843"/>
                  </a:lnTo>
                  <a:lnTo>
                    <a:pt x="405" y="0"/>
                  </a:lnTo>
                  <a:lnTo>
                    <a:pt x="0" y="123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2767149" y="4682405"/>
              <a:ext cx="0" cy="340410"/>
            </a:xfrm>
            <a:custGeom>
              <a:avLst/>
              <a:gdLst>
                <a:gd name="T0" fmla="*/ 0 h 249"/>
                <a:gd name="T1" fmla="*/ 0 h 249"/>
                <a:gd name="T2" fmla="*/ 249 h 249"/>
                <a:gd name="T3" fmla="*/ 249 h 249"/>
                <a:gd name="T4" fmla="*/ 0 h 249"/>
                <a:gd name="T5" fmla="*/ 0 h 2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49">
                  <a:moveTo>
                    <a:pt x="0" y="0"/>
                  </a:moveTo>
                  <a:lnTo>
                    <a:pt x="0" y="0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2767149" y="4682405"/>
              <a:ext cx="0" cy="340410"/>
            </a:xfrm>
            <a:custGeom>
              <a:avLst/>
              <a:gdLst>
                <a:gd name="T0" fmla="*/ 0 h 249"/>
                <a:gd name="T1" fmla="*/ 0 h 249"/>
                <a:gd name="T2" fmla="*/ 249 h 249"/>
                <a:gd name="T3" fmla="*/ 249 h 249"/>
                <a:gd name="T4" fmla="*/ 0 h 249"/>
                <a:gd name="T5" fmla="*/ 0 h 2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49">
                  <a:moveTo>
                    <a:pt x="0" y="0"/>
                  </a:moveTo>
                  <a:lnTo>
                    <a:pt x="0" y="0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2767149" y="4682405"/>
              <a:ext cx="553678" cy="1216724"/>
            </a:xfrm>
            <a:custGeom>
              <a:avLst/>
              <a:gdLst>
                <a:gd name="T0" fmla="*/ 0 w 405"/>
                <a:gd name="T1" fmla="*/ 0 h 890"/>
                <a:gd name="T2" fmla="*/ 0 w 405"/>
                <a:gd name="T3" fmla="*/ 249 h 890"/>
                <a:gd name="T4" fmla="*/ 405 w 405"/>
                <a:gd name="T5" fmla="*/ 125 h 890"/>
                <a:gd name="T6" fmla="*/ 405 w 405"/>
                <a:gd name="T7" fmla="*/ 890 h 890"/>
                <a:gd name="T8" fmla="*/ 405 w 405"/>
                <a:gd name="T9" fmla="*/ 121 h 890"/>
                <a:gd name="T10" fmla="*/ 0 w 40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890">
                  <a:moveTo>
                    <a:pt x="0" y="0"/>
                  </a:moveTo>
                  <a:lnTo>
                    <a:pt x="0" y="249"/>
                  </a:lnTo>
                  <a:lnTo>
                    <a:pt x="405" y="125"/>
                  </a:lnTo>
                  <a:lnTo>
                    <a:pt x="405" y="890"/>
                  </a:lnTo>
                  <a:lnTo>
                    <a:pt x="405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2212104" y="4682405"/>
              <a:ext cx="555045" cy="995253"/>
            </a:xfrm>
            <a:custGeom>
              <a:avLst/>
              <a:gdLst>
                <a:gd name="T0" fmla="*/ 406 w 406"/>
                <a:gd name="T1" fmla="*/ 0 h 728"/>
                <a:gd name="T2" fmla="*/ 0 w 406"/>
                <a:gd name="T3" fmla="*/ 121 h 728"/>
                <a:gd name="T4" fmla="*/ 0 w 406"/>
                <a:gd name="T5" fmla="*/ 125 h 728"/>
                <a:gd name="T6" fmla="*/ 406 w 406"/>
                <a:gd name="T7" fmla="*/ 249 h 728"/>
                <a:gd name="T8" fmla="*/ 406 w 406"/>
                <a:gd name="T9" fmla="*/ 728 h 728"/>
                <a:gd name="T10" fmla="*/ 406 w 406"/>
                <a:gd name="T11" fmla="*/ 728 h 728"/>
                <a:gd name="T12" fmla="*/ 406 w 406"/>
                <a:gd name="T13" fmla="*/ 249 h 728"/>
                <a:gd name="T14" fmla="*/ 406 w 406"/>
                <a:gd name="T1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728">
                  <a:moveTo>
                    <a:pt x="406" y="0"/>
                  </a:moveTo>
                  <a:lnTo>
                    <a:pt x="0" y="121"/>
                  </a:lnTo>
                  <a:lnTo>
                    <a:pt x="0" y="125"/>
                  </a:lnTo>
                  <a:lnTo>
                    <a:pt x="406" y="249"/>
                  </a:lnTo>
                  <a:lnTo>
                    <a:pt x="406" y="728"/>
                  </a:lnTo>
                  <a:lnTo>
                    <a:pt x="406" y="728"/>
                  </a:lnTo>
                  <a:lnTo>
                    <a:pt x="406" y="249"/>
                  </a:lnTo>
                  <a:lnTo>
                    <a:pt x="4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2212104" y="4853293"/>
              <a:ext cx="555045" cy="1276876"/>
            </a:xfrm>
            <a:custGeom>
              <a:avLst/>
              <a:gdLst>
                <a:gd name="T0" fmla="*/ 0 w 406"/>
                <a:gd name="T1" fmla="*/ 0 h 934"/>
                <a:gd name="T2" fmla="*/ 0 w 406"/>
                <a:gd name="T3" fmla="*/ 766 h 934"/>
                <a:gd name="T4" fmla="*/ 0 w 406"/>
                <a:gd name="T5" fmla="*/ 768 h 934"/>
                <a:gd name="T6" fmla="*/ 406 w 406"/>
                <a:gd name="T7" fmla="*/ 934 h 934"/>
                <a:gd name="T8" fmla="*/ 406 w 406"/>
                <a:gd name="T9" fmla="*/ 603 h 934"/>
                <a:gd name="T10" fmla="*/ 406 w 406"/>
                <a:gd name="T11" fmla="*/ 124 h 934"/>
                <a:gd name="T12" fmla="*/ 0 w 406"/>
                <a:gd name="T13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934">
                  <a:moveTo>
                    <a:pt x="0" y="0"/>
                  </a:moveTo>
                  <a:lnTo>
                    <a:pt x="0" y="766"/>
                  </a:lnTo>
                  <a:lnTo>
                    <a:pt x="0" y="768"/>
                  </a:lnTo>
                  <a:lnTo>
                    <a:pt x="406" y="934"/>
                  </a:lnTo>
                  <a:lnTo>
                    <a:pt x="406" y="603"/>
                  </a:lnTo>
                  <a:lnTo>
                    <a:pt x="406" y="1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2767149" y="5022814"/>
              <a:ext cx="0" cy="1107355"/>
            </a:xfrm>
            <a:custGeom>
              <a:avLst/>
              <a:gdLst>
                <a:gd name="T0" fmla="*/ 0 h 810"/>
                <a:gd name="T1" fmla="*/ 0 h 810"/>
                <a:gd name="T2" fmla="*/ 479 h 810"/>
                <a:gd name="T3" fmla="*/ 810 h 810"/>
                <a:gd name="T4" fmla="*/ 0 h 8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10">
                  <a:moveTo>
                    <a:pt x="0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0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4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2767149" y="5022814"/>
              <a:ext cx="0" cy="1107355"/>
            </a:xfrm>
            <a:custGeom>
              <a:avLst/>
              <a:gdLst>
                <a:gd name="T0" fmla="*/ 0 h 810"/>
                <a:gd name="T1" fmla="*/ 0 h 810"/>
                <a:gd name="T2" fmla="*/ 479 h 810"/>
                <a:gd name="T3" fmla="*/ 810 h 810"/>
                <a:gd name="T4" fmla="*/ 0 h 8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10">
                  <a:moveTo>
                    <a:pt x="0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0" y="8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212104" y="4682405"/>
              <a:ext cx="1108723" cy="1447764"/>
              <a:chOff x="4860550" y="4184153"/>
              <a:chExt cx="1219595" cy="1592541"/>
            </a:xfrm>
          </p:grpSpPr>
          <p:sp>
            <p:nvSpPr>
              <p:cNvPr id="60" name="Freeform 44"/>
              <p:cNvSpPr/>
              <p:nvPr/>
            </p:nvSpPr>
            <p:spPr bwMode="auto">
              <a:xfrm>
                <a:off x="5471099" y="4184153"/>
                <a:ext cx="609046" cy="1338396"/>
              </a:xfrm>
              <a:custGeom>
                <a:avLst/>
                <a:gdLst>
                  <a:gd name="T0" fmla="*/ 0 w 405"/>
                  <a:gd name="T1" fmla="*/ 0 h 890"/>
                  <a:gd name="T2" fmla="*/ 0 w 405"/>
                  <a:gd name="T3" fmla="*/ 249 h 890"/>
                  <a:gd name="T4" fmla="*/ 405 w 405"/>
                  <a:gd name="T5" fmla="*/ 125 h 890"/>
                  <a:gd name="T6" fmla="*/ 405 w 405"/>
                  <a:gd name="T7" fmla="*/ 890 h 890"/>
                  <a:gd name="T8" fmla="*/ 405 w 405"/>
                  <a:gd name="T9" fmla="*/ 121 h 890"/>
                  <a:gd name="T10" fmla="*/ 0 w 405"/>
                  <a:gd name="T1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890">
                    <a:moveTo>
                      <a:pt x="0" y="0"/>
                    </a:moveTo>
                    <a:lnTo>
                      <a:pt x="0" y="249"/>
                    </a:lnTo>
                    <a:lnTo>
                      <a:pt x="405" y="125"/>
                    </a:lnTo>
                    <a:lnTo>
                      <a:pt x="405" y="890"/>
                    </a:lnTo>
                    <a:lnTo>
                      <a:pt x="40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48"/>
              <p:cNvSpPr/>
              <p:nvPr/>
            </p:nvSpPr>
            <p:spPr bwMode="auto">
              <a:xfrm>
                <a:off x="4860550" y="4184153"/>
                <a:ext cx="610549" cy="1094778"/>
              </a:xfrm>
              <a:custGeom>
                <a:avLst/>
                <a:gdLst>
                  <a:gd name="T0" fmla="*/ 406 w 406"/>
                  <a:gd name="T1" fmla="*/ 0 h 728"/>
                  <a:gd name="T2" fmla="*/ 0 w 406"/>
                  <a:gd name="T3" fmla="*/ 121 h 728"/>
                  <a:gd name="T4" fmla="*/ 0 w 406"/>
                  <a:gd name="T5" fmla="*/ 125 h 728"/>
                  <a:gd name="T6" fmla="*/ 406 w 406"/>
                  <a:gd name="T7" fmla="*/ 249 h 728"/>
                  <a:gd name="T8" fmla="*/ 406 w 406"/>
                  <a:gd name="T9" fmla="*/ 728 h 728"/>
                  <a:gd name="T10" fmla="*/ 406 w 406"/>
                  <a:gd name="T11" fmla="*/ 728 h 728"/>
                  <a:gd name="T12" fmla="*/ 406 w 406"/>
                  <a:gd name="T13" fmla="*/ 249 h 728"/>
                  <a:gd name="T14" fmla="*/ 406 w 406"/>
                  <a:gd name="T15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6" h="728">
                    <a:moveTo>
                      <a:pt x="406" y="0"/>
                    </a:moveTo>
                    <a:lnTo>
                      <a:pt x="0" y="121"/>
                    </a:lnTo>
                    <a:lnTo>
                      <a:pt x="0" y="125"/>
                    </a:lnTo>
                    <a:lnTo>
                      <a:pt x="406" y="249"/>
                    </a:lnTo>
                    <a:lnTo>
                      <a:pt x="406" y="728"/>
                    </a:lnTo>
                    <a:lnTo>
                      <a:pt x="406" y="728"/>
                    </a:lnTo>
                    <a:lnTo>
                      <a:pt x="406" y="249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52"/>
              <p:cNvSpPr/>
              <p:nvPr/>
            </p:nvSpPr>
            <p:spPr bwMode="auto">
              <a:xfrm>
                <a:off x="4860550" y="4372130"/>
                <a:ext cx="610549" cy="1404564"/>
              </a:xfrm>
              <a:custGeom>
                <a:avLst/>
                <a:gdLst>
                  <a:gd name="T0" fmla="*/ 0 w 406"/>
                  <a:gd name="T1" fmla="*/ 0 h 934"/>
                  <a:gd name="T2" fmla="*/ 0 w 406"/>
                  <a:gd name="T3" fmla="*/ 766 h 934"/>
                  <a:gd name="T4" fmla="*/ 0 w 406"/>
                  <a:gd name="T5" fmla="*/ 768 h 934"/>
                  <a:gd name="T6" fmla="*/ 406 w 406"/>
                  <a:gd name="T7" fmla="*/ 934 h 934"/>
                  <a:gd name="T8" fmla="*/ 406 w 406"/>
                  <a:gd name="T9" fmla="*/ 603 h 934"/>
                  <a:gd name="T10" fmla="*/ 406 w 406"/>
                  <a:gd name="T11" fmla="*/ 124 h 934"/>
                  <a:gd name="T12" fmla="*/ 0 w 406"/>
                  <a:gd name="T13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934">
                    <a:moveTo>
                      <a:pt x="0" y="0"/>
                    </a:moveTo>
                    <a:lnTo>
                      <a:pt x="0" y="766"/>
                    </a:lnTo>
                    <a:lnTo>
                      <a:pt x="0" y="768"/>
                    </a:lnTo>
                    <a:lnTo>
                      <a:pt x="406" y="934"/>
                    </a:lnTo>
                    <a:lnTo>
                      <a:pt x="406" y="603"/>
                    </a:lnTo>
                    <a:lnTo>
                      <a:pt x="406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56"/>
              <p:cNvSpPr/>
              <p:nvPr/>
            </p:nvSpPr>
            <p:spPr bwMode="auto">
              <a:xfrm>
                <a:off x="5471099" y="4372130"/>
                <a:ext cx="609046" cy="1404564"/>
              </a:xfrm>
              <a:custGeom>
                <a:avLst/>
                <a:gdLst>
                  <a:gd name="T0" fmla="*/ 405 w 405"/>
                  <a:gd name="T1" fmla="*/ 0 h 934"/>
                  <a:gd name="T2" fmla="*/ 0 w 405"/>
                  <a:gd name="T3" fmla="*/ 124 h 934"/>
                  <a:gd name="T4" fmla="*/ 0 w 405"/>
                  <a:gd name="T5" fmla="*/ 934 h 934"/>
                  <a:gd name="T6" fmla="*/ 405 w 405"/>
                  <a:gd name="T7" fmla="*/ 768 h 934"/>
                  <a:gd name="T8" fmla="*/ 405 w 405"/>
                  <a:gd name="T9" fmla="*/ 765 h 934"/>
                  <a:gd name="T10" fmla="*/ 405 w 405"/>
                  <a:gd name="T11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934">
                    <a:moveTo>
                      <a:pt x="405" y="0"/>
                    </a:moveTo>
                    <a:lnTo>
                      <a:pt x="0" y="124"/>
                    </a:lnTo>
                    <a:lnTo>
                      <a:pt x="0" y="934"/>
                    </a:lnTo>
                    <a:lnTo>
                      <a:pt x="405" y="768"/>
                    </a:lnTo>
                    <a:lnTo>
                      <a:pt x="405" y="765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64" name="Freeform 57"/>
            <p:cNvSpPr/>
            <p:nvPr/>
          </p:nvSpPr>
          <p:spPr bwMode="auto">
            <a:xfrm>
              <a:off x="2767149" y="4853293"/>
              <a:ext cx="553678" cy="1276876"/>
            </a:xfrm>
            <a:custGeom>
              <a:avLst/>
              <a:gdLst>
                <a:gd name="T0" fmla="*/ 405 w 405"/>
                <a:gd name="T1" fmla="*/ 0 h 934"/>
                <a:gd name="T2" fmla="*/ 0 w 405"/>
                <a:gd name="T3" fmla="*/ 124 h 934"/>
                <a:gd name="T4" fmla="*/ 0 w 405"/>
                <a:gd name="T5" fmla="*/ 934 h 934"/>
                <a:gd name="T6" fmla="*/ 405 w 405"/>
                <a:gd name="T7" fmla="*/ 768 h 934"/>
                <a:gd name="T8" fmla="*/ 405 w 405"/>
                <a:gd name="T9" fmla="*/ 765 h 934"/>
                <a:gd name="T10" fmla="*/ 405 w 405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934">
                  <a:moveTo>
                    <a:pt x="405" y="0"/>
                  </a:moveTo>
                  <a:lnTo>
                    <a:pt x="0" y="124"/>
                  </a:lnTo>
                  <a:lnTo>
                    <a:pt x="0" y="934"/>
                  </a:lnTo>
                  <a:lnTo>
                    <a:pt x="405" y="768"/>
                  </a:lnTo>
                  <a:lnTo>
                    <a:pt x="405" y="765"/>
                  </a:lnTo>
                  <a:lnTo>
                    <a:pt x="4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376912" y="5367790"/>
              <a:ext cx="801327" cy="5184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39</a:t>
              </a:r>
              <a:r>
                <a:rPr lang="id-ID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%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890356" y="3383954"/>
            <a:ext cx="1169292" cy="3076779"/>
            <a:chOff x="4636701" y="3208666"/>
            <a:chExt cx="1108723" cy="2917402"/>
          </a:xfrm>
        </p:grpSpPr>
        <p:sp>
          <p:nvSpPr>
            <p:cNvPr id="19" name="Freeform 17"/>
            <p:cNvSpPr/>
            <p:nvPr/>
          </p:nvSpPr>
          <p:spPr bwMode="auto">
            <a:xfrm>
              <a:off x="5190379" y="3208666"/>
              <a:ext cx="555045" cy="2686362"/>
            </a:xfrm>
            <a:custGeom>
              <a:avLst/>
              <a:gdLst>
                <a:gd name="T0" fmla="*/ 406 w 406"/>
                <a:gd name="T1" fmla="*/ 1965 h 1965"/>
                <a:gd name="T2" fmla="*/ 0 w 406"/>
                <a:gd name="T3" fmla="*/ 1802 h 1965"/>
                <a:gd name="T4" fmla="*/ 0 w 406"/>
                <a:gd name="T5" fmla="*/ 0 h 1965"/>
                <a:gd name="T6" fmla="*/ 406 w 406"/>
                <a:gd name="T7" fmla="*/ 121 h 1965"/>
                <a:gd name="T8" fmla="*/ 406 w 406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5">
                  <a:moveTo>
                    <a:pt x="406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6" y="121"/>
                  </a:lnTo>
                  <a:lnTo>
                    <a:pt x="406" y="19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636701" y="3208666"/>
              <a:ext cx="553678" cy="2687729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4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4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4636701" y="3379553"/>
              <a:ext cx="553678" cy="2746514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4 h 2009"/>
                <a:gd name="T4" fmla="*/ 0 w 405"/>
                <a:gd name="T5" fmla="*/ 0 h 2009"/>
                <a:gd name="T6" fmla="*/ 405 w 405"/>
                <a:gd name="T7" fmla="*/ 124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4"/>
                  </a:lnTo>
                  <a:lnTo>
                    <a:pt x="0" y="0"/>
                  </a:lnTo>
                  <a:lnTo>
                    <a:pt x="405" y="124"/>
                  </a:lnTo>
                  <a:lnTo>
                    <a:pt x="405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36701" y="3208666"/>
              <a:ext cx="1108723" cy="2917402"/>
              <a:chOff x="7527607" y="2563040"/>
              <a:chExt cx="1219595" cy="3209142"/>
            </a:xfrm>
          </p:grpSpPr>
          <p:sp>
            <p:nvSpPr>
              <p:cNvPr id="23" name="Freeform 16"/>
              <p:cNvSpPr/>
              <p:nvPr/>
            </p:nvSpPr>
            <p:spPr bwMode="auto">
              <a:xfrm>
                <a:off x="8136653" y="2563040"/>
                <a:ext cx="610549" cy="2954998"/>
              </a:xfrm>
              <a:custGeom>
                <a:avLst/>
                <a:gdLst>
                  <a:gd name="T0" fmla="*/ 406 w 406"/>
                  <a:gd name="T1" fmla="*/ 1965 h 1965"/>
                  <a:gd name="T2" fmla="*/ 0 w 406"/>
                  <a:gd name="T3" fmla="*/ 1802 h 1965"/>
                  <a:gd name="T4" fmla="*/ 0 w 406"/>
                  <a:gd name="T5" fmla="*/ 0 h 1965"/>
                  <a:gd name="T6" fmla="*/ 406 w 406"/>
                  <a:gd name="T7" fmla="*/ 121 h 1965"/>
                  <a:gd name="T8" fmla="*/ 406 w 406"/>
                  <a:gd name="T9" fmla="*/ 1965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1965">
                    <a:moveTo>
                      <a:pt x="406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6" y="121"/>
                    </a:lnTo>
                    <a:lnTo>
                      <a:pt x="406" y="19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7527607" y="2563040"/>
                <a:ext cx="609046" cy="2956502"/>
              </a:xfrm>
              <a:custGeom>
                <a:avLst/>
                <a:gdLst>
                  <a:gd name="T0" fmla="*/ 0 w 405"/>
                  <a:gd name="T1" fmla="*/ 1966 h 1966"/>
                  <a:gd name="T2" fmla="*/ 405 w 405"/>
                  <a:gd name="T3" fmla="*/ 1804 h 1966"/>
                  <a:gd name="T4" fmla="*/ 405 w 405"/>
                  <a:gd name="T5" fmla="*/ 0 h 1966"/>
                  <a:gd name="T6" fmla="*/ 0 w 405"/>
                  <a:gd name="T7" fmla="*/ 121 h 1966"/>
                  <a:gd name="T8" fmla="*/ 0 w 405"/>
                  <a:gd name="T9" fmla="*/ 1966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1966">
                    <a:moveTo>
                      <a:pt x="0" y="1966"/>
                    </a:moveTo>
                    <a:lnTo>
                      <a:pt x="405" y="1804"/>
                    </a:lnTo>
                    <a:lnTo>
                      <a:pt x="405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7527607" y="2751016"/>
                <a:ext cx="609046" cy="3021166"/>
              </a:xfrm>
              <a:custGeom>
                <a:avLst/>
                <a:gdLst>
                  <a:gd name="T0" fmla="*/ 405 w 405"/>
                  <a:gd name="T1" fmla="*/ 2009 h 2009"/>
                  <a:gd name="T2" fmla="*/ 0 w 405"/>
                  <a:gd name="T3" fmla="*/ 1844 h 2009"/>
                  <a:gd name="T4" fmla="*/ 0 w 405"/>
                  <a:gd name="T5" fmla="*/ 0 h 2009"/>
                  <a:gd name="T6" fmla="*/ 405 w 405"/>
                  <a:gd name="T7" fmla="*/ 124 h 2009"/>
                  <a:gd name="T8" fmla="*/ 405 w 405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2009">
                    <a:moveTo>
                      <a:pt x="405" y="2009"/>
                    </a:moveTo>
                    <a:lnTo>
                      <a:pt x="0" y="1844"/>
                    </a:lnTo>
                    <a:lnTo>
                      <a:pt x="0" y="0"/>
                    </a:lnTo>
                    <a:lnTo>
                      <a:pt x="405" y="124"/>
                    </a:lnTo>
                    <a:lnTo>
                      <a:pt x="405" y="20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8136653" y="2751016"/>
                <a:ext cx="610549" cy="3021166"/>
              </a:xfrm>
              <a:custGeom>
                <a:avLst/>
                <a:gdLst>
                  <a:gd name="T0" fmla="*/ 0 w 406"/>
                  <a:gd name="T1" fmla="*/ 2009 h 2009"/>
                  <a:gd name="T2" fmla="*/ 406 w 406"/>
                  <a:gd name="T3" fmla="*/ 1844 h 2009"/>
                  <a:gd name="T4" fmla="*/ 406 w 406"/>
                  <a:gd name="T5" fmla="*/ 0 h 2009"/>
                  <a:gd name="T6" fmla="*/ 0 w 406"/>
                  <a:gd name="T7" fmla="*/ 124 h 2009"/>
                  <a:gd name="T8" fmla="*/ 0 w 406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2009">
                    <a:moveTo>
                      <a:pt x="0" y="2009"/>
                    </a:moveTo>
                    <a:lnTo>
                      <a:pt x="406" y="1844"/>
                    </a:lnTo>
                    <a:lnTo>
                      <a:pt x="406" y="0"/>
                    </a:lnTo>
                    <a:lnTo>
                      <a:pt x="0" y="124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27" name="Freeform 23"/>
            <p:cNvSpPr/>
            <p:nvPr/>
          </p:nvSpPr>
          <p:spPr bwMode="auto">
            <a:xfrm>
              <a:off x="5190379" y="3379553"/>
              <a:ext cx="555045" cy="2746514"/>
            </a:xfrm>
            <a:custGeom>
              <a:avLst/>
              <a:gdLst>
                <a:gd name="T0" fmla="*/ 0 w 406"/>
                <a:gd name="T1" fmla="*/ 2009 h 2009"/>
                <a:gd name="T2" fmla="*/ 406 w 406"/>
                <a:gd name="T3" fmla="*/ 1844 h 2009"/>
                <a:gd name="T4" fmla="*/ 406 w 406"/>
                <a:gd name="T5" fmla="*/ 0 h 2009"/>
                <a:gd name="T6" fmla="*/ 0 w 406"/>
                <a:gd name="T7" fmla="*/ 124 h 2009"/>
                <a:gd name="T8" fmla="*/ 0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0" y="2009"/>
                  </a:moveTo>
                  <a:lnTo>
                    <a:pt x="406" y="1844"/>
                  </a:lnTo>
                  <a:lnTo>
                    <a:pt x="406" y="0"/>
                  </a:lnTo>
                  <a:lnTo>
                    <a:pt x="0" y="124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190379" y="5046055"/>
              <a:ext cx="555045" cy="626135"/>
            </a:xfrm>
            <a:custGeom>
              <a:avLst/>
              <a:gdLst>
                <a:gd name="T0" fmla="*/ 0 w 406"/>
                <a:gd name="T1" fmla="*/ 0 h 458"/>
                <a:gd name="T2" fmla="*/ 0 w 406"/>
                <a:gd name="T3" fmla="*/ 249 h 458"/>
                <a:gd name="T4" fmla="*/ 0 w 406"/>
                <a:gd name="T5" fmla="*/ 458 h 458"/>
                <a:gd name="T6" fmla="*/ 0 w 406"/>
                <a:gd name="T7" fmla="*/ 249 h 458"/>
                <a:gd name="T8" fmla="*/ 406 w 406"/>
                <a:gd name="T9" fmla="*/ 125 h 458"/>
                <a:gd name="T10" fmla="*/ 406 w 406"/>
                <a:gd name="T11" fmla="*/ 121 h 458"/>
                <a:gd name="T12" fmla="*/ 0 w 406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58">
                  <a:moveTo>
                    <a:pt x="0" y="0"/>
                  </a:moveTo>
                  <a:lnTo>
                    <a:pt x="0" y="249"/>
                  </a:lnTo>
                  <a:lnTo>
                    <a:pt x="0" y="458"/>
                  </a:lnTo>
                  <a:lnTo>
                    <a:pt x="0" y="249"/>
                  </a:lnTo>
                  <a:lnTo>
                    <a:pt x="406" y="125"/>
                  </a:lnTo>
                  <a:lnTo>
                    <a:pt x="406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636701" y="5046055"/>
              <a:ext cx="553678" cy="850339"/>
            </a:xfrm>
            <a:custGeom>
              <a:avLst/>
              <a:gdLst>
                <a:gd name="T0" fmla="*/ 405 w 405"/>
                <a:gd name="T1" fmla="*/ 0 h 622"/>
                <a:gd name="T2" fmla="*/ 0 w 405"/>
                <a:gd name="T3" fmla="*/ 121 h 622"/>
                <a:gd name="T4" fmla="*/ 0 w 405"/>
                <a:gd name="T5" fmla="*/ 622 h 622"/>
                <a:gd name="T6" fmla="*/ 0 w 405"/>
                <a:gd name="T7" fmla="*/ 125 h 622"/>
                <a:gd name="T8" fmla="*/ 405 w 405"/>
                <a:gd name="T9" fmla="*/ 249 h 622"/>
                <a:gd name="T10" fmla="*/ 405 w 405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22">
                  <a:moveTo>
                    <a:pt x="405" y="0"/>
                  </a:moveTo>
                  <a:lnTo>
                    <a:pt x="0" y="121"/>
                  </a:lnTo>
                  <a:lnTo>
                    <a:pt x="0" y="622"/>
                  </a:lnTo>
                  <a:lnTo>
                    <a:pt x="0" y="125"/>
                  </a:lnTo>
                  <a:lnTo>
                    <a:pt x="405" y="249"/>
                  </a:lnTo>
                  <a:lnTo>
                    <a:pt x="4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636701" y="5216943"/>
              <a:ext cx="553678" cy="909125"/>
            </a:xfrm>
            <a:custGeom>
              <a:avLst/>
              <a:gdLst>
                <a:gd name="T0" fmla="*/ 0 w 405"/>
                <a:gd name="T1" fmla="*/ 0 h 665"/>
                <a:gd name="T2" fmla="*/ 0 w 405"/>
                <a:gd name="T3" fmla="*/ 497 h 665"/>
                <a:gd name="T4" fmla="*/ 0 w 405"/>
                <a:gd name="T5" fmla="*/ 500 h 665"/>
                <a:gd name="T6" fmla="*/ 405 w 405"/>
                <a:gd name="T7" fmla="*/ 665 h 665"/>
                <a:gd name="T8" fmla="*/ 405 w 405"/>
                <a:gd name="T9" fmla="*/ 124 h 665"/>
                <a:gd name="T10" fmla="*/ 0 w 405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65">
                  <a:moveTo>
                    <a:pt x="0" y="0"/>
                  </a:moveTo>
                  <a:lnTo>
                    <a:pt x="0" y="497"/>
                  </a:lnTo>
                  <a:lnTo>
                    <a:pt x="0" y="500"/>
                  </a:lnTo>
                  <a:lnTo>
                    <a:pt x="405" y="665"/>
                  </a:lnTo>
                  <a:lnTo>
                    <a:pt x="405" y="1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190379" y="5386464"/>
              <a:ext cx="0" cy="739604"/>
            </a:xfrm>
            <a:custGeom>
              <a:avLst/>
              <a:gdLst>
                <a:gd name="T0" fmla="*/ 0 h 541"/>
                <a:gd name="T1" fmla="*/ 541 h 541"/>
                <a:gd name="T2" fmla="*/ 209 h 541"/>
                <a:gd name="T3" fmla="*/ 0 h 5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41">
                  <a:moveTo>
                    <a:pt x="0" y="0"/>
                  </a:moveTo>
                  <a:lnTo>
                    <a:pt x="0" y="541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5190379" y="5386464"/>
              <a:ext cx="0" cy="739604"/>
            </a:xfrm>
            <a:custGeom>
              <a:avLst/>
              <a:gdLst>
                <a:gd name="T0" fmla="*/ 0 h 541"/>
                <a:gd name="T1" fmla="*/ 541 h 541"/>
                <a:gd name="T2" fmla="*/ 209 h 541"/>
                <a:gd name="T3" fmla="*/ 0 h 5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41">
                  <a:moveTo>
                    <a:pt x="0" y="0"/>
                  </a:moveTo>
                  <a:lnTo>
                    <a:pt x="0" y="541"/>
                  </a:lnTo>
                  <a:lnTo>
                    <a:pt x="0" y="2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636701" y="5022814"/>
              <a:ext cx="1108723" cy="1095697"/>
              <a:chOff x="7527607" y="4584168"/>
              <a:chExt cx="1219595" cy="1205267"/>
            </a:xfrm>
          </p:grpSpPr>
          <p:sp>
            <p:nvSpPr>
              <p:cNvPr id="34" name="Freeform 24"/>
              <p:cNvSpPr/>
              <p:nvPr/>
            </p:nvSpPr>
            <p:spPr bwMode="auto">
              <a:xfrm>
                <a:off x="8136653" y="4584168"/>
                <a:ext cx="610549" cy="688748"/>
              </a:xfrm>
              <a:custGeom>
                <a:avLst/>
                <a:gdLst>
                  <a:gd name="T0" fmla="*/ 0 w 406"/>
                  <a:gd name="T1" fmla="*/ 0 h 458"/>
                  <a:gd name="T2" fmla="*/ 0 w 406"/>
                  <a:gd name="T3" fmla="*/ 249 h 458"/>
                  <a:gd name="T4" fmla="*/ 0 w 406"/>
                  <a:gd name="T5" fmla="*/ 458 h 458"/>
                  <a:gd name="T6" fmla="*/ 0 w 406"/>
                  <a:gd name="T7" fmla="*/ 249 h 458"/>
                  <a:gd name="T8" fmla="*/ 406 w 406"/>
                  <a:gd name="T9" fmla="*/ 125 h 458"/>
                  <a:gd name="T10" fmla="*/ 406 w 406"/>
                  <a:gd name="T11" fmla="*/ 121 h 458"/>
                  <a:gd name="T12" fmla="*/ 0 w 406"/>
                  <a:gd name="T13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458">
                    <a:moveTo>
                      <a:pt x="0" y="0"/>
                    </a:moveTo>
                    <a:lnTo>
                      <a:pt x="0" y="249"/>
                    </a:lnTo>
                    <a:lnTo>
                      <a:pt x="0" y="458"/>
                    </a:lnTo>
                    <a:lnTo>
                      <a:pt x="0" y="249"/>
                    </a:lnTo>
                    <a:lnTo>
                      <a:pt x="406" y="125"/>
                    </a:lnTo>
                    <a:lnTo>
                      <a:pt x="406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7527607" y="4584168"/>
                <a:ext cx="609046" cy="935373"/>
              </a:xfrm>
              <a:custGeom>
                <a:avLst/>
                <a:gdLst>
                  <a:gd name="T0" fmla="*/ 405 w 405"/>
                  <a:gd name="T1" fmla="*/ 0 h 622"/>
                  <a:gd name="T2" fmla="*/ 0 w 405"/>
                  <a:gd name="T3" fmla="*/ 121 h 622"/>
                  <a:gd name="T4" fmla="*/ 0 w 405"/>
                  <a:gd name="T5" fmla="*/ 622 h 622"/>
                  <a:gd name="T6" fmla="*/ 0 w 405"/>
                  <a:gd name="T7" fmla="*/ 125 h 622"/>
                  <a:gd name="T8" fmla="*/ 405 w 405"/>
                  <a:gd name="T9" fmla="*/ 249 h 622"/>
                  <a:gd name="T10" fmla="*/ 405 w 405"/>
                  <a:gd name="T11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622">
                    <a:moveTo>
                      <a:pt x="405" y="0"/>
                    </a:moveTo>
                    <a:lnTo>
                      <a:pt x="0" y="121"/>
                    </a:lnTo>
                    <a:lnTo>
                      <a:pt x="0" y="622"/>
                    </a:lnTo>
                    <a:lnTo>
                      <a:pt x="0" y="125"/>
                    </a:lnTo>
                    <a:lnTo>
                      <a:pt x="405" y="249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28"/>
              <p:cNvSpPr/>
              <p:nvPr/>
            </p:nvSpPr>
            <p:spPr bwMode="auto">
              <a:xfrm>
                <a:off x="7527607" y="4772145"/>
                <a:ext cx="609046" cy="1000038"/>
              </a:xfrm>
              <a:custGeom>
                <a:avLst/>
                <a:gdLst>
                  <a:gd name="T0" fmla="*/ 0 w 405"/>
                  <a:gd name="T1" fmla="*/ 0 h 665"/>
                  <a:gd name="T2" fmla="*/ 0 w 405"/>
                  <a:gd name="T3" fmla="*/ 497 h 665"/>
                  <a:gd name="T4" fmla="*/ 0 w 405"/>
                  <a:gd name="T5" fmla="*/ 500 h 665"/>
                  <a:gd name="T6" fmla="*/ 405 w 405"/>
                  <a:gd name="T7" fmla="*/ 665 h 665"/>
                  <a:gd name="T8" fmla="*/ 405 w 405"/>
                  <a:gd name="T9" fmla="*/ 124 h 665"/>
                  <a:gd name="T10" fmla="*/ 0 w 405"/>
                  <a:gd name="T1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665">
                    <a:moveTo>
                      <a:pt x="0" y="0"/>
                    </a:moveTo>
                    <a:lnTo>
                      <a:pt x="0" y="497"/>
                    </a:lnTo>
                    <a:lnTo>
                      <a:pt x="0" y="500"/>
                    </a:lnTo>
                    <a:lnTo>
                      <a:pt x="405" y="665"/>
                    </a:lnTo>
                    <a:lnTo>
                      <a:pt x="405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8136653" y="4769390"/>
                <a:ext cx="610549" cy="1020045"/>
              </a:xfrm>
              <a:custGeom>
                <a:avLst/>
                <a:gdLst>
                  <a:gd name="T0" fmla="*/ 406 w 406"/>
                  <a:gd name="T1" fmla="*/ 0 h 665"/>
                  <a:gd name="T2" fmla="*/ 0 w 406"/>
                  <a:gd name="T3" fmla="*/ 124 h 665"/>
                  <a:gd name="T4" fmla="*/ 0 w 406"/>
                  <a:gd name="T5" fmla="*/ 333 h 665"/>
                  <a:gd name="T6" fmla="*/ 0 w 406"/>
                  <a:gd name="T7" fmla="*/ 665 h 665"/>
                  <a:gd name="T8" fmla="*/ 406 w 406"/>
                  <a:gd name="T9" fmla="*/ 500 h 665"/>
                  <a:gd name="T10" fmla="*/ 406 w 406"/>
                  <a:gd name="T1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665">
                    <a:moveTo>
                      <a:pt x="406" y="0"/>
                    </a:moveTo>
                    <a:lnTo>
                      <a:pt x="0" y="124"/>
                    </a:lnTo>
                    <a:lnTo>
                      <a:pt x="0" y="333"/>
                    </a:lnTo>
                    <a:lnTo>
                      <a:pt x="0" y="665"/>
                    </a:lnTo>
                    <a:lnTo>
                      <a:pt x="406" y="50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38" name="Freeform 33"/>
            <p:cNvSpPr/>
            <p:nvPr/>
          </p:nvSpPr>
          <p:spPr bwMode="auto">
            <a:xfrm>
              <a:off x="5190379" y="5216943"/>
              <a:ext cx="555045" cy="909125"/>
            </a:xfrm>
            <a:custGeom>
              <a:avLst/>
              <a:gdLst>
                <a:gd name="T0" fmla="*/ 406 w 406"/>
                <a:gd name="T1" fmla="*/ 0 h 665"/>
                <a:gd name="T2" fmla="*/ 0 w 406"/>
                <a:gd name="T3" fmla="*/ 124 h 665"/>
                <a:gd name="T4" fmla="*/ 0 w 406"/>
                <a:gd name="T5" fmla="*/ 333 h 665"/>
                <a:gd name="T6" fmla="*/ 0 w 406"/>
                <a:gd name="T7" fmla="*/ 665 h 665"/>
                <a:gd name="T8" fmla="*/ 406 w 406"/>
                <a:gd name="T9" fmla="*/ 500 h 665"/>
                <a:gd name="T10" fmla="*/ 406 w 406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665">
                  <a:moveTo>
                    <a:pt x="406" y="0"/>
                  </a:moveTo>
                  <a:lnTo>
                    <a:pt x="0" y="124"/>
                  </a:lnTo>
                  <a:lnTo>
                    <a:pt x="0" y="333"/>
                  </a:lnTo>
                  <a:lnTo>
                    <a:pt x="0" y="665"/>
                  </a:lnTo>
                  <a:lnTo>
                    <a:pt x="406" y="500"/>
                  </a:lnTo>
                  <a:lnTo>
                    <a:pt x="4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89716" y="5374356"/>
              <a:ext cx="801327" cy="5184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22</a:t>
              </a:r>
              <a:r>
                <a:rPr lang="id-ID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%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611664" y="3382510"/>
            <a:ext cx="1175817" cy="3083988"/>
            <a:chOff x="3424246" y="3207297"/>
            <a:chExt cx="1114910" cy="2924238"/>
          </a:xfrm>
        </p:grpSpPr>
        <p:grpSp>
          <p:nvGrpSpPr>
            <p:cNvPr id="9" name="Group 8"/>
            <p:cNvGrpSpPr/>
            <p:nvPr/>
          </p:nvGrpSpPr>
          <p:grpSpPr>
            <a:xfrm>
              <a:off x="3424246" y="3207297"/>
              <a:ext cx="1114910" cy="2924238"/>
              <a:chOff x="6193906" y="2561535"/>
              <a:chExt cx="1226401" cy="3216662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6807663" y="2561535"/>
                <a:ext cx="612644" cy="2962042"/>
              </a:xfrm>
              <a:custGeom>
                <a:avLst/>
                <a:gdLst>
                  <a:gd name="T0" fmla="*/ 551 w 551"/>
                  <a:gd name="T1" fmla="*/ 2664 h 2664"/>
                  <a:gd name="T2" fmla="*/ 0 w 551"/>
                  <a:gd name="T3" fmla="*/ 2443 h 2664"/>
                  <a:gd name="T4" fmla="*/ 0 w 551"/>
                  <a:gd name="T5" fmla="*/ 0 h 2664"/>
                  <a:gd name="T6" fmla="*/ 551 w 551"/>
                  <a:gd name="T7" fmla="*/ 164 h 2664"/>
                  <a:gd name="T8" fmla="*/ 551 w 551"/>
                  <a:gd name="T9" fmla="*/ 2664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2664">
                    <a:moveTo>
                      <a:pt x="551" y="2664"/>
                    </a:moveTo>
                    <a:lnTo>
                      <a:pt x="0" y="2443"/>
                    </a:lnTo>
                    <a:lnTo>
                      <a:pt x="0" y="0"/>
                    </a:lnTo>
                    <a:lnTo>
                      <a:pt x="551" y="164"/>
                    </a:lnTo>
                    <a:lnTo>
                      <a:pt x="551" y="266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6193906" y="2561535"/>
                <a:ext cx="613757" cy="2964266"/>
              </a:xfrm>
              <a:custGeom>
                <a:avLst/>
                <a:gdLst>
                  <a:gd name="T0" fmla="*/ 0 w 552"/>
                  <a:gd name="T1" fmla="*/ 2666 h 2666"/>
                  <a:gd name="T2" fmla="*/ 552 w 552"/>
                  <a:gd name="T3" fmla="*/ 2445 h 2666"/>
                  <a:gd name="T4" fmla="*/ 552 w 552"/>
                  <a:gd name="T5" fmla="*/ 0 h 2666"/>
                  <a:gd name="T6" fmla="*/ 0 w 552"/>
                  <a:gd name="T7" fmla="*/ 164 h 2666"/>
                  <a:gd name="T8" fmla="*/ 0 w 552"/>
                  <a:gd name="T9" fmla="*/ 2666 h 2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666">
                    <a:moveTo>
                      <a:pt x="0" y="2666"/>
                    </a:moveTo>
                    <a:lnTo>
                      <a:pt x="552" y="2445"/>
                    </a:lnTo>
                    <a:lnTo>
                      <a:pt x="552" y="0"/>
                    </a:lnTo>
                    <a:lnTo>
                      <a:pt x="0" y="164"/>
                    </a:lnTo>
                    <a:lnTo>
                      <a:pt x="0" y="266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6193906" y="2749442"/>
                <a:ext cx="613757" cy="3028755"/>
              </a:xfrm>
              <a:custGeom>
                <a:avLst/>
                <a:gdLst>
                  <a:gd name="T0" fmla="*/ 552 w 552"/>
                  <a:gd name="T1" fmla="*/ 2724 h 2724"/>
                  <a:gd name="T2" fmla="*/ 0 w 552"/>
                  <a:gd name="T3" fmla="*/ 2500 h 2724"/>
                  <a:gd name="T4" fmla="*/ 0 w 552"/>
                  <a:gd name="T5" fmla="*/ 0 h 2724"/>
                  <a:gd name="T6" fmla="*/ 552 w 552"/>
                  <a:gd name="T7" fmla="*/ 168 h 2724"/>
                  <a:gd name="T8" fmla="*/ 552 w 552"/>
                  <a:gd name="T9" fmla="*/ 2724 h 2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724">
                    <a:moveTo>
                      <a:pt x="552" y="2724"/>
                    </a:moveTo>
                    <a:lnTo>
                      <a:pt x="0" y="2500"/>
                    </a:lnTo>
                    <a:lnTo>
                      <a:pt x="0" y="0"/>
                    </a:lnTo>
                    <a:lnTo>
                      <a:pt x="552" y="168"/>
                    </a:lnTo>
                    <a:lnTo>
                      <a:pt x="552" y="27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6807663" y="2749442"/>
                <a:ext cx="612644" cy="3028755"/>
              </a:xfrm>
              <a:custGeom>
                <a:avLst/>
                <a:gdLst>
                  <a:gd name="T0" fmla="*/ 0 w 551"/>
                  <a:gd name="T1" fmla="*/ 2724 h 2724"/>
                  <a:gd name="T2" fmla="*/ 551 w 551"/>
                  <a:gd name="T3" fmla="*/ 2500 h 2724"/>
                  <a:gd name="T4" fmla="*/ 551 w 551"/>
                  <a:gd name="T5" fmla="*/ 0 h 2724"/>
                  <a:gd name="T6" fmla="*/ 0 w 551"/>
                  <a:gd name="T7" fmla="*/ 168 h 2724"/>
                  <a:gd name="T8" fmla="*/ 0 w 551"/>
                  <a:gd name="T9" fmla="*/ 2724 h 2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2724">
                    <a:moveTo>
                      <a:pt x="0" y="2724"/>
                    </a:moveTo>
                    <a:lnTo>
                      <a:pt x="551" y="2500"/>
                    </a:lnTo>
                    <a:lnTo>
                      <a:pt x="551" y="0"/>
                    </a:lnTo>
                    <a:lnTo>
                      <a:pt x="0" y="168"/>
                    </a:lnTo>
                    <a:lnTo>
                      <a:pt x="0" y="272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24246" y="4032108"/>
              <a:ext cx="1114910" cy="2099427"/>
              <a:chOff x="6193906" y="3468827"/>
              <a:chExt cx="1226401" cy="2309370"/>
            </a:xfrm>
          </p:grpSpPr>
          <p:sp>
            <p:nvSpPr>
              <p:cNvPr id="15" name="Freeform 9"/>
              <p:cNvSpPr/>
              <p:nvPr/>
            </p:nvSpPr>
            <p:spPr bwMode="auto">
              <a:xfrm>
                <a:off x="6807663" y="3468827"/>
                <a:ext cx="612644" cy="2054749"/>
              </a:xfrm>
              <a:custGeom>
                <a:avLst/>
                <a:gdLst>
                  <a:gd name="T0" fmla="*/ 551 w 551"/>
                  <a:gd name="T1" fmla="*/ 1848 h 1848"/>
                  <a:gd name="T2" fmla="*/ 0 w 551"/>
                  <a:gd name="T3" fmla="*/ 1627 h 1848"/>
                  <a:gd name="T4" fmla="*/ 0 w 551"/>
                  <a:gd name="T5" fmla="*/ 0 h 1848"/>
                  <a:gd name="T6" fmla="*/ 551 w 551"/>
                  <a:gd name="T7" fmla="*/ 164 h 1848"/>
                  <a:gd name="T8" fmla="*/ 551 w 551"/>
                  <a:gd name="T9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1848">
                    <a:moveTo>
                      <a:pt x="551" y="1848"/>
                    </a:moveTo>
                    <a:lnTo>
                      <a:pt x="0" y="1627"/>
                    </a:lnTo>
                    <a:lnTo>
                      <a:pt x="0" y="0"/>
                    </a:lnTo>
                    <a:lnTo>
                      <a:pt x="551" y="164"/>
                    </a:lnTo>
                    <a:lnTo>
                      <a:pt x="551" y="184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6193906" y="3468827"/>
                <a:ext cx="613757" cy="2056974"/>
              </a:xfrm>
              <a:custGeom>
                <a:avLst/>
                <a:gdLst>
                  <a:gd name="T0" fmla="*/ 0 w 552"/>
                  <a:gd name="T1" fmla="*/ 1850 h 1850"/>
                  <a:gd name="T2" fmla="*/ 552 w 552"/>
                  <a:gd name="T3" fmla="*/ 1629 h 1850"/>
                  <a:gd name="T4" fmla="*/ 552 w 552"/>
                  <a:gd name="T5" fmla="*/ 0 h 1850"/>
                  <a:gd name="T6" fmla="*/ 0 w 552"/>
                  <a:gd name="T7" fmla="*/ 164 h 1850"/>
                  <a:gd name="T8" fmla="*/ 0 w 552"/>
                  <a:gd name="T9" fmla="*/ 185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850">
                    <a:moveTo>
                      <a:pt x="0" y="1850"/>
                    </a:moveTo>
                    <a:lnTo>
                      <a:pt x="552" y="1629"/>
                    </a:lnTo>
                    <a:lnTo>
                      <a:pt x="552" y="0"/>
                    </a:lnTo>
                    <a:lnTo>
                      <a:pt x="0" y="164"/>
                    </a:lnTo>
                    <a:lnTo>
                      <a:pt x="0" y="185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6193906" y="3656734"/>
                <a:ext cx="613757" cy="2121463"/>
              </a:xfrm>
              <a:custGeom>
                <a:avLst/>
                <a:gdLst>
                  <a:gd name="T0" fmla="*/ 552 w 552"/>
                  <a:gd name="T1" fmla="*/ 1908 h 1908"/>
                  <a:gd name="T2" fmla="*/ 0 w 552"/>
                  <a:gd name="T3" fmla="*/ 1684 h 1908"/>
                  <a:gd name="T4" fmla="*/ 0 w 552"/>
                  <a:gd name="T5" fmla="*/ 0 h 1908"/>
                  <a:gd name="T6" fmla="*/ 552 w 552"/>
                  <a:gd name="T7" fmla="*/ 168 h 1908"/>
                  <a:gd name="T8" fmla="*/ 552 w 552"/>
                  <a:gd name="T9" fmla="*/ 1908 h 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908">
                    <a:moveTo>
                      <a:pt x="552" y="1908"/>
                    </a:moveTo>
                    <a:lnTo>
                      <a:pt x="0" y="1684"/>
                    </a:lnTo>
                    <a:lnTo>
                      <a:pt x="0" y="0"/>
                    </a:lnTo>
                    <a:lnTo>
                      <a:pt x="552" y="168"/>
                    </a:lnTo>
                    <a:lnTo>
                      <a:pt x="552" y="19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6807663" y="3656734"/>
                <a:ext cx="612644" cy="2121463"/>
              </a:xfrm>
              <a:custGeom>
                <a:avLst/>
                <a:gdLst>
                  <a:gd name="T0" fmla="*/ 0 w 551"/>
                  <a:gd name="T1" fmla="*/ 1908 h 1908"/>
                  <a:gd name="T2" fmla="*/ 551 w 551"/>
                  <a:gd name="T3" fmla="*/ 1684 h 1908"/>
                  <a:gd name="T4" fmla="*/ 551 w 551"/>
                  <a:gd name="T5" fmla="*/ 0 h 1908"/>
                  <a:gd name="T6" fmla="*/ 0 w 551"/>
                  <a:gd name="T7" fmla="*/ 168 h 1908"/>
                  <a:gd name="T8" fmla="*/ 0 w 551"/>
                  <a:gd name="T9" fmla="*/ 1908 h 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1908">
                    <a:moveTo>
                      <a:pt x="0" y="1908"/>
                    </a:moveTo>
                    <a:lnTo>
                      <a:pt x="551" y="1684"/>
                    </a:lnTo>
                    <a:lnTo>
                      <a:pt x="551" y="0"/>
                    </a:lnTo>
                    <a:lnTo>
                      <a:pt x="0" y="168"/>
                    </a:lnTo>
                    <a:lnTo>
                      <a:pt x="0" y="190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593332" y="5367790"/>
              <a:ext cx="801327" cy="5184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68</a:t>
              </a:r>
              <a:r>
                <a:rPr lang="id-ID" sz="2955" b="1" dirty="0">
                  <a:solidFill>
                    <a:schemeClr val="bg1"/>
                  </a:solidFill>
                  <a:ea typeface="Kozuka Gothic Pr6N B" panose="020B0800000000000000" pitchFamily="34" charset="-128"/>
                </a:rPr>
                <a:t>%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089519" y="2397323"/>
            <a:ext cx="709242" cy="648601"/>
            <a:chOff x="1032747" y="2273142"/>
            <a:chExt cx="672503" cy="615004"/>
          </a:xfrm>
        </p:grpSpPr>
        <p:sp>
          <p:nvSpPr>
            <p:cNvPr id="5" name="Freeform 6"/>
            <p:cNvSpPr/>
            <p:nvPr/>
          </p:nvSpPr>
          <p:spPr bwMode="auto">
            <a:xfrm>
              <a:off x="1041080" y="2462922"/>
              <a:ext cx="552362" cy="351365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1548033" y="2627029"/>
              <a:ext cx="157217" cy="261117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1"/>
            </a:solidFill>
            <a:ln w="30163" cap="rnd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1032747" y="2273142"/>
              <a:ext cx="593895" cy="554787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383885" y="2397323"/>
            <a:ext cx="709242" cy="656690"/>
            <a:chOff x="2260065" y="2273142"/>
            <a:chExt cx="672503" cy="622674"/>
          </a:xfrm>
        </p:grpSpPr>
        <p:sp>
          <p:nvSpPr>
            <p:cNvPr id="6" name="Freeform 6"/>
            <p:cNvSpPr/>
            <p:nvPr/>
          </p:nvSpPr>
          <p:spPr bwMode="auto">
            <a:xfrm>
              <a:off x="2268398" y="2462922"/>
              <a:ext cx="552362" cy="351365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6" name="Freeform 7"/>
            <p:cNvSpPr/>
            <p:nvPr/>
          </p:nvSpPr>
          <p:spPr bwMode="auto">
            <a:xfrm>
              <a:off x="2775351" y="2634699"/>
              <a:ext cx="157217" cy="261117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2"/>
            </a:solidFill>
            <a:ln w="30163" cap="rnd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8" name="Freeform 5"/>
            <p:cNvSpPr>
              <a:spLocks noEditPoints="1"/>
            </p:cNvSpPr>
            <p:nvPr/>
          </p:nvSpPr>
          <p:spPr bwMode="auto">
            <a:xfrm>
              <a:off x="2260065" y="2273142"/>
              <a:ext cx="593895" cy="554787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654243" y="2397323"/>
            <a:ext cx="717244" cy="648601"/>
            <a:chOff x="3464619" y="2273142"/>
            <a:chExt cx="680091" cy="615004"/>
          </a:xfrm>
        </p:grpSpPr>
        <p:sp>
          <p:nvSpPr>
            <p:cNvPr id="7" name="Freeform 6"/>
            <p:cNvSpPr/>
            <p:nvPr/>
          </p:nvSpPr>
          <p:spPr bwMode="auto">
            <a:xfrm>
              <a:off x="3472952" y="2462922"/>
              <a:ext cx="552362" cy="351365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3987493" y="2627029"/>
              <a:ext cx="157217" cy="261117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3"/>
            </a:solidFill>
            <a:ln w="30163" cap="rnd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9" name="Freeform 5"/>
            <p:cNvSpPr>
              <a:spLocks noEditPoints="1"/>
            </p:cNvSpPr>
            <p:nvPr/>
          </p:nvSpPr>
          <p:spPr bwMode="auto">
            <a:xfrm>
              <a:off x="3464619" y="2273142"/>
              <a:ext cx="593895" cy="554787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948610" y="2397323"/>
            <a:ext cx="701239" cy="650202"/>
            <a:chOff x="4691938" y="2273142"/>
            <a:chExt cx="664915" cy="616522"/>
          </a:xfrm>
        </p:grpSpPr>
        <p:sp>
          <p:nvSpPr>
            <p:cNvPr id="8" name="Freeform 7"/>
            <p:cNvSpPr/>
            <p:nvPr/>
          </p:nvSpPr>
          <p:spPr bwMode="auto">
            <a:xfrm>
              <a:off x="4700270" y="2462922"/>
              <a:ext cx="552362" cy="351365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94" name="Freeform 7"/>
            <p:cNvSpPr/>
            <p:nvPr/>
          </p:nvSpPr>
          <p:spPr bwMode="auto">
            <a:xfrm>
              <a:off x="5199636" y="2628547"/>
              <a:ext cx="157217" cy="261117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4"/>
            </a:solidFill>
            <a:ln w="30163" cap="rnd">
              <a:solidFill>
                <a:schemeClr val="accent4"/>
              </a:solidFill>
              <a:prstDash val="solid"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100" name="Freeform 5"/>
            <p:cNvSpPr>
              <a:spLocks noEditPoints="1"/>
            </p:cNvSpPr>
            <p:nvPr/>
          </p:nvSpPr>
          <p:spPr bwMode="auto">
            <a:xfrm>
              <a:off x="4691938" y="2273142"/>
              <a:ext cx="593895" cy="554787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651918" y="5182975"/>
            <a:ext cx="2661145" cy="1191133"/>
            <a:chOff x="6307015" y="4914495"/>
            <a:chExt cx="2523298" cy="1129432"/>
          </a:xfrm>
        </p:grpSpPr>
        <p:grpSp>
          <p:nvGrpSpPr>
            <p:cNvPr id="105" name="Group 104"/>
            <p:cNvGrpSpPr/>
            <p:nvPr/>
          </p:nvGrpSpPr>
          <p:grpSpPr>
            <a:xfrm>
              <a:off x="6909722" y="4914495"/>
              <a:ext cx="1920591" cy="1129432"/>
              <a:chOff x="8508022" y="2061983"/>
              <a:chExt cx="1920591" cy="1129432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8508022" y="2061983"/>
                <a:ext cx="1132680" cy="350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Gold Color</a:t>
                </a:r>
                <a:endParaRPr lang="en-GB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508023" y="2365039"/>
                <a:ext cx="1920590" cy="82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65">
                    <a:solidFill>
                      <a:schemeClr val="bg2"/>
                    </a:solidFill>
                  </a:rPr>
                  <a:t>请替换文字内容，点击添加相关标题文字，修改文字内容，也可以直接复制你的内容到此。  </a:t>
                </a:r>
                <a:endParaRPr lang="en-GB" sz="1265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6307015" y="5019617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6435903" y="5186295"/>
              <a:ext cx="282246" cy="246604"/>
              <a:chOff x="6357938" y="3535363"/>
              <a:chExt cx="465138" cy="406400"/>
            </a:xfrm>
            <a:solidFill>
              <a:schemeClr val="accent3"/>
            </a:solidFill>
          </p:grpSpPr>
          <p:sp>
            <p:nvSpPr>
              <p:cNvPr id="119" name="AutoShape 43"/>
              <p:cNvSpPr/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0" name="AutoShape 44"/>
              <p:cNvSpPr/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1" name="AutoShape 45"/>
              <p:cNvSpPr/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9479893" y="5182975"/>
            <a:ext cx="2646033" cy="1191133"/>
            <a:chOff x="8988501" y="4914495"/>
            <a:chExt cx="2508969" cy="1129432"/>
          </a:xfrm>
        </p:grpSpPr>
        <p:grpSp>
          <p:nvGrpSpPr>
            <p:cNvPr id="111" name="Group 110"/>
            <p:cNvGrpSpPr/>
            <p:nvPr/>
          </p:nvGrpSpPr>
          <p:grpSpPr>
            <a:xfrm>
              <a:off x="9576879" y="4914495"/>
              <a:ext cx="1920591" cy="1129432"/>
              <a:chOff x="8508022" y="2061983"/>
              <a:chExt cx="1920591" cy="1129432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8508022" y="2061983"/>
                <a:ext cx="1134200" cy="350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Dark Color</a:t>
                </a:r>
                <a:endParaRPr lang="en-GB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508023" y="2365039"/>
                <a:ext cx="1920590" cy="82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65">
                    <a:solidFill>
                      <a:schemeClr val="bg2"/>
                    </a:solidFill>
                  </a:rPr>
                  <a:t>请替换文字内容，点击添加相关标题文字，修改文字内容，也可以直接复制你的内容到此。  </a:t>
                </a:r>
                <a:endParaRPr lang="en-GB" sz="1265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17" name="Freeform 52"/>
            <p:cNvSpPr>
              <a:spLocks noEditPoints="1"/>
            </p:cNvSpPr>
            <p:nvPr/>
          </p:nvSpPr>
          <p:spPr bwMode="auto">
            <a:xfrm>
              <a:off x="8988501" y="5019617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9130460" y="5160550"/>
              <a:ext cx="281764" cy="281764"/>
              <a:chOff x="8216107" y="2577307"/>
              <a:chExt cx="464344" cy="464344"/>
            </a:xfrm>
            <a:solidFill>
              <a:schemeClr val="accent4"/>
            </a:solidFill>
          </p:grpSpPr>
          <p:sp>
            <p:nvSpPr>
              <p:cNvPr id="123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4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5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6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9479893" y="4142468"/>
            <a:ext cx="2646033" cy="1191133"/>
            <a:chOff x="8988501" y="3927887"/>
            <a:chExt cx="2508969" cy="1129432"/>
          </a:xfrm>
        </p:grpSpPr>
        <p:grpSp>
          <p:nvGrpSpPr>
            <p:cNvPr id="108" name="Group 107"/>
            <p:cNvGrpSpPr/>
            <p:nvPr/>
          </p:nvGrpSpPr>
          <p:grpSpPr>
            <a:xfrm>
              <a:off x="9576879" y="3927887"/>
              <a:ext cx="1920591" cy="1129432"/>
              <a:chOff x="8508022" y="2061983"/>
              <a:chExt cx="1920591" cy="11294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8508022" y="2061983"/>
                <a:ext cx="1134200" cy="350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Dark Color</a:t>
                </a:r>
                <a:endParaRPr lang="en-GB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508023" y="2365039"/>
                <a:ext cx="1920590" cy="82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65">
                    <a:solidFill>
                      <a:schemeClr val="bg2"/>
                    </a:solidFill>
                  </a:rPr>
                  <a:t>请替换文字内容，点击添加相关标题文字，修改文字内容，也可以直接复制你的内容到此。  </a:t>
                </a:r>
                <a:endParaRPr lang="en-GB" sz="1265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15" name="Freeform 52"/>
            <p:cNvSpPr>
              <a:spLocks noEditPoints="1"/>
            </p:cNvSpPr>
            <p:nvPr/>
          </p:nvSpPr>
          <p:spPr bwMode="auto">
            <a:xfrm>
              <a:off x="8988501" y="402822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9172542" y="4169125"/>
              <a:ext cx="193623" cy="282247"/>
              <a:chOff x="3582988" y="3510757"/>
              <a:chExt cx="319088" cy="465138"/>
            </a:xfrm>
            <a:solidFill>
              <a:schemeClr val="accent2"/>
            </a:solidFill>
          </p:grpSpPr>
          <p:sp>
            <p:nvSpPr>
              <p:cNvPr id="128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9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6651918" y="4142468"/>
            <a:ext cx="2666120" cy="1191133"/>
            <a:chOff x="6307015" y="3927887"/>
            <a:chExt cx="2528015" cy="1129432"/>
          </a:xfrm>
        </p:grpSpPr>
        <p:grpSp>
          <p:nvGrpSpPr>
            <p:cNvPr id="102" name="Group 101"/>
            <p:cNvGrpSpPr/>
            <p:nvPr/>
          </p:nvGrpSpPr>
          <p:grpSpPr>
            <a:xfrm>
              <a:off x="6914439" y="3927887"/>
              <a:ext cx="1920591" cy="1129432"/>
              <a:chOff x="8508022" y="2061983"/>
              <a:chExt cx="1920591" cy="1129432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8508022" y="2061983"/>
                <a:ext cx="1065133" cy="350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Teal Color</a:t>
                </a:r>
                <a:endParaRPr lang="en-GB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508023" y="2365039"/>
                <a:ext cx="1920590" cy="82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65">
                    <a:solidFill>
                      <a:schemeClr val="bg2"/>
                    </a:solidFill>
                  </a:rPr>
                  <a:t>请替换文字内容，点击添加相关标题文字，修改文字内容，也可以直接复制你的内容到此。  </a:t>
                </a:r>
                <a:endParaRPr lang="en-GB" sz="1265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14" name="Freeform 52"/>
            <p:cNvSpPr>
              <a:spLocks noEditPoints="1"/>
            </p:cNvSpPr>
            <p:nvPr/>
          </p:nvSpPr>
          <p:spPr bwMode="auto">
            <a:xfrm>
              <a:off x="6307015" y="402822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0" name="AutoShape 149"/>
            <p:cNvSpPr/>
            <p:nvPr/>
          </p:nvSpPr>
          <p:spPr bwMode="auto">
            <a:xfrm>
              <a:off x="6445116" y="4201665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6527289" y="2297925"/>
            <a:ext cx="1430200" cy="106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30">
                <a:solidFill>
                  <a:schemeClr val="accent2"/>
                </a:solidFill>
              </a:rPr>
              <a:t>70K</a:t>
            </a:r>
            <a:endParaRPr lang="en-GB" sz="6330">
              <a:solidFill>
                <a:schemeClr val="accent2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27290" y="3194567"/>
            <a:ext cx="4383237" cy="6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 </a:t>
            </a:r>
            <a:r>
              <a:rPr lang="en-GB" sz="1265">
                <a:solidFill>
                  <a:schemeClr val="bg2"/>
                </a:solidFill>
              </a:rPr>
              <a:t> nibh, vel eleifend felis arcu at elit. 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8113608" y="2500940"/>
            <a:ext cx="3903960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 </a:t>
            </a:r>
            <a:r>
              <a:rPr lang="en-GB" sz="1265">
                <a:solidFill>
                  <a:schemeClr val="bg2"/>
                </a:solidFill>
              </a:rPr>
              <a:t> nibh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527288" y="2014276"/>
            <a:ext cx="265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Data Analysis</a:t>
            </a:r>
            <a:endParaRPr lang="en-GB" b="1">
              <a:solidFill>
                <a:schemeClr val="bg2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6429375" y="2136414"/>
            <a:ext cx="0" cy="391964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00" y="365689"/>
            <a:ext cx="7143750" cy="6501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943100" y="3402583"/>
            <a:ext cx="8972550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6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071312" y="4452789"/>
            <a:ext cx="871612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>
                <a:solidFill>
                  <a:schemeClr val="bg1"/>
                </a:solidFill>
                <a:cs typeface="Arial" panose="020B0604020202020204" pitchFamily="34" charset="0"/>
              </a:rPr>
              <a:t>SOCIETE GENERALE WORK REPORT PPT</a:t>
            </a: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1645127"/>
            <a:ext cx="5543550" cy="1529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9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49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71287" y="3131314"/>
            <a:ext cx="4381321" cy="9700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4" tIns="36362" rIns="72724" bIns="36362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6144" y="3106087"/>
            <a:ext cx="1020480" cy="102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693970" y="3262444"/>
            <a:ext cx="2535952" cy="7077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65739" y="4284985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093" y="4284985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739" y="4554627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093" y="4554627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12858750" cy="7232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5989" y="1744117"/>
            <a:ext cx="7887642" cy="44644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8954475" y="2711815"/>
            <a:ext cx="3091475" cy="2950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8933658" y="2453283"/>
            <a:ext cx="2403653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954474" y="2811026"/>
            <a:ext cx="309147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954475" y="4189869"/>
            <a:ext cx="3091475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8933658" y="3892784"/>
            <a:ext cx="2403653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8954474" y="4250527"/>
            <a:ext cx="309147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54475" y="5620317"/>
            <a:ext cx="3091475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8933658" y="5332285"/>
            <a:ext cx="2403653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954474" y="5690028"/>
            <a:ext cx="309147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方正正粗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62"/>
          <p:cNvSpPr/>
          <p:nvPr/>
        </p:nvSpPr>
        <p:spPr>
          <a:xfrm>
            <a:off x="2104621" y="6169558"/>
            <a:ext cx="8649508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>
                <a:solidFill>
                  <a:schemeClr val="bg2"/>
                </a:solidFill>
              </a:rPr>
              <a:t> </a:t>
            </a:r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 </a:t>
            </a:r>
            <a:r>
              <a:rPr lang="en-US" sz="1265">
                <a:solidFill>
                  <a:schemeClr val="bg2"/>
                </a:solidFill>
              </a:rPr>
              <a:t> Duis autem vel eum iriure dolor in hendrerit 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6775" y="1943758"/>
            <a:ext cx="6822685" cy="3862626"/>
            <a:chOff x="2860171" y="1843071"/>
            <a:chExt cx="6469271" cy="3662542"/>
          </a:xfrm>
        </p:grpSpPr>
        <p:sp>
          <p:nvSpPr>
            <p:cNvPr id="50" name="Freeform 5"/>
            <p:cNvSpPr/>
            <p:nvPr/>
          </p:nvSpPr>
          <p:spPr bwMode="auto">
            <a:xfrm>
              <a:off x="3858471" y="3081106"/>
              <a:ext cx="863524" cy="316069"/>
            </a:xfrm>
            <a:custGeom>
              <a:avLst/>
              <a:gdLst>
                <a:gd name="T0" fmla="*/ 0 w 724"/>
                <a:gd name="T1" fmla="*/ 104 h 265"/>
                <a:gd name="T2" fmla="*/ 658 w 724"/>
                <a:gd name="T3" fmla="*/ 265 h 265"/>
                <a:gd name="T4" fmla="*/ 724 w 724"/>
                <a:gd name="T5" fmla="*/ 0 h 265"/>
                <a:gd name="T6" fmla="*/ 0 w 724"/>
                <a:gd name="T7" fmla="*/ 10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4" h="265">
                  <a:moveTo>
                    <a:pt x="0" y="104"/>
                  </a:moveTo>
                  <a:lnTo>
                    <a:pt x="658" y="265"/>
                  </a:lnTo>
                  <a:lnTo>
                    <a:pt x="724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6"/>
            <p:cNvSpPr/>
            <p:nvPr/>
          </p:nvSpPr>
          <p:spPr bwMode="auto">
            <a:xfrm>
              <a:off x="3858471" y="3081106"/>
              <a:ext cx="863524" cy="316069"/>
            </a:xfrm>
            <a:custGeom>
              <a:avLst/>
              <a:gdLst>
                <a:gd name="T0" fmla="*/ 0 w 724"/>
                <a:gd name="T1" fmla="*/ 104 h 265"/>
                <a:gd name="T2" fmla="*/ 658 w 724"/>
                <a:gd name="T3" fmla="*/ 265 h 265"/>
                <a:gd name="T4" fmla="*/ 724 w 724"/>
                <a:gd name="T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4" h="265">
                  <a:moveTo>
                    <a:pt x="0" y="104"/>
                  </a:moveTo>
                  <a:lnTo>
                    <a:pt x="658" y="265"/>
                  </a:lnTo>
                  <a:lnTo>
                    <a:pt x="7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7"/>
            <p:cNvSpPr/>
            <p:nvPr/>
          </p:nvSpPr>
          <p:spPr bwMode="auto">
            <a:xfrm>
              <a:off x="3773789" y="2332083"/>
              <a:ext cx="908847" cy="901690"/>
            </a:xfrm>
            <a:custGeom>
              <a:avLst/>
              <a:gdLst>
                <a:gd name="T0" fmla="*/ 322 w 322"/>
                <a:gd name="T1" fmla="*/ 297 h 319"/>
                <a:gd name="T2" fmla="*/ 300 w 322"/>
                <a:gd name="T3" fmla="*/ 319 h 319"/>
                <a:gd name="T4" fmla="*/ 22 w 322"/>
                <a:gd name="T5" fmla="*/ 319 h 319"/>
                <a:gd name="T6" fmla="*/ 0 w 322"/>
                <a:gd name="T7" fmla="*/ 297 h 319"/>
                <a:gd name="T8" fmla="*/ 0 w 322"/>
                <a:gd name="T9" fmla="*/ 22 h 319"/>
                <a:gd name="T10" fmla="*/ 22 w 322"/>
                <a:gd name="T11" fmla="*/ 0 h 319"/>
                <a:gd name="T12" fmla="*/ 300 w 322"/>
                <a:gd name="T13" fmla="*/ 0 h 319"/>
                <a:gd name="T14" fmla="*/ 322 w 322"/>
                <a:gd name="T15" fmla="*/ 22 h 319"/>
                <a:gd name="T16" fmla="*/ 322 w 322"/>
                <a:gd name="T17" fmla="*/ 29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319">
                  <a:moveTo>
                    <a:pt x="322" y="297"/>
                  </a:moveTo>
                  <a:cubicBezTo>
                    <a:pt x="322" y="309"/>
                    <a:pt x="312" y="319"/>
                    <a:pt x="300" y="319"/>
                  </a:cubicBez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12" y="0"/>
                    <a:pt x="322" y="10"/>
                    <a:pt x="322" y="22"/>
                  </a:cubicBezTo>
                  <a:lnTo>
                    <a:pt x="322" y="2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3695070" y="4261892"/>
              <a:ext cx="651221" cy="545070"/>
            </a:xfrm>
            <a:custGeom>
              <a:avLst/>
              <a:gdLst>
                <a:gd name="T0" fmla="*/ 125 w 546"/>
                <a:gd name="T1" fmla="*/ 457 h 457"/>
                <a:gd name="T2" fmla="*/ 546 w 546"/>
                <a:gd name="T3" fmla="*/ 262 h 457"/>
                <a:gd name="T4" fmla="*/ 537 w 546"/>
                <a:gd name="T5" fmla="*/ 0 h 457"/>
                <a:gd name="T6" fmla="*/ 0 w 546"/>
                <a:gd name="T7" fmla="*/ 109 h 457"/>
                <a:gd name="T8" fmla="*/ 125 w 546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57">
                  <a:moveTo>
                    <a:pt x="125" y="457"/>
                  </a:moveTo>
                  <a:lnTo>
                    <a:pt x="546" y="262"/>
                  </a:lnTo>
                  <a:lnTo>
                    <a:pt x="537" y="0"/>
                  </a:lnTo>
                  <a:lnTo>
                    <a:pt x="0" y="109"/>
                  </a:lnTo>
                  <a:lnTo>
                    <a:pt x="125" y="45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3695070" y="4261892"/>
              <a:ext cx="651221" cy="545070"/>
            </a:xfrm>
            <a:custGeom>
              <a:avLst/>
              <a:gdLst>
                <a:gd name="T0" fmla="*/ 125 w 546"/>
                <a:gd name="T1" fmla="*/ 457 h 457"/>
                <a:gd name="T2" fmla="*/ 546 w 546"/>
                <a:gd name="T3" fmla="*/ 262 h 457"/>
                <a:gd name="T4" fmla="*/ 537 w 546"/>
                <a:gd name="T5" fmla="*/ 0 h 457"/>
                <a:gd name="T6" fmla="*/ 0 w 546"/>
                <a:gd name="T7" fmla="*/ 10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457">
                  <a:moveTo>
                    <a:pt x="125" y="457"/>
                  </a:moveTo>
                  <a:lnTo>
                    <a:pt x="546" y="262"/>
                  </a:lnTo>
                  <a:lnTo>
                    <a:pt x="537" y="0"/>
                  </a:lnTo>
                  <a:lnTo>
                    <a:pt x="0" y="1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2860171" y="3760952"/>
              <a:ext cx="1057936" cy="1048394"/>
            </a:xfrm>
            <a:custGeom>
              <a:avLst/>
              <a:gdLst>
                <a:gd name="T0" fmla="*/ 375 w 375"/>
                <a:gd name="T1" fmla="*/ 345 h 371"/>
                <a:gd name="T2" fmla="*/ 350 w 375"/>
                <a:gd name="T3" fmla="*/ 371 h 371"/>
                <a:gd name="T4" fmla="*/ 26 w 375"/>
                <a:gd name="T5" fmla="*/ 371 h 371"/>
                <a:gd name="T6" fmla="*/ 0 w 375"/>
                <a:gd name="T7" fmla="*/ 345 h 371"/>
                <a:gd name="T8" fmla="*/ 0 w 375"/>
                <a:gd name="T9" fmla="*/ 25 h 371"/>
                <a:gd name="T10" fmla="*/ 26 w 375"/>
                <a:gd name="T11" fmla="*/ 0 h 371"/>
                <a:gd name="T12" fmla="*/ 350 w 375"/>
                <a:gd name="T13" fmla="*/ 0 h 371"/>
                <a:gd name="T14" fmla="*/ 375 w 375"/>
                <a:gd name="T15" fmla="*/ 25 h 371"/>
                <a:gd name="T16" fmla="*/ 375 w 375"/>
                <a:gd name="T17" fmla="*/ 34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71">
                  <a:moveTo>
                    <a:pt x="375" y="345"/>
                  </a:moveTo>
                  <a:cubicBezTo>
                    <a:pt x="375" y="359"/>
                    <a:pt x="364" y="371"/>
                    <a:pt x="350" y="371"/>
                  </a:cubicBezTo>
                  <a:cubicBezTo>
                    <a:pt x="26" y="371"/>
                    <a:pt x="26" y="371"/>
                    <a:pt x="26" y="371"/>
                  </a:cubicBezTo>
                  <a:cubicBezTo>
                    <a:pt x="12" y="371"/>
                    <a:pt x="0" y="359"/>
                    <a:pt x="0" y="3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64" y="0"/>
                    <a:pt x="375" y="11"/>
                    <a:pt x="375" y="25"/>
                  </a:cubicBezTo>
                  <a:cubicBezTo>
                    <a:pt x="375" y="345"/>
                    <a:pt x="375" y="345"/>
                    <a:pt x="375" y="345"/>
                  </a:cubicBezTo>
                </a:path>
              </a:pathLst>
            </a:custGeom>
            <a:solidFill>
              <a:srgbClr val="00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2862556" y="3760952"/>
              <a:ext cx="1055550" cy="1046009"/>
            </a:xfrm>
            <a:custGeom>
              <a:avLst/>
              <a:gdLst>
                <a:gd name="T0" fmla="*/ 374 w 374"/>
                <a:gd name="T1" fmla="*/ 344 h 370"/>
                <a:gd name="T2" fmla="*/ 348 w 374"/>
                <a:gd name="T3" fmla="*/ 370 h 370"/>
                <a:gd name="T4" fmla="*/ 25 w 374"/>
                <a:gd name="T5" fmla="*/ 370 h 370"/>
                <a:gd name="T6" fmla="*/ 0 w 374"/>
                <a:gd name="T7" fmla="*/ 344 h 370"/>
                <a:gd name="T8" fmla="*/ 0 w 374"/>
                <a:gd name="T9" fmla="*/ 26 h 370"/>
                <a:gd name="T10" fmla="*/ 25 w 374"/>
                <a:gd name="T11" fmla="*/ 0 h 370"/>
                <a:gd name="T12" fmla="*/ 348 w 374"/>
                <a:gd name="T13" fmla="*/ 0 h 370"/>
                <a:gd name="T14" fmla="*/ 374 w 374"/>
                <a:gd name="T15" fmla="*/ 26 h 370"/>
                <a:gd name="T16" fmla="*/ 374 w 374"/>
                <a:gd name="T17" fmla="*/ 34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370">
                  <a:moveTo>
                    <a:pt x="374" y="344"/>
                  </a:moveTo>
                  <a:cubicBezTo>
                    <a:pt x="374" y="359"/>
                    <a:pt x="362" y="370"/>
                    <a:pt x="348" y="370"/>
                  </a:cubicBezTo>
                  <a:cubicBezTo>
                    <a:pt x="25" y="370"/>
                    <a:pt x="25" y="370"/>
                    <a:pt x="25" y="370"/>
                  </a:cubicBezTo>
                  <a:cubicBezTo>
                    <a:pt x="11" y="370"/>
                    <a:pt x="0" y="359"/>
                    <a:pt x="0" y="34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62" y="0"/>
                    <a:pt x="374" y="12"/>
                    <a:pt x="374" y="26"/>
                  </a:cubicBezTo>
                  <a:cubicBezTo>
                    <a:pt x="374" y="344"/>
                    <a:pt x="374" y="344"/>
                    <a:pt x="374" y="3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3612772" y="3376899"/>
              <a:ext cx="1173629" cy="1161702"/>
            </a:xfrm>
            <a:custGeom>
              <a:avLst/>
              <a:gdLst>
                <a:gd name="T0" fmla="*/ 416 w 416"/>
                <a:gd name="T1" fmla="*/ 383 h 411"/>
                <a:gd name="T2" fmla="*/ 387 w 416"/>
                <a:gd name="T3" fmla="*/ 411 h 411"/>
                <a:gd name="T4" fmla="*/ 28 w 416"/>
                <a:gd name="T5" fmla="*/ 411 h 411"/>
                <a:gd name="T6" fmla="*/ 0 w 416"/>
                <a:gd name="T7" fmla="*/ 383 h 411"/>
                <a:gd name="T8" fmla="*/ 0 w 416"/>
                <a:gd name="T9" fmla="*/ 29 h 411"/>
                <a:gd name="T10" fmla="*/ 28 w 416"/>
                <a:gd name="T11" fmla="*/ 0 h 411"/>
                <a:gd name="T12" fmla="*/ 387 w 416"/>
                <a:gd name="T13" fmla="*/ 0 h 411"/>
                <a:gd name="T14" fmla="*/ 416 w 416"/>
                <a:gd name="T15" fmla="*/ 29 h 411"/>
                <a:gd name="T16" fmla="*/ 416 w 416"/>
                <a:gd name="T17" fmla="*/ 383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11">
                  <a:moveTo>
                    <a:pt x="416" y="383"/>
                  </a:moveTo>
                  <a:cubicBezTo>
                    <a:pt x="416" y="399"/>
                    <a:pt x="403" y="411"/>
                    <a:pt x="387" y="411"/>
                  </a:cubicBezTo>
                  <a:cubicBezTo>
                    <a:pt x="28" y="411"/>
                    <a:pt x="28" y="411"/>
                    <a:pt x="28" y="411"/>
                  </a:cubicBezTo>
                  <a:cubicBezTo>
                    <a:pt x="13" y="411"/>
                    <a:pt x="0" y="399"/>
                    <a:pt x="0" y="38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403" y="0"/>
                    <a:pt x="416" y="13"/>
                    <a:pt x="416" y="29"/>
                  </a:cubicBezTo>
                  <a:lnTo>
                    <a:pt x="416" y="3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3062932" y="3845635"/>
              <a:ext cx="378090" cy="379283"/>
              <a:chOff x="3062932" y="3803431"/>
              <a:chExt cx="378090" cy="379283"/>
            </a:xfrm>
            <a:solidFill>
              <a:schemeClr val="bg2"/>
            </a:solidFill>
          </p:grpSpPr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3062932" y="3803431"/>
                <a:ext cx="378090" cy="379283"/>
              </a:xfrm>
              <a:custGeom>
                <a:avLst/>
                <a:gdLst>
                  <a:gd name="T0" fmla="*/ 67 w 134"/>
                  <a:gd name="T1" fmla="*/ 123 h 134"/>
                  <a:gd name="T2" fmla="*/ 11 w 134"/>
                  <a:gd name="T3" fmla="*/ 67 h 134"/>
                  <a:gd name="T4" fmla="*/ 67 w 134"/>
                  <a:gd name="T5" fmla="*/ 11 h 134"/>
                  <a:gd name="T6" fmla="*/ 123 w 134"/>
                  <a:gd name="T7" fmla="*/ 67 h 134"/>
                  <a:gd name="T8" fmla="*/ 67 w 134"/>
                  <a:gd name="T9" fmla="*/ 123 h 134"/>
                  <a:gd name="T10" fmla="*/ 67 w 134"/>
                  <a:gd name="T11" fmla="*/ 0 h 134"/>
                  <a:gd name="T12" fmla="*/ 0 w 134"/>
                  <a:gd name="T13" fmla="*/ 67 h 134"/>
                  <a:gd name="T14" fmla="*/ 67 w 134"/>
                  <a:gd name="T15" fmla="*/ 134 h 134"/>
                  <a:gd name="T16" fmla="*/ 134 w 134"/>
                  <a:gd name="T17" fmla="*/ 67 h 134"/>
                  <a:gd name="T18" fmla="*/ 67 w 134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34">
                    <a:moveTo>
                      <a:pt x="67" y="123"/>
                    </a:moveTo>
                    <a:cubicBezTo>
                      <a:pt x="37" y="123"/>
                      <a:pt x="12" y="98"/>
                      <a:pt x="11" y="67"/>
                    </a:cubicBezTo>
                    <a:cubicBezTo>
                      <a:pt x="12" y="36"/>
                      <a:pt x="37" y="11"/>
                      <a:pt x="67" y="11"/>
                    </a:cubicBezTo>
                    <a:cubicBezTo>
                      <a:pt x="98" y="11"/>
                      <a:pt x="123" y="36"/>
                      <a:pt x="123" y="67"/>
                    </a:cubicBezTo>
                    <a:cubicBezTo>
                      <a:pt x="123" y="98"/>
                      <a:pt x="98" y="123"/>
                      <a:pt x="67" y="123"/>
                    </a:cubicBezTo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104"/>
                      <a:pt x="30" y="134"/>
                      <a:pt x="67" y="134"/>
                    </a:cubicBezTo>
                    <a:cubicBezTo>
                      <a:pt x="104" y="134"/>
                      <a:pt x="134" y="104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3240646" y="3843983"/>
                <a:ext cx="25047" cy="58443"/>
              </a:xfrm>
              <a:custGeom>
                <a:avLst/>
                <a:gdLst>
                  <a:gd name="T0" fmla="*/ 4 w 9"/>
                  <a:gd name="T1" fmla="*/ 0 h 21"/>
                  <a:gd name="T2" fmla="*/ 0 w 9"/>
                  <a:gd name="T3" fmla="*/ 4 h 21"/>
                  <a:gd name="T4" fmla="*/ 0 w 9"/>
                  <a:gd name="T5" fmla="*/ 17 h 21"/>
                  <a:gd name="T6" fmla="*/ 4 w 9"/>
                  <a:gd name="T7" fmla="*/ 21 h 21"/>
                  <a:gd name="T8" fmla="*/ 9 w 9"/>
                  <a:gd name="T9" fmla="*/ 17 h 21"/>
                  <a:gd name="T10" fmla="*/ 9 w 9"/>
                  <a:gd name="T11" fmla="*/ 4 h 21"/>
                  <a:gd name="T12" fmla="*/ 4 w 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7" y="21"/>
                      <a:pt x="9" y="20"/>
                      <a:pt x="9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17"/>
              <p:cNvSpPr/>
              <p:nvPr/>
            </p:nvSpPr>
            <p:spPr bwMode="auto">
              <a:xfrm>
                <a:off x="3240646" y="4089682"/>
                <a:ext cx="25047" cy="58443"/>
              </a:xfrm>
              <a:custGeom>
                <a:avLst/>
                <a:gdLst>
                  <a:gd name="T0" fmla="*/ 4 w 9"/>
                  <a:gd name="T1" fmla="*/ 0 h 21"/>
                  <a:gd name="T2" fmla="*/ 0 w 9"/>
                  <a:gd name="T3" fmla="*/ 4 h 21"/>
                  <a:gd name="T4" fmla="*/ 0 w 9"/>
                  <a:gd name="T5" fmla="*/ 17 h 21"/>
                  <a:gd name="T6" fmla="*/ 4 w 9"/>
                  <a:gd name="T7" fmla="*/ 21 h 21"/>
                  <a:gd name="T8" fmla="*/ 9 w 9"/>
                  <a:gd name="T9" fmla="*/ 17 h 21"/>
                  <a:gd name="T10" fmla="*/ 9 w 9"/>
                  <a:gd name="T11" fmla="*/ 4 h 21"/>
                  <a:gd name="T12" fmla="*/ 4 w 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" y="21"/>
                      <a:pt x="9" y="19"/>
                      <a:pt x="9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3342027" y="3978760"/>
                <a:ext cx="62021" cy="26240"/>
              </a:xfrm>
              <a:custGeom>
                <a:avLst/>
                <a:gdLst>
                  <a:gd name="T0" fmla="*/ 18 w 22"/>
                  <a:gd name="T1" fmla="*/ 0 h 9"/>
                  <a:gd name="T2" fmla="*/ 5 w 22"/>
                  <a:gd name="T3" fmla="*/ 0 h 9"/>
                  <a:gd name="T4" fmla="*/ 2 w 22"/>
                  <a:gd name="T5" fmla="*/ 2 h 9"/>
                  <a:gd name="T6" fmla="*/ 0 w 22"/>
                  <a:gd name="T7" fmla="*/ 5 h 9"/>
                  <a:gd name="T8" fmla="*/ 5 w 22"/>
                  <a:gd name="T9" fmla="*/ 9 h 9"/>
                  <a:gd name="T10" fmla="*/ 18 w 22"/>
                  <a:gd name="T11" fmla="*/ 9 h 9"/>
                  <a:gd name="T12" fmla="*/ 21 w 22"/>
                  <a:gd name="T13" fmla="*/ 8 h 9"/>
                  <a:gd name="T14" fmla="*/ 22 w 22"/>
                  <a:gd name="T15" fmla="*/ 5 h 9"/>
                  <a:gd name="T16" fmla="*/ 18 w 22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9"/>
                      <a:pt x="20" y="9"/>
                      <a:pt x="21" y="8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2" y="2"/>
                      <a:pt x="20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19"/>
              <p:cNvSpPr/>
              <p:nvPr/>
            </p:nvSpPr>
            <p:spPr bwMode="auto">
              <a:xfrm>
                <a:off x="3099906" y="3978760"/>
                <a:ext cx="58443" cy="26240"/>
              </a:xfrm>
              <a:custGeom>
                <a:avLst/>
                <a:gdLst>
                  <a:gd name="T0" fmla="*/ 17 w 21"/>
                  <a:gd name="T1" fmla="*/ 0 h 9"/>
                  <a:gd name="T2" fmla="*/ 4 w 21"/>
                  <a:gd name="T3" fmla="*/ 0 h 9"/>
                  <a:gd name="T4" fmla="*/ 1 w 21"/>
                  <a:gd name="T5" fmla="*/ 2 h 9"/>
                  <a:gd name="T6" fmla="*/ 0 w 21"/>
                  <a:gd name="T7" fmla="*/ 5 h 9"/>
                  <a:gd name="T8" fmla="*/ 4 w 21"/>
                  <a:gd name="T9" fmla="*/ 9 h 9"/>
                  <a:gd name="T10" fmla="*/ 17 w 21"/>
                  <a:gd name="T11" fmla="*/ 9 h 9"/>
                  <a:gd name="T12" fmla="*/ 20 w 21"/>
                  <a:gd name="T13" fmla="*/ 8 h 9"/>
                  <a:gd name="T14" fmla="*/ 21 w 21"/>
                  <a:gd name="T15" fmla="*/ 5 h 9"/>
                  <a:gd name="T16" fmla="*/ 17 w 2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">
                    <a:moveTo>
                      <a:pt x="1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9" y="9"/>
                      <a:pt x="20" y="8"/>
                    </a:cubicBezTo>
                    <a:cubicBezTo>
                      <a:pt x="21" y="7"/>
                      <a:pt x="21" y="6"/>
                      <a:pt x="21" y="5"/>
                    </a:cubicBezTo>
                    <a:cubicBezTo>
                      <a:pt x="21" y="2"/>
                      <a:pt x="19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20"/>
              <p:cNvSpPr/>
              <p:nvPr/>
            </p:nvSpPr>
            <p:spPr bwMode="auto">
              <a:xfrm>
                <a:off x="3141651" y="3883343"/>
                <a:ext cx="45323" cy="45323"/>
              </a:xfrm>
              <a:custGeom>
                <a:avLst/>
                <a:gdLst>
                  <a:gd name="T0" fmla="*/ 4 w 16"/>
                  <a:gd name="T1" fmla="*/ 0 h 16"/>
                  <a:gd name="T2" fmla="*/ 1 w 16"/>
                  <a:gd name="T3" fmla="*/ 2 h 16"/>
                  <a:gd name="T4" fmla="*/ 1 w 16"/>
                  <a:gd name="T5" fmla="*/ 6 h 16"/>
                  <a:gd name="T6" fmla="*/ 10 w 16"/>
                  <a:gd name="T7" fmla="*/ 15 h 16"/>
                  <a:gd name="T8" fmla="*/ 13 w 16"/>
                  <a:gd name="T9" fmla="*/ 16 h 16"/>
                  <a:gd name="T10" fmla="*/ 15 w 16"/>
                  <a:gd name="T11" fmla="*/ 14 h 16"/>
                  <a:gd name="T12" fmla="*/ 15 w 16"/>
                  <a:gd name="T13" fmla="*/ 10 h 16"/>
                  <a:gd name="T14" fmla="*/ 6 w 16"/>
                  <a:gd name="T15" fmla="*/ 1 h 16"/>
                  <a:gd name="T16" fmla="*/ 4 w 16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4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2" y="16"/>
                      <a:pt x="13" y="16"/>
                    </a:cubicBezTo>
                    <a:cubicBezTo>
                      <a:pt x="14" y="16"/>
                      <a:pt x="15" y="15"/>
                      <a:pt x="15" y="14"/>
                    </a:cubicBezTo>
                    <a:cubicBezTo>
                      <a:pt x="16" y="13"/>
                      <a:pt x="16" y="11"/>
                      <a:pt x="15" y="1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21"/>
              <p:cNvSpPr/>
              <p:nvPr/>
            </p:nvSpPr>
            <p:spPr bwMode="auto">
              <a:xfrm>
                <a:off x="3316980" y="4058671"/>
                <a:ext cx="41745" cy="41745"/>
              </a:xfrm>
              <a:custGeom>
                <a:avLst/>
                <a:gdLst>
                  <a:gd name="T0" fmla="*/ 3 w 15"/>
                  <a:gd name="T1" fmla="*/ 0 h 15"/>
                  <a:gd name="T2" fmla="*/ 0 w 15"/>
                  <a:gd name="T3" fmla="*/ 2 h 15"/>
                  <a:gd name="T4" fmla="*/ 1 w 15"/>
                  <a:gd name="T5" fmla="*/ 5 h 15"/>
                  <a:gd name="T6" fmla="*/ 10 w 15"/>
                  <a:gd name="T7" fmla="*/ 14 h 15"/>
                  <a:gd name="T8" fmla="*/ 12 w 15"/>
                  <a:gd name="T9" fmla="*/ 15 h 15"/>
                  <a:gd name="T10" fmla="*/ 15 w 15"/>
                  <a:gd name="T11" fmla="*/ 13 h 15"/>
                  <a:gd name="T12" fmla="*/ 14 w 15"/>
                  <a:gd name="T13" fmla="*/ 10 h 15"/>
                  <a:gd name="T14" fmla="*/ 5 w 15"/>
                  <a:gd name="T15" fmla="*/ 1 h 15"/>
                  <a:gd name="T16" fmla="*/ 3 w 15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5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2" y="15"/>
                    </a:cubicBezTo>
                    <a:cubicBezTo>
                      <a:pt x="13" y="15"/>
                      <a:pt x="14" y="14"/>
                      <a:pt x="15" y="13"/>
                    </a:cubicBezTo>
                    <a:cubicBezTo>
                      <a:pt x="15" y="12"/>
                      <a:pt x="15" y="11"/>
                      <a:pt x="14" y="1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22"/>
              <p:cNvSpPr/>
              <p:nvPr/>
            </p:nvSpPr>
            <p:spPr bwMode="auto">
              <a:xfrm>
                <a:off x="3316980" y="3883343"/>
                <a:ext cx="41745" cy="45323"/>
              </a:xfrm>
              <a:custGeom>
                <a:avLst/>
                <a:gdLst>
                  <a:gd name="T0" fmla="*/ 12 w 15"/>
                  <a:gd name="T1" fmla="*/ 0 h 16"/>
                  <a:gd name="T2" fmla="*/ 10 w 15"/>
                  <a:gd name="T3" fmla="*/ 1 h 16"/>
                  <a:gd name="T4" fmla="*/ 1 w 15"/>
                  <a:gd name="T5" fmla="*/ 10 h 16"/>
                  <a:gd name="T6" fmla="*/ 0 w 15"/>
                  <a:gd name="T7" fmla="*/ 14 h 16"/>
                  <a:gd name="T8" fmla="*/ 3 w 15"/>
                  <a:gd name="T9" fmla="*/ 16 h 16"/>
                  <a:gd name="T10" fmla="*/ 5 w 15"/>
                  <a:gd name="T11" fmla="*/ 15 h 16"/>
                  <a:gd name="T12" fmla="*/ 14 w 15"/>
                  <a:gd name="T13" fmla="*/ 6 h 16"/>
                  <a:gd name="T14" fmla="*/ 15 w 15"/>
                  <a:gd name="T15" fmla="*/ 2 h 16"/>
                  <a:gd name="T16" fmla="*/ 12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12" y="0"/>
                    </a:moveTo>
                    <a:cubicBezTo>
                      <a:pt x="11" y="0"/>
                      <a:pt x="10" y="1"/>
                      <a:pt x="10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3"/>
                      <a:pt x="0" y="14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4" y="16"/>
                      <a:pt x="5" y="15"/>
                      <a:pt x="5" y="1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4"/>
                      <a:pt x="15" y="2"/>
                    </a:cubicBezTo>
                    <a:cubicBezTo>
                      <a:pt x="14" y="1"/>
                      <a:pt x="13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23"/>
              <p:cNvSpPr/>
              <p:nvPr/>
            </p:nvSpPr>
            <p:spPr bwMode="auto">
              <a:xfrm>
                <a:off x="3141651" y="4058671"/>
                <a:ext cx="45323" cy="41745"/>
              </a:xfrm>
              <a:custGeom>
                <a:avLst/>
                <a:gdLst>
                  <a:gd name="T0" fmla="*/ 13 w 16"/>
                  <a:gd name="T1" fmla="*/ 0 h 15"/>
                  <a:gd name="T2" fmla="*/ 10 w 16"/>
                  <a:gd name="T3" fmla="*/ 1 h 15"/>
                  <a:gd name="T4" fmla="*/ 1 w 16"/>
                  <a:gd name="T5" fmla="*/ 10 h 15"/>
                  <a:gd name="T6" fmla="*/ 1 w 16"/>
                  <a:gd name="T7" fmla="*/ 13 h 15"/>
                  <a:gd name="T8" fmla="*/ 4 w 16"/>
                  <a:gd name="T9" fmla="*/ 15 h 15"/>
                  <a:gd name="T10" fmla="*/ 6 w 16"/>
                  <a:gd name="T11" fmla="*/ 14 h 15"/>
                  <a:gd name="T12" fmla="*/ 15 w 16"/>
                  <a:gd name="T13" fmla="*/ 5 h 15"/>
                  <a:gd name="T14" fmla="*/ 15 w 16"/>
                  <a:gd name="T15" fmla="*/ 2 h 15"/>
                  <a:gd name="T16" fmla="*/ 13 w 16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3" y="0"/>
                    </a:moveTo>
                    <a:cubicBezTo>
                      <a:pt x="12" y="0"/>
                      <a:pt x="11" y="0"/>
                      <a:pt x="10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" y="14"/>
                      <a:pt x="2" y="15"/>
                      <a:pt x="4" y="15"/>
                    </a:cubicBezTo>
                    <a:cubicBezTo>
                      <a:pt x="4" y="15"/>
                      <a:pt x="5" y="15"/>
                      <a:pt x="6" y="1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4"/>
              <p:cNvSpPr/>
              <p:nvPr/>
            </p:nvSpPr>
            <p:spPr bwMode="auto">
              <a:xfrm>
                <a:off x="3238261" y="3848754"/>
                <a:ext cx="101381" cy="164594"/>
              </a:xfrm>
              <a:custGeom>
                <a:avLst/>
                <a:gdLst>
                  <a:gd name="T0" fmla="*/ 18 w 36"/>
                  <a:gd name="T1" fmla="*/ 0 h 58"/>
                  <a:gd name="T2" fmla="*/ 14 w 36"/>
                  <a:gd name="T3" fmla="*/ 3 h 58"/>
                  <a:gd name="T4" fmla="*/ 0 w 36"/>
                  <a:gd name="T5" fmla="*/ 52 h 58"/>
                  <a:gd name="T6" fmla="*/ 0 w 36"/>
                  <a:gd name="T7" fmla="*/ 53 h 58"/>
                  <a:gd name="T8" fmla="*/ 0 w 36"/>
                  <a:gd name="T9" fmla="*/ 53 h 58"/>
                  <a:gd name="T10" fmla="*/ 0 w 36"/>
                  <a:gd name="T11" fmla="*/ 53 h 58"/>
                  <a:gd name="T12" fmla="*/ 0 w 36"/>
                  <a:gd name="T13" fmla="*/ 55 h 58"/>
                  <a:gd name="T14" fmla="*/ 0 w 36"/>
                  <a:gd name="T15" fmla="*/ 55 h 58"/>
                  <a:gd name="T16" fmla="*/ 1 w 36"/>
                  <a:gd name="T17" fmla="*/ 56 h 58"/>
                  <a:gd name="T18" fmla="*/ 1 w 36"/>
                  <a:gd name="T19" fmla="*/ 56 h 58"/>
                  <a:gd name="T20" fmla="*/ 4 w 36"/>
                  <a:gd name="T21" fmla="*/ 58 h 58"/>
                  <a:gd name="T22" fmla="*/ 32 w 36"/>
                  <a:gd name="T23" fmla="*/ 58 h 58"/>
                  <a:gd name="T24" fmla="*/ 36 w 36"/>
                  <a:gd name="T25" fmla="*/ 53 h 58"/>
                  <a:gd name="T26" fmla="*/ 32 w 36"/>
                  <a:gd name="T27" fmla="*/ 49 h 58"/>
                  <a:gd name="T28" fmla="*/ 10 w 36"/>
                  <a:gd name="T29" fmla="*/ 49 h 58"/>
                  <a:gd name="T30" fmla="*/ 22 w 36"/>
                  <a:gd name="T31" fmla="*/ 6 h 58"/>
                  <a:gd name="T32" fmla="*/ 22 w 36"/>
                  <a:gd name="T33" fmla="*/ 2 h 58"/>
                  <a:gd name="T34" fmla="*/ 18 w 36"/>
                  <a:gd name="T3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8">
                    <a:moveTo>
                      <a:pt x="18" y="0"/>
                    </a:moveTo>
                    <a:cubicBezTo>
                      <a:pt x="16" y="0"/>
                      <a:pt x="14" y="1"/>
                      <a:pt x="14" y="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4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2" y="57"/>
                      <a:pt x="3" y="58"/>
                      <a:pt x="4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4" y="58"/>
                      <a:pt x="36" y="56"/>
                      <a:pt x="36" y="53"/>
                    </a:cubicBezTo>
                    <a:cubicBezTo>
                      <a:pt x="36" y="51"/>
                      <a:pt x="34" y="49"/>
                      <a:pt x="32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1" y="1"/>
                      <a:pt x="19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Freeform 25"/>
            <p:cNvSpPr>
              <a:spLocks noEditPoints="1"/>
            </p:cNvSpPr>
            <p:nvPr/>
          </p:nvSpPr>
          <p:spPr bwMode="auto">
            <a:xfrm>
              <a:off x="3757091" y="3471123"/>
              <a:ext cx="468736" cy="213495"/>
            </a:xfrm>
            <a:custGeom>
              <a:avLst/>
              <a:gdLst>
                <a:gd name="T0" fmla="*/ 3 w 166"/>
                <a:gd name="T1" fmla="*/ 56 h 76"/>
                <a:gd name="T2" fmla="*/ 11 w 166"/>
                <a:gd name="T3" fmla="*/ 62 h 76"/>
                <a:gd name="T4" fmla="*/ 30 w 166"/>
                <a:gd name="T5" fmla="*/ 76 h 76"/>
                <a:gd name="T6" fmla="*/ 48 w 166"/>
                <a:gd name="T7" fmla="*/ 62 h 76"/>
                <a:gd name="T8" fmla="*/ 118 w 166"/>
                <a:gd name="T9" fmla="*/ 62 h 76"/>
                <a:gd name="T10" fmla="*/ 136 w 166"/>
                <a:gd name="T11" fmla="*/ 76 h 76"/>
                <a:gd name="T12" fmla="*/ 154 w 166"/>
                <a:gd name="T13" fmla="*/ 62 h 76"/>
                <a:gd name="T14" fmla="*/ 161 w 166"/>
                <a:gd name="T15" fmla="*/ 62 h 76"/>
                <a:gd name="T16" fmla="*/ 165 w 166"/>
                <a:gd name="T17" fmla="*/ 54 h 76"/>
                <a:gd name="T18" fmla="*/ 163 w 166"/>
                <a:gd name="T19" fmla="*/ 45 h 76"/>
                <a:gd name="T20" fmla="*/ 132 w 166"/>
                <a:gd name="T21" fmla="*/ 28 h 76"/>
                <a:gd name="T22" fmla="*/ 76 w 166"/>
                <a:gd name="T23" fmla="*/ 0 h 76"/>
                <a:gd name="T24" fmla="*/ 7 w 166"/>
                <a:gd name="T25" fmla="*/ 42 h 76"/>
                <a:gd name="T26" fmla="*/ 3 w 166"/>
                <a:gd name="T27" fmla="*/ 56 h 76"/>
                <a:gd name="T28" fmla="*/ 123 w 166"/>
                <a:gd name="T29" fmla="*/ 57 h 76"/>
                <a:gd name="T30" fmla="*/ 136 w 166"/>
                <a:gd name="T31" fmla="*/ 44 h 76"/>
                <a:gd name="T32" fmla="*/ 150 w 166"/>
                <a:gd name="T33" fmla="*/ 57 h 76"/>
                <a:gd name="T34" fmla="*/ 136 w 166"/>
                <a:gd name="T35" fmla="*/ 71 h 76"/>
                <a:gd name="T36" fmla="*/ 123 w 166"/>
                <a:gd name="T37" fmla="*/ 57 h 76"/>
                <a:gd name="T38" fmla="*/ 70 w 166"/>
                <a:gd name="T39" fmla="*/ 25 h 76"/>
                <a:gd name="T40" fmla="*/ 70 w 166"/>
                <a:gd name="T41" fmla="*/ 7 h 76"/>
                <a:gd name="T42" fmla="*/ 120 w 166"/>
                <a:gd name="T43" fmla="*/ 25 h 76"/>
                <a:gd name="T44" fmla="*/ 70 w 166"/>
                <a:gd name="T45" fmla="*/ 25 h 76"/>
                <a:gd name="T46" fmla="*/ 35 w 166"/>
                <a:gd name="T47" fmla="*/ 25 h 76"/>
                <a:gd name="T48" fmla="*/ 63 w 166"/>
                <a:gd name="T49" fmla="*/ 8 h 76"/>
                <a:gd name="T50" fmla="*/ 63 w 166"/>
                <a:gd name="T51" fmla="*/ 25 h 76"/>
                <a:gd name="T52" fmla="*/ 35 w 166"/>
                <a:gd name="T53" fmla="*/ 25 h 76"/>
                <a:gd name="T54" fmla="*/ 17 w 166"/>
                <a:gd name="T55" fmla="*/ 57 h 76"/>
                <a:gd name="T56" fmla="*/ 30 w 166"/>
                <a:gd name="T57" fmla="*/ 44 h 76"/>
                <a:gd name="T58" fmla="*/ 43 w 166"/>
                <a:gd name="T59" fmla="*/ 57 h 76"/>
                <a:gd name="T60" fmla="*/ 30 w 166"/>
                <a:gd name="T61" fmla="*/ 71 h 76"/>
                <a:gd name="T62" fmla="*/ 17 w 166"/>
                <a:gd name="T63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76">
                  <a:moveTo>
                    <a:pt x="3" y="56"/>
                  </a:moveTo>
                  <a:cubicBezTo>
                    <a:pt x="3" y="56"/>
                    <a:pt x="5" y="62"/>
                    <a:pt x="11" y="62"/>
                  </a:cubicBezTo>
                  <a:cubicBezTo>
                    <a:pt x="14" y="70"/>
                    <a:pt x="21" y="76"/>
                    <a:pt x="30" y="76"/>
                  </a:cubicBezTo>
                  <a:cubicBezTo>
                    <a:pt x="39" y="76"/>
                    <a:pt x="46" y="70"/>
                    <a:pt x="48" y="62"/>
                  </a:cubicBezTo>
                  <a:cubicBezTo>
                    <a:pt x="58" y="62"/>
                    <a:pt x="107" y="62"/>
                    <a:pt x="118" y="62"/>
                  </a:cubicBezTo>
                  <a:cubicBezTo>
                    <a:pt x="120" y="70"/>
                    <a:pt x="128" y="76"/>
                    <a:pt x="136" y="76"/>
                  </a:cubicBezTo>
                  <a:cubicBezTo>
                    <a:pt x="145" y="76"/>
                    <a:pt x="152" y="70"/>
                    <a:pt x="154" y="62"/>
                  </a:cubicBezTo>
                  <a:cubicBezTo>
                    <a:pt x="156" y="62"/>
                    <a:pt x="158" y="62"/>
                    <a:pt x="161" y="62"/>
                  </a:cubicBezTo>
                  <a:cubicBezTo>
                    <a:pt x="161" y="62"/>
                    <a:pt x="165" y="58"/>
                    <a:pt x="165" y="54"/>
                  </a:cubicBezTo>
                  <a:cubicBezTo>
                    <a:pt x="166" y="50"/>
                    <a:pt x="165" y="47"/>
                    <a:pt x="163" y="45"/>
                  </a:cubicBezTo>
                  <a:cubicBezTo>
                    <a:pt x="163" y="45"/>
                    <a:pt x="156" y="29"/>
                    <a:pt x="132" y="28"/>
                  </a:cubicBezTo>
                  <a:cubicBezTo>
                    <a:pt x="128" y="21"/>
                    <a:pt x="103" y="0"/>
                    <a:pt x="76" y="0"/>
                  </a:cubicBezTo>
                  <a:cubicBezTo>
                    <a:pt x="51" y="0"/>
                    <a:pt x="31" y="3"/>
                    <a:pt x="7" y="42"/>
                  </a:cubicBezTo>
                  <a:cubicBezTo>
                    <a:pt x="7" y="42"/>
                    <a:pt x="0" y="48"/>
                    <a:pt x="3" y="56"/>
                  </a:cubicBezTo>
                  <a:close/>
                  <a:moveTo>
                    <a:pt x="123" y="57"/>
                  </a:moveTo>
                  <a:cubicBezTo>
                    <a:pt x="123" y="50"/>
                    <a:pt x="129" y="44"/>
                    <a:pt x="136" y="44"/>
                  </a:cubicBezTo>
                  <a:cubicBezTo>
                    <a:pt x="144" y="44"/>
                    <a:pt x="150" y="50"/>
                    <a:pt x="150" y="57"/>
                  </a:cubicBezTo>
                  <a:cubicBezTo>
                    <a:pt x="150" y="65"/>
                    <a:pt x="144" y="71"/>
                    <a:pt x="136" y="71"/>
                  </a:cubicBezTo>
                  <a:cubicBezTo>
                    <a:pt x="129" y="71"/>
                    <a:pt x="123" y="65"/>
                    <a:pt x="123" y="57"/>
                  </a:cubicBezTo>
                  <a:close/>
                  <a:moveTo>
                    <a:pt x="70" y="25"/>
                  </a:moveTo>
                  <a:cubicBezTo>
                    <a:pt x="70" y="17"/>
                    <a:pt x="70" y="17"/>
                    <a:pt x="70" y="7"/>
                  </a:cubicBezTo>
                  <a:cubicBezTo>
                    <a:pt x="104" y="4"/>
                    <a:pt x="120" y="25"/>
                    <a:pt x="120" y="25"/>
                  </a:cubicBezTo>
                  <a:cubicBezTo>
                    <a:pt x="113" y="25"/>
                    <a:pt x="70" y="25"/>
                    <a:pt x="70" y="25"/>
                  </a:cubicBezTo>
                  <a:close/>
                  <a:moveTo>
                    <a:pt x="35" y="25"/>
                  </a:moveTo>
                  <a:cubicBezTo>
                    <a:pt x="42" y="12"/>
                    <a:pt x="63" y="8"/>
                    <a:pt x="63" y="8"/>
                  </a:cubicBezTo>
                  <a:cubicBezTo>
                    <a:pt x="63" y="19"/>
                    <a:pt x="63" y="25"/>
                    <a:pt x="63" y="25"/>
                  </a:cubicBezTo>
                  <a:cubicBezTo>
                    <a:pt x="58" y="25"/>
                    <a:pt x="35" y="25"/>
                    <a:pt x="35" y="25"/>
                  </a:cubicBezTo>
                  <a:close/>
                  <a:moveTo>
                    <a:pt x="17" y="57"/>
                  </a:moveTo>
                  <a:cubicBezTo>
                    <a:pt x="17" y="50"/>
                    <a:pt x="23" y="44"/>
                    <a:pt x="30" y="44"/>
                  </a:cubicBezTo>
                  <a:cubicBezTo>
                    <a:pt x="37" y="44"/>
                    <a:pt x="43" y="50"/>
                    <a:pt x="43" y="57"/>
                  </a:cubicBezTo>
                  <a:cubicBezTo>
                    <a:pt x="43" y="65"/>
                    <a:pt x="37" y="71"/>
                    <a:pt x="30" y="71"/>
                  </a:cubicBezTo>
                  <a:cubicBezTo>
                    <a:pt x="23" y="71"/>
                    <a:pt x="17" y="65"/>
                    <a:pt x="1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 26"/>
            <p:cNvSpPr/>
            <p:nvPr/>
          </p:nvSpPr>
          <p:spPr bwMode="auto">
            <a:xfrm>
              <a:off x="7726437" y="2177030"/>
              <a:ext cx="524793" cy="776456"/>
            </a:xfrm>
            <a:custGeom>
              <a:avLst/>
              <a:gdLst>
                <a:gd name="T0" fmla="*/ 343 w 440"/>
                <a:gd name="T1" fmla="*/ 0 h 651"/>
                <a:gd name="T2" fmla="*/ 52 w 440"/>
                <a:gd name="T3" fmla="*/ 241 h 651"/>
                <a:gd name="T4" fmla="*/ 0 w 440"/>
                <a:gd name="T5" fmla="*/ 547 h 651"/>
                <a:gd name="T6" fmla="*/ 440 w 440"/>
                <a:gd name="T7" fmla="*/ 651 h 651"/>
                <a:gd name="T8" fmla="*/ 343 w 440"/>
                <a:gd name="T9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651">
                  <a:moveTo>
                    <a:pt x="343" y="0"/>
                  </a:moveTo>
                  <a:lnTo>
                    <a:pt x="52" y="241"/>
                  </a:lnTo>
                  <a:lnTo>
                    <a:pt x="0" y="547"/>
                  </a:lnTo>
                  <a:lnTo>
                    <a:pt x="440" y="6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27"/>
            <p:cNvSpPr/>
            <p:nvPr/>
          </p:nvSpPr>
          <p:spPr bwMode="auto">
            <a:xfrm>
              <a:off x="7726437" y="2177030"/>
              <a:ext cx="524793" cy="776456"/>
            </a:xfrm>
            <a:custGeom>
              <a:avLst/>
              <a:gdLst>
                <a:gd name="T0" fmla="*/ 343 w 440"/>
                <a:gd name="T1" fmla="*/ 0 h 651"/>
                <a:gd name="T2" fmla="*/ 52 w 440"/>
                <a:gd name="T3" fmla="*/ 241 h 651"/>
                <a:gd name="T4" fmla="*/ 0 w 440"/>
                <a:gd name="T5" fmla="*/ 547 h 651"/>
                <a:gd name="T6" fmla="*/ 440 w 440"/>
                <a:gd name="T7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651">
                  <a:moveTo>
                    <a:pt x="343" y="0"/>
                  </a:moveTo>
                  <a:lnTo>
                    <a:pt x="52" y="241"/>
                  </a:lnTo>
                  <a:lnTo>
                    <a:pt x="0" y="547"/>
                  </a:lnTo>
                  <a:lnTo>
                    <a:pt x="440" y="6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104527" y="2154369"/>
              <a:ext cx="1224915" cy="1211796"/>
            </a:xfrm>
            <a:custGeom>
              <a:avLst/>
              <a:gdLst>
                <a:gd name="T0" fmla="*/ 434 w 434"/>
                <a:gd name="T1" fmla="*/ 399 h 429"/>
                <a:gd name="T2" fmla="*/ 404 w 434"/>
                <a:gd name="T3" fmla="*/ 429 h 429"/>
                <a:gd name="T4" fmla="*/ 29 w 434"/>
                <a:gd name="T5" fmla="*/ 429 h 429"/>
                <a:gd name="T6" fmla="*/ 0 w 434"/>
                <a:gd name="T7" fmla="*/ 399 h 429"/>
                <a:gd name="T8" fmla="*/ 0 w 434"/>
                <a:gd name="T9" fmla="*/ 29 h 429"/>
                <a:gd name="T10" fmla="*/ 29 w 434"/>
                <a:gd name="T11" fmla="*/ 0 h 429"/>
                <a:gd name="T12" fmla="*/ 404 w 434"/>
                <a:gd name="T13" fmla="*/ 0 h 429"/>
                <a:gd name="T14" fmla="*/ 434 w 434"/>
                <a:gd name="T15" fmla="*/ 29 h 429"/>
                <a:gd name="T16" fmla="*/ 434 w 434"/>
                <a:gd name="T17" fmla="*/ 39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29">
                  <a:moveTo>
                    <a:pt x="434" y="399"/>
                  </a:moveTo>
                  <a:cubicBezTo>
                    <a:pt x="434" y="415"/>
                    <a:pt x="420" y="429"/>
                    <a:pt x="404" y="429"/>
                  </a:cubicBezTo>
                  <a:cubicBezTo>
                    <a:pt x="29" y="429"/>
                    <a:pt x="29" y="429"/>
                    <a:pt x="29" y="429"/>
                  </a:cubicBezTo>
                  <a:cubicBezTo>
                    <a:pt x="13" y="429"/>
                    <a:pt x="0" y="415"/>
                    <a:pt x="0" y="39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20" y="0"/>
                    <a:pt x="434" y="13"/>
                    <a:pt x="434" y="29"/>
                  </a:cubicBezTo>
                  <a:lnTo>
                    <a:pt x="434" y="3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8508856" y="2202077"/>
              <a:ext cx="456809" cy="276710"/>
              <a:chOff x="8508856" y="2159873"/>
              <a:chExt cx="456809" cy="276710"/>
            </a:xfrm>
            <a:solidFill>
              <a:schemeClr val="bg2"/>
            </a:solidFill>
          </p:grpSpPr>
          <p:sp>
            <p:nvSpPr>
              <p:cNvPr id="75" name="Freeform 30"/>
              <p:cNvSpPr/>
              <p:nvPr/>
            </p:nvSpPr>
            <p:spPr bwMode="auto">
              <a:xfrm>
                <a:off x="8697305" y="2165837"/>
                <a:ext cx="268360" cy="270746"/>
              </a:xfrm>
              <a:custGeom>
                <a:avLst/>
                <a:gdLst>
                  <a:gd name="T0" fmla="*/ 95 w 95"/>
                  <a:gd name="T1" fmla="*/ 39 h 96"/>
                  <a:gd name="T2" fmla="*/ 38 w 95"/>
                  <a:gd name="T3" fmla="*/ 0 h 96"/>
                  <a:gd name="T4" fmla="*/ 16 w 95"/>
                  <a:gd name="T5" fmla="*/ 3 h 96"/>
                  <a:gd name="T6" fmla="*/ 34 w 95"/>
                  <a:gd name="T7" fmla="*/ 32 h 96"/>
                  <a:gd name="T8" fmla="*/ 0 w 95"/>
                  <a:gd name="T9" fmla="*/ 67 h 96"/>
                  <a:gd name="T10" fmla="*/ 33 w 95"/>
                  <a:gd name="T11" fmla="*/ 77 h 96"/>
                  <a:gd name="T12" fmla="*/ 62 w 95"/>
                  <a:gd name="T13" fmla="*/ 96 h 96"/>
                  <a:gd name="T14" fmla="*/ 51 w 95"/>
                  <a:gd name="T15" fmla="*/ 76 h 96"/>
                  <a:gd name="T16" fmla="*/ 95 w 95"/>
                  <a:gd name="T17" fmla="*/ 3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96">
                    <a:moveTo>
                      <a:pt x="95" y="39"/>
                    </a:moveTo>
                    <a:cubicBezTo>
                      <a:pt x="95" y="17"/>
                      <a:pt x="70" y="0"/>
                      <a:pt x="38" y="0"/>
                    </a:cubicBezTo>
                    <a:cubicBezTo>
                      <a:pt x="30" y="0"/>
                      <a:pt x="23" y="1"/>
                      <a:pt x="16" y="3"/>
                    </a:cubicBezTo>
                    <a:cubicBezTo>
                      <a:pt x="27" y="10"/>
                      <a:pt x="34" y="20"/>
                      <a:pt x="34" y="32"/>
                    </a:cubicBezTo>
                    <a:cubicBezTo>
                      <a:pt x="34" y="49"/>
                      <a:pt x="19" y="62"/>
                      <a:pt x="0" y="67"/>
                    </a:cubicBezTo>
                    <a:cubicBezTo>
                      <a:pt x="8" y="72"/>
                      <a:pt x="20" y="76"/>
                      <a:pt x="33" y="77"/>
                    </a:cubicBezTo>
                    <a:cubicBezTo>
                      <a:pt x="37" y="82"/>
                      <a:pt x="48" y="96"/>
                      <a:pt x="62" y="96"/>
                    </a:cubicBezTo>
                    <a:cubicBezTo>
                      <a:pt x="62" y="96"/>
                      <a:pt x="51" y="86"/>
                      <a:pt x="51" y="76"/>
                    </a:cubicBezTo>
                    <a:cubicBezTo>
                      <a:pt x="76" y="72"/>
                      <a:pt x="95" y="57"/>
                      <a:pt x="9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31"/>
              <p:cNvSpPr>
                <a:spLocks noEditPoints="1"/>
              </p:cNvSpPr>
              <p:nvPr/>
            </p:nvSpPr>
            <p:spPr bwMode="auto">
              <a:xfrm>
                <a:off x="8508856" y="2159873"/>
                <a:ext cx="275517" cy="237350"/>
              </a:xfrm>
              <a:custGeom>
                <a:avLst/>
                <a:gdLst>
                  <a:gd name="T0" fmla="*/ 98 w 98"/>
                  <a:gd name="T1" fmla="*/ 34 h 84"/>
                  <a:gd name="T2" fmla="*/ 49 w 98"/>
                  <a:gd name="T3" fmla="*/ 0 h 84"/>
                  <a:gd name="T4" fmla="*/ 0 w 98"/>
                  <a:gd name="T5" fmla="*/ 34 h 84"/>
                  <a:gd name="T6" fmla="*/ 38 w 98"/>
                  <a:gd name="T7" fmla="*/ 66 h 84"/>
                  <a:gd name="T8" fmla="*/ 28 w 98"/>
                  <a:gd name="T9" fmla="*/ 84 h 84"/>
                  <a:gd name="T10" fmla="*/ 54 w 98"/>
                  <a:gd name="T11" fmla="*/ 67 h 84"/>
                  <a:gd name="T12" fmla="*/ 98 w 98"/>
                  <a:gd name="T13" fmla="*/ 34 h 84"/>
                  <a:gd name="T14" fmla="*/ 55 w 98"/>
                  <a:gd name="T15" fmla="*/ 47 h 84"/>
                  <a:gd name="T16" fmla="*/ 33 w 98"/>
                  <a:gd name="T17" fmla="*/ 47 h 84"/>
                  <a:gd name="T18" fmla="*/ 30 w 98"/>
                  <a:gd name="T19" fmla="*/ 44 h 84"/>
                  <a:gd name="T20" fmla="*/ 33 w 98"/>
                  <a:gd name="T21" fmla="*/ 42 h 84"/>
                  <a:gd name="T22" fmla="*/ 55 w 98"/>
                  <a:gd name="T23" fmla="*/ 42 h 84"/>
                  <a:gd name="T24" fmla="*/ 58 w 98"/>
                  <a:gd name="T25" fmla="*/ 44 h 84"/>
                  <a:gd name="T26" fmla="*/ 55 w 98"/>
                  <a:gd name="T27" fmla="*/ 47 h 84"/>
                  <a:gd name="T28" fmla="*/ 65 w 98"/>
                  <a:gd name="T29" fmla="*/ 37 h 84"/>
                  <a:gd name="T30" fmla="*/ 33 w 98"/>
                  <a:gd name="T31" fmla="*/ 37 h 84"/>
                  <a:gd name="T32" fmla="*/ 30 w 98"/>
                  <a:gd name="T33" fmla="*/ 35 h 84"/>
                  <a:gd name="T34" fmla="*/ 33 w 98"/>
                  <a:gd name="T35" fmla="*/ 32 h 84"/>
                  <a:gd name="T36" fmla="*/ 65 w 98"/>
                  <a:gd name="T37" fmla="*/ 32 h 84"/>
                  <a:gd name="T38" fmla="*/ 68 w 98"/>
                  <a:gd name="T39" fmla="*/ 35 h 84"/>
                  <a:gd name="T40" fmla="*/ 65 w 98"/>
                  <a:gd name="T41" fmla="*/ 37 h 84"/>
                  <a:gd name="T42" fmla="*/ 65 w 98"/>
                  <a:gd name="T43" fmla="*/ 28 h 84"/>
                  <a:gd name="T44" fmla="*/ 33 w 98"/>
                  <a:gd name="T45" fmla="*/ 28 h 84"/>
                  <a:gd name="T46" fmla="*/ 30 w 98"/>
                  <a:gd name="T47" fmla="*/ 25 h 84"/>
                  <a:gd name="T48" fmla="*/ 33 w 98"/>
                  <a:gd name="T49" fmla="*/ 23 h 84"/>
                  <a:gd name="T50" fmla="*/ 65 w 98"/>
                  <a:gd name="T51" fmla="*/ 23 h 84"/>
                  <a:gd name="T52" fmla="*/ 68 w 98"/>
                  <a:gd name="T53" fmla="*/ 25 h 84"/>
                  <a:gd name="T54" fmla="*/ 65 w 98"/>
                  <a:gd name="T55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" h="84">
                    <a:moveTo>
                      <a:pt x="98" y="34"/>
                    </a:moveTo>
                    <a:cubicBezTo>
                      <a:pt x="98" y="15"/>
                      <a:pt x="76" y="0"/>
                      <a:pt x="49" y="0"/>
                    </a:cubicBezTo>
                    <a:cubicBezTo>
                      <a:pt x="22" y="0"/>
                      <a:pt x="0" y="15"/>
                      <a:pt x="0" y="34"/>
                    </a:cubicBezTo>
                    <a:cubicBezTo>
                      <a:pt x="0" y="50"/>
                      <a:pt x="16" y="63"/>
                      <a:pt x="38" y="66"/>
                    </a:cubicBezTo>
                    <a:cubicBezTo>
                      <a:pt x="38" y="75"/>
                      <a:pt x="28" y="84"/>
                      <a:pt x="28" y="84"/>
                    </a:cubicBezTo>
                    <a:cubicBezTo>
                      <a:pt x="41" y="84"/>
                      <a:pt x="50" y="72"/>
                      <a:pt x="54" y="67"/>
                    </a:cubicBezTo>
                    <a:cubicBezTo>
                      <a:pt x="78" y="65"/>
                      <a:pt x="98" y="51"/>
                      <a:pt x="98" y="34"/>
                    </a:cubicBezTo>
                    <a:close/>
                    <a:moveTo>
                      <a:pt x="55" y="4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1" y="47"/>
                      <a:pt x="30" y="46"/>
                      <a:pt x="30" y="44"/>
                    </a:cubicBezTo>
                    <a:cubicBezTo>
                      <a:pt x="30" y="43"/>
                      <a:pt x="31" y="42"/>
                      <a:pt x="33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7" y="42"/>
                      <a:pt x="58" y="43"/>
                      <a:pt x="58" y="44"/>
                    </a:cubicBezTo>
                    <a:cubicBezTo>
                      <a:pt x="58" y="46"/>
                      <a:pt x="57" y="47"/>
                      <a:pt x="55" y="47"/>
                    </a:cubicBezTo>
                    <a:close/>
                    <a:moveTo>
                      <a:pt x="65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37"/>
                      <a:pt x="30" y="36"/>
                      <a:pt x="30" y="35"/>
                    </a:cubicBezTo>
                    <a:cubicBezTo>
                      <a:pt x="30" y="33"/>
                      <a:pt x="31" y="32"/>
                      <a:pt x="33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7" y="32"/>
                      <a:pt x="68" y="33"/>
                      <a:pt x="68" y="35"/>
                    </a:cubicBezTo>
                    <a:cubicBezTo>
                      <a:pt x="68" y="36"/>
                      <a:pt x="67" y="37"/>
                      <a:pt x="65" y="37"/>
                    </a:cubicBezTo>
                    <a:close/>
                    <a:moveTo>
                      <a:pt x="65" y="28"/>
                    </a:moveTo>
                    <a:cubicBezTo>
                      <a:pt x="33" y="28"/>
                      <a:pt x="33" y="28"/>
                      <a:pt x="33" y="28"/>
                    </a:cubicBezTo>
                    <a:cubicBezTo>
                      <a:pt x="31" y="28"/>
                      <a:pt x="30" y="27"/>
                      <a:pt x="30" y="25"/>
                    </a:cubicBezTo>
                    <a:cubicBezTo>
                      <a:pt x="30" y="24"/>
                      <a:pt x="31" y="23"/>
                      <a:pt x="33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3"/>
                      <a:pt x="68" y="24"/>
                      <a:pt x="68" y="25"/>
                    </a:cubicBezTo>
                    <a:cubicBezTo>
                      <a:pt x="68" y="27"/>
                      <a:pt x="67" y="28"/>
                      <a:pt x="6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2" name="Freeform 167"/>
            <p:cNvSpPr/>
            <p:nvPr/>
          </p:nvSpPr>
          <p:spPr bwMode="auto">
            <a:xfrm>
              <a:off x="7116961" y="3735905"/>
              <a:ext cx="2119450" cy="1482541"/>
            </a:xfrm>
            <a:custGeom>
              <a:avLst/>
              <a:gdLst>
                <a:gd name="T0" fmla="*/ 271 w 751"/>
                <a:gd name="T1" fmla="*/ 525 h 525"/>
                <a:gd name="T2" fmla="*/ 18 w 751"/>
                <a:gd name="T3" fmla="*/ 197 h 525"/>
                <a:gd name="T4" fmla="*/ 69 w 751"/>
                <a:gd name="T5" fmla="*/ 0 h 525"/>
                <a:gd name="T6" fmla="*/ 751 w 751"/>
                <a:gd name="T7" fmla="*/ 30 h 525"/>
                <a:gd name="T8" fmla="*/ 271 w 751"/>
                <a:gd name="T9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5">
                  <a:moveTo>
                    <a:pt x="271" y="525"/>
                  </a:moveTo>
                  <a:cubicBezTo>
                    <a:pt x="18" y="197"/>
                    <a:pt x="18" y="197"/>
                    <a:pt x="18" y="197"/>
                  </a:cubicBezTo>
                  <a:cubicBezTo>
                    <a:pt x="18" y="197"/>
                    <a:pt x="0" y="28"/>
                    <a:pt x="69" y="0"/>
                  </a:cubicBezTo>
                  <a:cubicBezTo>
                    <a:pt x="751" y="30"/>
                    <a:pt x="751" y="30"/>
                    <a:pt x="751" y="30"/>
                  </a:cubicBezTo>
                  <a:lnTo>
                    <a:pt x="271" y="5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Freeform 168"/>
            <p:cNvSpPr/>
            <p:nvPr/>
          </p:nvSpPr>
          <p:spPr bwMode="auto">
            <a:xfrm>
              <a:off x="6998882" y="3626176"/>
              <a:ext cx="677461" cy="270746"/>
            </a:xfrm>
            <a:custGeom>
              <a:avLst/>
              <a:gdLst>
                <a:gd name="T0" fmla="*/ 568 w 568"/>
                <a:gd name="T1" fmla="*/ 147 h 227"/>
                <a:gd name="T2" fmla="*/ 47 w 568"/>
                <a:gd name="T3" fmla="*/ 0 h 227"/>
                <a:gd name="T4" fmla="*/ 0 w 568"/>
                <a:gd name="T5" fmla="*/ 227 h 227"/>
                <a:gd name="T6" fmla="*/ 568 w 568"/>
                <a:gd name="T7" fmla="*/ 1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27">
                  <a:moveTo>
                    <a:pt x="568" y="147"/>
                  </a:moveTo>
                  <a:lnTo>
                    <a:pt x="47" y="0"/>
                  </a:lnTo>
                  <a:lnTo>
                    <a:pt x="0" y="227"/>
                  </a:lnTo>
                  <a:lnTo>
                    <a:pt x="568" y="1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Freeform 169"/>
            <p:cNvSpPr/>
            <p:nvPr/>
          </p:nvSpPr>
          <p:spPr bwMode="auto">
            <a:xfrm>
              <a:off x="6998882" y="3626176"/>
              <a:ext cx="677461" cy="270746"/>
            </a:xfrm>
            <a:custGeom>
              <a:avLst/>
              <a:gdLst>
                <a:gd name="T0" fmla="*/ 568 w 568"/>
                <a:gd name="T1" fmla="*/ 147 h 227"/>
                <a:gd name="T2" fmla="*/ 47 w 568"/>
                <a:gd name="T3" fmla="*/ 0 h 227"/>
                <a:gd name="T4" fmla="*/ 0 w 568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8" h="227">
                  <a:moveTo>
                    <a:pt x="568" y="147"/>
                  </a:moveTo>
                  <a:lnTo>
                    <a:pt x="47" y="0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" name="Freeform 170"/>
            <p:cNvSpPr/>
            <p:nvPr/>
          </p:nvSpPr>
          <p:spPr bwMode="auto">
            <a:xfrm>
              <a:off x="5170455" y="4323913"/>
              <a:ext cx="359006" cy="1143811"/>
            </a:xfrm>
            <a:custGeom>
              <a:avLst/>
              <a:gdLst>
                <a:gd name="T0" fmla="*/ 256 w 301"/>
                <a:gd name="T1" fmla="*/ 959 h 959"/>
                <a:gd name="T2" fmla="*/ 0 w 301"/>
                <a:gd name="T3" fmla="*/ 573 h 959"/>
                <a:gd name="T4" fmla="*/ 52 w 301"/>
                <a:gd name="T5" fmla="*/ 0 h 959"/>
                <a:gd name="T6" fmla="*/ 301 w 301"/>
                <a:gd name="T7" fmla="*/ 7 h 959"/>
                <a:gd name="T8" fmla="*/ 256 w 301"/>
                <a:gd name="T9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959">
                  <a:moveTo>
                    <a:pt x="256" y="959"/>
                  </a:moveTo>
                  <a:lnTo>
                    <a:pt x="0" y="573"/>
                  </a:lnTo>
                  <a:lnTo>
                    <a:pt x="52" y="0"/>
                  </a:lnTo>
                  <a:lnTo>
                    <a:pt x="301" y="7"/>
                  </a:lnTo>
                  <a:lnTo>
                    <a:pt x="256" y="9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" name="Freeform 171"/>
            <p:cNvSpPr/>
            <p:nvPr/>
          </p:nvSpPr>
          <p:spPr bwMode="auto">
            <a:xfrm>
              <a:off x="5170455" y="4323913"/>
              <a:ext cx="359006" cy="1143811"/>
            </a:xfrm>
            <a:custGeom>
              <a:avLst/>
              <a:gdLst>
                <a:gd name="T0" fmla="*/ 256 w 301"/>
                <a:gd name="T1" fmla="*/ 959 h 959"/>
                <a:gd name="T2" fmla="*/ 0 w 301"/>
                <a:gd name="T3" fmla="*/ 573 h 959"/>
                <a:gd name="T4" fmla="*/ 52 w 301"/>
                <a:gd name="T5" fmla="*/ 0 h 959"/>
                <a:gd name="T6" fmla="*/ 301 w 301"/>
                <a:gd name="T7" fmla="*/ 7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959">
                  <a:moveTo>
                    <a:pt x="256" y="959"/>
                  </a:moveTo>
                  <a:lnTo>
                    <a:pt x="0" y="573"/>
                  </a:lnTo>
                  <a:lnTo>
                    <a:pt x="52" y="0"/>
                  </a:lnTo>
                  <a:lnTo>
                    <a:pt x="30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9" name="Freeform 174"/>
            <p:cNvSpPr/>
            <p:nvPr/>
          </p:nvSpPr>
          <p:spPr bwMode="auto">
            <a:xfrm>
              <a:off x="7484316" y="2693475"/>
              <a:ext cx="1060321" cy="1050780"/>
            </a:xfrm>
            <a:custGeom>
              <a:avLst/>
              <a:gdLst>
                <a:gd name="T0" fmla="*/ 376 w 376"/>
                <a:gd name="T1" fmla="*/ 346 h 372"/>
                <a:gd name="T2" fmla="*/ 350 w 376"/>
                <a:gd name="T3" fmla="*/ 372 h 372"/>
                <a:gd name="T4" fmla="*/ 26 w 376"/>
                <a:gd name="T5" fmla="*/ 372 h 372"/>
                <a:gd name="T6" fmla="*/ 0 w 376"/>
                <a:gd name="T7" fmla="*/ 346 h 372"/>
                <a:gd name="T8" fmla="*/ 0 w 376"/>
                <a:gd name="T9" fmla="*/ 26 h 372"/>
                <a:gd name="T10" fmla="*/ 26 w 376"/>
                <a:gd name="T11" fmla="*/ 0 h 372"/>
                <a:gd name="T12" fmla="*/ 350 w 376"/>
                <a:gd name="T13" fmla="*/ 0 h 372"/>
                <a:gd name="T14" fmla="*/ 376 w 376"/>
                <a:gd name="T15" fmla="*/ 26 h 372"/>
                <a:gd name="T16" fmla="*/ 376 w 376"/>
                <a:gd name="T17" fmla="*/ 3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72">
                  <a:moveTo>
                    <a:pt x="376" y="346"/>
                  </a:moveTo>
                  <a:cubicBezTo>
                    <a:pt x="376" y="361"/>
                    <a:pt x="365" y="372"/>
                    <a:pt x="350" y="372"/>
                  </a:cubicBezTo>
                  <a:cubicBezTo>
                    <a:pt x="26" y="372"/>
                    <a:pt x="26" y="372"/>
                    <a:pt x="26" y="372"/>
                  </a:cubicBezTo>
                  <a:cubicBezTo>
                    <a:pt x="11" y="372"/>
                    <a:pt x="0" y="361"/>
                    <a:pt x="0" y="3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65" y="0"/>
                    <a:pt x="376" y="12"/>
                    <a:pt x="376" y="26"/>
                  </a:cubicBezTo>
                  <a:lnTo>
                    <a:pt x="376" y="3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1" name="Freeform 176"/>
            <p:cNvSpPr/>
            <p:nvPr/>
          </p:nvSpPr>
          <p:spPr bwMode="auto">
            <a:xfrm>
              <a:off x="4238946" y="3595165"/>
              <a:ext cx="1526672" cy="1511166"/>
            </a:xfrm>
            <a:custGeom>
              <a:avLst/>
              <a:gdLst>
                <a:gd name="T0" fmla="*/ 541 w 541"/>
                <a:gd name="T1" fmla="*/ 498 h 535"/>
                <a:gd name="T2" fmla="*/ 504 w 541"/>
                <a:gd name="T3" fmla="*/ 535 h 535"/>
                <a:gd name="T4" fmla="*/ 37 w 541"/>
                <a:gd name="T5" fmla="*/ 535 h 535"/>
                <a:gd name="T6" fmla="*/ 0 w 541"/>
                <a:gd name="T7" fmla="*/ 498 h 535"/>
                <a:gd name="T8" fmla="*/ 0 w 541"/>
                <a:gd name="T9" fmla="*/ 37 h 535"/>
                <a:gd name="T10" fmla="*/ 37 w 541"/>
                <a:gd name="T11" fmla="*/ 0 h 535"/>
                <a:gd name="T12" fmla="*/ 504 w 541"/>
                <a:gd name="T13" fmla="*/ 0 h 535"/>
                <a:gd name="T14" fmla="*/ 541 w 541"/>
                <a:gd name="T15" fmla="*/ 37 h 535"/>
                <a:gd name="T16" fmla="*/ 541 w 541"/>
                <a:gd name="T17" fmla="*/ 4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1" h="535">
                  <a:moveTo>
                    <a:pt x="541" y="498"/>
                  </a:moveTo>
                  <a:cubicBezTo>
                    <a:pt x="541" y="518"/>
                    <a:pt x="525" y="535"/>
                    <a:pt x="504" y="535"/>
                  </a:cubicBezTo>
                  <a:cubicBezTo>
                    <a:pt x="37" y="535"/>
                    <a:pt x="37" y="535"/>
                    <a:pt x="37" y="535"/>
                  </a:cubicBezTo>
                  <a:cubicBezTo>
                    <a:pt x="17" y="535"/>
                    <a:pt x="0" y="518"/>
                    <a:pt x="0" y="4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25" y="0"/>
                    <a:pt x="541" y="17"/>
                    <a:pt x="541" y="37"/>
                  </a:cubicBezTo>
                  <a:lnTo>
                    <a:pt x="541" y="4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3" name="Freeform 178"/>
            <p:cNvSpPr/>
            <p:nvPr/>
          </p:nvSpPr>
          <p:spPr bwMode="auto">
            <a:xfrm>
              <a:off x="6515834" y="2208041"/>
              <a:ext cx="1348958" cy="1333452"/>
            </a:xfrm>
            <a:custGeom>
              <a:avLst/>
              <a:gdLst>
                <a:gd name="T0" fmla="*/ 478 w 478"/>
                <a:gd name="T1" fmla="*/ 440 h 472"/>
                <a:gd name="T2" fmla="*/ 445 w 478"/>
                <a:gd name="T3" fmla="*/ 472 h 472"/>
                <a:gd name="T4" fmla="*/ 33 w 478"/>
                <a:gd name="T5" fmla="*/ 472 h 472"/>
                <a:gd name="T6" fmla="*/ 0 w 478"/>
                <a:gd name="T7" fmla="*/ 440 h 472"/>
                <a:gd name="T8" fmla="*/ 0 w 478"/>
                <a:gd name="T9" fmla="*/ 33 h 472"/>
                <a:gd name="T10" fmla="*/ 33 w 478"/>
                <a:gd name="T11" fmla="*/ 0 h 472"/>
                <a:gd name="T12" fmla="*/ 445 w 478"/>
                <a:gd name="T13" fmla="*/ 0 h 472"/>
                <a:gd name="T14" fmla="*/ 478 w 478"/>
                <a:gd name="T15" fmla="*/ 33 h 472"/>
                <a:gd name="T16" fmla="*/ 478 w 478"/>
                <a:gd name="T17" fmla="*/ 44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472">
                  <a:moveTo>
                    <a:pt x="478" y="440"/>
                  </a:moveTo>
                  <a:cubicBezTo>
                    <a:pt x="478" y="458"/>
                    <a:pt x="463" y="472"/>
                    <a:pt x="445" y="472"/>
                  </a:cubicBezTo>
                  <a:cubicBezTo>
                    <a:pt x="33" y="472"/>
                    <a:pt x="33" y="472"/>
                    <a:pt x="33" y="472"/>
                  </a:cubicBezTo>
                  <a:cubicBezTo>
                    <a:pt x="15" y="472"/>
                    <a:pt x="0" y="458"/>
                    <a:pt x="0" y="4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63" y="0"/>
                    <a:pt x="478" y="15"/>
                    <a:pt x="478" y="33"/>
                  </a:cubicBezTo>
                  <a:lnTo>
                    <a:pt x="478" y="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" name="Freeform 180"/>
            <p:cNvSpPr/>
            <p:nvPr/>
          </p:nvSpPr>
          <p:spPr bwMode="auto">
            <a:xfrm>
              <a:off x="6610058" y="3797926"/>
              <a:ext cx="1122342" cy="1110415"/>
            </a:xfrm>
            <a:custGeom>
              <a:avLst/>
              <a:gdLst>
                <a:gd name="T0" fmla="*/ 398 w 398"/>
                <a:gd name="T1" fmla="*/ 366 h 393"/>
                <a:gd name="T2" fmla="*/ 371 w 398"/>
                <a:gd name="T3" fmla="*/ 393 h 393"/>
                <a:gd name="T4" fmla="*/ 27 w 398"/>
                <a:gd name="T5" fmla="*/ 393 h 393"/>
                <a:gd name="T6" fmla="*/ 0 w 398"/>
                <a:gd name="T7" fmla="*/ 366 h 393"/>
                <a:gd name="T8" fmla="*/ 0 w 398"/>
                <a:gd name="T9" fmla="*/ 27 h 393"/>
                <a:gd name="T10" fmla="*/ 27 w 398"/>
                <a:gd name="T11" fmla="*/ 0 h 393"/>
                <a:gd name="T12" fmla="*/ 371 w 398"/>
                <a:gd name="T13" fmla="*/ 0 h 393"/>
                <a:gd name="T14" fmla="*/ 398 w 398"/>
                <a:gd name="T15" fmla="*/ 27 h 393"/>
                <a:gd name="T16" fmla="*/ 398 w 398"/>
                <a:gd name="T17" fmla="*/ 36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3">
                  <a:moveTo>
                    <a:pt x="398" y="366"/>
                  </a:moveTo>
                  <a:cubicBezTo>
                    <a:pt x="398" y="381"/>
                    <a:pt x="386" y="393"/>
                    <a:pt x="371" y="393"/>
                  </a:cubicBezTo>
                  <a:cubicBezTo>
                    <a:pt x="27" y="393"/>
                    <a:pt x="27" y="393"/>
                    <a:pt x="27" y="393"/>
                  </a:cubicBezTo>
                  <a:cubicBezTo>
                    <a:pt x="12" y="393"/>
                    <a:pt x="0" y="381"/>
                    <a:pt x="0" y="36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86" y="0"/>
                    <a:pt x="398" y="12"/>
                    <a:pt x="398" y="27"/>
                  </a:cubicBezTo>
                  <a:lnTo>
                    <a:pt x="398" y="3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8" name="Freeform 183"/>
            <p:cNvSpPr/>
            <p:nvPr/>
          </p:nvSpPr>
          <p:spPr bwMode="auto">
            <a:xfrm>
              <a:off x="5453127" y="4286938"/>
              <a:ext cx="1218952" cy="1205832"/>
            </a:xfrm>
            <a:custGeom>
              <a:avLst/>
              <a:gdLst>
                <a:gd name="T0" fmla="*/ 432 w 432"/>
                <a:gd name="T1" fmla="*/ 398 h 427"/>
                <a:gd name="T2" fmla="*/ 402 w 432"/>
                <a:gd name="T3" fmla="*/ 427 h 427"/>
                <a:gd name="T4" fmla="*/ 29 w 432"/>
                <a:gd name="T5" fmla="*/ 427 h 427"/>
                <a:gd name="T6" fmla="*/ 0 w 432"/>
                <a:gd name="T7" fmla="*/ 398 h 427"/>
                <a:gd name="T8" fmla="*/ 0 w 432"/>
                <a:gd name="T9" fmla="*/ 29 h 427"/>
                <a:gd name="T10" fmla="*/ 29 w 432"/>
                <a:gd name="T11" fmla="*/ 0 h 427"/>
                <a:gd name="T12" fmla="*/ 402 w 432"/>
                <a:gd name="T13" fmla="*/ 0 h 427"/>
                <a:gd name="T14" fmla="*/ 432 w 432"/>
                <a:gd name="T15" fmla="*/ 29 h 427"/>
                <a:gd name="T16" fmla="*/ 432 w 432"/>
                <a:gd name="T17" fmla="*/ 39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427">
                  <a:moveTo>
                    <a:pt x="432" y="398"/>
                  </a:moveTo>
                  <a:cubicBezTo>
                    <a:pt x="432" y="414"/>
                    <a:pt x="419" y="427"/>
                    <a:pt x="402" y="427"/>
                  </a:cubicBezTo>
                  <a:cubicBezTo>
                    <a:pt x="29" y="427"/>
                    <a:pt x="29" y="427"/>
                    <a:pt x="29" y="427"/>
                  </a:cubicBezTo>
                  <a:cubicBezTo>
                    <a:pt x="13" y="427"/>
                    <a:pt x="0" y="414"/>
                    <a:pt x="0" y="39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19" y="0"/>
                    <a:pt x="432" y="13"/>
                    <a:pt x="432" y="29"/>
                  </a:cubicBezTo>
                  <a:lnTo>
                    <a:pt x="432" y="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9" name="Freeform 184"/>
            <p:cNvSpPr/>
            <p:nvPr/>
          </p:nvSpPr>
          <p:spPr bwMode="auto">
            <a:xfrm>
              <a:off x="4535932" y="1843071"/>
              <a:ext cx="1740167" cy="1723469"/>
            </a:xfrm>
            <a:custGeom>
              <a:avLst/>
              <a:gdLst>
                <a:gd name="T0" fmla="*/ 617 w 617"/>
                <a:gd name="T1" fmla="*/ 568 h 610"/>
                <a:gd name="T2" fmla="*/ 575 w 617"/>
                <a:gd name="T3" fmla="*/ 610 h 610"/>
                <a:gd name="T4" fmla="*/ 42 w 617"/>
                <a:gd name="T5" fmla="*/ 610 h 610"/>
                <a:gd name="T6" fmla="*/ 0 w 617"/>
                <a:gd name="T7" fmla="*/ 568 h 610"/>
                <a:gd name="T8" fmla="*/ 0 w 617"/>
                <a:gd name="T9" fmla="*/ 42 h 610"/>
                <a:gd name="T10" fmla="*/ 42 w 617"/>
                <a:gd name="T11" fmla="*/ 0 h 610"/>
                <a:gd name="T12" fmla="*/ 575 w 617"/>
                <a:gd name="T13" fmla="*/ 0 h 610"/>
                <a:gd name="T14" fmla="*/ 617 w 617"/>
                <a:gd name="T15" fmla="*/ 42 h 610"/>
                <a:gd name="T16" fmla="*/ 617 w 617"/>
                <a:gd name="T17" fmla="*/ 56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7" h="610">
                  <a:moveTo>
                    <a:pt x="617" y="568"/>
                  </a:moveTo>
                  <a:cubicBezTo>
                    <a:pt x="617" y="591"/>
                    <a:pt x="598" y="610"/>
                    <a:pt x="575" y="610"/>
                  </a:cubicBezTo>
                  <a:cubicBezTo>
                    <a:pt x="42" y="610"/>
                    <a:pt x="42" y="610"/>
                    <a:pt x="42" y="610"/>
                  </a:cubicBezTo>
                  <a:cubicBezTo>
                    <a:pt x="19" y="610"/>
                    <a:pt x="0" y="591"/>
                    <a:pt x="0" y="56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598" y="0"/>
                    <a:pt x="617" y="19"/>
                    <a:pt x="617" y="42"/>
                  </a:cubicBezTo>
                  <a:lnTo>
                    <a:pt x="617" y="5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2" name="Freeform 187"/>
            <p:cNvSpPr/>
            <p:nvPr/>
          </p:nvSpPr>
          <p:spPr bwMode="auto">
            <a:xfrm>
              <a:off x="7850479" y="3801505"/>
              <a:ext cx="1456302" cy="1439604"/>
            </a:xfrm>
            <a:custGeom>
              <a:avLst/>
              <a:gdLst>
                <a:gd name="T0" fmla="*/ 516 w 516"/>
                <a:gd name="T1" fmla="*/ 475 h 510"/>
                <a:gd name="T2" fmla="*/ 481 w 516"/>
                <a:gd name="T3" fmla="*/ 510 h 510"/>
                <a:gd name="T4" fmla="*/ 35 w 516"/>
                <a:gd name="T5" fmla="*/ 510 h 510"/>
                <a:gd name="T6" fmla="*/ 0 w 516"/>
                <a:gd name="T7" fmla="*/ 475 h 510"/>
                <a:gd name="T8" fmla="*/ 0 w 516"/>
                <a:gd name="T9" fmla="*/ 36 h 510"/>
                <a:gd name="T10" fmla="*/ 35 w 516"/>
                <a:gd name="T11" fmla="*/ 0 h 510"/>
                <a:gd name="T12" fmla="*/ 481 w 516"/>
                <a:gd name="T13" fmla="*/ 0 h 510"/>
                <a:gd name="T14" fmla="*/ 516 w 516"/>
                <a:gd name="T15" fmla="*/ 36 h 510"/>
                <a:gd name="T16" fmla="*/ 516 w 516"/>
                <a:gd name="T17" fmla="*/ 475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10">
                  <a:moveTo>
                    <a:pt x="516" y="475"/>
                  </a:moveTo>
                  <a:cubicBezTo>
                    <a:pt x="516" y="494"/>
                    <a:pt x="500" y="510"/>
                    <a:pt x="481" y="510"/>
                  </a:cubicBezTo>
                  <a:cubicBezTo>
                    <a:pt x="35" y="510"/>
                    <a:pt x="35" y="510"/>
                    <a:pt x="35" y="510"/>
                  </a:cubicBezTo>
                  <a:cubicBezTo>
                    <a:pt x="16" y="510"/>
                    <a:pt x="0" y="494"/>
                    <a:pt x="0" y="47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0" y="0"/>
                    <a:pt x="516" y="16"/>
                    <a:pt x="516" y="36"/>
                  </a:cubicBezTo>
                  <a:lnTo>
                    <a:pt x="516" y="4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208"/>
            <p:cNvSpPr/>
            <p:nvPr/>
          </p:nvSpPr>
          <p:spPr bwMode="auto">
            <a:xfrm>
              <a:off x="4781630" y="3803890"/>
              <a:ext cx="400751" cy="384053"/>
            </a:xfrm>
            <a:custGeom>
              <a:avLst/>
              <a:gdLst>
                <a:gd name="T0" fmla="*/ 142 w 142"/>
                <a:gd name="T1" fmla="*/ 70 h 136"/>
                <a:gd name="T2" fmla="*/ 142 w 142"/>
                <a:gd name="T3" fmla="*/ 70 h 136"/>
                <a:gd name="T4" fmla="*/ 71 w 142"/>
                <a:gd name="T5" fmla="*/ 0 h 136"/>
                <a:gd name="T6" fmla="*/ 0 w 142"/>
                <a:gd name="T7" fmla="*/ 70 h 136"/>
                <a:gd name="T8" fmla="*/ 0 w 142"/>
                <a:gd name="T9" fmla="*/ 70 h 136"/>
                <a:gd name="T10" fmla="*/ 0 w 142"/>
                <a:gd name="T11" fmla="*/ 105 h 136"/>
                <a:gd name="T12" fmla="*/ 7 w 142"/>
                <a:gd name="T13" fmla="*/ 105 h 136"/>
                <a:gd name="T14" fmla="*/ 37 w 142"/>
                <a:gd name="T15" fmla="*/ 136 h 136"/>
                <a:gd name="T16" fmla="*/ 37 w 142"/>
                <a:gd name="T17" fmla="*/ 70 h 136"/>
                <a:gd name="T18" fmla="*/ 12 w 142"/>
                <a:gd name="T19" fmla="*/ 84 h 136"/>
                <a:gd name="T20" fmla="*/ 12 w 142"/>
                <a:gd name="T21" fmla="*/ 70 h 136"/>
                <a:gd name="T22" fmla="*/ 13 w 142"/>
                <a:gd name="T23" fmla="*/ 70 h 136"/>
                <a:gd name="T24" fmla="*/ 71 w 142"/>
                <a:gd name="T25" fmla="*/ 12 h 136"/>
                <a:gd name="T26" fmla="*/ 130 w 142"/>
                <a:gd name="T27" fmla="*/ 70 h 136"/>
                <a:gd name="T28" fmla="*/ 130 w 142"/>
                <a:gd name="T29" fmla="*/ 70 h 136"/>
                <a:gd name="T30" fmla="*/ 130 w 142"/>
                <a:gd name="T31" fmla="*/ 82 h 136"/>
                <a:gd name="T32" fmla="*/ 106 w 142"/>
                <a:gd name="T33" fmla="*/ 70 h 136"/>
                <a:gd name="T34" fmla="*/ 106 w 142"/>
                <a:gd name="T35" fmla="*/ 136 h 136"/>
                <a:gd name="T36" fmla="*/ 137 w 142"/>
                <a:gd name="T37" fmla="*/ 105 h 136"/>
                <a:gd name="T38" fmla="*/ 142 w 142"/>
                <a:gd name="T39" fmla="*/ 105 h 136"/>
                <a:gd name="T40" fmla="*/ 142 w 142"/>
                <a:gd name="T41" fmla="*/ 7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36">
                  <a:moveTo>
                    <a:pt x="142" y="70"/>
                  </a:moveTo>
                  <a:cubicBezTo>
                    <a:pt x="142" y="70"/>
                    <a:pt x="142" y="70"/>
                    <a:pt x="142" y="70"/>
                  </a:cubicBezTo>
                  <a:cubicBezTo>
                    <a:pt x="141" y="31"/>
                    <a:pt x="110" y="0"/>
                    <a:pt x="71" y="0"/>
                  </a:cubicBezTo>
                  <a:cubicBezTo>
                    <a:pt x="32" y="0"/>
                    <a:pt x="1" y="3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8" y="122"/>
                    <a:pt x="21" y="135"/>
                    <a:pt x="37" y="136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27" y="70"/>
                    <a:pt x="18" y="76"/>
                    <a:pt x="12" y="84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38"/>
                    <a:pt x="39" y="12"/>
                    <a:pt x="71" y="12"/>
                  </a:cubicBezTo>
                  <a:cubicBezTo>
                    <a:pt x="103" y="12"/>
                    <a:pt x="129" y="38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4" y="75"/>
                    <a:pt x="115" y="70"/>
                    <a:pt x="106" y="70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22" y="135"/>
                    <a:pt x="135" y="122"/>
                    <a:pt x="137" y="105"/>
                  </a:cubicBezTo>
                  <a:cubicBezTo>
                    <a:pt x="142" y="105"/>
                    <a:pt x="142" y="105"/>
                    <a:pt x="142" y="105"/>
                  </a:cubicBezTo>
                  <a:lnTo>
                    <a:pt x="14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209"/>
            <p:cNvSpPr/>
            <p:nvPr/>
          </p:nvSpPr>
          <p:spPr bwMode="auto">
            <a:xfrm>
              <a:off x="4893745" y="4001881"/>
              <a:ext cx="28625" cy="183678"/>
            </a:xfrm>
            <a:custGeom>
              <a:avLst/>
              <a:gdLst>
                <a:gd name="T0" fmla="*/ 2 w 10"/>
                <a:gd name="T1" fmla="*/ 0 h 65"/>
                <a:gd name="T2" fmla="*/ 0 w 10"/>
                <a:gd name="T3" fmla="*/ 0 h 65"/>
                <a:gd name="T4" fmla="*/ 0 w 10"/>
                <a:gd name="T5" fmla="*/ 65 h 65"/>
                <a:gd name="T6" fmla="*/ 2 w 10"/>
                <a:gd name="T7" fmla="*/ 65 h 65"/>
                <a:gd name="T8" fmla="*/ 10 w 10"/>
                <a:gd name="T9" fmla="*/ 57 h 65"/>
                <a:gd name="T10" fmla="*/ 10 w 10"/>
                <a:gd name="T11" fmla="*/ 9 h 65"/>
                <a:gd name="T12" fmla="*/ 2 w 10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5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6" y="65"/>
                    <a:pt x="10" y="61"/>
                    <a:pt x="10" y="5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5044027" y="4001881"/>
              <a:ext cx="27432" cy="183678"/>
            </a:xfrm>
            <a:custGeom>
              <a:avLst/>
              <a:gdLst>
                <a:gd name="T0" fmla="*/ 0 w 10"/>
                <a:gd name="T1" fmla="*/ 9 h 65"/>
                <a:gd name="T2" fmla="*/ 0 w 10"/>
                <a:gd name="T3" fmla="*/ 57 h 65"/>
                <a:gd name="T4" fmla="*/ 9 w 10"/>
                <a:gd name="T5" fmla="*/ 65 h 65"/>
                <a:gd name="T6" fmla="*/ 10 w 10"/>
                <a:gd name="T7" fmla="*/ 65 h 65"/>
                <a:gd name="T8" fmla="*/ 10 w 10"/>
                <a:gd name="T9" fmla="*/ 0 h 65"/>
                <a:gd name="T10" fmla="*/ 9 w 10"/>
                <a:gd name="T11" fmla="*/ 0 h 65"/>
                <a:gd name="T12" fmla="*/ 0 w 10"/>
                <a:gd name="T1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5">
                  <a:moveTo>
                    <a:pt x="0" y="9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211"/>
            <p:cNvSpPr>
              <a:spLocks noEditPoints="1"/>
            </p:cNvSpPr>
            <p:nvPr/>
          </p:nvSpPr>
          <p:spPr bwMode="auto">
            <a:xfrm>
              <a:off x="6951174" y="2270062"/>
              <a:ext cx="394788" cy="384053"/>
            </a:xfrm>
            <a:custGeom>
              <a:avLst/>
              <a:gdLst>
                <a:gd name="T0" fmla="*/ 16 w 140"/>
                <a:gd name="T1" fmla="*/ 26 h 136"/>
                <a:gd name="T2" fmla="*/ 34 w 140"/>
                <a:gd name="T3" fmla="*/ 27 h 136"/>
                <a:gd name="T4" fmla="*/ 44 w 140"/>
                <a:gd name="T5" fmla="*/ 4 h 136"/>
                <a:gd name="T6" fmla="*/ 65 w 140"/>
                <a:gd name="T7" fmla="*/ 13 h 136"/>
                <a:gd name="T8" fmla="*/ 85 w 140"/>
                <a:gd name="T9" fmla="*/ 2 h 136"/>
                <a:gd name="T10" fmla="*/ 101 w 140"/>
                <a:gd name="T11" fmla="*/ 5 h 136"/>
                <a:gd name="T12" fmla="*/ 98 w 140"/>
                <a:gd name="T13" fmla="*/ 20 h 136"/>
                <a:gd name="T14" fmla="*/ 122 w 140"/>
                <a:gd name="T15" fmla="*/ 22 h 136"/>
                <a:gd name="T16" fmla="*/ 132 w 140"/>
                <a:gd name="T17" fmla="*/ 35 h 136"/>
                <a:gd name="T18" fmla="*/ 126 w 140"/>
                <a:gd name="T19" fmla="*/ 60 h 136"/>
                <a:gd name="T20" fmla="*/ 140 w 140"/>
                <a:gd name="T21" fmla="*/ 64 h 136"/>
                <a:gd name="T22" fmla="*/ 137 w 140"/>
                <a:gd name="T23" fmla="*/ 79 h 136"/>
                <a:gd name="T24" fmla="*/ 120 w 140"/>
                <a:gd name="T25" fmla="*/ 94 h 136"/>
                <a:gd name="T26" fmla="*/ 119 w 140"/>
                <a:gd name="T27" fmla="*/ 116 h 136"/>
                <a:gd name="T28" fmla="*/ 95 w 140"/>
                <a:gd name="T29" fmla="*/ 117 h 136"/>
                <a:gd name="T30" fmla="*/ 83 w 140"/>
                <a:gd name="T31" fmla="*/ 136 h 136"/>
                <a:gd name="T32" fmla="*/ 61 w 140"/>
                <a:gd name="T33" fmla="*/ 122 h 136"/>
                <a:gd name="T34" fmla="*/ 40 w 140"/>
                <a:gd name="T35" fmla="*/ 129 h 136"/>
                <a:gd name="T36" fmla="*/ 31 w 140"/>
                <a:gd name="T37" fmla="*/ 106 h 136"/>
                <a:gd name="T38" fmla="*/ 10 w 140"/>
                <a:gd name="T39" fmla="*/ 101 h 136"/>
                <a:gd name="T40" fmla="*/ 21 w 140"/>
                <a:gd name="T41" fmla="*/ 91 h 136"/>
                <a:gd name="T42" fmla="*/ 3 w 140"/>
                <a:gd name="T43" fmla="*/ 74 h 136"/>
                <a:gd name="T44" fmla="*/ 4 w 140"/>
                <a:gd name="T45" fmla="*/ 57 h 136"/>
                <a:gd name="T46" fmla="*/ 22 w 140"/>
                <a:gd name="T47" fmla="*/ 42 h 136"/>
                <a:gd name="T48" fmla="*/ 40 w 140"/>
                <a:gd name="T49" fmla="*/ 98 h 136"/>
                <a:gd name="T50" fmla="*/ 55 w 140"/>
                <a:gd name="T51" fmla="*/ 61 h 136"/>
                <a:gd name="T52" fmla="*/ 40 w 140"/>
                <a:gd name="T53" fmla="*/ 98 h 136"/>
                <a:gd name="T54" fmla="*/ 60 w 140"/>
                <a:gd name="T55" fmla="*/ 54 h 136"/>
                <a:gd name="T56" fmla="*/ 92 w 140"/>
                <a:gd name="T57" fmla="*/ 30 h 136"/>
                <a:gd name="T58" fmla="*/ 61 w 140"/>
                <a:gd name="T59" fmla="*/ 65 h 136"/>
                <a:gd name="T60" fmla="*/ 79 w 140"/>
                <a:gd name="T61" fmla="*/ 63 h 136"/>
                <a:gd name="T62" fmla="*/ 50 w 140"/>
                <a:gd name="T63" fmla="*/ 106 h 136"/>
                <a:gd name="T64" fmla="*/ 82 w 140"/>
                <a:gd name="T65" fmla="*/ 81 h 136"/>
                <a:gd name="T66" fmla="*/ 50 w 140"/>
                <a:gd name="T67" fmla="*/ 106 h 136"/>
                <a:gd name="T68" fmla="*/ 87 w 140"/>
                <a:gd name="T69" fmla="*/ 75 h 136"/>
                <a:gd name="T70" fmla="*/ 103 w 140"/>
                <a:gd name="T71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" h="136">
                  <a:moveTo>
                    <a:pt x="12" y="34"/>
                  </a:moveTo>
                  <a:cubicBezTo>
                    <a:pt x="11" y="31"/>
                    <a:pt x="15" y="28"/>
                    <a:pt x="16" y="26"/>
                  </a:cubicBezTo>
                  <a:cubicBezTo>
                    <a:pt x="18" y="24"/>
                    <a:pt x="20" y="19"/>
                    <a:pt x="23" y="19"/>
                  </a:cubicBezTo>
                  <a:cubicBezTo>
                    <a:pt x="27" y="21"/>
                    <a:pt x="30" y="24"/>
                    <a:pt x="34" y="27"/>
                  </a:cubicBezTo>
                  <a:cubicBezTo>
                    <a:pt x="38" y="24"/>
                    <a:pt x="42" y="20"/>
                    <a:pt x="47" y="18"/>
                  </a:cubicBezTo>
                  <a:cubicBezTo>
                    <a:pt x="46" y="13"/>
                    <a:pt x="42" y="8"/>
                    <a:pt x="44" y="4"/>
                  </a:cubicBezTo>
                  <a:cubicBezTo>
                    <a:pt x="49" y="2"/>
                    <a:pt x="54" y="0"/>
                    <a:pt x="59" y="0"/>
                  </a:cubicBezTo>
                  <a:cubicBezTo>
                    <a:pt x="64" y="2"/>
                    <a:pt x="63" y="8"/>
                    <a:pt x="65" y="13"/>
                  </a:cubicBezTo>
                  <a:cubicBezTo>
                    <a:pt x="70" y="12"/>
                    <a:pt x="75" y="13"/>
                    <a:pt x="81" y="13"/>
                  </a:cubicBezTo>
                  <a:cubicBezTo>
                    <a:pt x="82" y="9"/>
                    <a:pt x="83" y="5"/>
                    <a:pt x="85" y="2"/>
                  </a:cubicBezTo>
                  <a:cubicBezTo>
                    <a:pt x="86" y="1"/>
                    <a:pt x="87" y="1"/>
                    <a:pt x="87" y="0"/>
                  </a:cubicBezTo>
                  <a:cubicBezTo>
                    <a:pt x="92" y="2"/>
                    <a:pt x="97" y="3"/>
                    <a:pt x="101" y="5"/>
                  </a:cubicBezTo>
                  <a:cubicBezTo>
                    <a:pt x="101" y="6"/>
                    <a:pt x="102" y="7"/>
                    <a:pt x="102" y="8"/>
                  </a:cubicBezTo>
                  <a:cubicBezTo>
                    <a:pt x="101" y="12"/>
                    <a:pt x="100" y="16"/>
                    <a:pt x="98" y="20"/>
                  </a:cubicBezTo>
                  <a:cubicBezTo>
                    <a:pt x="103" y="23"/>
                    <a:pt x="107" y="26"/>
                    <a:pt x="111" y="29"/>
                  </a:cubicBezTo>
                  <a:cubicBezTo>
                    <a:pt x="114" y="27"/>
                    <a:pt x="118" y="24"/>
                    <a:pt x="122" y="22"/>
                  </a:cubicBezTo>
                  <a:cubicBezTo>
                    <a:pt x="122" y="22"/>
                    <a:pt x="123" y="23"/>
                    <a:pt x="124" y="23"/>
                  </a:cubicBezTo>
                  <a:cubicBezTo>
                    <a:pt x="127" y="27"/>
                    <a:pt x="130" y="31"/>
                    <a:pt x="132" y="35"/>
                  </a:cubicBezTo>
                  <a:cubicBezTo>
                    <a:pt x="131" y="40"/>
                    <a:pt x="125" y="42"/>
                    <a:pt x="121" y="45"/>
                  </a:cubicBezTo>
                  <a:cubicBezTo>
                    <a:pt x="123" y="50"/>
                    <a:pt x="125" y="55"/>
                    <a:pt x="126" y="60"/>
                  </a:cubicBezTo>
                  <a:cubicBezTo>
                    <a:pt x="130" y="60"/>
                    <a:pt x="133" y="60"/>
                    <a:pt x="137" y="60"/>
                  </a:cubicBezTo>
                  <a:cubicBezTo>
                    <a:pt x="139" y="60"/>
                    <a:pt x="140" y="62"/>
                    <a:pt x="140" y="64"/>
                  </a:cubicBezTo>
                  <a:cubicBezTo>
                    <a:pt x="140" y="68"/>
                    <a:pt x="140" y="72"/>
                    <a:pt x="140" y="76"/>
                  </a:cubicBezTo>
                  <a:cubicBezTo>
                    <a:pt x="140" y="78"/>
                    <a:pt x="138" y="79"/>
                    <a:pt x="137" y="79"/>
                  </a:cubicBezTo>
                  <a:cubicBezTo>
                    <a:pt x="133" y="79"/>
                    <a:pt x="129" y="79"/>
                    <a:pt x="125" y="79"/>
                  </a:cubicBezTo>
                  <a:cubicBezTo>
                    <a:pt x="124" y="84"/>
                    <a:pt x="122" y="89"/>
                    <a:pt x="120" y="94"/>
                  </a:cubicBezTo>
                  <a:cubicBezTo>
                    <a:pt x="123" y="97"/>
                    <a:pt x="130" y="99"/>
                    <a:pt x="130" y="104"/>
                  </a:cubicBezTo>
                  <a:cubicBezTo>
                    <a:pt x="126" y="108"/>
                    <a:pt x="124" y="114"/>
                    <a:pt x="119" y="116"/>
                  </a:cubicBezTo>
                  <a:cubicBezTo>
                    <a:pt x="115" y="114"/>
                    <a:pt x="112" y="111"/>
                    <a:pt x="108" y="108"/>
                  </a:cubicBezTo>
                  <a:cubicBezTo>
                    <a:pt x="104" y="112"/>
                    <a:pt x="100" y="115"/>
                    <a:pt x="95" y="117"/>
                  </a:cubicBezTo>
                  <a:cubicBezTo>
                    <a:pt x="96" y="122"/>
                    <a:pt x="100" y="127"/>
                    <a:pt x="97" y="131"/>
                  </a:cubicBezTo>
                  <a:cubicBezTo>
                    <a:pt x="93" y="134"/>
                    <a:pt x="88" y="135"/>
                    <a:pt x="83" y="136"/>
                  </a:cubicBezTo>
                  <a:cubicBezTo>
                    <a:pt x="79" y="133"/>
                    <a:pt x="79" y="127"/>
                    <a:pt x="77" y="122"/>
                  </a:cubicBezTo>
                  <a:cubicBezTo>
                    <a:pt x="72" y="123"/>
                    <a:pt x="67" y="123"/>
                    <a:pt x="61" y="122"/>
                  </a:cubicBezTo>
                  <a:cubicBezTo>
                    <a:pt x="59" y="126"/>
                    <a:pt x="59" y="133"/>
                    <a:pt x="54" y="135"/>
                  </a:cubicBezTo>
                  <a:cubicBezTo>
                    <a:pt x="49" y="133"/>
                    <a:pt x="44" y="132"/>
                    <a:pt x="40" y="129"/>
                  </a:cubicBezTo>
                  <a:cubicBezTo>
                    <a:pt x="40" y="124"/>
                    <a:pt x="43" y="120"/>
                    <a:pt x="44" y="116"/>
                  </a:cubicBezTo>
                  <a:cubicBezTo>
                    <a:pt x="39" y="113"/>
                    <a:pt x="35" y="110"/>
                    <a:pt x="31" y="106"/>
                  </a:cubicBezTo>
                  <a:cubicBezTo>
                    <a:pt x="27" y="108"/>
                    <a:pt x="24" y="112"/>
                    <a:pt x="20" y="113"/>
                  </a:cubicBezTo>
                  <a:cubicBezTo>
                    <a:pt x="15" y="110"/>
                    <a:pt x="13" y="105"/>
                    <a:pt x="10" y="101"/>
                  </a:cubicBezTo>
                  <a:cubicBezTo>
                    <a:pt x="10" y="100"/>
                    <a:pt x="10" y="99"/>
                    <a:pt x="10" y="99"/>
                  </a:cubicBezTo>
                  <a:cubicBezTo>
                    <a:pt x="13" y="95"/>
                    <a:pt x="17" y="93"/>
                    <a:pt x="21" y="91"/>
                  </a:cubicBezTo>
                  <a:cubicBezTo>
                    <a:pt x="19" y="86"/>
                    <a:pt x="17" y="81"/>
                    <a:pt x="16" y="75"/>
                  </a:cubicBezTo>
                  <a:cubicBezTo>
                    <a:pt x="12" y="75"/>
                    <a:pt x="8" y="75"/>
                    <a:pt x="3" y="74"/>
                  </a:cubicBezTo>
                  <a:cubicBezTo>
                    <a:pt x="0" y="72"/>
                    <a:pt x="2" y="67"/>
                    <a:pt x="2" y="64"/>
                  </a:cubicBezTo>
                  <a:cubicBezTo>
                    <a:pt x="2" y="61"/>
                    <a:pt x="1" y="58"/>
                    <a:pt x="4" y="57"/>
                  </a:cubicBezTo>
                  <a:cubicBezTo>
                    <a:pt x="8" y="56"/>
                    <a:pt x="13" y="57"/>
                    <a:pt x="17" y="57"/>
                  </a:cubicBezTo>
                  <a:cubicBezTo>
                    <a:pt x="18" y="51"/>
                    <a:pt x="20" y="46"/>
                    <a:pt x="22" y="42"/>
                  </a:cubicBezTo>
                  <a:cubicBezTo>
                    <a:pt x="19" y="39"/>
                    <a:pt x="16" y="37"/>
                    <a:pt x="12" y="34"/>
                  </a:cubicBezTo>
                  <a:close/>
                  <a:moveTo>
                    <a:pt x="40" y="98"/>
                  </a:moveTo>
                  <a:cubicBezTo>
                    <a:pt x="45" y="91"/>
                    <a:pt x="51" y="85"/>
                    <a:pt x="58" y="79"/>
                  </a:cubicBezTo>
                  <a:cubicBezTo>
                    <a:pt x="54" y="73"/>
                    <a:pt x="53" y="67"/>
                    <a:pt x="55" y="61"/>
                  </a:cubicBezTo>
                  <a:cubicBezTo>
                    <a:pt x="48" y="56"/>
                    <a:pt x="40" y="51"/>
                    <a:pt x="33" y="46"/>
                  </a:cubicBezTo>
                  <a:cubicBezTo>
                    <a:pt x="24" y="63"/>
                    <a:pt x="26" y="84"/>
                    <a:pt x="40" y="98"/>
                  </a:cubicBezTo>
                  <a:close/>
                  <a:moveTo>
                    <a:pt x="41" y="36"/>
                  </a:moveTo>
                  <a:cubicBezTo>
                    <a:pt x="47" y="42"/>
                    <a:pt x="54" y="48"/>
                    <a:pt x="60" y="54"/>
                  </a:cubicBezTo>
                  <a:cubicBezTo>
                    <a:pt x="65" y="50"/>
                    <a:pt x="72" y="50"/>
                    <a:pt x="78" y="52"/>
                  </a:cubicBezTo>
                  <a:cubicBezTo>
                    <a:pt x="83" y="44"/>
                    <a:pt x="88" y="37"/>
                    <a:pt x="92" y="30"/>
                  </a:cubicBezTo>
                  <a:cubicBezTo>
                    <a:pt x="76" y="21"/>
                    <a:pt x="54" y="23"/>
                    <a:pt x="41" y="36"/>
                  </a:cubicBezTo>
                  <a:close/>
                  <a:moveTo>
                    <a:pt x="61" y="65"/>
                  </a:moveTo>
                  <a:cubicBezTo>
                    <a:pt x="59" y="71"/>
                    <a:pt x="65" y="78"/>
                    <a:pt x="71" y="78"/>
                  </a:cubicBezTo>
                  <a:cubicBezTo>
                    <a:pt x="78" y="78"/>
                    <a:pt x="83" y="69"/>
                    <a:pt x="79" y="63"/>
                  </a:cubicBezTo>
                  <a:cubicBezTo>
                    <a:pt x="76" y="55"/>
                    <a:pt x="63" y="57"/>
                    <a:pt x="61" y="65"/>
                  </a:cubicBezTo>
                  <a:close/>
                  <a:moveTo>
                    <a:pt x="50" y="106"/>
                  </a:moveTo>
                  <a:cubicBezTo>
                    <a:pt x="66" y="115"/>
                    <a:pt x="87" y="112"/>
                    <a:pt x="101" y="99"/>
                  </a:cubicBezTo>
                  <a:cubicBezTo>
                    <a:pt x="95" y="93"/>
                    <a:pt x="88" y="87"/>
                    <a:pt x="82" y="81"/>
                  </a:cubicBezTo>
                  <a:cubicBezTo>
                    <a:pt x="77" y="85"/>
                    <a:pt x="70" y="86"/>
                    <a:pt x="64" y="83"/>
                  </a:cubicBezTo>
                  <a:cubicBezTo>
                    <a:pt x="59" y="91"/>
                    <a:pt x="54" y="98"/>
                    <a:pt x="50" y="106"/>
                  </a:cubicBezTo>
                  <a:close/>
                  <a:moveTo>
                    <a:pt x="84" y="57"/>
                  </a:moveTo>
                  <a:cubicBezTo>
                    <a:pt x="88" y="62"/>
                    <a:pt x="89" y="69"/>
                    <a:pt x="87" y="75"/>
                  </a:cubicBezTo>
                  <a:cubicBezTo>
                    <a:pt x="94" y="80"/>
                    <a:pt x="102" y="84"/>
                    <a:pt x="109" y="89"/>
                  </a:cubicBezTo>
                  <a:cubicBezTo>
                    <a:pt x="118" y="73"/>
                    <a:pt x="115" y="51"/>
                    <a:pt x="103" y="38"/>
                  </a:cubicBezTo>
                  <a:cubicBezTo>
                    <a:pt x="96" y="44"/>
                    <a:pt x="90" y="50"/>
                    <a:pt x="84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4953381" y="2036291"/>
              <a:ext cx="936279" cy="491398"/>
              <a:chOff x="4953381" y="1994087"/>
              <a:chExt cx="936279" cy="491398"/>
            </a:xfrm>
            <a:solidFill>
              <a:schemeClr val="bg2"/>
            </a:solidFill>
          </p:grpSpPr>
          <p:sp>
            <p:nvSpPr>
              <p:cNvPr id="14" name="Freeform 212"/>
              <p:cNvSpPr/>
              <p:nvPr/>
            </p:nvSpPr>
            <p:spPr bwMode="auto">
              <a:xfrm>
                <a:off x="5627263" y="2120514"/>
                <a:ext cx="146704" cy="93032"/>
              </a:xfrm>
              <a:custGeom>
                <a:avLst/>
                <a:gdLst>
                  <a:gd name="T0" fmla="*/ 8 w 52"/>
                  <a:gd name="T1" fmla="*/ 33 h 33"/>
                  <a:gd name="T2" fmla="*/ 19 w 52"/>
                  <a:gd name="T3" fmla="*/ 33 h 33"/>
                  <a:gd name="T4" fmla="*/ 22 w 52"/>
                  <a:gd name="T5" fmla="*/ 33 h 33"/>
                  <a:gd name="T6" fmla="*/ 32 w 52"/>
                  <a:gd name="T7" fmla="*/ 33 h 33"/>
                  <a:gd name="T8" fmla="*/ 35 w 52"/>
                  <a:gd name="T9" fmla="*/ 33 h 33"/>
                  <a:gd name="T10" fmla="*/ 47 w 52"/>
                  <a:gd name="T11" fmla="*/ 33 h 33"/>
                  <a:gd name="T12" fmla="*/ 52 w 52"/>
                  <a:gd name="T13" fmla="*/ 32 h 33"/>
                  <a:gd name="T14" fmla="*/ 44 w 52"/>
                  <a:gd name="T15" fmla="*/ 15 h 33"/>
                  <a:gd name="T16" fmla="*/ 43 w 52"/>
                  <a:gd name="T17" fmla="*/ 13 h 33"/>
                  <a:gd name="T18" fmla="*/ 27 w 52"/>
                  <a:gd name="T19" fmla="*/ 4 h 33"/>
                  <a:gd name="T20" fmla="*/ 9 w 52"/>
                  <a:gd name="T21" fmla="*/ 0 h 33"/>
                  <a:gd name="T22" fmla="*/ 1 w 52"/>
                  <a:gd name="T23" fmla="*/ 32 h 33"/>
                  <a:gd name="T24" fmla="*/ 8 w 52"/>
                  <a:gd name="T2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33">
                    <a:moveTo>
                      <a:pt x="8" y="33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28"/>
                      <a:pt x="52" y="10"/>
                      <a:pt x="44" y="15"/>
                    </a:cubicBezTo>
                    <a:cubicBezTo>
                      <a:pt x="43" y="14"/>
                      <a:pt x="43" y="14"/>
                      <a:pt x="43" y="13"/>
                    </a:cubicBezTo>
                    <a:cubicBezTo>
                      <a:pt x="41" y="11"/>
                      <a:pt x="37" y="4"/>
                      <a:pt x="27" y="4"/>
                    </a:cubicBezTo>
                    <a:cubicBezTo>
                      <a:pt x="15" y="4"/>
                      <a:pt x="9" y="0"/>
                      <a:pt x="9" y="0"/>
                    </a:cubicBezTo>
                    <a:cubicBezTo>
                      <a:pt x="9" y="0"/>
                      <a:pt x="0" y="20"/>
                      <a:pt x="1" y="32"/>
                    </a:cubicBezTo>
                    <a:lnTo>
                      <a:pt x="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213"/>
              <p:cNvSpPr/>
              <p:nvPr/>
            </p:nvSpPr>
            <p:spPr bwMode="auto">
              <a:xfrm>
                <a:off x="5622492" y="2213546"/>
                <a:ext cx="159823" cy="119271"/>
              </a:xfrm>
              <a:custGeom>
                <a:avLst/>
                <a:gdLst>
                  <a:gd name="T0" fmla="*/ 6 w 57"/>
                  <a:gd name="T1" fmla="*/ 20 h 42"/>
                  <a:gd name="T2" fmla="*/ 7 w 57"/>
                  <a:gd name="T3" fmla="*/ 19 h 42"/>
                  <a:gd name="T4" fmla="*/ 12 w 57"/>
                  <a:gd name="T5" fmla="*/ 33 h 42"/>
                  <a:gd name="T6" fmla="*/ 24 w 57"/>
                  <a:gd name="T7" fmla="*/ 41 h 42"/>
                  <a:gd name="T8" fmla="*/ 33 w 57"/>
                  <a:gd name="T9" fmla="*/ 41 h 42"/>
                  <a:gd name="T10" fmla="*/ 45 w 57"/>
                  <a:gd name="T11" fmla="*/ 33 h 42"/>
                  <a:gd name="T12" fmla="*/ 50 w 57"/>
                  <a:gd name="T13" fmla="*/ 20 h 42"/>
                  <a:gd name="T14" fmla="*/ 50 w 57"/>
                  <a:gd name="T15" fmla="*/ 20 h 42"/>
                  <a:gd name="T16" fmla="*/ 50 w 57"/>
                  <a:gd name="T17" fmla="*/ 19 h 42"/>
                  <a:gd name="T18" fmla="*/ 51 w 57"/>
                  <a:gd name="T19" fmla="*/ 20 h 42"/>
                  <a:gd name="T20" fmla="*/ 56 w 57"/>
                  <a:gd name="T21" fmla="*/ 10 h 42"/>
                  <a:gd name="T22" fmla="*/ 55 w 57"/>
                  <a:gd name="T23" fmla="*/ 0 h 42"/>
                  <a:gd name="T24" fmla="*/ 54 w 57"/>
                  <a:gd name="T25" fmla="*/ 3 h 42"/>
                  <a:gd name="T26" fmla="*/ 50 w 57"/>
                  <a:gd name="T27" fmla="*/ 6 h 42"/>
                  <a:gd name="T28" fmla="*/ 49 w 57"/>
                  <a:gd name="T29" fmla="*/ 13 h 42"/>
                  <a:gd name="T30" fmla="*/ 47 w 57"/>
                  <a:gd name="T31" fmla="*/ 16 h 42"/>
                  <a:gd name="T32" fmla="*/ 35 w 57"/>
                  <a:gd name="T33" fmla="*/ 15 h 42"/>
                  <a:gd name="T34" fmla="*/ 33 w 57"/>
                  <a:gd name="T35" fmla="*/ 13 h 42"/>
                  <a:gd name="T36" fmla="*/ 29 w 57"/>
                  <a:gd name="T37" fmla="*/ 4 h 42"/>
                  <a:gd name="T38" fmla="*/ 26 w 57"/>
                  <a:gd name="T39" fmla="*/ 13 h 42"/>
                  <a:gd name="T40" fmla="*/ 23 w 57"/>
                  <a:gd name="T41" fmla="*/ 15 h 42"/>
                  <a:gd name="T42" fmla="*/ 11 w 57"/>
                  <a:gd name="T43" fmla="*/ 16 h 42"/>
                  <a:gd name="T44" fmla="*/ 9 w 57"/>
                  <a:gd name="T45" fmla="*/ 13 h 42"/>
                  <a:gd name="T46" fmla="*/ 8 w 57"/>
                  <a:gd name="T47" fmla="*/ 6 h 42"/>
                  <a:gd name="T48" fmla="*/ 4 w 57"/>
                  <a:gd name="T49" fmla="*/ 3 h 42"/>
                  <a:gd name="T50" fmla="*/ 3 w 57"/>
                  <a:gd name="T51" fmla="*/ 0 h 42"/>
                  <a:gd name="T52" fmla="*/ 3 w 57"/>
                  <a:gd name="T53" fmla="*/ 0 h 42"/>
                  <a:gd name="T54" fmla="*/ 1 w 57"/>
                  <a:gd name="T55" fmla="*/ 10 h 42"/>
                  <a:gd name="T56" fmla="*/ 6 w 57"/>
                  <a:gd name="T5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2">
                    <a:moveTo>
                      <a:pt x="6" y="20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9" y="26"/>
                      <a:pt x="9" y="29"/>
                      <a:pt x="12" y="33"/>
                    </a:cubicBezTo>
                    <a:cubicBezTo>
                      <a:pt x="13" y="34"/>
                      <a:pt x="21" y="41"/>
                      <a:pt x="24" y="41"/>
                    </a:cubicBezTo>
                    <a:cubicBezTo>
                      <a:pt x="25" y="41"/>
                      <a:pt x="32" y="42"/>
                      <a:pt x="33" y="41"/>
                    </a:cubicBezTo>
                    <a:cubicBezTo>
                      <a:pt x="37" y="41"/>
                      <a:pt x="45" y="34"/>
                      <a:pt x="45" y="33"/>
                    </a:cubicBezTo>
                    <a:cubicBezTo>
                      <a:pt x="49" y="29"/>
                      <a:pt x="49" y="26"/>
                      <a:pt x="50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3" y="20"/>
                      <a:pt x="55" y="16"/>
                      <a:pt x="56" y="10"/>
                    </a:cubicBezTo>
                    <a:cubicBezTo>
                      <a:pt x="57" y="6"/>
                      <a:pt x="56" y="1"/>
                      <a:pt x="55" y="0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5"/>
                      <a:pt x="48" y="16"/>
                      <a:pt x="47" y="16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3" y="14"/>
                      <a:pt x="33" y="13"/>
                    </a:cubicBezTo>
                    <a:cubicBezTo>
                      <a:pt x="33" y="13"/>
                      <a:pt x="31" y="4"/>
                      <a:pt x="29" y="4"/>
                    </a:cubicBezTo>
                    <a:cubicBezTo>
                      <a:pt x="27" y="4"/>
                      <a:pt x="26" y="13"/>
                      <a:pt x="26" y="13"/>
                    </a:cubicBezTo>
                    <a:cubicBezTo>
                      <a:pt x="26" y="14"/>
                      <a:pt x="25" y="15"/>
                      <a:pt x="23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5"/>
                      <a:pt x="9" y="1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5"/>
                      <a:pt x="1" y="10"/>
                    </a:cubicBezTo>
                    <a:cubicBezTo>
                      <a:pt x="2" y="16"/>
                      <a:pt x="4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214"/>
              <p:cNvSpPr>
                <a:spLocks noEditPoints="1"/>
              </p:cNvSpPr>
              <p:nvPr/>
            </p:nvSpPr>
            <p:spPr bwMode="auto">
              <a:xfrm>
                <a:off x="5060725" y="2128863"/>
                <a:ext cx="155053" cy="206339"/>
              </a:xfrm>
              <a:custGeom>
                <a:avLst/>
                <a:gdLst>
                  <a:gd name="T0" fmla="*/ 5 w 55"/>
                  <a:gd name="T1" fmla="*/ 51 h 73"/>
                  <a:gd name="T2" fmla="*/ 6 w 55"/>
                  <a:gd name="T3" fmla="*/ 51 h 73"/>
                  <a:gd name="T4" fmla="*/ 11 w 55"/>
                  <a:gd name="T5" fmla="*/ 65 h 73"/>
                  <a:gd name="T6" fmla="*/ 23 w 55"/>
                  <a:gd name="T7" fmla="*/ 73 h 73"/>
                  <a:gd name="T8" fmla="*/ 32 w 55"/>
                  <a:gd name="T9" fmla="*/ 73 h 73"/>
                  <a:gd name="T10" fmla="*/ 44 w 55"/>
                  <a:gd name="T11" fmla="*/ 65 h 73"/>
                  <a:gd name="T12" fmla="*/ 49 w 55"/>
                  <a:gd name="T13" fmla="*/ 51 h 73"/>
                  <a:gd name="T14" fmla="*/ 48 w 55"/>
                  <a:gd name="T15" fmla="*/ 51 h 73"/>
                  <a:gd name="T16" fmla="*/ 49 w 55"/>
                  <a:gd name="T17" fmla="*/ 51 h 73"/>
                  <a:gd name="T18" fmla="*/ 49 w 55"/>
                  <a:gd name="T19" fmla="*/ 51 h 73"/>
                  <a:gd name="T20" fmla="*/ 54 w 55"/>
                  <a:gd name="T21" fmla="*/ 42 h 73"/>
                  <a:gd name="T22" fmla="*/ 52 w 55"/>
                  <a:gd name="T23" fmla="*/ 32 h 73"/>
                  <a:gd name="T24" fmla="*/ 44 w 55"/>
                  <a:gd name="T25" fmla="*/ 14 h 73"/>
                  <a:gd name="T26" fmla="*/ 43 w 55"/>
                  <a:gd name="T27" fmla="*/ 13 h 73"/>
                  <a:gd name="T28" fmla="*/ 28 w 55"/>
                  <a:gd name="T29" fmla="*/ 3 h 73"/>
                  <a:gd name="T30" fmla="*/ 10 w 55"/>
                  <a:gd name="T31" fmla="*/ 0 h 73"/>
                  <a:gd name="T32" fmla="*/ 3 w 55"/>
                  <a:gd name="T33" fmla="*/ 32 h 73"/>
                  <a:gd name="T34" fmla="*/ 2 w 55"/>
                  <a:gd name="T35" fmla="*/ 32 h 73"/>
                  <a:gd name="T36" fmla="*/ 0 w 55"/>
                  <a:gd name="T37" fmla="*/ 42 h 73"/>
                  <a:gd name="T38" fmla="*/ 5 w 55"/>
                  <a:gd name="T39" fmla="*/ 51 h 73"/>
                  <a:gd name="T40" fmla="*/ 3 w 55"/>
                  <a:gd name="T41" fmla="*/ 35 h 73"/>
                  <a:gd name="T42" fmla="*/ 4 w 55"/>
                  <a:gd name="T43" fmla="*/ 35 h 73"/>
                  <a:gd name="T44" fmla="*/ 6 w 55"/>
                  <a:gd name="T45" fmla="*/ 43 h 73"/>
                  <a:gd name="T46" fmla="*/ 8 w 55"/>
                  <a:gd name="T47" fmla="*/ 42 h 73"/>
                  <a:gd name="T48" fmla="*/ 10 w 55"/>
                  <a:gd name="T49" fmla="*/ 16 h 73"/>
                  <a:gd name="T50" fmla="*/ 25 w 55"/>
                  <a:gd name="T51" fmla="*/ 21 h 73"/>
                  <a:gd name="T52" fmla="*/ 40 w 55"/>
                  <a:gd name="T53" fmla="*/ 19 h 73"/>
                  <a:gd name="T54" fmla="*/ 45 w 55"/>
                  <a:gd name="T55" fmla="*/ 26 h 73"/>
                  <a:gd name="T56" fmla="*/ 46 w 55"/>
                  <a:gd name="T57" fmla="*/ 43 h 73"/>
                  <a:gd name="T58" fmla="*/ 48 w 55"/>
                  <a:gd name="T59" fmla="*/ 43 h 73"/>
                  <a:gd name="T60" fmla="*/ 49 w 55"/>
                  <a:gd name="T61" fmla="*/ 33 h 73"/>
                  <a:gd name="T62" fmla="*/ 51 w 55"/>
                  <a:gd name="T63" fmla="*/ 35 h 73"/>
                  <a:gd name="T64" fmla="*/ 51 w 55"/>
                  <a:gd name="T65" fmla="*/ 42 h 73"/>
                  <a:gd name="T66" fmla="*/ 49 w 55"/>
                  <a:gd name="T67" fmla="*/ 48 h 73"/>
                  <a:gd name="T68" fmla="*/ 49 w 55"/>
                  <a:gd name="T69" fmla="*/ 48 h 73"/>
                  <a:gd name="T70" fmla="*/ 48 w 55"/>
                  <a:gd name="T71" fmla="*/ 48 h 73"/>
                  <a:gd name="T72" fmla="*/ 46 w 55"/>
                  <a:gd name="T73" fmla="*/ 50 h 73"/>
                  <a:gd name="T74" fmla="*/ 45 w 55"/>
                  <a:gd name="T75" fmla="*/ 50 h 73"/>
                  <a:gd name="T76" fmla="*/ 45 w 55"/>
                  <a:gd name="T77" fmla="*/ 51 h 73"/>
                  <a:gd name="T78" fmla="*/ 45 w 55"/>
                  <a:gd name="T79" fmla="*/ 54 h 73"/>
                  <a:gd name="T80" fmla="*/ 41 w 55"/>
                  <a:gd name="T81" fmla="*/ 63 h 73"/>
                  <a:gd name="T82" fmla="*/ 31 w 55"/>
                  <a:gd name="T83" fmla="*/ 70 h 73"/>
                  <a:gd name="T84" fmla="*/ 28 w 55"/>
                  <a:gd name="T85" fmla="*/ 70 h 73"/>
                  <a:gd name="T86" fmla="*/ 23 w 55"/>
                  <a:gd name="T87" fmla="*/ 70 h 73"/>
                  <a:gd name="T88" fmla="*/ 13 w 55"/>
                  <a:gd name="T89" fmla="*/ 63 h 73"/>
                  <a:gd name="T90" fmla="*/ 10 w 55"/>
                  <a:gd name="T91" fmla="*/ 54 h 73"/>
                  <a:gd name="T92" fmla="*/ 9 w 55"/>
                  <a:gd name="T93" fmla="*/ 50 h 73"/>
                  <a:gd name="T94" fmla="*/ 7 w 55"/>
                  <a:gd name="T95" fmla="*/ 48 h 73"/>
                  <a:gd name="T96" fmla="*/ 6 w 55"/>
                  <a:gd name="T97" fmla="*/ 48 h 73"/>
                  <a:gd name="T98" fmla="*/ 5 w 55"/>
                  <a:gd name="T99" fmla="*/ 48 h 73"/>
                  <a:gd name="T100" fmla="*/ 3 w 55"/>
                  <a:gd name="T101" fmla="*/ 42 h 73"/>
                  <a:gd name="T102" fmla="*/ 3 w 55"/>
                  <a:gd name="T103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" h="73">
                    <a:moveTo>
                      <a:pt x="5" y="51"/>
                    </a:moveTo>
                    <a:cubicBezTo>
                      <a:pt x="6" y="51"/>
                      <a:pt x="6" y="51"/>
                      <a:pt x="6" y="51"/>
                    </a:cubicBezTo>
                    <a:cubicBezTo>
                      <a:pt x="7" y="57"/>
                      <a:pt x="8" y="61"/>
                      <a:pt x="11" y="65"/>
                    </a:cubicBezTo>
                    <a:cubicBezTo>
                      <a:pt x="11" y="65"/>
                      <a:pt x="20" y="72"/>
                      <a:pt x="23" y="73"/>
                    </a:cubicBezTo>
                    <a:cubicBezTo>
                      <a:pt x="23" y="73"/>
                      <a:pt x="30" y="73"/>
                      <a:pt x="32" y="73"/>
                    </a:cubicBezTo>
                    <a:cubicBezTo>
                      <a:pt x="35" y="72"/>
                      <a:pt x="43" y="65"/>
                      <a:pt x="44" y="65"/>
                    </a:cubicBezTo>
                    <a:cubicBezTo>
                      <a:pt x="47" y="61"/>
                      <a:pt x="47" y="58"/>
                      <a:pt x="49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1" y="52"/>
                      <a:pt x="53" y="48"/>
                      <a:pt x="54" y="42"/>
                    </a:cubicBezTo>
                    <a:cubicBezTo>
                      <a:pt x="55" y="37"/>
                      <a:pt x="54" y="32"/>
                      <a:pt x="52" y="32"/>
                    </a:cubicBezTo>
                    <a:cubicBezTo>
                      <a:pt x="52" y="32"/>
                      <a:pt x="53" y="9"/>
                      <a:pt x="44" y="14"/>
                    </a:cubicBezTo>
                    <a:cubicBezTo>
                      <a:pt x="44" y="13"/>
                      <a:pt x="43" y="13"/>
                      <a:pt x="43" y="13"/>
                    </a:cubicBezTo>
                    <a:cubicBezTo>
                      <a:pt x="42" y="10"/>
                      <a:pt x="38" y="3"/>
                      <a:pt x="28" y="3"/>
                    </a:cubicBezTo>
                    <a:cubicBezTo>
                      <a:pt x="16" y="3"/>
                      <a:pt x="10" y="0"/>
                      <a:pt x="10" y="0"/>
                    </a:cubicBezTo>
                    <a:cubicBezTo>
                      <a:pt x="10" y="0"/>
                      <a:pt x="0" y="20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32"/>
                      <a:pt x="0" y="37"/>
                      <a:pt x="0" y="42"/>
                    </a:cubicBezTo>
                    <a:cubicBezTo>
                      <a:pt x="1" y="48"/>
                      <a:pt x="3" y="52"/>
                      <a:pt x="5" y="51"/>
                    </a:cubicBezTo>
                    <a:close/>
                    <a:moveTo>
                      <a:pt x="3" y="35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5" y="24"/>
                      <a:pt x="10" y="16"/>
                    </a:cubicBezTo>
                    <a:cubicBezTo>
                      <a:pt x="10" y="16"/>
                      <a:pt x="15" y="21"/>
                      <a:pt x="25" y="21"/>
                    </a:cubicBezTo>
                    <a:cubicBezTo>
                      <a:pt x="35" y="21"/>
                      <a:pt x="40" y="19"/>
                      <a:pt x="40" y="19"/>
                    </a:cubicBezTo>
                    <a:cubicBezTo>
                      <a:pt x="40" y="19"/>
                      <a:pt x="44" y="20"/>
                      <a:pt x="45" y="26"/>
                    </a:cubicBezTo>
                    <a:cubicBezTo>
                      <a:pt x="46" y="31"/>
                      <a:pt x="46" y="43"/>
                      <a:pt x="46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35"/>
                      <a:pt x="49" y="33"/>
                    </a:cubicBezTo>
                    <a:cubicBezTo>
                      <a:pt x="50" y="34"/>
                      <a:pt x="50" y="34"/>
                      <a:pt x="51" y="35"/>
                    </a:cubicBezTo>
                    <a:cubicBezTo>
                      <a:pt x="51" y="36"/>
                      <a:pt x="52" y="38"/>
                      <a:pt x="51" y="42"/>
                    </a:cubicBezTo>
                    <a:cubicBezTo>
                      <a:pt x="51" y="45"/>
                      <a:pt x="50" y="47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7" y="48"/>
                      <a:pt x="46" y="49"/>
                      <a:pt x="46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2"/>
                      <a:pt x="45" y="53"/>
                      <a:pt x="45" y="54"/>
                    </a:cubicBezTo>
                    <a:cubicBezTo>
                      <a:pt x="44" y="58"/>
                      <a:pt x="43" y="60"/>
                      <a:pt x="41" y="63"/>
                    </a:cubicBezTo>
                    <a:cubicBezTo>
                      <a:pt x="35" y="68"/>
                      <a:pt x="32" y="69"/>
                      <a:pt x="31" y="70"/>
                    </a:cubicBezTo>
                    <a:cubicBezTo>
                      <a:pt x="31" y="70"/>
                      <a:pt x="30" y="70"/>
                      <a:pt x="28" y="70"/>
                    </a:cubicBezTo>
                    <a:cubicBezTo>
                      <a:pt x="26" y="70"/>
                      <a:pt x="23" y="70"/>
                      <a:pt x="23" y="70"/>
                    </a:cubicBezTo>
                    <a:cubicBezTo>
                      <a:pt x="22" y="69"/>
                      <a:pt x="19" y="68"/>
                      <a:pt x="13" y="63"/>
                    </a:cubicBezTo>
                    <a:cubicBezTo>
                      <a:pt x="11" y="60"/>
                      <a:pt x="11" y="58"/>
                      <a:pt x="10" y="54"/>
                    </a:cubicBezTo>
                    <a:cubicBezTo>
                      <a:pt x="9" y="53"/>
                      <a:pt x="9" y="52"/>
                      <a:pt x="9" y="50"/>
                    </a:cubicBezTo>
                    <a:cubicBezTo>
                      <a:pt x="9" y="49"/>
                      <a:pt x="8" y="48"/>
                      <a:pt x="7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7"/>
                      <a:pt x="4" y="45"/>
                      <a:pt x="3" y="42"/>
                    </a:cubicBezTo>
                    <a:cubicBezTo>
                      <a:pt x="3" y="39"/>
                      <a:pt x="3" y="36"/>
                      <a:pt x="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215"/>
              <p:cNvSpPr/>
              <p:nvPr/>
            </p:nvSpPr>
            <p:spPr bwMode="auto">
              <a:xfrm>
                <a:off x="5618914" y="2343552"/>
                <a:ext cx="270746" cy="141933"/>
              </a:xfrm>
              <a:custGeom>
                <a:avLst/>
                <a:gdLst>
                  <a:gd name="T0" fmla="*/ 87 w 96"/>
                  <a:gd name="T1" fmla="*/ 17 h 50"/>
                  <a:gd name="T2" fmla="*/ 51 w 96"/>
                  <a:gd name="T3" fmla="*/ 1 h 50"/>
                  <a:gd name="T4" fmla="*/ 49 w 96"/>
                  <a:gd name="T5" fmla="*/ 0 h 50"/>
                  <a:gd name="T6" fmla="*/ 42 w 96"/>
                  <a:gd name="T7" fmla="*/ 12 h 50"/>
                  <a:gd name="T8" fmla="*/ 33 w 96"/>
                  <a:gd name="T9" fmla="*/ 4 h 50"/>
                  <a:gd name="T10" fmla="*/ 27 w 96"/>
                  <a:gd name="T11" fmla="*/ 4 h 50"/>
                  <a:gd name="T12" fmla="*/ 18 w 96"/>
                  <a:gd name="T13" fmla="*/ 13 h 50"/>
                  <a:gd name="T14" fmla="*/ 11 w 96"/>
                  <a:gd name="T15" fmla="*/ 0 h 50"/>
                  <a:gd name="T16" fmla="*/ 8 w 96"/>
                  <a:gd name="T17" fmla="*/ 1 h 50"/>
                  <a:gd name="T18" fmla="*/ 0 w 96"/>
                  <a:gd name="T19" fmla="*/ 4 h 50"/>
                  <a:gd name="T20" fmla="*/ 1 w 96"/>
                  <a:gd name="T21" fmla="*/ 8 h 50"/>
                  <a:gd name="T22" fmla="*/ 6 w 96"/>
                  <a:gd name="T23" fmla="*/ 49 h 50"/>
                  <a:gd name="T24" fmla="*/ 6 w 96"/>
                  <a:gd name="T25" fmla="*/ 50 h 50"/>
                  <a:gd name="T26" fmla="*/ 22 w 96"/>
                  <a:gd name="T27" fmla="*/ 50 h 50"/>
                  <a:gd name="T28" fmla="*/ 26 w 96"/>
                  <a:gd name="T29" fmla="*/ 24 h 50"/>
                  <a:gd name="T30" fmla="*/ 21 w 96"/>
                  <a:gd name="T31" fmla="*/ 15 h 50"/>
                  <a:gd name="T32" fmla="*/ 28 w 96"/>
                  <a:gd name="T33" fmla="*/ 6 h 50"/>
                  <a:gd name="T34" fmla="*/ 32 w 96"/>
                  <a:gd name="T35" fmla="*/ 6 h 50"/>
                  <a:gd name="T36" fmla="*/ 39 w 96"/>
                  <a:gd name="T37" fmla="*/ 16 h 50"/>
                  <a:gd name="T38" fmla="*/ 34 w 96"/>
                  <a:gd name="T39" fmla="*/ 25 h 50"/>
                  <a:gd name="T40" fmla="*/ 39 w 96"/>
                  <a:gd name="T41" fmla="*/ 50 h 50"/>
                  <a:gd name="T42" fmla="*/ 96 w 96"/>
                  <a:gd name="T43" fmla="*/ 50 h 50"/>
                  <a:gd name="T44" fmla="*/ 87 w 96"/>
                  <a:gd name="T45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50">
                    <a:moveTo>
                      <a:pt x="87" y="17"/>
                    </a:moveTo>
                    <a:cubicBezTo>
                      <a:pt x="87" y="17"/>
                      <a:pt x="59" y="3"/>
                      <a:pt x="51" y="1"/>
                    </a:cubicBezTo>
                    <a:cubicBezTo>
                      <a:pt x="50" y="1"/>
                      <a:pt x="49" y="1"/>
                      <a:pt x="49" y="0"/>
                    </a:cubicBezTo>
                    <a:cubicBezTo>
                      <a:pt x="46" y="4"/>
                      <a:pt x="43" y="9"/>
                      <a:pt x="42" y="12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9" y="5"/>
                      <a:pt x="11" y="0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2"/>
                      <a:pt x="4" y="3"/>
                      <a:pt x="0" y="4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39"/>
                      <a:pt x="87" y="17"/>
                      <a:pt x="8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16"/>
              <p:cNvSpPr/>
              <p:nvPr/>
            </p:nvSpPr>
            <p:spPr bwMode="auto">
              <a:xfrm>
                <a:off x="4953381" y="2347130"/>
                <a:ext cx="270746" cy="138355"/>
              </a:xfrm>
              <a:custGeom>
                <a:avLst/>
                <a:gdLst>
                  <a:gd name="T0" fmla="*/ 84 w 96"/>
                  <a:gd name="T1" fmla="*/ 0 h 49"/>
                  <a:gd name="T2" fmla="*/ 77 w 96"/>
                  <a:gd name="T3" fmla="*/ 12 h 49"/>
                  <a:gd name="T4" fmla="*/ 68 w 96"/>
                  <a:gd name="T5" fmla="*/ 4 h 49"/>
                  <a:gd name="T6" fmla="*/ 62 w 96"/>
                  <a:gd name="T7" fmla="*/ 4 h 49"/>
                  <a:gd name="T8" fmla="*/ 54 w 96"/>
                  <a:gd name="T9" fmla="*/ 13 h 49"/>
                  <a:gd name="T10" fmla="*/ 47 w 96"/>
                  <a:gd name="T11" fmla="*/ 0 h 49"/>
                  <a:gd name="T12" fmla="*/ 44 w 96"/>
                  <a:gd name="T13" fmla="*/ 1 h 49"/>
                  <a:gd name="T14" fmla="*/ 9 w 96"/>
                  <a:gd name="T15" fmla="*/ 16 h 49"/>
                  <a:gd name="T16" fmla="*/ 0 w 96"/>
                  <a:gd name="T17" fmla="*/ 49 h 49"/>
                  <a:gd name="T18" fmla="*/ 57 w 96"/>
                  <a:gd name="T19" fmla="*/ 49 h 49"/>
                  <a:gd name="T20" fmla="*/ 62 w 96"/>
                  <a:gd name="T21" fmla="*/ 24 h 49"/>
                  <a:gd name="T22" fmla="*/ 57 w 96"/>
                  <a:gd name="T23" fmla="*/ 15 h 49"/>
                  <a:gd name="T24" fmla="*/ 63 w 96"/>
                  <a:gd name="T25" fmla="*/ 6 h 49"/>
                  <a:gd name="T26" fmla="*/ 68 w 96"/>
                  <a:gd name="T27" fmla="*/ 6 h 49"/>
                  <a:gd name="T28" fmla="*/ 74 w 96"/>
                  <a:gd name="T29" fmla="*/ 15 h 49"/>
                  <a:gd name="T30" fmla="*/ 69 w 96"/>
                  <a:gd name="T31" fmla="*/ 24 h 49"/>
                  <a:gd name="T32" fmla="*/ 74 w 96"/>
                  <a:gd name="T33" fmla="*/ 49 h 49"/>
                  <a:gd name="T34" fmla="*/ 90 w 96"/>
                  <a:gd name="T35" fmla="*/ 49 h 49"/>
                  <a:gd name="T36" fmla="*/ 90 w 96"/>
                  <a:gd name="T37" fmla="*/ 48 h 49"/>
                  <a:gd name="T38" fmla="*/ 95 w 96"/>
                  <a:gd name="T39" fmla="*/ 7 h 49"/>
                  <a:gd name="T40" fmla="*/ 96 w 96"/>
                  <a:gd name="T41" fmla="*/ 5 h 49"/>
                  <a:gd name="T42" fmla="*/ 86 w 96"/>
                  <a:gd name="T43" fmla="*/ 1 h 49"/>
                  <a:gd name="T44" fmla="*/ 84 w 96"/>
                  <a:gd name="T4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49">
                    <a:moveTo>
                      <a:pt x="84" y="0"/>
                    </a:moveTo>
                    <a:cubicBezTo>
                      <a:pt x="81" y="4"/>
                      <a:pt x="78" y="8"/>
                      <a:pt x="77" y="12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5"/>
                      <a:pt x="47" y="0"/>
                    </a:cubicBezTo>
                    <a:cubicBezTo>
                      <a:pt x="46" y="1"/>
                      <a:pt x="45" y="1"/>
                      <a:pt x="44" y="1"/>
                    </a:cubicBezTo>
                    <a:cubicBezTo>
                      <a:pt x="37" y="3"/>
                      <a:pt x="9" y="16"/>
                      <a:pt x="9" y="16"/>
                    </a:cubicBezTo>
                    <a:cubicBezTo>
                      <a:pt x="9" y="16"/>
                      <a:pt x="0" y="39"/>
                      <a:pt x="0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90" y="49"/>
                      <a:pt x="90" y="48"/>
                      <a:pt x="90" y="48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6"/>
                      <a:pt x="95" y="6"/>
                      <a:pt x="96" y="5"/>
                    </a:cubicBezTo>
                    <a:cubicBezTo>
                      <a:pt x="92" y="3"/>
                      <a:pt x="88" y="2"/>
                      <a:pt x="86" y="1"/>
                    </a:cubicBezTo>
                    <a:cubicBezTo>
                      <a:pt x="85" y="1"/>
                      <a:pt x="85" y="1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7"/>
              <p:cNvSpPr>
                <a:spLocks noEditPoints="1"/>
              </p:cNvSpPr>
              <p:nvPr/>
            </p:nvSpPr>
            <p:spPr bwMode="auto">
              <a:xfrm>
                <a:off x="5240824" y="1994087"/>
                <a:ext cx="361392" cy="491397"/>
              </a:xfrm>
              <a:custGeom>
                <a:avLst/>
                <a:gdLst>
                  <a:gd name="T0" fmla="*/ 89 w 128"/>
                  <a:gd name="T1" fmla="*/ 119 h 174"/>
                  <a:gd name="T2" fmla="*/ 101 w 128"/>
                  <a:gd name="T3" fmla="*/ 119 h 174"/>
                  <a:gd name="T4" fmla="*/ 112 w 128"/>
                  <a:gd name="T5" fmla="*/ 119 h 174"/>
                  <a:gd name="T6" fmla="*/ 127 w 128"/>
                  <a:gd name="T7" fmla="*/ 119 h 174"/>
                  <a:gd name="T8" fmla="*/ 113 w 128"/>
                  <a:gd name="T9" fmla="*/ 82 h 174"/>
                  <a:gd name="T10" fmla="*/ 71 w 128"/>
                  <a:gd name="T11" fmla="*/ 21 h 174"/>
                  <a:gd name="T12" fmla="*/ 20 w 128"/>
                  <a:gd name="T13" fmla="*/ 50 h 174"/>
                  <a:gd name="T14" fmla="*/ 1 w 128"/>
                  <a:gd name="T15" fmla="*/ 119 h 174"/>
                  <a:gd name="T16" fmla="*/ 39 w 128"/>
                  <a:gd name="T17" fmla="*/ 119 h 174"/>
                  <a:gd name="T18" fmla="*/ 5 w 128"/>
                  <a:gd name="T19" fmla="*/ 134 h 174"/>
                  <a:gd name="T20" fmla="*/ 0 w 128"/>
                  <a:gd name="T21" fmla="*/ 174 h 174"/>
                  <a:gd name="T22" fmla="*/ 64 w 128"/>
                  <a:gd name="T23" fmla="*/ 174 h 174"/>
                  <a:gd name="T24" fmla="*/ 65 w 128"/>
                  <a:gd name="T25" fmla="*/ 174 h 174"/>
                  <a:gd name="T26" fmla="*/ 128 w 128"/>
                  <a:gd name="T27" fmla="*/ 174 h 174"/>
                  <a:gd name="T28" fmla="*/ 124 w 128"/>
                  <a:gd name="T29" fmla="*/ 134 h 174"/>
                  <a:gd name="T30" fmla="*/ 89 w 128"/>
                  <a:gd name="T31" fmla="*/ 119 h 174"/>
                  <a:gd name="T32" fmla="*/ 34 w 128"/>
                  <a:gd name="T33" fmla="*/ 75 h 174"/>
                  <a:gd name="T34" fmla="*/ 39 w 128"/>
                  <a:gd name="T35" fmla="*/ 58 h 174"/>
                  <a:gd name="T36" fmla="*/ 70 w 128"/>
                  <a:gd name="T37" fmla="*/ 35 h 174"/>
                  <a:gd name="T38" fmla="*/ 71 w 128"/>
                  <a:gd name="T39" fmla="*/ 35 h 174"/>
                  <a:gd name="T40" fmla="*/ 91 w 128"/>
                  <a:gd name="T41" fmla="*/ 62 h 174"/>
                  <a:gd name="T42" fmla="*/ 91 w 128"/>
                  <a:gd name="T43" fmla="*/ 62 h 174"/>
                  <a:gd name="T44" fmla="*/ 94 w 128"/>
                  <a:gd name="T45" fmla="*/ 74 h 174"/>
                  <a:gd name="T46" fmla="*/ 64 w 128"/>
                  <a:gd name="T47" fmla="*/ 114 h 174"/>
                  <a:gd name="T48" fmla="*/ 34 w 128"/>
                  <a:gd name="T49" fmla="*/ 75 h 174"/>
                  <a:gd name="T50" fmla="*/ 65 w 128"/>
                  <a:gd name="T51" fmla="*/ 170 h 174"/>
                  <a:gd name="T52" fmla="*/ 43 w 128"/>
                  <a:gd name="T53" fmla="*/ 119 h 174"/>
                  <a:gd name="T54" fmla="*/ 87 w 128"/>
                  <a:gd name="T55" fmla="*/ 119 h 174"/>
                  <a:gd name="T56" fmla="*/ 65 w 128"/>
                  <a:gd name="T57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" h="174">
                    <a:moveTo>
                      <a:pt x="89" y="119"/>
                    </a:move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27" y="119"/>
                      <a:pt x="127" y="119"/>
                      <a:pt x="127" y="119"/>
                    </a:cubicBezTo>
                    <a:cubicBezTo>
                      <a:pt x="127" y="119"/>
                      <a:pt x="120" y="108"/>
                      <a:pt x="113" y="82"/>
                    </a:cubicBezTo>
                    <a:cubicBezTo>
                      <a:pt x="107" y="57"/>
                      <a:pt x="112" y="7"/>
                      <a:pt x="71" y="21"/>
                    </a:cubicBezTo>
                    <a:cubicBezTo>
                      <a:pt x="71" y="21"/>
                      <a:pt x="30" y="0"/>
                      <a:pt x="20" y="50"/>
                    </a:cubicBezTo>
                    <a:cubicBezTo>
                      <a:pt x="11" y="92"/>
                      <a:pt x="14" y="112"/>
                      <a:pt x="1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5" y="134"/>
                      <a:pt x="5" y="134"/>
                      <a:pt x="5" y="13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64" y="174"/>
                      <a:pt x="64" y="174"/>
                      <a:pt x="64" y="174"/>
                    </a:cubicBezTo>
                    <a:cubicBezTo>
                      <a:pt x="65" y="174"/>
                      <a:pt x="65" y="174"/>
                      <a:pt x="65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4" y="134"/>
                      <a:pt x="124" y="134"/>
                      <a:pt x="124" y="134"/>
                    </a:cubicBezTo>
                    <a:lnTo>
                      <a:pt x="89" y="119"/>
                    </a:lnTo>
                    <a:close/>
                    <a:moveTo>
                      <a:pt x="34" y="75"/>
                    </a:moveTo>
                    <a:cubicBezTo>
                      <a:pt x="34" y="69"/>
                      <a:pt x="37" y="63"/>
                      <a:pt x="39" y="58"/>
                    </a:cubicBezTo>
                    <a:cubicBezTo>
                      <a:pt x="62" y="51"/>
                      <a:pt x="69" y="38"/>
                      <a:pt x="70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2" y="40"/>
                      <a:pt x="76" y="49"/>
                      <a:pt x="91" y="62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2" y="66"/>
                      <a:pt x="94" y="70"/>
                      <a:pt x="94" y="74"/>
                    </a:cubicBezTo>
                    <a:cubicBezTo>
                      <a:pt x="94" y="96"/>
                      <a:pt x="75" y="114"/>
                      <a:pt x="64" y="114"/>
                    </a:cubicBezTo>
                    <a:cubicBezTo>
                      <a:pt x="52" y="114"/>
                      <a:pt x="34" y="96"/>
                      <a:pt x="34" y="75"/>
                    </a:cubicBezTo>
                    <a:close/>
                    <a:moveTo>
                      <a:pt x="65" y="170"/>
                    </a:moveTo>
                    <a:cubicBezTo>
                      <a:pt x="43" y="119"/>
                      <a:pt x="43" y="119"/>
                      <a:pt x="43" y="119"/>
                    </a:cubicBezTo>
                    <a:cubicBezTo>
                      <a:pt x="87" y="119"/>
                      <a:pt x="87" y="119"/>
                      <a:pt x="87" y="119"/>
                    </a:cubicBezTo>
                    <a:lnTo>
                      <a:pt x="65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Freeform 218"/>
            <p:cNvSpPr>
              <a:spLocks noEditPoints="1"/>
            </p:cNvSpPr>
            <p:nvPr/>
          </p:nvSpPr>
          <p:spPr bwMode="auto">
            <a:xfrm>
              <a:off x="8420595" y="3832516"/>
              <a:ext cx="443689" cy="584429"/>
            </a:xfrm>
            <a:custGeom>
              <a:avLst/>
              <a:gdLst>
                <a:gd name="T0" fmla="*/ 14 w 157"/>
                <a:gd name="T1" fmla="*/ 207 h 207"/>
                <a:gd name="T2" fmla="*/ 131 w 157"/>
                <a:gd name="T3" fmla="*/ 125 h 207"/>
                <a:gd name="T4" fmla="*/ 138 w 157"/>
                <a:gd name="T5" fmla="*/ 114 h 207"/>
                <a:gd name="T6" fmla="*/ 112 w 157"/>
                <a:gd name="T7" fmla="*/ 17 h 207"/>
                <a:gd name="T8" fmla="*/ 18 w 157"/>
                <a:gd name="T9" fmla="*/ 52 h 207"/>
                <a:gd name="T10" fmla="*/ 13 w 157"/>
                <a:gd name="T11" fmla="*/ 66 h 207"/>
                <a:gd name="T12" fmla="*/ 14 w 157"/>
                <a:gd name="T13" fmla="*/ 207 h 207"/>
                <a:gd name="T14" fmla="*/ 35 w 157"/>
                <a:gd name="T15" fmla="*/ 52 h 207"/>
                <a:gd name="T16" fmla="*/ 106 w 157"/>
                <a:gd name="T17" fmla="*/ 29 h 207"/>
                <a:gd name="T18" fmla="*/ 129 w 157"/>
                <a:gd name="T19" fmla="*/ 100 h 207"/>
                <a:gd name="T20" fmla="*/ 58 w 157"/>
                <a:gd name="T21" fmla="*/ 123 h 207"/>
                <a:gd name="T22" fmla="*/ 35 w 157"/>
                <a:gd name="T23" fmla="*/ 5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07">
                  <a:moveTo>
                    <a:pt x="14" y="207"/>
                  </a:moveTo>
                  <a:cubicBezTo>
                    <a:pt x="14" y="207"/>
                    <a:pt x="105" y="161"/>
                    <a:pt x="131" y="125"/>
                  </a:cubicBezTo>
                  <a:cubicBezTo>
                    <a:pt x="135" y="120"/>
                    <a:pt x="137" y="116"/>
                    <a:pt x="138" y="114"/>
                  </a:cubicBezTo>
                  <a:cubicBezTo>
                    <a:pt x="157" y="78"/>
                    <a:pt x="145" y="34"/>
                    <a:pt x="112" y="17"/>
                  </a:cubicBezTo>
                  <a:cubicBezTo>
                    <a:pt x="80" y="0"/>
                    <a:pt x="37" y="16"/>
                    <a:pt x="18" y="52"/>
                  </a:cubicBezTo>
                  <a:cubicBezTo>
                    <a:pt x="17" y="54"/>
                    <a:pt x="15" y="58"/>
                    <a:pt x="13" y="66"/>
                  </a:cubicBezTo>
                  <a:cubicBezTo>
                    <a:pt x="0" y="108"/>
                    <a:pt x="14" y="207"/>
                    <a:pt x="14" y="207"/>
                  </a:cubicBezTo>
                  <a:close/>
                  <a:moveTo>
                    <a:pt x="35" y="52"/>
                  </a:moveTo>
                  <a:cubicBezTo>
                    <a:pt x="49" y="26"/>
                    <a:pt x="80" y="16"/>
                    <a:pt x="106" y="29"/>
                  </a:cubicBezTo>
                  <a:cubicBezTo>
                    <a:pt x="132" y="43"/>
                    <a:pt x="142" y="74"/>
                    <a:pt x="129" y="100"/>
                  </a:cubicBezTo>
                  <a:cubicBezTo>
                    <a:pt x="115" y="126"/>
                    <a:pt x="84" y="136"/>
                    <a:pt x="58" y="123"/>
                  </a:cubicBezTo>
                  <a:cubicBezTo>
                    <a:pt x="32" y="109"/>
                    <a:pt x="22" y="77"/>
                    <a:pt x="3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221"/>
            <p:cNvSpPr>
              <a:spLocks noEditPoints="1"/>
            </p:cNvSpPr>
            <p:nvPr/>
          </p:nvSpPr>
          <p:spPr bwMode="auto">
            <a:xfrm>
              <a:off x="4064810" y="2410802"/>
              <a:ext cx="250470" cy="246891"/>
            </a:xfrm>
            <a:custGeom>
              <a:avLst/>
              <a:gdLst>
                <a:gd name="T0" fmla="*/ 65 w 89"/>
                <a:gd name="T1" fmla="*/ 82 h 87"/>
                <a:gd name="T2" fmla="*/ 41 w 89"/>
                <a:gd name="T3" fmla="*/ 87 h 87"/>
                <a:gd name="T4" fmla="*/ 0 w 89"/>
                <a:gd name="T5" fmla="*/ 47 h 87"/>
                <a:gd name="T6" fmla="*/ 49 w 89"/>
                <a:gd name="T7" fmla="*/ 0 h 87"/>
                <a:gd name="T8" fmla="*/ 89 w 89"/>
                <a:gd name="T9" fmla="*/ 36 h 87"/>
                <a:gd name="T10" fmla="*/ 64 w 89"/>
                <a:gd name="T11" fmla="*/ 66 h 87"/>
                <a:gd name="T12" fmla="*/ 53 w 89"/>
                <a:gd name="T13" fmla="*/ 56 h 87"/>
                <a:gd name="T14" fmla="*/ 52 w 89"/>
                <a:gd name="T15" fmla="*/ 56 h 87"/>
                <a:gd name="T16" fmla="*/ 35 w 89"/>
                <a:gd name="T17" fmla="*/ 66 h 87"/>
                <a:gd name="T18" fmla="*/ 20 w 89"/>
                <a:gd name="T19" fmla="*/ 49 h 87"/>
                <a:gd name="T20" fmla="*/ 51 w 89"/>
                <a:gd name="T21" fmla="*/ 20 h 87"/>
                <a:gd name="T22" fmla="*/ 67 w 89"/>
                <a:gd name="T23" fmla="*/ 23 h 87"/>
                <a:gd name="T24" fmla="*/ 63 w 89"/>
                <a:gd name="T25" fmla="*/ 47 h 87"/>
                <a:gd name="T26" fmla="*/ 66 w 89"/>
                <a:gd name="T27" fmla="*/ 57 h 87"/>
                <a:gd name="T28" fmla="*/ 79 w 89"/>
                <a:gd name="T29" fmla="*/ 36 h 87"/>
                <a:gd name="T30" fmla="*/ 48 w 89"/>
                <a:gd name="T31" fmla="*/ 8 h 87"/>
                <a:gd name="T32" fmla="*/ 10 w 89"/>
                <a:gd name="T33" fmla="*/ 46 h 87"/>
                <a:gd name="T34" fmla="*/ 43 w 89"/>
                <a:gd name="T35" fmla="*/ 79 h 87"/>
                <a:gd name="T36" fmla="*/ 63 w 89"/>
                <a:gd name="T37" fmla="*/ 75 h 87"/>
                <a:gd name="T38" fmla="*/ 65 w 89"/>
                <a:gd name="T39" fmla="*/ 82 h 87"/>
                <a:gd name="T40" fmla="*/ 53 w 89"/>
                <a:gd name="T41" fmla="*/ 31 h 87"/>
                <a:gd name="T42" fmla="*/ 49 w 89"/>
                <a:gd name="T43" fmla="*/ 30 h 87"/>
                <a:gd name="T44" fmla="*/ 34 w 89"/>
                <a:gd name="T45" fmla="*/ 48 h 87"/>
                <a:gd name="T46" fmla="*/ 40 w 89"/>
                <a:gd name="T47" fmla="*/ 56 h 87"/>
                <a:gd name="T48" fmla="*/ 51 w 89"/>
                <a:gd name="T49" fmla="*/ 43 h 87"/>
                <a:gd name="T50" fmla="*/ 53 w 89"/>
                <a:gd name="T51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87">
                  <a:moveTo>
                    <a:pt x="65" y="82"/>
                  </a:moveTo>
                  <a:cubicBezTo>
                    <a:pt x="57" y="86"/>
                    <a:pt x="50" y="87"/>
                    <a:pt x="41" y="87"/>
                  </a:cubicBezTo>
                  <a:cubicBezTo>
                    <a:pt x="19" y="87"/>
                    <a:pt x="0" y="72"/>
                    <a:pt x="0" y="47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72" y="0"/>
                    <a:pt x="89" y="15"/>
                    <a:pt x="89" y="36"/>
                  </a:cubicBezTo>
                  <a:cubicBezTo>
                    <a:pt x="89" y="54"/>
                    <a:pt x="78" y="66"/>
                    <a:pt x="64" y="66"/>
                  </a:cubicBezTo>
                  <a:cubicBezTo>
                    <a:pt x="58" y="66"/>
                    <a:pt x="53" y="63"/>
                    <a:pt x="53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62"/>
                    <a:pt x="42" y="66"/>
                    <a:pt x="35" y="66"/>
                  </a:cubicBezTo>
                  <a:cubicBezTo>
                    <a:pt x="27" y="66"/>
                    <a:pt x="20" y="60"/>
                    <a:pt x="20" y="49"/>
                  </a:cubicBezTo>
                  <a:cubicBezTo>
                    <a:pt x="20" y="34"/>
                    <a:pt x="32" y="20"/>
                    <a:pt x="51" y="20"/>
                  </a:cubicBezTo>
                  <a:cubicBezTo>
                    <a:pt x="57" y="20"/>
                    <a:pt x="64" y="22"/>
                    <a:pt x="67" y="23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2" y="54"/>
                    <a:pt x="63" y="57"/>
                    <a:pt x="66" y="57"/>
                  </a:cubicBezTo>
                  <a:cubicBezTo>
                    <a:pt x="72" y="58"/>
                    <a:pt x="79" y="51"/>
                    <a:pt x="79" y="36"/>
                  </a:cubicBezTo>
                  <a:cubicBezTo>
                    <a:pt x="79" y="20"/>
                    <a:pt x="68" y="8"/>
                    <a:pt x="48" y="8"/>
                  </a:cubicBezTo>
                  <a:cubicBezTo>
                    <a:pt x="27" y="8"/>
                    <a:pt x="10" y="22"/>
                    <a:pt x="10" y="46"/>
                  </a:cubicBezTo>
                  <a:cubicBezTo>
                    <a:pt x="10" y="67"/>
                    <a:pt x="24" y="79"/>
                    <a:pt x="43" y="79"/>
                  </a:cubicBezTo>
                  <a:cubicBezTo>
                    <a:pt x="50" y="79"/>
                    <a:pt x="57" y="78"/>
                    <a:pt x="63" y="75"/>
                  </a:cubicBezTo>
                  <a:lnTo>
                    <a:pt x="65" y="82"/>
                  </a:lnTo>
                  <a:close/>
                  <a:moveTo>
                    <a:pt x="53" y="31"/>
                  </a:moveTo>
                  <a:cubicBezTo>
                    <a:pt x="52" y="30"/>
                    <a:pt x="51" y="30"/>
                    <a:pt x="49" y="30"/>
                  </a:cubicBezTo>
                  <a:cubicBezTo>
                    <a:pt x="41" y="30"/>
                    <a:pt x="34" y="38"/>
                    <a:pt x="34" y="48"/>
                  </a:cubicBezTo>
                  <a:cubicBezTo>
                    <a:pt x="34" y="53"/>
                    <a:pt x="36" y="56"/>
                    <a:pt x="40" y="56"/>
                  </a:cubicBezTo>
                  <a:cubicBezTo>
                    <a:pt x="45" y="56"/>
                    <a:pt x="50" y="50"/>
                    <a:pt x="51" y="43"/>
                  </a:cubicBezTo>
                  <a:lnTo>
                    <a:pt x="5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5842166" y="4709310"/>
              <a:ext cx="446074" cy="344694"/>
              <a:chOff x="5785894" y="4470158"/>
              <a:chExt cx="446074" cy="344694"/>
            </a:xfrm>
            <a:solidFill>
              <a:schemeClr val="bg2"/>
            </a:solidFill>
          </p:grpSpPr>
          <p:sp>
            <p:nvSpPr>
              <p:cNvPr id="24" name="Freeform 222"/>
              <p:cNvSpPr>
                <a:spLocks noEditPoints="1"/>
              </p:cNvSpPr>
              <p:nvPr/>
            </p:nvSpPr>
            <p:spPr bwMode="auto">
              <a:xfrm>
                <a:off x="5785894" y="4470158"/>
                <a:ext cx="409100" cy="299371"/>
              </a:xfrm>
              <a:custGeom>
                <a:avLst/>
                <a:gdLst>
                  <a:gd name="T0" fmla="*/ 145 w 145"/>
                  <a:gd name="T1" fmla="*/ 93 h 106"/>
                  <a:gd name="T2" fmla="*/ 145 w 145"/>
                  <a:gd name="T3" fmla="*/ 13 h 106"/>
                  <a:gd name="T4" fmla="*/ 131 w 145"/>
                  <a:gd name="T5" fmla="*/ 0 h 106"/>
                  <a:gd name="T6" fmla="*/ 13 w 145"/>
                  <a:gd name="T7" fmla="*/ 0 h 106"/>
                  <a:gd name="T8" fmla="*/ 0 w 145"/>
                  <a:gd name="T9" fmla="*/ 13 h 106"/>
                  <a:gd name="T10" fmla="*/ 0 w 145"/>
                  <a:gd name="T11" fmla="*/ 93 h 106"/>
                  <a:gd name="T12" fmla="*/ 13 w 145"/>
                  <a:gd name="T13" fmla="*/ 106 h 106"/>
                  <a:gd name="T14" fmla="*/ 131 w 145"/>
                  <a:gd name="T15" fmla="*/ 106 h 106"/>
                  <a:gd name="T16" fmla="*/ 145 w 145"/>
                  <a:gd name="T17" fmla="*/ 93 h 106"/>
                  <a:gd name="T18" fmla="*/ 126 w 145"/>
                  <a:gd name="T19" fmla="*/ 9 h 106"/>
                  <a:gd name="T20" fmla="*/ 71 w 145"/>
                  <a:gd name="T21" fmla="*/ 48 h 106"/>
                  <a:gd name="T22" fmla="*/ 16 w 145"/>
                  <a:gd name="T23" fmla="*/ 9 h 106"/>
                  <a:gd name="T24" fmla="*/ 126 w 145"/>
                  <a:gd name="T25" fmla="*/ 9 h 106"/>
                  <a:gd name="T26" fmla="*/ 9 w 145"/>
                  <a:gd name="T27" fmla="*/ 93 h 106"/>
                  <a:gd name="T28" fmla="*/ 9 w 145"/>
                  <a:gd name="T29" fmla="*/ 15 h 106"/>
                  <a:gd name="T30" fmla="*/ 69 w 145"/>
                  <a:gd name="T31" fmla="*/ 58 h 106"/>
                  <a:gd name="T32" fmla="*/ 74 w 145"/>
                  <a:gd name="T33" fmla="*/ 58 h 106"/>
                  <a:gd name="T34" fmla="*/ 74 w 145"/>
                  <a:gd name="T35" fmla="*/ 58 h 106"/>
                  <a:gd name="T36" fmla="*/ 135 w 145"/>
                  <a:gd name="T37" fmla="*/ 13 h 106"/>
                  <a:gd name="T38" fmla="*/ 135 w 145"/>
                  <a:gd name="T39" fmla="*/ 93 h 106"/>
                  <a:gd name="T40" fmla="*/ 131 w 145"/>
                  <a:gd name="T41" fmla="*/ 97 h 106"/>
                  <a:gd name="T42" fmla="*/ 13 w 145"/>
                  <a:gd name="T43" fmla="*/ 97 h 106"/>
                  <a:gd name="T44" fmla="*/ 9 w 145"/>
                  <a:gd name="T45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5" h="106">
                    <a:moveTo>
                      <a:pt x="145" y="93"/>
                    </a:move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6"/>
                      <a:pt x="139" y="0"/>
                      <a:pt x="13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6" y="106"/>
                      <a:pt x="13" y="106"/>
                    </a:cubicBezTo>
                    <a:cubicBezTo>
                      <a:pt x="131" y="106"/>
                      <a:pt x="131" y="106"/>
                      <a:pt x="131" y="106"/>
                    </a:cubicBezTo>
                    <a:cubicBezTo>
                      <a:pt x="139" y="106"/>
                      <a:pt x="145" y="101"/>
                      <a:pt x="145" y="93"/>
                    </a:cubicBezTo>
                    <a:close/>
                    <a:moveTo>
                      <a:pt x="126" y="9"/>
                    </a:moveTo>
                    <a:cubicBezTo>
                      <a:pt x="71" y="48"/>
                      <a:pt x="71" y="48"/>
                      <a:pt x="71" y="48"/>
                    </a:cubicBezTo>
                    <a:cubicBezTo>
                      <a:pt x="53" y="35"/>
                      <a:pt x="35" y="22"/>
                      <a:pt x="16" y="9"/>
                    </a:cubicBezTo>
                    <a:lnTo>
                      <a:pt x="126" y="9"/>
                    </a:lnTo>
                    <a:close/>
                    <a:moveTo>
                      <a:pt x="9" y="93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29" y="29"/>
                      <a:pt x="49" y="43"/>
                      <a:pt x="69" y="58"/>
                    </a:cubicBezTo>
                    <a:cubicBezTo>
                      <a:pt x="71" y="59"/>
                      <a:pt x="72" y="59"/>
                      <a:pt x="74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6"/>
                      <a:pt x="134" y="97"/>
                      <a:pt x="131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1" y="97"/>
                      <a:pt x="9" y="96"/>
                      <a:pt x="9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23"/>
              <p:cNvSpPr/>
              <p:nvPr/>
            </p:nvSpPr>
            <p:spPr bwMode="auto">
              <a:xfrm>
                <a:off x="5827639" y="4515481"/>
                <a:ext cx="404329" cy="299371"/>
              </a:xfrm>
              <a:custGeom>
                <a:avLst/>
                <a:gdLst>
                  <a:gd name="T0" fmla="*/ 135 w 143"/>
                  <a:gd name="T1" fmla="*/ 0 h 106"/>
                  <a:gd name="T2" fmla="*/ 135 w 143"/>
                  <a:gd name="T3" fmla="*/ 87 h 106"/>
                  <a:gd name="T4" fmla="*/ 135 w 143"/>
                  <a:gd name="T5" fmla="*/ 87 h 106"/>
                  <a:gd name="T6" fmla="*/ 127 w 143"/>
                  <a:gd name="T7" fmla="*/ 97 h 106"/>
                  <a:gd name="T8" fmla="*/ 0 w 143"/>
                  <a:gd name="T9" fmla="*/ 97 h 106"/>
                  <a:gd name="T10" fmla="*/ 12 w 143"/>
                  <a:gd name="T11" fmla="*/ 106 h 106"/>
                  <a:gd name="T12" fmla="*/ 126 w 143"/>
                  <a:gd name="T13" fmla="*/ 106 h 106"/>
                  <a:gd name="T14" fmla="*/ 143 w 143"/>
                  <a:gd name="T15" fmla="*/ 92 h 106"/>
                  <a:gd name="T16" fmla="*/ 143 w 143"/>
                  <a:gd name="T17" fmla="*/ 12 h 106"/>
                  <a:gd name="T18" fmla="*/ 135 w 143"/>
                  <a:gd name="T1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06">
                    <a:moveTo>
                      <a:pt x="135" y="0"/>
                    </a:moveTo>
                    <a:cubicBezTo>
                      <a:pt x="135" y="87"/>
                      <a:pt x="135" y="87"/>
                      <a:pt x="135" y="87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5" y="87"/>
                      <a:pt x="135" y="96"/>
                      <a:pt x="127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" y="102"/>
                      <a:pt x="6" y="106"/>
                      <a:pt x="12" y="106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37" y="106"/>
                      <a:pt x="143" y="100"/>
                      <a:pt x="143" y="9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3" y="7"/>
                      <a:pt x="140" y="2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Freeform 225"/>
            <p:cNvSpPr>
              <a:spLocks noEditPoints="1"/>
            </p:cNvSpPr>
            <p:nvPr/>
          </p:nvSpPr>
          <p:spPr bwMode="auto">
            <a:xfrm>
              <a:off x="7190909" y="3952979"/>
              <a:ext cx="237350" cy="319647"/>
            </a:xfrm>
            <a:custGeom>
              <a:avLst/>
              <a:gdLst>
                <a:gd name="T0" fmla="*/ 26 w 84"/>
                <a:gd name="T1" fmla="*/ 26 h 113"/>
                <a:gd name="T2" fmla="*/ 42 w 84"/>
                <a:gd name="T3" fmla="*/ 12 h 113"/>
                <a:gd name="T4" fmla="*/ 58 w 84"/>
                <a:gd name="T5" fmla="*/ 26 h 113"/>
                <a:gd name="T6" fmla="*/ 58 w 84"/>
                <a:gd name="T7" fmla="*/ 44 h 113"/>
                <a:gd name="T8" fmla="*/ 70 w 84"/>
                <a:gd name="T9" fmla="*/ 44 h 113"/>
                <a:gd name="T10" fmla="*/ 70 w 84"/>
                <a:gd name="T11" fmla="*/ 26 h 113"/>
                <a:gd name="T12" fmla="*/ 42 w 84"/>
                <a:gd name="T13" fmla="*/ 0 h 113"/>
                <a:gd name="T14" fmla="*/ 14 w 84"/>
                <a:gd name="T15" fmla="*/ 26 h 113"/>
                <a:gd name="T16" fmla="*/ 14 w 84"/>
                <a:gd name="T17" fmla="*/ 44 h 113"/>
                <a:gd name="T18" fmla="*/ 26 w 84"/>
                <a:gd name="T19" fmla="*/ 44 h 113"/>
                <a:gd name="T20" fmla="*/ 26 w 84"/>
                <a:gd name="T21" fmla="*/ 26 h 113"/>
                <a:gd name="T22" fmla="*/ 79 w 84"/>
                <a:gd name="T23" fmla="*/ 48 h 113"/>
                <a:gd name="T24" fmla="*/ 72 w 84"/>
                <a:gd name="T25" fmla="*/ 48 h 113"/>
                <a:gd name="T26" fmla="*/ 70 w 84"/>
                <a:gd name="T27" fmla="*/ 48 h 113"/>
                <a:gd name="T28" fmla="*/ 14 w 84"/>
                <a:gd name="T29" fmla="*/ 48 h 113"/>
                <a:gd name="T30" fmla="*/ 13 w 84"/>
                <a:gd name="T31" fmla="*/ 48 h 113"/>
                <a:gd name="T32" fmla="*/ 5 w 84"/>
                <a:gd name="T33" fmla="*/ 48 h 113"/>
                <a:gd name="T34" fmla="*/ 0 w 84"/>
                <a:gd name="T35" fmla="*/ 54 h 113"/>
                <a:gd name="T36" fmla="*/ 0 w 84"/>
                <a:gd name="T37" fmla="*/ 108 h 113"/>
                <a:gd name="T38" fmla="*/ 5 w 84"/>
                <a:gd name="T39" fmla="*/ 113 h 113"/>
                <a:gd name="T40" fmla="*/ 79 w 84"/>
                <a:gd name="T41" fmla="*/ 113 h 113"/>
                <a:gd name="T42" fmla="*/ 84 w 84"/>
                <a:gd name="T43" fmla="*/ 108 h 113"/>
                <a:gd name="T44" fmla="*/ 84 w 84"/>
                <a:gd name="T45" fmla="*/ 54 h 113"/>
                <a:gd name="T46" fmla="*/ 79 w 84"/>
                <a:gd name="T47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113">
                  <a:moveTo>
                    <a:pt x="26" y="26"/>
                  </a:moveTo>
                  <a:cubicBezTo>
                    <a:pt x="26" y="18"/>
                    <a:pt x="33" y="12"/>
                    <a:pt x="42" y="12"/>
                  </a:cubicBezTo>
                  <a:cubicBezTo>
                    <a:pt x="51" y="12"/>
                    <a:pt x="58" y="18"/>
                    <a:pt x="58" y="2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11"/>
                    <a:pt x="58" y="0"/>
                    <a:pt x="42" y="0"/>
                  </a:cubicBezTo>
                  <a:cubicBezTo>
                    <a:pt x="26" y="0"/>
                    <a:pt x="14" y="11"/>
                    <a:pt x="14" y="2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26" y="44"/>
                    <a:pt x="26" y="44"/>
                    <a:pt x="26" y="44"/>
                  </a:cubicBezTo>
                  <a:lnTo>
                    <a:pt x="26" y="26"/>
                  </a:lnTo>
                  <a:close/>
                  <a:moveTo>
                    <a:pt x="79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1" y="48"/>
                    <a:pt x="70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0" y="51"/>
                    <a:pt x="0" y="5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1"/>
                    <a:pt x="2" y="113"/>
                    <a:pt x="5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2" y="113"/>
                    <a:pt x="84" y="111"/>
                    <a:pt x="84" y="108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1"/>
                    <a:pt x="82" y="48"/>
                    <a:pt x="7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26"/>
            <p:cNvSpPr/>
            <p:nvPr/>
          </p:nvSpPr>
          <p:spPr bwMode="auto">
            <a:xfrm>
              <a:off x="5565242" y="2936789"/>
              <a:ext cx="1524286" cy="1508781"/>
            </a:xfrm>
            <a:custGeom>
              <a:avLst/>
              <a:gdLst>
                <a:gd name="T0" fmla="*/ 540 w 540"/>
                <a:gd name="T1" fmla="*/ 497 h 534"/>
                <a:gd name="T2" fmla="*/ 503 w 540"/>
                <a:gd name="T3" fmla="*/ 534 h 534"/>
                <a:gd name="T4" fmla="*/ 37 w 540"/>
                <a:gd name="T5" fmla="*/ 534 h 534"/>
                <a:gd name="T6" fmla="*/ 0 w 540"/>
                <a:gd name="T7" fmla="*/ 497 h 534"/>
                <a:gd name="T8" fmla="*/ 0 w 540"/>
                <a:gd name="T9" fmla="*/ 37 h 534"/>
                <a:gd name="T10" fmla="*/ 37 w 540"/>
                <a:gd name="T11" fmla="*/ 0 h 534"/>
                <a:gd name="T12" fmla="*/ 503 w 540"/>
                <a:gd name="T13" fmla="*/ 0 h 534"/>
                <a:gd name="T14" fmla="*/ 540 w 540"/>
                <a:gd name="T15" fmla="*/ 37 h 534"/>
                <a:gd name="T16" fmla="*/ 540 w 540"/>
                <a:gd name="T17" fmla="*/ 49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0" h="534">
                  <a:moveTo>
                    <a:pt x="540" y="497"/>
                  </a:moveTo>
                  <a:cubicBezTo>
                    <a:pt x="540" y="518"/>
                    <a:pt x="523" y="534"/>
                    <a:pt x="503" y="534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16" y="534"/>
                    <a:pt x="0" y="518"/>
                    <a:pt x="0" y="49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23" y="0"/>
                    <a:pt x="540" y="17"/>
                    <a:pt x="540" y="37"/>
                  </a:cubicBezTo>
                  <a:lnTo>
                    <a:pt x="540" y="4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247"/>
            <p:cNvSpPr>
              <a:spLocks noEditPoints="1"/>
            </p:cNvSpPr>
            <p:nvPr/>
          </p:nvSpPr>
          <p:spPr bwMode="auto">
            <a:xfrm>
              <a:off x="6075723" y="3054867"/>
              <a:ext cx="489012" cy="489012"/>
            </a:xfrm>
            <a:custGeom>
              <a:avLst/>
              <a:gdLst>
                <a:gd name="T0" fmla="*/ 86 w 173"/>
                <a:gd name="T1" fmla="*/ 173 h 173"/>
                <a:gd name="T2" fmla="*/ 105 w 173"/>
                <a:gd name="T3" fmla="*/ 25 h 173"/>
                <a:gd name="T4" fmla="*/ 99 w 173"/>
                <a:gd name="T5" fmla="*/ 47 h 173"/>
                <a:gd name="T6" fmla="*/ 91 w 173"/>
                <a:gd name="T7" fmla="*/ 12 h 173"/>
                <a:gd name="T8" fmla="*/ 105 w 173"/>
                <a:gd name="T9" fmla="*/ 25 h 173"/>
                <a:gd name="T10" fmla="*/ 136 w 173"/>
                <a:gd name="T11" fmla="*/ 31 h 173"/>
                <a:gd name="T12" fmla="*/ 129 w 173"/>
                <a:gd name="T13" fmla="*/ 36 h 173"/>
                <a:gd name="T14" fmla="*/ 115 w 173"/>
                <a:gd name="T15" fmla="*/ 27 h 173"/>
                <a:gd name="T16" fmla="*/ 93 w 173"/>
                <a:gd name="T17" fmla="*/ 56 h 173"/>
                <a:gd name="T18" fmla="*/ 117 w 173"/>
                <a:gd name="T19" fmla="*/ 52 h 173"/>
                <a:gd name="T20" fmla="*/ 124 w 173"/>
                <a:gd name="T21" fmla="*/ 71 h 173"/>
                <a:gd name="T22" fmla="*/ 91 w 173"/>
                <a:gd name="T23" fmla="*/ 82 h 173"/>
                <a:gd name="T24" fmla="*/ 125 w 173"/>
                <a:gd name="T25" fmla="*/ 89 h 173"/>
                <a:gd name="T26" fmla="*/ 117 w 173"/>
                <a:gd name="T27" fmla="*/ 121 h 173"/>
                <a:gd name="T28" fmla="*/ 106 w 173"/>
                <a:gd name="T29" fmla="*/ 118 h 173"/>
                <a:gd name="T30" fmla="*/ 91 w 173"/>
                <a:gd name="T31" fmla="*/ 115 h 173"/>
                <a:gd name="T32" fmla="*/ 106 w 173"/>
                <a:gd name="T33" fmla="*/ 126 h 173"/>
                <a:gd name="T34" fmla="*/ 107 w 173"/>
                <a:gd name="T35" fmla="*/ 144 h 173"/>
                <a:gd name="T36" fmla="*/ 91 w 173"/>
                <a:gd name="T37" fmla="*/ 159 h 173"/>
                <a:gd name="T38" fmla="*/ 136 w 173"/>
                <a:gd name="T39" fmla="*/ 140 h 173"/>
                <a:gd name="T40" fmla="*/ 118 w 173"/>
                <a:gd name="T41" fmla="*/ 140 h 173"/>
                <a:gd name="T42" fmla="*/ 131 w 173"/>
                <a:gd name="T43" fmla="*/ 135 h 173"/>
                <a:gd name="T44" fmla="*/ 135 w 173"/>
                <a:gd name="T45" fmla="*/ 129 h 173"/>
                <a:gd name="T46" fmla="*/ 132 w 173"/>
                <a:gd name="T47" fmla="*/ 90 h 173"/>
                <a:gd name="T48" fmla="*/ 159 w 173"/>
                <a:gd name="T49" fmla="*/ 89 h 173"/>
                <a:gd name="T50" fmla="*/ 158 w 173"/>
                <a:gd name="T51" fmla="*/ 98 h 173"/>
                <a:gd name="T52" fmla="*/ 135 w 173"/>
                <a:gd name="T53" fmla="*/ 129 h 173"/>
                <a:gd name="T54" fmla="*/ 128 w 173"/>
                <a:gd name="T55" fmla="*/ 60 h 173"/>
                <a:gd name="T56" fmla="*/ 127 w 173"/>
                <a:gd name="T57" fmla="*/ 46 h 173"/>
                <a:gd name="T58" fmla="*/ 140 w 173"/>
                <a:gd name="T59" fmla="*/ 36 h 173"/>
                <a:gd name="T60" fmla="*/ 159 w 173"/>
                <a:gd name="T61" fmla="*/ 82 h 173"/>
                <a:gd name="T62" fmla="*/ 44 w 173"/>
                <a:gd name="T63" fmla="*/ 45 h 173"/>
                <a:gd name="T64" fmla="*/ 44 w 173"/>
                <a:gd name="T65" fmla="*/ 63 h 173"/>
                <a:gd name="T66" fmla="*/ 20 w 173"/>
                <a:gd name="T67" fmla="*/ 56 h 173"/>
                <a:gd name="T68" fmla="*/ 40 w 173"/>
                <a:gd name="T69" fmla="*/ 42 h 173"/>
                <a:gd name="T70" fmla="*/ 56 w 173"/>
                <a:gd name="T71" fmla="*/ 19 h 173"/>
                <a:gd name="T72" fmla="*/ 66 w 173"/>
                <a:gd name="T73" fmla="*/ 14 h 173"/>
                <a:gd name="T74" fmla="*/ 57 w 173"/>
                <a:gd name="T75" fmla="*/ 28 h 173"/>
                <a:gd name="T76" fmla="*/ 44 w 173"/>
                <a:gd name="T77" fmla="*/ 36 h 173"/>
                <a:gd name="T78" fmla="*/ 42 w 173"/>
                <a:gd name="T79" fmla="*/ 89 h 173"/>
                <a:gd name="T80" fmla="*/ 50 w 173"/>
                <a:gd name="T81" fmla="*/ 125 h 173"/>
                <a:gd name="T82" fmla="*/ 35 w 173"/>
                <a:gd name="T83" fmla="*/ 132 h 173"/>
                <a:gd name="T84" fmla="*/ 22 w 173"/>
                <a:gd name="T85" fmla="*/ 119 h 173"/>
                <a:gd name="T86" fmla="*/ 42 w 173"/>
                <a:gd name="T87" fmla="*/ 89 h 173"/>
                <a:gd name="T88" fmla="*/ 51 w 173"/>
                <a:gd name="T89" fmla="*/ 132 h 173"/>
                <a:gd name="T90" fmla="*/ 61 w 173"/>
                <a:gd name="T91" fmla="*/ 149 h 173"/>
                <a:gd name="T92" fmla="*/ 45 w 173"/>
                <a:gd name="T93" fmla="*/ 146 h 173"/>
                <a:gd name="T94" fmla="*/ 45 w 173"/>
                <a:gd name="T95" fmla="*/ 135 h 173"/>
                <a:gd name="T96" fmla="*/ 67 w 173"/>
                <a:gd name="T97" fmla="*/ 126 h 173"/>
                <a:gd name="T98" fmla="*/ 76 w 173"/>
                <a:gd name="T99" fmla="*/ 159 h 173"/>
                <a:gd name="T100" fmla="*/ 70 w 173"/>
                <a:gd name="T101" fmla="*/ 148 h 173"/>
                <a:gd name="T102" fmla="*/ 79 w 173"/>
                <a:gd name="T103" fmla="*/ 116 h 173"/>
                <a:gd name="T104" fmla="*/ 57 w 173"/>
                <a:gd name="T105" fmla="*/ 121 h 173"/>
                <a:gd name="T106" fmla="*/ 50 w 173"/>
                <a:gd name="T107" fmla="*/ 96 h 173"/>
                <a:gd name="T108" fmla="*/ 81 w 173"/>
                <a:gd name="T109" fmla="*/ 116 h 173"/>
                <a:gd name="T110" fmla="*/ 50 w 173"/>
                <a:gd name="T111" fmla="*/ 74 h 173"/>
                <a:gd name="T112" fmla="*/ 57 w 173"/>
                <a:gd name="T113" fmla="*/ 50 h 173"/>
                <a:gd name="T114" fmla="*/ 75 w 173"/>
                <a:gd name="T115" fmla="*/ 55 h 173"/>
                <a:gd name="T116" fmla="*/ 50 w 173"/>
                <a:gd name="T117" fmla="*/ 82 h 173"/>
                <a:gd name="T118" fmla="*/ 64 w 173"/>
                <a:gd name="T119" fmla="*/ 45 h 173"/>
                <a:gd name="T120" fmla="*/ 65 w 173"/>
                <a:gd name="T121" fmla="*/ 30 h 173"/>
                <a:gd name="T122" fmla="*/ 73 w 173"/>
                <a:gd name="T123" fmla="*/ 16 h 173"/>
                <a:gd name="T124" fmla="*/ 81 w 173"/>
                <a:gd name="T125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134"/>
                    <a:pt x="39" y="173"/>
                    <a:pt x="86" y="173"/>
                  </a:cubicBezTo>
                  <a:cubicBezTo>
                    <a:pt x="134" y="173"/>
                    <a:pt x="173" y="134"/>
                    <a:pt x="173" y="86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105" y="25"/>
                  </a:moveTo>
                  <a:cubicBezTo>
                    <a:pt x="108" y="30"/>
                    <a:pt x="111" y="36"/>
                    <a:pt x="113" y="42"/>
                  </a:cubicBezTo>
                  <a:cubicBezTo>
                    <a:pt x="112" y="43"/>
                    <a:pt x="110" y="44"/>
                    <a:pt x="107" y="45"/>
                  </a:cubicBezTo>
                  <a:cubicBezTo>
                    <a:pt x="104" y="46"/>
                    <a:pt x="102" y="47"/>
                    <a:pt x="99" y="47"/>
                  </a:cubicBezTo>
                  <a:cubicBezTo>
                    <a:pt x="98" y="47"/>
                    <a:pt x="96" y="48"/>
                    <a:pt x="95" y="48"/>
                  </a:cubicBezTo>
                  <a:cubicBezTo>
                    <a:pt x="94" y="48"/>
                    <a:pt x="92" y="48"/>
                    <a:pt x="91" y="48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6"/>
                    <a:pt x="102" y="20"/>
                    <a:pt x="105" y="25"/>
                  </a:cubicBezTo>
                  <a:close/>
                  <a:moveTo>
                    <a:pt x="106" y="14"/>
                  </a:moveTo>
                  <a:cubicBezTo>
                    <a:pt x="111" y="16"/>
                    <a:pt x="115" y="18"/>
                    <a:pt x="120" y="20"/>
                  </a:cubicBezTo>
                  <a:cubicBezTo>
                    <a:pt x="125" y="23"/>
                    <a:pt x="130" y="26"/>
                    <a:pt x="136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5" y="32"/>
                    <a:pt x="134" y="33"/>
                    <a:pt x="133" y="34"/>
                  </a:cubicBezTo>
                  <a:cubicBezTo>
                    <a:pt x="131" y="35"/>
                    <a:pt x="130" y="36"/>
                    <a:pt x="129" y="36"/>
                  </a:cubicBezTo>
                  <a:cubicBezTo>
                    <a:pt x="127" y="37"/>
                    <a:pt x="126" y="38"/>
                    <a:pt x="125" y="39"/>
                  </a:cubicBezTo>
                  <a:cubicBezTo>
                    <a:pt x="123" y="39"/>
                    <a:pt x="122" y="40"/>
                    <a:pt x="121" y="40"/>
                  </a:cubicBezTo>
                  <a:cubicBezTo>
                    <a:pt x="119" y="36"/>
                    <a:pt x="117" y="31"/>
                    <a:pt x="115" y="27"/>
                  </a:cubicBezTo>
                  <a:cubicBezTo>
                    <a:pt x="113" y="22"/>
                    <a:pt x="110" y="18"/>
                    <a:pt x="106" y="14"/>
                  </a:cubicBezTo>
                  <a:close/>
                  <a:moveTo>
                    <a:pt x="92" y="56"/>
                  </a:moveTo>
                  <a:cubicBezTo>
                    <a:pt x="93" y="56"/>
                    <a:pt x="93" y="56"/>
                    <a:pt x="93" y="56"/>
                  </a:cubicBezTo>
                  <a:cubicBezTo>
                    <a:pt x="97" y="55"/>
                    <a:pt x="101" y="55"/>
                    <a:pt x="105" y="54"/>
                  </a:cubicBezTo>
                  <a:cubicBezTo>
                    <a:pt x="109" y="53"/>
                    <a:pt x="113" y="52"/>
                    <a:pt x="115" y="50"/>
                  </a:cubicBezTo>
                  <a:cubicBezTo>
                    <a:pt x="116" y="50"/>
                    <a:pt x="116" y="51"/>
                    <a:pt x="117" y="52"/>
                  </a:cubicBezTo>
                  <a:cubicBezTo>
                    <a:pt x="117" y="53"/>
                    <a:pt x="118" y="54"/>
                    <a:pt x="118" y="56"/>
                  </a:cubicBezTo>
                  <a:cubicBezTo>
                    <a:pt x="119" y="58"/>
                    <a:pt x="120" y="60"/>
                    <a:pt x="121" y="63"/>
                  </a:cubicBezTo>
                  <a:cubicBezTo>
                    <a:pt x="122" y="66"/>
                    <a:pt x="123" y="68"/>
                    <a:pt x="124" y="71"/>
                  </a:cubicBezTo>
                  <a:cubicBezTo>
                    <a:pt x="124" y="73"/>
                    <a:pt x="124" y="75"/>
                    <a:pt x="125" y="77"/>
                  </a:cubicBezTo>
                  <a:cubicBezTo>
                    <a:pt x="125" y="79"/>
                    <a:pt x="125" y="80"/>
                    <a:pt x="125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92" y="56"/>
                  </a:lnTo>
                  <a:close/>
                  <a:moveTo>
                    <a:pt x="125" y="89"/>
                  </a:moveTo>
                  <a:cubicBezTo>
                    <a:pt x="125" y="89"/>
                    <a:pt x="125" y="89"/>
                    <a:pt x="125" y="89"/>
                  </a:cubicBezTo>
                  <a:cubicBezTo>
                    <a:pt x="125" y="93"/>
                    <a:pt x="124" y="97"/>
                    <a:pt x="123" y="102"/>
                  </a:cubicBezTo>
                  <a:cubicBezTo>
                    <a:pt x="122" y="107"/>
                    <a:pt x="120" y="114"/>
                    <a:pt x="117" y="121"/>
                  </a:cubicBezTo>
                  <a:cubicBezTo>
                    <a:pt x="116" y="121"/>
                    <a:pt x="115" y="120"/>
                    <a:pt x="114" y="120"/>
                  </a:cubicBezTo>
                  <a:cubicBezTo>
                    <a:pt x="113" y="120"/>
                    <a:pt x="111" y="119"/>
                    <a:pt x="110" y="119"/>
                  </a:cubicBezTo>
                  <a:cubicBezTo>
                    <a:pt x="109" y="119"/>
                    <a:pt x="108" y="118"/>
                    <a:pt x="106" y="118"/>
                  </a:cubicBezTo>
                  <a:cubicBezTo>
                    <a:pt x="105" y="118"/>
                    <a:pt x="104" y="117"/>
                    <a:pt x="103" y="117"/>
                  </a:cubicBezTo>
                  <a:cubicBezTo>
                    <a:pt x="101" y="117"/>
                    <a:pt x="99" y="116"/>
                    <a:pt x="96" y="116"/>
                  </a:cubicBezTo>
                  <a:cubicBezTo>
                    <a:pt x="94" y="116"/>
                    <a:pt x="93" y="116"/>
                    <a:pt x="91" y="115"/>
                  </a:cubicBezTo>
                  <a:cubicBezTo>
                    <a:pt x="91" y="89"/>
                    <a:pt x="91" y="89"/>
                    <a:pt x="91" y="89"/>
                  </a:cubicBezTo>
                  <a:lnTo>
                    <a:pt x="125" y="89"/>
                  </a:lnTo>
                  <a:close/>
                  <a:moveTo>
                    <a:pt x="106" y="126"/>
                  </a:moveTo>
                  <a:cubicBezTo>
                    <a:pt x="110" y="127"/>
                    <a:pt x="113" y="128"/>
                    <a:pt x="115" y="129"/>
                  </a:cubicBezTo>
                  <a:cubicBezTo>
                    <a:pt x="114" y="131"/>
                    <a:pt x="113" y="133"/>
                    <a:pt x="112" y="136"/>
                  </a:cubicBezTo>
                  <a:cubicBezTo>
                    <a:pt x="110" y="138"/>
                    <a:pt x="109" y="141"/>
                    <a:pt x="107" y="144"/>
                  </a:cubicBezTo>
                  <a:cubicBezTo>
                    <a:pt x="106" y="147"/>
                    <a:pt x="104" y="149"/>
                    <a:pt x="102" y="152"/>
                  </a:cubicBezTo>
                  <a:cubicBezTo>
                    <a:pt x="100" y="155"/>
                    <a:pt x="98" y="157"/>
                    <a:pt x="96" y="15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23"/>
                    <a:pt x="91" y="123"/>
                    <a:pt x="91" y="123"/>
                  </a:cubicBezTo>
                  <a:cubicBezTo>
                    <a:pt x="98" y="124"/>
                    <a:pt x="103" y="125"/>
                    <a:pt x="106" y="126"/>
                  </a:cubicBezTo>
                  <a:close/>
                  <a:moveTo>
                    <a:pt x="136" y="140"/>
                  </a:moveTo>
                  <a:cubicBezTo>
                    <a:pt x="132" y="144"/>
                    <a:pt x="128" y="147"/>
                    <a:pt x="123" y="150"/>
                  </a:cubicBezTo>
                  <a:cubicBezTo>
                    <a:pt x="119" y="152"/>
                    <a:pt x="113" y="154"/>
                    <a:pt x="108" y="155"/>
                  </a:cubicBezTo>
                  <a:cubicBezTo>
                    <a:pt x="113" y="149"/>
                    <a:pt x="116" y="144"/>
                    <a:pt x="118" y="140"/>
                  </a:cubicBezTo>
                  <a:cubicBezTo>
                    <a:pt x="120" y="136"/>
                    <a:pt x="122" y="132"/>
                    <a:pt x="123" y="131"/>
                  </a:cubicBezTo>
                  <a:cubicBezTo>
                    <a:pt x="125" y="131"/>
                    <a:pt x="126" y="132"/>
                    <a:pt x="128" y="133"/>
                  </a:cubicBezTo>
                  <a:cubicBezTo>
                    <a:pt x="129" y="134"/>
                    <a:pt x="130" y="134"/>
                    <a:pt x="131" y="135"/>
                  </a:cubicBezTo>
                  <a:cubicBezTo>
                    <a:pt x="132" y="136"/>
                    <a:pt x="133" y="137"/>
                    <a:pt x="134" y="137"/>
                  </a:cubicBezTo>
                  <a:cubicBezTo>
                    <a:pt x="135" y="138"/>
                    <a:pt x="136" y="139"/>
                    <a:pt x="136" y="140"/>
                  </a:cubicBezTo>
                  <a:close/>
                  <a:moveTo>
                    <a:pt x="135" y="129"/>
                  </a:moveTo>
                  <a:cubicBezTo>
                    <a:pt x="132" y="127"/>
                    <a:pt x="129" y="125"/>
                    <a:pt x="125" y="123"/>
                  </a:cubicBezTo>
                  <a:cubicBezTo>
                    <a:pt x="128" y="116"/>
                    <a:pt x="129" y="110"/>
                    <a:pt x="130" y="105"/>
                  </a:cubicBezTo>
                  <a:cubicBezTo>
                    <a:pt x="132" y="100"/>
                    <a:pt x="132" y="95"/>
                    <a:pt x="132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91"/>
                    <a:pt x="158" y="92"/>
                    <a:pt x="158" y="93"/>
                  </a:cubicBezTo>
                  <a:cubicBezTo>
                    <a:pt x="158" y="95"/>
                    <a:pt x="158" y="96"/>
                    <a:pt x="158" y="98"/>
                  </a:cubicBezTo>
                  <a:cubicBezTo>
                    <a:pt x="157" y="105"/>
                    <a:pt x="155" y="112"/>
                    <a:pt x="152" y="119"/>
                  </a:cubicBezTo>
                  <a:cubicBezTo>
                    <a:pt x="149" y="125"/>
                    <a:pt x="146" y="130"/>
                    <a:pt x="142" y="134"/>
                  </a:cubicBezTo>
                  <a:cubicBezTo>
                    <a:pt x="140" y="133"/>
                    <a:pt x="138" y="131"/>
                    <a:pt x="135" y="129"/>
                  </a:cubicBezTo>
                  <a:close/>
                  <a:moveTo>
                    <a:pt x="132" y="82"/>
                  </a:moveTo>
                  <a:cubicBezTo>
                    <a:pt x="132" y="79"/>
                    <a:pt x="132" y="75"/>
                    <a:pt x="131" y="71"/>
                  </a:cubicBezTo>
                  <a:cubicBezTo>
                    <a:pt x="130" y="68"/>
                    <a:pt x="129" y="64"/>
                    <a:pt x="128" y="60"/>
                  </a:cubicBezTo>
                  <a:cubicBezTo>
                    <a:pt x="127" y="58"/>
                    <a:pt x="127" y="56"/>
                    <a:pt x="126" y="54"/>
                  </a:cubicBezTo>
                  <a:cubicBezTo>
                    <a:pt x="125" y="52"/>
                    <a:pt x="124" y="50"/>
                    <a:pt x="123" y="48"/>
                  </a:cubicBezTo>
                  <a:cubicBezTo>
                    <a:pt x="124" y="47"/>
                    <a:pt x="125" y="47"/>
                    <a:pt x="127" y="46"/>
                  </a:cubicBezTo>
                  <a:cubicBezTo>
                    <a:pt x="128" y="46"/>
                    <a:pt x="129" y="45"/>
                    <a:pt x="130" y="44"/>
                  </a:cubicBezTo>
                  <a:cubicBezTo>
                    <a:pt x="132" y="43"/>
                    <a:pt x="134" y="42"/>
                    <a:pt x="135" y="41"/>
                  </a:cubicBezTo>
                  <a:cubicBezTo>
                    <a:pt x="137" y="40"/>
                    <a:pt x="139" y="38"/>
                    <a:pt x="140" y="36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5" y="42"/>
                    <a:pt x="150" y="49"/>
                    <a:pt x="153" y="57"/>
                  </a:cubicBezTo>
                  <a:cubicBezTo>
                    <a:pt x="157" y="65"/>
                    <a:pt x="159" y="73"/>
                    <a:pt x="159" y="82"/>
                  </a:cubicBezTo>
                  <a:lnTo>
                    <a:pt x="132" y="82"/>
                  </a:lnTo>
                  <a:close/>
                  <a:moveTo>
                    <a:pt x="40" y="42"/>
                  </a:moveTo>
                  <a:cubicBezTo>
                    <a:pt x="41" y="43"/>
                    <a:pt x="43" y="44"/>
                    <a:pt x="44" y="45"/>
                  </a:cubicBezTo>
                  <a:cubicBezTo>
                    <a:pt x="46" y="46"/>
                    <a:pt x="48" y="47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8" y="52"/>
                    <a:pt x="46" y="57"/>
                    <a:pt x="44" y="63"/>
                  </a:cubicBezTo>
                  <a:cubicBezTo>
                    <a:pt x="43" y="69"/>
                    <a:pt x="42" y="75"/>
                    <a:pt x="42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72"/>
                    <a:pt x="17" y="64"/>
                    <a:pt x="20" y="56"/>
                  </a:cubicBezTo>
                  <a:cubicBezTo>
                    <a:pt x="23" y="49"/>
                    <a:pt x="27" y="42"/>
                    <a:pt x="33" y="37"/>
                  </a:cubicBezTo>
                  <a:cubicBezTo>
                    <a:pt x="34" y="38"/>
                    <a:pt x="35" y="39"/>
                    <a:pt x="36" y="40"/>
                  </a:cubicBezTo>
                  <a:cubicBezTo>
                    <a:pt x="37" y="40"/>
                    <a:pt x="38" y="41"/>
                    <a:pt x="40" y="42"/>
                  </a:cubicBezTo>
                  <a:close/>
                  <a:moveTo>
                    <a:pt x="38" y="31"/>
                  </a:moveTo>
                  <a:cubicBezTo>
                    <a:pt x="41" y="29"/>
                    <a:pt x="44" y="26"/>
                    <a:pt x="47" y="24"/>
                  </a:cubicBezTo>
                  <a:cubicBezTo>
                    <a:pt x="50" y="22"/>
                    <a:pt x="53" y="20"/>
                    <a:pt x="56" y="19"/>
                  </a:cubicBezTo>
                  <a:cubicBezTo>
                    <a:pt x="58" y="18"/>
                    <a:pt x="60" y="17"/>
                    <a:pt x="61" y="16"/>
                  </a:cubicBezTo>
                  <a:cubicBezTo>
                    <a:pt x="63" y="15"/>
                    <a:pt x="65" y="15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5" y="16"/>
                    <a:pt x="65" y="17"/>
                  </a:cubicBezTo>
                  <a:cubicBezTo>
                    <a:pt x="62" y="20"/>
                    <a:pt x="60" y="24"/>
                    <a:pt x="57" y="28"/>
                  </a:cubicBezTo>
                  <a:cubicBezTo>
                    <a:pt x="55" y="32"/>
                    <a:pt x="53" y="36"/>
                    <a:pt x="51" y="40"/>
                  </a:cubicBezTo>
                  <a:cubicBezTo>
                    <a:pt x="50" y="40"/>
                    <a:pt x="49" y="39"/>
                    <a:pt x="48" y="38"/>
                  </a:cubicBezTo>
                  <a:cubicBezTo>
                    <a:pt x="46" y="37"/>
                    <a:pt x="45" y="36"/>
                    <a:pt x="44" y="36"/>
                  </a:cubicBezTo>
                  <a:cubicBezTo>
                    <a:pt x="43" y="35"/>
                    <a:pt x="42" y="34"/>
                    <a:pt x="41" y="33"/>
                  </a:cubicBezTo>
                  <a:cubicBezTo>
                    <a:pt x="40" y="33"/>
                    <a:pt x="39" y="32"/>
                    <a:pt x="38" y="31"/>
                  </a:cubicBezTo>
                  <a:close/>
                  <a:moveTo>
                    <a:pt x="42" y="89"/>
                  </a:moveTo>
                  <a:cubicBezTo>
                    <a:pt x="42" y="89"/>
                    <a:pt x="42" y="89"/>
                    <a:pt x="42" y="89"/>
                  </a:cubicBezTo>
                  <a:cubicBezTo>
                    <a:pt x="42" y="96"/>
                    <a:pt x="43" y="102"/>
                    <a:pt x="44" y="108"/>
                  </a:cubicBezTo>
                  <a:cubicBezTo>
                    <a:pt x="46" y="114"/>
                    <a:pt x="48" y="119"/>
                    <a:pt x="50" y="125"/>
                  </a:cubicBezTo>
                  <a:cubicBezTo>
                    <a:pt x="48" y="126"/>
                    <a:pt x="46" y="127"/>
                    <a:pt x="44" y="128"/>
                  </a:cubicBezTo>
                  <a:cubicBezTo>
                    <a:pt x="42" y="128"/>
                    <a:pt x="41" y="129"/>
                    <a:pt x="39" y="130"/>
                  </a:cubicBezTo>
                  <a:cubicBezTo>
                    <a:pt x="38" y="131"/>
                    <a:pt x="36" y="131"/>
                    <a:pt x="35" y="132"/>
                  </a:cubicBezTo>
                  <a:cubicBezTo>
                    <a:pt x="33" y="133"/>
                    <a:pt x="32" y="133"/>
                    <a:pt x="31" y="134"/>
                  </a:cubicBezTo>
                  <a:cubicBezTo>
                    <a:pt x="29" y="132"/>
                    <a:pt x="27" y="129"/>
                    <a:pt x="26" y="127"/>
                  </a:cubicBezTo>
                  <a:cubicBezTo>
                    <a:pt x="24" y="124"/>
                    <a:pt x="23" y="121"/>
                    <a:pt x="22" y="119"/>
                  </a:cubicBezTo>
                  <a:cubicBezTo>
                    <a:pt x="19" y="113"/>
                    <a:pt x="17" y="108"/>
                    <a:pt x="16" y="103"/>
                  </a:cubicBezTo>
                  <a:cubicBezTo>
                    <a:pt x="15" y="97"/>
                    <a:pt x="14" y="93"/>
                    <a:pt x="14" y="89"/>
                  </a:cubicBezTo>
                  <a:lnTo>
                    <a:pt x="42" y="89"/>
                  </a:lnTo>
                  <a:close/>
                  <a:moveTo>
                    <a:pt x="45" y="135"/>
                  </a:moveTo>
                  <a:cubicBezTo>
                    <a:pt x="47" y="134"/>
                    <a:pt x="50" y="133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2" y="134"/>
                    <a:pt x="53" y="136"/>
                    <a:pt x="54" y="138"/>
                  </a:cubicBezTo>
                  <a:cubicBezTo>
                    <a:pt x="55" y="140"/>
                    <a:pt x="56" y="142"/>
                    <a:pt x="57" y="144"/>
                  </a:cubicBezTo>
                  <a:cubicBezTo>
                    <a:pt x="58" y="145"/>
                    <a:pt x="60" y="147"/>
                    <a:pt x="61" y="149"/>
                  </a:cubicBezTo>
                  <a:cubicBezTo>
                    <a:pt x="62" y="151"/>
                    <a:pt x="63" y="153"/>
                    <a:pt x="65" y="155"/>
                  </a:cubicBezTo>
                  <a:cubicBezTo>
                    <a:pt x="60" y="154"/>
                    <a:pt x="57" y="152"/>
                    <a:pt x="54" y="151"/>
                  </a:cubicBezTo>
                  <a:cubicBezTo>
                    <a:pt x="51" y="150"/>
                    <a:pt x="48" y="148"/>
                    <a:pt x="45" y="146"/>
                  </a:cubicBezTo>
                  <a:cubicBezTo>
                    <a:pt x="44" y="145"/>
                    <a:pt x="42" y="144"/>
                    <a:pt x="41" y="143"/>
                  </a:cubicBezTo>
                  <a:cubicBezTo>
                    <a:pt x="39" y="142"/>
                    <a:pt x="38" y="141"/>
                    <a:pt x="36" y="140"/>
                  </a:cubicBezTo>
                  <a:cubicBezTo>
                    <a:pt x="39" y="138"/>
                    <a:pt x="42" y="137"/>
                    <a:pt x="45" y="135"/>
                  </a:cubicBezTo>
                  <a:close/>
                  <a:moveTo>
                    <a:pt x="63" y="138"/>
                  </a:moveTo>
                  <a:cubicBezTo>
                    <a:pt x="62" y="135"/>
                    <a:pt x="60" y="132"/>
                    <a:pt x="59" y="129"/>
                  </a:cubicBezTo>
                  <a:cubicBezTo>
                    <a:pt x="61" y="128"/>
                    <a:pt x="64" y="127"/>
                    <a:pt x="67" y="126"/>
                  </a:cubicBezTo>
                  <a:cubicBezTo>
                    <a:pt x="71" y="125"/>
                    <a:pt x="76" y="124"/>
                    <a:pt x="81" y="123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5" y="158"/>
                    <a:pt x="74" y="156"/>
                    <a:pt x="74" y="155"/>
                  </a:cubicBezTo>
                  <a:cubicBezTo>
                    <a:pt x="73" y="154"/>
                    <a:pt x="72" y="153"/>
                    <a:pt x="71" y="151"/>
                  </a:cubicBezTo>
                  <a:cubicBezTo>
                    <a:pt x="71" y="150"/>
                    <a:pt x="70" y="149"/>
                    <a:pt x="70" y="148"/>
                  </a:cubicBezTo>
                  <a:cubicBezTo>
                    <a:pt x="69" y="147"/>
                    <a:pt x="68" y="146"/>
                    <a:pt x="68" y="145"/>
                  </a:cubicBezTo>
                  <a:cubicBezTo>
                    <a:pt x="66" y="143"/>
                    <a:pt x="65" y="140"/>
                    <a:pt x="63" y="138"/>
                  </a:cubicBezTo>
                  <a:close/>
                  <a:moveTo>
                    <a:pt x="79" y="116"/>
                  </a:moveTo>
                  <a:cubicBezTo>
                    <a:pt x="78" y="116"/>
                    <a:pt x="77" y="116"/>
                    <a:pt x="76" y="116"/>
                  </a:cubicBezTo>
                  <a:cubicBezTo>
                    <a:pt x="74" y="116"/>
                    <a:pt x="71" y="117"/>
                    <a:pt x="68" y="118"/>
                  </a:cubicBezTo>
                  <a:cubicBezTo>
                    <a:pt x="65" y="119"/>
                    <a:pt x="61" y="120"/>
                    <a:pt x="57" y="121"/>
                  </a:cubicBezTo>
                  <a:cubicBezTo>
                    <a:pt x="56" y="119"/>
                    <a:pt x="55" y="117"/>
                    <a:pt x="54" y="114"/>
                  </a:cubicBezTo>
                  <a:cubicBezTo>
                    <a:pt x="53" y="111"/>
                    <a:pt x="53" y="108"/>
                    <a:pt x="52" y="105"/>
                  </a:cubicBezTo>
                  <a:cubicBezTo>
                    <a:pt x="51" y="102"/>
                    <a:pt x="51" y="99"/>
                    <a:pt x="50" y="96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16"/>
                    <a:pt x="80" y="116"/>
                    <a:pt x="79" y="116"/>
                  </a:cubicBezTo>
                  <a:close/>
                  <a:moveTo>
                    <a:pt x="50" y="82"/>
                  </a:moveTo>
                  <a:cubicBezTo>
                    <a:pt x="50" y="79"/>
                    <a:pt x="50" y="77"/>
                    <a:pt x="50" y="74"/>
                  </a:cubicBezTo>
                  <a:cubicBezTo>
                    <a:pt x="50" y="72"/>
                    <a:pt x="51" y="69"/>
                    <a:pt x="51" y="66"/>
                  </a:cubicBezTo>
                  <a:cubicBezTo>
                    <a:pt x="52" y="63"/>
                    <a:pt x="53" y="61"/>
                    <a:pt x="54" y="58"/>
                  </a:cubicBezTo>
                  <a:cubicBezTo>
                    <a:pt x="54" y="55"/>
                    <a:pt x="56" y="52"/>
                    <a:pt x="57" y="50"/>
                  </a:cubicBezTo>
                  <a:cubicBezTo>
                    <a:pt x="59" y="51"/>
                    <a:pt x="61" y="52"/>
                    <a:pt x="63" y="52"/>
                  </a:cubicBezTo>
                  <a:cubicBezTo>
                    <a:pt x="65" y="53"/>
                    <a:pt x="67" y="53"/>
                    <a:pt x="69" y="54"/>
                  </a:cubicBezTo>
                  <a:cubicBezTo>
                    <a:pt x="71" y="55"/>
                    <a:pt x="73" y="55"/>
                    <a:pt x="75" y="55"/>
                  </a:cubicBezTo>
                  <a:cubicBezTo>
                    <a:pt x="77" y="55"/>
                    <a:pt x="80" y="55"/>
                    <a:pt x="81" y="55"/>
                  </a:cubicBezTo>
                  <a:cubicBezTo>
                    <a:pt x="81" y="82"/>
                    <a:pt x="81" y="82"/>
                    <a:pt x="81" y="82"/>
                  </a:cubicBezTo>
                  <a:lnTo>
                    <a:pt x="50" y="82"/>
                  </a:lnTo>
                  <a:close/>
                  <a:moveTo>
                    <a:pt x="76" y="48"/>
                  </a:moveTo>
                  <a:cubicBezTo>
                    <a:pt x="74" y="47"/>
                    <a:pt x="72" y="47"/>
                    <a:pt x="70" y="46"/>
                  </a:cubicBezTo>
                  <a:cubicBezTo>
                    <a:pt x="68" y="46"/>
                    <a:pt x="66" y="45"/>
                    <a:pt x="64" y="45"/>
                  </a:cubicBezTo>
                  <a:cubicBezTo>
                    <a:pt x="62" y="44"/>
                    <a:pt x="60" y="43"/>
                    <a:pt x="59" y="42"/>
                  </a:cubicBezTo>
                  <a:cubicBezTo>
                    <a:pt x="60" y="40"/>
                    <a:pt x="61" y="38"/>
                    <a:pt x="62" y="36"/>
                  </a:cubicBezTo>
                  <a:cubicBezTo>
                    <a:pt x="63" y="34"/>
                    <a:pt x="64" y="32"/>
                    <a:pt x="65" y="30"/>
                  </a:cubicBezTo>
                  <a:cubicBezTo>
                    <a:pt x="66" y="28"/>
                    <a:pt x="67" y="26"/>
                    <a:pt x="68" y="25"/>
                  </a:cubicBezTo>
                  <a:cubicBezTo>
                    <a:pt x="68" y="24"/>
                    <a:pt x="69" y="22"/>
                    <a:pt x="70" y="21"/>
                  </a:cubicBezTo>
                  <a:cubicBezTo>
                    <a:pt x="71" y="19"/>
                    <a:pt x="72" y="18"/>
                    <a:pt x="73" y="16"/>
                  </a:cubicBezTo>
                  <a:cubicBezTo>
                    <a:pt x="74" y="15"/>
                    <a:pt x="75" y="13"/>
                    <a:pt x="76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0" y="48"/>
                    <a:pt x="78" y="48"/>
                    <a:pt x="76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4717812" y="2779995"/>
              <a:ext cx="794761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People</a:t>
              </a: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32887" y="3651223"/>
              <a:ext cx="1433980" cy="1011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65">
                  <a:solidFill>
                    <a:schemeClr val="bg1"/>
                  </a:solidFill>
                </a:rPr>
                <a:t>请替换文字内容，点击添加相关标题文字，修改文字内容，也可以直接复制你的内容到此。  </a:t>
              </a:r>
              <a:endParaRPr lang="en-GB" sz="1265">
                <a:solidFill>
                  <a:schemeClr val="bg1"/>
                </a:solidFill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7854290" y="4494530"/>
              <a:ext cx="1433980" cy="1011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65">
                  <a:solidFill>
                    <a:schemeClr val="bg1"/>
                  </a:solidFill>
                </a:rPr>
                <a:t>请替换文字内容，点击添加相关标题文字，修改文字内容，也可以直接复制你的内容到此。  </a:t>
              </a:r>
              <a:endParaRPr lang="en-GB" sz="1265">
                <a:solidFill>
                  <a:schemeClr val="bg1"/>
                </a:solidFill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181526" y="4412414"/>
              <a:ext cx="1433980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65">
                  <a:solidFill>
                    <a:schemeClr val="bg1"/>
                  </a:solidFill>
                </a:rPr>
                <a:t>Lorem ipsum </a:t>
              </a:r>
            </a:p>
            <a:p>
              <a:pPr algn="ctr"/>
              <a:r>
                <a:rPr lang="en-GB" sz="1265">
                  <a:solidFill>
                    <a:schemeClr val="bg1"/>
                  </a:solidFill>
                </a:rPr>
                <a:t>dolor sit amet, 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6810227" y="4423495"/>
              <a:ext cx="794761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People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8632432" y="2737810"/>
              <a:ext cx="589565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Chat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127480" y="2762474"/>
              <a:ext cx="589565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Chat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2885942" y="4292509"/>
              <a:ext cx="656929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Clock</a:t>
              </a:r>
            </a:p>
          </p:txBody>
        </p:sp>
        <p:sp>
          <p:nvSpPr>
            <p:cNvPr id="262" name="Freeform 261"/>
            <p:cNvSpPr>
              <a:spLocks noEditPoints="1"/>
            </p:cNvSpPr>
            <p:nvPr/>
          </p:nvSpPr>
          <p:spPr bwMode="auto">
            <a:xfrm>
              <a:off x="7959716" y="3054867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27945" y="2745885"/>
              <a:ext cx="54141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Kitu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26988" y="3903294"/>
              <a:ext cx="476054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Car</a:t>
              </a:r>
            </a:p>
          </p:txBody>
        </p:sp>
      </p:grpSp>
      <p:sp>
        <p:nvSpPr>
          <p:cNvPr id="74" name="矩形 7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9235236" y="2228990"/>
            <a:ext cx="367927" cy="367927"/>
            <a:chOff x="8216107" y="2577307"/>
            <a:chExt cx="464344" cy="464344"/>
          </a:xfrm>
          <a:solidFill>
            <a:schemeClr val="accent2"/>
          </a:solidFill>
        </p:grpSpPr>
        <p:sp>
          <p:nvSpPr>
            <p:cNvPr id="44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7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205361" y="5511877"/>
            <a:ext cx="368556" cy="345286"/>
            <a:chOff x="5368132" y="3540125"/>
            <a:chExt cx="465138" cy="435769"/>
          </a:xfrm>
          <a:solidFill>
            <a:schemeClr val="tx2"/>
          </a:solidFill>
        </p:grpSpPr>
        <p:sp>
          <p:nvSpPr>
            <p:cNvPr id="49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47309" y="2317670"/>
            <a:ext cx="252832" cy="368556"/>
            <a:chOff x="3582988" y="3510757"/>
            <a:chExt cx="319088" cy="465138"/>
          </a:xfrm>
          <a:solidFill>
            <a:schemeClr val="accent1"/>
          </a:solidFill>
        </p:grpSpPr>
        <p:sp>
          <p:nvSpPr>
            <p:cNvPr id="52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53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89446" y="5593010"/>
            <a:ext cx="368556" cy="310066"/>
            <a:chOff x="5368132" y="2625725"/>
            <a:chExt cx="465138" cy="391319"/>
          </a:xfrm>
          <a:solidFill>
            <a:schemeClr val="accent5"/>
          </a:solidFill>
        </p:grpSpPr>
        <p:sp>
          <p:nvSpPr>
            <p:cNvPr id="55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6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7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233663" y="3955654"/>
            <a:ext cx="367927" cy="367927"/>
            <a:chOff x="4439444" y="2582069"/>
            <a:chExt cx="464344" cy="464344"/>
          </a:xfrm>
          <a:solidFill>
            <a:schemeClr val="accent4"/>
          </a:solidFill>
        </p:grpSpPr>
        <p:sp>
          <p:nvSpPr>
            <p:cNvPr id="59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60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61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8000" y="3955654"/>
            <a:ext cx="367927" cy="367927"/>
            <a:chOff x="4439444" y="1652588"/>
            <a:chExt cx="464344" cy="464344"/>
          </a:xfrm>
          <a:solidFill>
            <a:schemeClr val="accent3"/>
          </a:solidFill>
        </p:grpSpPr>
        <p:sp>
          <p:nvSpPr>
            <p:cNvPr id="6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6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  <p:sp>
          <p:nvSpPr>
            <p:cNvPr id="6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/>
              <a:endParaRPr lang="en-US">
                <a:sym typeface="Gill Sans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316720" y="2000876"/>
            <a:ext cx="2587046" cy="1015463"/>
            <a:chOff x="7634067" y="2174386"/>
            <a:chExt cx="2453037" cy="962862"/>
          </a:xfrm>
        </p:grpSpPr>
        <p:sp>
          <p:nvSpPr>
            <p:cNvPr id="99" name="Rectangle 98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265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635884" y="2174386"/>
              <a:ext cx="567252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Idea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316720" y="3629112"/>
            <a:ext cx="2587046" cy="1015463"/>
            <a:chOff x="7634067" y="2174386"/>
            <a:chExt cx="2453037" cy="962862"/>
          </a:xfrm>
        </p:grpSpPr>
        <p:sp>
          <p:nvSpPr>
            <p:cNvPr id="102" name="Rectangle 101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265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35884" y="2174386"/>
              <a:ext cx="851851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Amliter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316720" y="5255148"/>
            <a:ext cx="2587046" cy="1015463"/>
            <a:chOff x="7634067" y="2174386"/>
            <a:chExt cx="2453037" cy="962862"/>
          </a:xfrm>
        </p:grpSpPr>
        <p:sp>
          <p:nvSpPr>
            <p:cNvPr id="105" name="Rectangle 104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265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35884" y="2174386"/>
              <a:ext cx="717121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Photo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665740" y="2000876"/>
            <a:ext cx="2587046" cy="1015463"/>
            <a:chOff x="7634067" y="2174386"/>
            <a:chExt cx="2453037" cy="962862"/>
          </a:xfrm>
        </p:grpSpPr>
        <p:sp>
          <p:nvSpPr>
            <p:cNvPr id="108" name="Rectangle 107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265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635884" y="2174386"/>
              <a:ext cx="722289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Dollar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665740" y="3629112"/>
            <a:ext cx="2587046" cy="1015463"/>
            <a:chOff x="7634067" y="2174386"/>
            <a:chExt cx="2453037" cy="962862"/>
          </a:xfrm>
        </p:grpSpPr>
        <p:sp>
          <p:nvSpPr>
            <p:cNvPr id="111" name="Rectangle 110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265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635884" y="2174386"/>
              <a:ext cx="809414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Setting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665740" y="5255148"/>
            <a:ext cx="2587046" cy="1015463"/>
            <a:chOff x="7634067" y="2174386"/>
            <a:chExt cx="2453037" cy="962862"/>
          </a:xfrm>
        </p:grpSpPr>
        <p:sp>
          <p:nvSpPr>
            <p:cNvPr id="114" name="Rectangle 113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65">
                  <a:solidFill>
                    <a:schemeClr val="bg2"/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265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35884" y="2174386"/>
              <a:ext cx="921222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Desktop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34229" y="2923890"/>
            <a:ext cx="1442727" cy="1248129"/>
            <a:chOff x="6669523" y="2772433"/>
            <a:chExt cx="1367994" cy="1183476"/>
          </a:xfrm>
        </p:grpSpPr>
        <p:sp>
          <p:nvSpPr>
            <p:cNvPr id="119" name="Freeform 118"/>
            <p:cNvSpPr/>
            <p:nvPr/>
          </p:nvSpPr>
          <p:spPr>
            <a:xfrm>
              <a:off x="6669523" y="2772433"/>
              <a:ext cx="1367994" cy="118347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7786" tIns="324863" rIns="367786" bIns="324863" numCol="1" spcCol="1270" anchor="ctr" anchorCtr="0">
              <a:noAutofit/>
            </a:bodyPr>
            <a:lstStyle/>
            <a:p>
              <a:pPr algn="ctr" defTabSz="1734185">
                <a:lnSpc>
                  <a:spcPct val="90000"/>
                </a:lnSpc>
                <a:spcAft>
                  <a:spcPct val="35000"/>
                </a:spcAft>
              </a:pPr>
              <a:endParaRPr lang="en-US" sz="39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7121348" y="3125688"/>
              <a:ext cx="464344" cy="464344"/>
              <a:chOff x="8216107" y="2577307"/>
              <a:chExt cx="464344" cy="464344"/>
            </a:xfrm>
            <a:solidFill>
              <a:schemeClr val="bg2"/>
            </a:solidFill>
          </p:grpSpPr>
          <p:sp>
            <p:nvSpPr>
              <p:cNvPr id="125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6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7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8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711080" y="2156207"/>
            <a:ext cx="1442727" cy="1248129"/>
            <a:chOff x="5414913" y="2044516"/>
            <a:chExt cx="1367994" cy="1183476"/>
          </a:xfrm>
        </p:grpSpPr>
        <p:sp>
          <p:nvSpPr>
            <p:cNvPr id="118" name="Freeform 117"/>
            <p:cNvSpPr/>
            <p:nvPr/>
          </p:nvSpPr>
          <p:spPr>
            <a:xfrm>
              <a:off x="5414913" y="2044516"/>
              <a:ext cx="1367994" cy="118347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7786" tIns="324863" rIns="367786" bIns="324863" numCol="1" spcCol="1270" anchor="ctr" anchorCtr="0">
              <a:noAutofit/>
            </a:bodyPr>
            <a:lstStyle/>
            <a:p>
              <a:pPr algn="ctr" defTabSz="1734185">
                <a:lnSpc>
                  <a:spcPct val="90000"/>
                </a:lnSpc>
                <a:spcAft>
                  <a:spcPct val="35000"/>
                </a:spcAft>
              </a:pPr>
              <a:endParaRPr lang="en-US" sz="3900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5936259" y="2403685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33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34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381789" y="4433923"/>
            <a:ext cx="1442727" cy="1248129"/>
            <a:chOff x="4154479" y="4204247"/>
            <a:chExt cx="1367994" cy="1183476"/>
          </a:xfrm>
        </p:grpSpPr>
        <p:sp>
          <p:nvSpPr>
            <p:cNvPr id="122" name="Freeform 121"/>
            <p:cNvSpPr/>
            <p:nvPr/>
          </p:nvSpPr>
          <p:spPr>
            <a:xfrm>
              <a:off x="4154479" y="4204247"/>
              <a:ext cx="1367994" cy="118347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7786" tIns="324863" rIns="367786" bIns="324863" numCol="1" spcCol="1270" anchor="ctr" anchorCtr="0">
              <a:noAutofit/>
            </a:bodyPr>
            <a:lstStyle/>
            <a:p>
              <a:pPr algn="ctr" defTabSz="1734185">
                <a:lnSpc>
                  <a:spcPct val="90000"/>
                </a:lnSpc>
                <a:spcAft>
                  <a:spcPct val="35000"/>
                </a:spcAft>
              </a:pPr>
              <a:endParaRPr lang="en-US" sz="39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599963" y="4599511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6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7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8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034229" y="4433065"/>
            <a:ext cx="1442727" cy="1248129"/>
            <a:chOff x="6669523" y="4203433"/>
            <a:chExt cx="1367994" cy="1183476"/>
          </a:xfrm>
        </p:grpSpPr>
        <p:sp>
          <p:nvSpPr>
            <p:cNvPr id="120" name="Freeform 119"/>
            <p:cNvSpPr/>
            <p:nvPr/>
          </p:nvSpPr>
          <p:spPr>
            <a:xfrm>
              <a:off x="6669523" y="4203433"/>
              <a:ext cx="1367994" cy="118347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7786" tIns="324863" rIns="367786" bIns="324863" numCol="1" spcCol="1270" anchor="ctr" anchorCtr="0">
              <a:noAutofit/>
            </a:bodyPr>
            <a:lstStyle/>
            <a:p>
              <a:pPr algn="ctr" defTabSz="1734185">
                <a:lnSpc>
                  <a:spcPct val="90000"/>
                </a:lnSpc>
                <a:spcAft>
                  <a:spcPct val="35000"/>
                </a:spcAft>
              </a:pPr>
              <a:endParaRPr lang="en-US" sz="3900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7126507" y="4569716"/>
              <a:ext cx="464344" cy="464344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40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41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42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381789" y="2922173"/>
            <a:ext cx="1442727" cy="1248129"/>
            <a:chOff x="4154479" y="2770805"/>
            <a:chExt cx="1367994" cy="1183476"/>
          </a:xfrm>
        </p:grpSpPr>
        <p:sp>
          <p:nvSpPr>
            <p:cNvPr id="123" name="Freeform 122"/>
            <p:cNvSpPr/>
            <p:nvPr/>
          </p:nvSpPr>
          <p:spPr>
            <a:xfrm>
              <a:off x="4154479" y="2770805"/>
              <a:ext cx="1367994" cy="118347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7786" tIns="324863" rIns="367786" bIns="324863" numCol="1" spcCol="1270" anchor="ctr" anchorCtr="0">
              <a:noAutofit/>
            </a:bodyPr>
            <a:lstStyle/>
            <a:p>
              <a:pPr algn="ctr" defTabSz="1734185">
                <a:lnSpc>
                  <a:spcPct val="90000"/>
                </a:lnSpc>
                <a:spcAft>
                  <a:spcPct val="35000"/>
                </a:spcAft>
              </a:pPr>
              <a:endParaRPr lang="en-US" sz="3900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599963" y="3125688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44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45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46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548912" y="3541299"/>
            <a:ext cx="1760512" cy="1522915"/>
            <a:chOff x="5261145" y="3357860"/>
            <a:chExt cx="1669318" cy="1444028"/>
          </a:xfrm>
        </p:grpSpPr>
        <p:sp>
          <p:nvSpPr>
            <p:cNvPr id="117" name="Freeform 116"/>
            <p:cNvSpPr/>
            <p:nvPr/>
          </p:nvSpPr>
          <p:spPr>
            <a:xfrm>
              <a:off x="5261145" y="3357860"/>
              <a:ext cx="1669318" cy="1444028"/>
            </a:xfrm>
            <a:custGeom>
              <a:avLst/>
              <a:gdLst>
                <a:gd name="connsiteX0" fmla="*/ 0 w 2221862"/>
                <a:gd name="connsiteY0" fmla="*/ 961001 h 1922001"/>
                <a:gd name="connsiteX1" fmla="*/ 549116 w 2221862"/>
                <a:gd name="connsiteY1" fmla="*/ 0 h 1922001"/>
                <a:gd name="connsiteX2" fmla="*/ 1672746 w 2221862"/>
                <a:gd name="connsiteY2" fmla="*/ 0 h 1922001"/>
                <a:gd name="connsiteX3" fmla="*/ 2221862 w 2221862"/>
                <a:gd name="connsiteY3" fmla="*/ 961001 h 1922001"/>
                <a:gd name="connsiteX4" fmla="*/ 1672746 w 2221862"/>
                <a:gd name="connsiteY4" fmla="*/ 1922001 h 1922001"/>
                <a:gd name="connsiteX5" fmla="*/ 549116 w 2221862"/>
                <a:gd name="connsiteY5" fmla="*/ 1922001 h 1922001"/>
                <a:gd name="connsiteX6" fmla="*/ 0 w 2221862"/>
                <a:gd name="connsiteY6" fmla="*/ 961001 h 192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862" h="1922001">
                  <a:moveTo>
                    <a:pt x="0" y="961001"/>
                  </a:moveTo>
                  <a:lnTo>
                    <a:pt x="549116" y="0"/>
                  </a:lnTo>
                  <a:lnTo>
                    <a:pt x="1672746" y="0"/>
                  </a:lnTo>
                  <a:lnTo>
                    <a:pt x="2221862" y="961001"/>
                  </a:lnTo>
                  <a:lnTo>
                    <a:pt x="1672746" y="1922001"/>
                  </a:lnTo>
                  <a:lnTo>
                    <a:pt x="549116" y="1922001"/>
                  </a:lnTo>
                  <a:lnTo>
                    <a:pt x="0" y="9610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8580" tIns="396175" rIns="448580" bIns="396175" numCol="1" spcCol="1270" anchor="ctr" anchorCtr="0">
              <a:noAutofit/>
            </a:bodyPr>
            <a:lstStyle/>
            <a:p>
              <a:pPr algn="ctr" defTabSz="2109470">
                <a:lnSpc>
                  <a:spcPct val="90000"/>
                </a:lnSpc>
                <a:spcAft>
                  <a:spcPct val="35000"/>
                </a:spcAft>
              </a:pPr>
              <a:endParaRPr lang="en-US" sz="4745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602618" y="3785656"/>
              <a:ext cx="986764" cy="580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75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20XX</a:t>
              </a:r>
              <a:endParaRPr lang="en-US" sz="33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11080" y="5201606"/>
            <a:ext cx="1442727" cy="1248129"/>
            <a:chOff x="5414913" y="4932164"/>
            <a:chExt cx="1367994" cy="1183476"/>
          </a:xfrm>
        </p:grpSpPr>
        <p:sp>
          <p:nvSpPr>
            <p:cNvPr id="121" name="Freeform 120"/>
            <p:cNvSpPr/>
            <p:nvPr/>
          </p:nvSpPr>
          <p:spPr>
            <a:xfrm>
              <a:off x="5414913" y="4932164"/>
              <a:ext cx="1367994" cy="118347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7786" tIns="324863" rIns="367786" bIns="324863" numCol="1" spcCol="1270" anchor="ctr" anchorCtr="0">
              <a:noAutofit/>
            </a:bodyPr>
            <a:lstStyle/>
            <a:p>
              <a:pPr algn="ctr" defTabSz="1734185">
                <a:lnSpc>
                  <a:spcPct val="90000"/>
                </a:lnSpc>
                <a:spcAft>
                  <a:spcPct val="35000"/>
                </a:spcAft>
              </a:pPr>
              <a:endParaRPr lang="en-US" sz="390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863235" y="530601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30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1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81" name="矩形 8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762022" y="2313796"/>
            <a:ext cx="2123455" cy="1136995"/>
            <a:chOff x="8657822" y="2704651"/>
            <a:chExt cx="2013460" cy="1078099"/>
          </a:xfrm>
        </p:grpSpPr>
        <p:sp>
          <p:nvSpPr>
            <p:cNvPr id="13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Social Media 04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38503" y="3043924"/>
              <a:ext cx="1876003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9762022" y="3639865"/>
            <a:ext cx="2123455" cy="1136995"/>
            <a:chOff x="8657822" y="2704651"/>
            <a:chExt cx="2013460" cy="1078099"/>
          </a:xfrm>
        </p:grpSpPr>
        <p:sp>
          <p:nvSpPr>
            <p:cNvPr id="18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Social Media 05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738503" y="3043924"/>
              <a:ext cx="1876003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9762022" y="4938177"/>
            <a:ext cx="2123455" cy="1136995"/>
            <a:chOff x="8657822" y="2704651"/>
            <a:chExt cx="2013460" cy="1078099"/>
          </a:xfrm>
        </p:grpSpPr>
        <p:sp>
          <p:nvSpPr>
            <p:cNvPr id="198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Social Media 06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738503" y="3043924"/>
              <a:ext cx="1876003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024253" y="4938177"/>
            <a:ext cx="2123455" cy="1136995"/>
            <a:chOff x="8657822" y="2704651"/>
            <a:chExt cx="2013460" cy="1078099"/>
          </a:xfrm>
        </p:grpSpPr>
        <p:sp>
          <p:nvSpPr>
            <p:cNvPr id="20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Social Media 03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8738503" y="3043924"/>
              <a:ext cx="1876003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024253" y="3626460"/>
            <a:ext cx="2123455" cy="1136995"/>
            <a:chOff x="8657822" y="2704651"/>
            <a:chExt cx="2013460" cy="1078099"/>
          </a:xfrm>
        </p:grpSpPr>
        <p:sp>
          <p:nvSpPr>
            <p:cNvPr id="216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Social Media 02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738503" y="3043924"/>
              <a:ext cx="1876003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024253" y="2313796"/>
            <a:ext cx="2123455" cy="1136995"/>
            <a:chOff x="8657822" y="2704651"/>
            <a:chExt cx="2013460" cy="1078099"/>
          </a:xfrm>
        </p:grpSpPr>
        <p:sp>
          <p:nvSpPr>
            <p:cNvPr id="22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Social Media 01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738503" y="3043924"/>
              <a:ext cx="1876003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  <a:p>
              <a:endParaRPr lang="en-US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2121" y="4860878"/>
            <a:ext cx="1069601" cy="1069601"/>
            <a:chOff x="4572001" y="4609085"/>
            <a:chExt cx="1014196" cy="1014196"/>
          </a:xfrm>
        </p:grpSpPr>
        <p:sp>
          <p:nvSpPr>
            <p:cNvPr id="209" name="Oval 208"/>
            <p:cNvSpPr/>
            <p:nvPr/>
          </p:nvSpPr>
          <p:spPr>
            <a:xfrm>
              <a:off x="4572001" y="4609085"/>
              <a:ext cx="1014196" cy="101419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1" name="Freeform 24"/>
            <p:cNvSpPr/>
            <p:nvPr/>
          </p:nvSpPr>
          <p:spPr bwMode="auto">
            <a:xfrm>
              <a:off x="4820087" y="4893899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59890" y="2236496"/>
            <a:ext cx="1069601" cy="1069601"/>
            <a:chOff x="8116155" y="2120646"/>
            <a:chExt cx="1014196" cy="1014196"/>
          </a:xfrm>
        </p:grpSpPr>
        <p:sp>
          <p:nvSpPr>
            <p:cNvPr id="109" name="Oval 108"/>
            <p:cNvSpPr/>
            <p:nvPr/>
          </p:nvSpPr>
          <p:spPr>
            <a:xfrm>
              <a:off x="8116155" y="2120646"/>
              <a:ext cx="1014196" cy="101419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2" name="Freeform 45"/>
            <p:cNvSpPr/>
            <p:nvPr/>
          </p:nvSpPr>
          <p:spPr bwMode="auto">
            <a:xfrm>
              <a:off x="8502000" y="2365944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59890" y="3562565"/>
            <a:ext cx="1069601" cy="1069601"/>
            <a:chOff x="8116155" y="3378025"/>
            <a:chExt cx="1014196" cy="1014196"/>
          </a:xfrm>
        </p:grpSpPr>
        <p:sp>
          <p:nvSpPr>
            <p:cNvPr id="191" name="Oval 190"/>
            <p:cNvSpPr/>
            <p:nvPr/>
          </p:nvSpPr>
          <p:spPr>
            <a:xfrm>
              <a:off x="8116155" y="3378025"/>
              <a:ext cx="1014196" cy="101419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3" name="AutoShape 48"/>
            <p:cNvSpPr/>
            <p:nvPr/>
          </p:nvSpPr>
          <p:spPr bwMode="auto">
            <a:xfrm>
              <a:off x="8472978" y="3627881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22121" y="2236496"/>
            <a:ext cx="1069601" cy="1069601"/>
            <a:chOff x="4572001" y="2120646"/>
            <a:chExt cx="1014196" cy="1014196"/>
          </a:xfrm>
        </p:grpSpPr>
        <p:sp>
          <p:nvSpPr>
            <p:cNvPr id="227" name="Oval 226"/>
            <p:cNvSpPr/>
            <p:nvPr/>
          </p:nvSpPr>
          <p:spPr>
            <a:xfrm>
              <a:off x="4572001" y="2120646"/>
              <a:ext cx="1014196" cy="101419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54" name="Group 39"/>
            <p:cNvGrpSpPr/>
            <p:nvPr/>
          </p:nvGrpSpPr>
          <p:grpSpPr bwMode="auto">
            <a:xfrm>
              <a:off x="4831293" y="2491977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55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559927" y="4860882"/>
            <a:ext cx="1069610" cy="1069603"/>
            <a:chOff x="8116190" y="4609089"/>
            <a:chExt cx="1014204" cy="1014198"/>
          </a:xfrm>
        </p:grpSpPr>
        <p:sp>
          <p:nvSpPr>
            <p:cNvPr id="200" name="Oval 199"/>
            <p:cNvSpPr/>
            <p:nvPr/>
          </p:nvSpPr>
          <p:spPr>
            <a:xfrm>
              <a:off x="8116190" y="4609089"/>
              <a:ext cx="1014204" cy="101419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58" name="Group 21"/>
            <p:cNvGrpSpPr/>
            <p:nvPr/>
          </p:nvGrpSpPr>
          <p:grpSpPr bwMode="auto">
            <a:xfrm>
              <a:off x="8323612" y="4962792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359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822121" y="3549160"/>
            <a:ext cx="1069601" cy="1069601"/>
            <a:chOff x="4572001" y="3365314"/>
            <a:chExt cx="1014196" cy="1014196"/>
          </a:xfrm>
        </p:grpSpPr>
        <p:sp>
          <p:nvSpPr>
            <p:cNvPr id="218" name="Oval 217"/>
            <p:cNvSpPr/>
            <p:nvPr/>
          </p:nvSpPr>
          <p:spPr>
            <a:xfrm>
              <a:off x="4572001" y="3365314"/>
              <a:ext cx="1014196" cy="10141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64" name="Group 32"/>
            <p:cNvGrpSpPr/>
            <p:nvPr/>
          </p:nvGrpSpPr>
          <p:grpSpPr bwMode="auto">
            <a:xfrm>
              <a:off x="4759959" y="3750725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65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87755" y="1736100"/>
            <a:ext cx="3029793" cy="4664445"/>
            <a:chOff x="1125895" y="1646170"/>
            <a:chExt cx="2872850" cy="4422828"/>
          </a:xfrm>
        </p:grpSpPr>
        <p:grpSp>
          <p:nvGrpSpPr>
            <p:cNvPr id="267" name="Group 266"/>
            <p:cNvGrpSpPr/>
            <p:nvPr/>
          </p:nvGrpSpPr>
          <p:grpSpPr>
            <a:xfrm>
              <a:off x="1942030" y="4877111"/>
              <a:ext cx="1264416" cy="1191887"/>
              <a:chOff x="6633262" y="3693515"/>
              <a:chExt cx="1154243" cy="1088035"/>
            </a:xfrm>
          </p:grpSpPr>
          <p:sp>
            <p:nvSpPr>
              <p:cNvPr id="268" name="Freeform 31"/>
              <p:cNvSpPr/>
              <p:nvPr/>
            </p:nvSpPr>
            <p:spPr bwMode="auto">
              <a:xfrm>
                <a:off x="6633262" y="3693515"/>
                <a:ext cx="1154243" cy="223603"/>
              </a:xfrm>
              <a:custGeom>
                <a:avLst/>
                <a:gdLst>
                  <a:gd name="T0" fmla="*/ 0 w 440"/>
                  <a:gd name="T1" fmla="*/ 0 h 93"/>
                  <a:gd name="T2" fmla="*/ 92 w 440"/>
                  <a:gd name="T3" fmla="*/ 70 h 93"/>
                  <a:gd name="T4" fmla="*/ 375 w 440"/>
                  <a:gd name="T5" fmla="*/ 62 h 93"/>
                  <a:gd name="T6" fmla="*/ 425 w 440"/>
                  <a:gd name="T7" fmla="*/ 32 h 93"/>
                  <a:gd name="T8" fmla="*/ 433 w 440"/>
                  <a:gd name="T9" fmla="*/ 4 h 93"/>
                  <a:gd name="T10" fmla="*/ 258 w 440"/>
                  <a:gd name="T11" fmla="*/ 62 h 93"/>
                  <a:gd name="T12" fmla="*/ 51 w 440"/>
                  <a:gd name="T13" fmla="*/ 30 h 93"/>
                  <a:gd name="T14" fmla="*/ 0 w 440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93">
                    <a:moveTo>
                      <a:pt x="0" y="0"/>
                    </a:moveTo>
                    <a:cubicBezTo>
                      <a:pt x="13" y="39"/>
                      <a:pt x="53" y="63"/>
                      <a:pt x="92" y="70"/>
                    </a:cubicBezTo>
                    <a:cubicBezTo>
                      <a:pt x="185" y="93"/>
                      <a:pt x="284" y="89"/>
                      <a:pt x="375" y="62"/>
                    </a:cubicBezTo>
                    <a:cubicBezTo>
                      <a:pt x="394" y="56"/>
                      <a:pt x="414" y="49"/>
                      <a:pt x="425" y="32"/>
                    </a:cubicBezTo>
                    <a:cubicBezTo>
                      <a:pt x="431" y="27"/>
                      <a:pt x="440" y="5"/>
                      <a:pt x="433" y="4"/>
                    </a:cubicBezTo>
                    <a:cubicBezTo>
                      <a:pt x="384" y="44"/>
                      <a:pt x="320" y="58"/>
                      <a:pt x="258" y="62"/>
                    </a:cubicBezTo>
                    <a:cubicBezTo>
                      <a:pt x="188" y="64"/>
                      <a:pt x="115" y="60"/>
                      <a:pt x="51" y="30"/>
                    </a:cubicBezTo>
                    <a:cubicBezTo>
                      <a:pt x="33" y="22"/>
                      <a:pt x="16" y="12"/>
                      <a:pt x="0" y="0"/>
                    </a:cubicBezTo>
                    <a:close/>
                  </a:path>
                </a:pathLst>
              </a:custGeom>
              <a:solidFill>
                <a:srgbClr val="D7D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32"/>
              <p:cNvSpPr/>
              <p:nvPr/>
            </p:nvSpPr>
            <p:spPr bwMode="auto">
              <a:xfrm>
                <a:off x="6927613" y="4536709"/>
                <a:ext cx="595519" cy="244841"/>
              </a:xfrm>
              <a:custGeom>
                <a:avLst/>
                <a:gdLst>
                  <a:gd name="T0" fmla="*/ 227 w 227"/>
                  <a:gd name="T1" fmla="*/ 5 h 102"/>
                  <a:gd name="T2" fmla="*/ 179 w 227"/>
                  <a:gd name="T3" fmla="*/ 76 h 102"/>
                  <a:gd name="T4" fmla="*/ 39 w 227"/>
                  <a:gd name="T5" fmla="*/ 68 h 102"/>
                  <a:gd name="T6" fmla="*/ 0 w 227"/>
                  <a:gd name="T7" fmla="*/ 0 h 102"/>
                  <a:gd name="T8" fmla="*/ 227 w 227"/>
                  <a:gd name="T9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02">
                    <a:moveTo>
                      <a:pt x="227" y="5"/>
                    </a:moveTo>
                    <a:cubicBezTo>
                      <a:pt x="211" y="29"/>
                      <a:pt x="195" y="52"/>
                      <a:pt x="179" y="76"/>
                    </a:cubicBezTo>
                    <a:cubicBezTo>
                      <a:pt x="161" y="82"/>
                      <a:pt x="93" y="102"/>
                      <a:pt x="39" y="68"/>
                    </a:cubicBezTo>
                    <a:cubicBezTo>
                      <a:pt x="26" y="45"/>
                      <a:pt x="13" y="23"/>
                      <a:pt x="0" y="0"/>
                    </a:cubicBezTo>
                    <a:cubicBezTo>
                      <a:pt x="82" y="43"/>
                      <a:pt x="211" y="12"/>
                      <a:pt x="227" y="5"/>
                    </a:cubicBezTo>
                    <a:close/>
                  </a:path>
                </a:pathLst>
              </a:custGeom>
              <a:solidFill>
                <a:srgbClr val="0C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70" name="Group 269"/>
              <p:cNvGrpSpPr/>
              <p:nvPr/>
            </p:nvGrpSpPr>
            <p:grpSpPr>
              <a:xfrm>
                <a:off x="6641438" y="3789700"/>
                <a:ext cx="1120173" cy="960621"/>
                <a:chOff x="6641438" y="3789700"/>
                <a:chExt cx="1120173" cy="960621"/>
              </a:xfrm>
            </p:grpSpPr>
            <p:sp>
              <p:nvSpPr>
                <p:cNvPr id="273" name="Freeform 33"/>
                <p:cNvSpPr/>
                <p:nvPr/>
              </p:nvSpPr>
              <p:spPr bwMode="auto">
                <a:xfrm>
                  <a:off x="6916711" y="4524218"/>
                  <a:ext cx="618685" cy="226103"/>
                </a:xfrm>
                <a:custGeom>
                  <a:avLst/>
                  <a:gdLst>
                    <a:gd name="T0" fmla="*/ 231 w 236"/>
                    <a:gd name="T1" fmla="*/ 10 h 94"/>
                    <a:gd name="T2" fmla="*/ 229 w 236"/>
                    <a:gd name="T3" fmla="*/ 9 h 94"/>
                    <a:gd name="T4" fmla="*/ 181 w 236"/>
                    <a:gd name="T5" fmla="*/ 80 h 94"/>
                    <a:gd name="T6" fmla="*/ 183 w 236"/>
                    <a:gd name="T7" fmla="*/ 81 h 94"/>
                    <a:gd name="T8" fmla="*/ 182 w 236"/>
                    <a:gd name="T9" fmla="*/ 79 h 94"/>
                    <a:gd name="T10" fmla="*/ 115 w 236"/>
                    <a:gd name="T11" fmla="*/ 91 h 94"/>
                    <a:gd name="T12" fmla="*/ 44 w 236"/>
                    <a:gd name="T13" fmla="*/ 72 h 94"/>
                    <a:gd name="T14" fmla="*/ 43 w 236"/>
                    <a:gd name="T15" fmla="*/ 73 h 94"/>
                    <a:gd name="T16" fmla="*/ 45 w 236"/>
                    <a:gd name="T17" fmla="*/ 72 h 94"/>
                    <a:gd name="T18" fmla="*/ 6 w 236"/>
                    <a:gd name="T19" fmla="*/ 4 h 94"/>
                    <a:gd name="T20" fmla="*/ 4 w 236"/>
                    <a:gd name="T21" fmla="*/ 5 h 94"/>
                    <a:gd name="T22" fmla="*/ 3 w 236"/>
                    <a:gd name="T23" fmla="*/ 6 h 94"/>
                    <a:gd name="T24" fmla="*/ 113 w 236"/>
                    <a:gd name="T25" fmla="*/ 29 h 94"/>
                    <a:gd name="T26" fmla="*/ 190 w 236"/>
                    <a:gd name="T27" fmla="*/ 22 h 94"/>
                    <a:gd name="T28" fmla="*/ 217 w 236"/>
                    <a:gd name="T29" fmla="*/ 16 h 94"/>
                    <a:gd name="T30" fmla="*/ 231 w 236"/>
                    <a:gd name="T31" fmla="*/ 12 h 94"/>
                    <a:gd name="T32" fmla="*/ 231 w 236"/>
                    <a:gd name="T33" fmla="*/ 10 h 94"/>
                    <a:gd name="T34" fmla="*/ 229 w 236"/>
                    <a:gd name="T35" fmla="*/ 9 h 94"/>
                    <a:gd name="T36" fmla="*/ 231 w 236"/>
                    <a:gd name="T37" fmla="*/ 10 h 94"/>
                    <a:gd name="T38" fmla="*/ 230 w 236"/>
                    <a:gd name="T39" fmla="*/ 8 h 94"/>
                    <a:gd name="T40" fmla="*/ 216 w 236"/>
                    <a:gd name="T41" fmla="*/ 13 h 94"/>
                    <a:gd name="T42" fmla="*/ 113 w 236"/>
                    <a:gd name="T43" fmla="*/ 25 h 94"/>
                    <a:gd name="T44" fmla="*/ 5 w 236"/>
                    <a:gd name="T45" fmla="*/ 3 h 94"/>
                    <a:gd name="T46" fmla="*/ 0 w 236"/>
                    <a:gd name="T47" fmla="*/ 0 h 94"/>
                    <a:gd name="T48" fmla="*/ 3 w 236"/>
                    <a:gd name="T49" fmla="*/ 6 h 94"/>
                    <a:gd name="T50" fmla="*/ 42 w 236"/>
                    <a:gd name="T51" fmla="*/ 74 h 94"/>
                    <a:gd name="T52" fmla="*/ 42 w 236"/>
                    <a:gd name="T53" fmla="*/ 75 h 94"/>
                    <a:gd name="T54" fmla="*/ 42 w 236"/>
                    <a:gd name="T55" fmla="*/ 75 h 94"/>
                    <a:gd name="T56" fmla="*/ 115 w 236"/>
                    <a:gd name="T57" fmla="*/ 94 h 94"/>
                    <a:gd name="T58" fmla="*/ 183 w 236"/>
                    <a:gd name="T59" fmla="*/ 83 h 94"/>
                    <a:gd name="T60" fmla="*/ 184 w 236"/>
                    <a:gd name="T61" fmla="*/ 83 h 94"/>
                    <a:gd name="T62" fmla="*/ 184 w 236"/>
                    <a:gd name="T63" fmla="*/ 82 h 94"/>
                    <a:gd name="T64" fmla="*/ 232 w 236"/>
                    <a:gd name="T65" fmla="*/ 11 h 94"/>
                    <a:gd name="T66" fmla="*/ 236 w 236"/>
                    <a:gd name="T67" fmla="*/ 6 h 94"/>
                    <a:gd name="T68" fmla="*/ 230 w 236"/>
                    <a:gd name="T69" fmla="*/ 8 h 94"/>
                    <a:gd name="T70" fmla="*/ 231 w 236"/>
                    <a:gd name="T71" fmla="*/ 1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36" h="94">
                      <a:moveTo>
                        <a:pt x="231" y="10"/>
                      </a:move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13" y="33"/>
                        <a:pt x="197" y="56"/>
                        <a:pt x="181" y="80"/>
                      </a:cubicBezTo>
                      <a:cubicBezTo>
                        <a:pt x="183" y="81"/>
                        <a:pt x="183" y="81"/>
                        <a:pt x="183" y="81"/>
                      </a:cubicBezTo>
                      <a:cubicBezTo>
                        <a:pt x="182" y="79"/>
                        <a:pt x="182" y="79"/>
                        <a:pt x="182" y="79"/>
                      </a:cubicBezTo>
                      <a:cubicBezTo>
                        <a:pt x="172" y="83"/>
                        <a:pt x="146" y="91"/>
                        <a:pt x="115" y="91"/>
                      </a:cubicBezTo>
                      <a:cubicBezTo>
                        <a:pt x="92" y="91"/>
                        <a:pt x="67" y="86"/>
                        <a:pt x="44" y="72"/>
                      </a:cubicBezTo>
                      <a:cubicBezTo>
                        <a:pt x="43" y="73"/>
                        <a:pt x="43" y="73"/>
                        <a:pt x="43" y="73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32" y="50"/>
                        <a:pt x="19" y="27"/>
                        <a:pt x="6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6" y="24"/>
                        <a:pt x="76" y="29"/>
                        <a:pt x="113" y="29"/>
                      </a:cubicBezTo>
                      <a:cubicBezTo>
                        <a:pt x="142" y="29"/>
                        <a:pt x="169" y="26"/>
                        <a:pt x="190" y="22"/>
                      </a:cubicBezTo>
                      <a:cubicBezTo>
                        <a:pt x="201" y="20"/>
                        <a:pt x="210" y="18"/>
                        <a:pt x="217" y="16"/>
                      </a:cubicBezTo>
                      <a:cubicBezTo>
                        <a:pt x="224" y="14"/>
                        <a:pt x="229" y="13"/>
                        <a:pt x="231" y="12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30" y="8"/>
                        <a:pt x="230" y="8"/>
                        <a:pt x="230" y="8"/>
                      </a:cubicBezTo>
                      <a:cubicBezTo>
                        <a:pt x="228" y="9"/>
                        <a:pt x="223" y="11"/>
                        <a:pt x="216" y="13"/>
                      </a:cubicBezTo>
                      <a:cubicBezTo>
                        <a:pt x="195" y="18"/>
                        <a:pt x="156" y="25"/>
                        <a:pt x="113" y="25"/>
                      </a:cubicBezTo>
                      <a:cubicBezTo>
                        <a:pt x="77" y="26"/>
                        <a:pt x="37" y="20"/>
                        <a:pt x="5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6" y="29"/>
                        <a:pt x="29" y="51"/>
                        <a:pt x="42" y="74"/>
                      </a:cubicBezTo>
                      <a:cubicBezTo>
                        <a:pt x="42" y="75"/>
                        <a:pt x="42" y="75"/>
                        <a:pt x="42" y="75"/>
                      </a:cubicBezTo>
                      <a:cubicBezTo>
                        <a:pt x="42" y="75"/>
                        <a:pt x="42" y="75"/>
                        <a:pt x="42" y="75"/>
                      </a:cubicBezTo>
                      <a:cubicBezTo>
                        <a:pt x="66" y="90"/>
                        <a:pt x="92" y="94"/>
                        <a:pt x="115" y="94"/>
                      </a:cubicBezTo>
                      <a:cubicBezTo>
                        <a:pt x="146" y="94"/>
                        <a:pt x="173" y="86"/>
                        <a:pt x="183" y="83"/>
                      </a:cubicBezTo>
                      <a:cubicBezTo>
                        <a:pt x="184" y="83"/>
                        <a:pt x="184" y="83"/>
                        <a:pt x="184" y="83"/>
                      </a:cubicBezTo>
                      <a:cubicBezTo>
                        <a:pt x="184" y="82"/>
                        <a:pt x="184" y="82"/>
                        <a:pt x="184" y="82"/>
                      </a:cubicBezTo>
                      <a:cubicBezTo>
                        <a:pt x="200" y="58"/>
                        <a:pt x="216" y="35"/>
                        <a:pt x="232" y="11"/>
                      </a:cubicBezTo>
                      <a:cubicBezTo>
                        <a:pt x="236" y="6"/>
                        <a:pt x="236" y="6"/>
                        <a:pt x="236" y="6"/>
                      </a:cubicBezTo>
                      <a:cubicBezTo>
                        <a:pt x="230" y="8"/>
                        <a:pt x="230" y="8"/>
                        <a:pt x="230" y="8"/>
                      </a:cubicBezTo>
                      <a:lnTo>
                        <a:pt x="231" y="1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4" name="Freeform 34"/>
                <p:cNvSpPr/>
                <p:nvPr/>
              </p:nvSpPr>
              <p:spPr bwMode="auto">
                <a:xfrm>
                  <a:off x="6641438" y="3789700"/>
                  <a:ext cx="1120173" cy="796976"/>
                </a:xfrm>
                <a:custGeom>
                  <a:avLst/>
                  <a:gdLst>
                    <a:gd name="T0" fmla="*/ 412 w 427"/>
                    <a:gd name="T1" fmla="*/ 4 h 332"/>
                    <a:gd name="T2" fmla="*/ 416 w 427"/>
                    <a:gd name="T3" fmla="*/ 30 h 332"/>
                    <a:gd name="T4" fmla="*/ 427 w 427"/>
                    <a:gd name="T5" fmla="*/ 34 h 332"/>
                    <a:gd name="T6" fmla="*/ 427 w 427"/>
                    <a:gd name="T7" fmla="*/ 50 h 332"/>
                    <a:gd name="T8" fmla="*/ 416 w 427"/>
                    <a:gd name="T9" fmla="*/ 54 h 332"/>
                    <a:gd name="T10" fmla="*/ 413 w 427"/>
                    <a:gd name="T11" fmla="*/ 84 h 332"/>
                    <a:gd name="T12" fmla="*/ 421 w 427"/>
                    <a:gd name="T13" fmla="*/ 85 h 332"/>
                    <a:gd name="T14" fmla="*/ 420 w 427"/>
                    <a:gd name="T15" fmla="*/ 110 h 332"/>
                    <a:gd name="T16" fmla="*/ 411 w 427"/>
                    <a:gd name="T17" fmla="*/ 119 h 332"/>
                    <a:gd name="T18" fmla="*/ 413 w 427"/>
                    <a:gd name="T19" fmla="*/ 132 h 332"/>
                    <a:gd name="T20" fmla="*/ 426 w 427"/>
                    <a:gd name="T21" fmla="*/ 144 h 332"/>
                    <a:gd name="T22" fmla="*/ 425 w 427"/>
                    <a:gd name="T23" fmla="*/ 156 h 332"/>
                    <a:gd name="T24" fmla="*/ 416 w 427"/>
                    <a:gd name="T25" fmla="*/ 166 h 332"/>
                    <a:gd name="T26" fmla="*/ 413 w 427"/>
                    <a:gd name="T27" fmla="*/ 171 h 332"/>
                    <a:gd name="T28" fmla="*/ 410 w 427"/>
                    <a:gd name="T29" fmla="*/ 180 h 332"/>
                    <a:gd name="T30" fmla="*/ 411 w 427"/>
                    <a:gd name="T31" fmla="*/ 191 h 332"/>
                    <a:gd name="T32" fmla="*/ 417 w 427"/>
                    <a:gd name="T33" fmla="*/ 200 h 332"/>
                    <a:gd name="T34" fmla="*/ 415 w 427"/>
                    <a:gd name="T35" fmla="*/ 219 h 332"/>
                    <a:gd name="T36" fmla="*/ 351 w 427"/>
                    <a:gd name="T37" fmla="*/ 306 h 332"/>
                    <a:gd name="T38" fmla="*/ 337 w 427"/>
                    <a:gd name="T39" fmla="*/ 313 h 332"/>
                    <a:gd name="T40" fmla="*/ 301 w 427"/>
                    <a:gd name="T41" fmla="*/ 324 h 332"/>
                    <a:gd name="T42" fmla="*/ 235 w 427"/>
                    <a:gd name="T43" fmla="*/ 332 h 332"/>
                    <a:gd name="T44" fmla="*/ 195 w 427"/>
                    <a:gd name="T45" fmla="*/ 330 h 332"/>
                    <a:gd name="T46" fmla="*/ 162 w 427"/>
                    <a:gd name="T47" fmla="*/ 329 h 332"/>
                    <a:gd name="T48" fmla="*/ 119 w 427"/>
                    <a:gd name="T49" fmla="*/ 318 h 332"/>
                    <a:gd name="T50" fmla="*/ 105 w 427"/>
                    <a:gd name="T51" fmla="*/ 307 h 332"/>
                    <a:gd name="T52" fmla="*/ 68 w 427"/>
                    <a:gd name="T53" fmla="*/ 282 h 332"/>
                    <a:gd name="T54" fmla="*/ 10 w 427"/>
                    <a:gd name="T55" fmla="*/ 218 h 332"/>
                    <a:gd name="T56" fmla="*/ 10 w 427"/>
                    <a:gd name="T57" fmla="*/ 203 h 332"/>
                    <a:gd name="T58" fmla="*/ 20 w 427"/>
                    <a:gd name="T59" fmla="*/ 203 h 332"/>
                    <a:gd name="T60" fmla="*/ 15 w 427"/>
                    <a:gd name="T61" fmla="*/ 189 h 332"/>
                    <a:gd name="T62" fmla="*/ 1 w 427"/>
                    <a:gd name="T63" fmla="*/ 162 h 332"/>
                    <a:gd name="T64" fmla="*/ 1 w 427"/>
                    <a:gd name="T65" fmla="*/ 153 h 332"/>
                    <a:gd name="T66" fmla="*/ 19 w 427"/>
                    <a:gd name="T67" fmla="*/ 138 h 332"/>
                    <a:gd name="T68" fmla="*/ 3 w 427"/>
                    <a:gd name="T69" fmla="*/ 112 h 332"/>
                    <a:gd name="T70" fmla="*/ 2 w 427"/>
                    <a:gd name="T71" fmla="*/ 108 h 332"/>
                    <a:gd name="T72" fmla="*/ 18 w 427"/>
                    <a:gd name="T73" fmla="*/ 86 h 332"/>
                    <a:gd name="T74" fmla="*/ 14 w 427"/>
                    <a:gd name="T75" fmla="*/ 73 h 332"/>
                    <a:gd name="T76" fmla="*/ 3 w 427"/>
                    <a:gd name="T77" fmla="*/ 60 h 332"/>
                    <a:gd name="T78" fmla="*/ 0 w 427"/>
                    <a:gd name="T79" fmla="*/ 50 h 332"/>
                    <a:gd name="T80" fmla="*/ 14 w 427"/>
                    <a:gd name="T81" fmla="*/ 33 h 332"/>
                    <a:gd name="T82" fmla="*/ 13 w 427"/>
                    <a:gd name="T83" fmla="*/ 17 h 332"/>
                    <a:gd name="T84" fmla="*/ 8 w 427"/>
                    <a:gd name="T85" fmla="*/ 9 h 332"/>
                    <a:gd name="T86" fmla="*/ 9 w 427"/>
                    <a:gd name="T87" fmla="*/ 1 h 332"/>
                    <a:gd name="T88" fmla="*/ 17 w 427"/>
                    <a:gd name="T89" fmla="*/ 0 h 332"/>
                    <a:gd name="T90" fmla="*/ 55 w 427"/>
                    <a:gd name="T91" fmla="*/ 25 h 332"/>
                    <a:gd name="T92" fmla="*/ 412 w 427"/>
                    <a:gd name="T93" fmla="*/ 4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7" h="332">
                      <a:moveTo>
                        <a:pt x="412" y="4"/>
                      </a:moveTo>
                      <a:cubicBezTo>
                        <a:pt x="414" y="13"/>
                        <a:pt x="415" y="21"/>
                        <a:pt x="416" y="30"/>
                      </a:cubicBezTo>
                      <a:cubicBezTo>
                        <a:pt x="420" y="31"/>
                        <a:pt x="423" y="32"/>
                        <a:pt x="427" y="34"/>
                      </a:cubicBezTo>
                      <a:cubicBezTo>
                        <a:pt x="427" y="39"/>
                        <a:pt x="427" y="44"/>
                        <a:pt x="427" y="50"/>
                      </a:cubicBezTo>
                      <a:cubicBezTo>
                        <a:pt x="423" y="51"/>
                        <a:pt x="420" y="53"/>
                        <a:pt x="416" y="54"/>
                      </a:cubicBezTo>
                      <a:cubicBezTo>
                        <a:pt x="415" y="64"/>
                        <a:pt x="414" y="74"/>
                        <a:pt x="413" y="84"/>
                      </a:cubicBezTo>
                      <a:cubicBezTo>
                        <a:pt x="416" y="84"/>
                        <a:pt x="418" y="85"/>
                        <a:pt x="421" y="85"/>
                      </a:cubicBezTo>
                      <a:cubicBezTo>
                        <a:pt x="421" y="94"/>
                        <a:pt x="420" y="102"/>
                        <a:pt x="420" y="110"/>
                      </a:cubicBezTo>
                      <a:cubicBezTo>
                        <a:pt x="417" y="113"/>
                        <a:pt x="414" y="116"/>
                        <a:pt x="411" y="119"/>
                      </a:cubicBezTo>
                      <a:cubicBezTo>
                        <a:pt x="412" y="123"/>
                        <a:pt x="413" y="128"/>
                        <a:pt x="413" y="132"/>
                      </a:cubicBezTo>
                      <a:cubicBezTo>
                        <a:pt x="417" y="136"/>
                        <a:pt x="422" y="140"/>
                        <a:pt x="426" y="144"/>
                      </a:cubicBezTo>
                      <a:cubicBezTo>
                        <a:pt x="425" y="148"/>
                        <a:pt x="425" y="152"/>
                        <a:pt x="425" y="156"/>
                      </a:cubicBezTo>
                      <a:cubicBezTo>
                        <a:pt x="422" y="159"/>
                        <a:pt x="419" y="162"/>
                        <a:pt x="416" y="166"/>
                      </a:cubicBezTo>
                      <a:cubicBezTo>
                        <a:pt x="415" y="167"/>
                        <a:pt x="414" y="169"/>
                        <a:pt x="413" y="171"/>
                      </a:cubicBezTo>
                      <a:cubicBezTo>
                        <a:pt x="412" y="174"/>
                        <a:pt x="411" y="177"/>
                        <a:pt x="410" y="180"/>
                      </a:cubicBezTo>
                      <a:cubicBezTo>
                        <a:pt x="410" y="184"/>
                        <a:pt x="411" y="187"/>
                        <a:pt x="411" y="191"/>
                      </a:cubicBezTo>
                      <a:cubicBezTo>
                        <a:pt x="413" y="194"/>
                        <a:pt x="415" y="197"/>
                        <a:pt x="417" y="200"/>
                      </a:cubicBezTo>
                      <a:cubicBezTo>
                        <a:pt x="417" y="206"/>
                        <a:pt x="416" y="213"/>
                        <a:pt x="415" y="219"/>
                      </a:cubicBezTo>
                      <a:cubicBezTo>
                        <a:pt x="394" y="248"/>
                        <a:pt x="373" y="277"/>
                        <a:pt x="351" y="306"/>
                      </a:cubicBezTo>
                      <a:cubicBezTo>
                        <a:pt x="346" y="308"/>
                        <a:pt x="342" y="310"/>
                        <a:pt x="337" y="313"/>
                      </a:cubicBezTo>
                      <a:cubicBezTo>
                        <a:pt x="325" y="316"/>
                        <a:pt x="313" y="320"/>
                        <a:pt x="301" y="324"/>
                      </a:cubicBezTo>
                      <a:cubicBezTo>
                        <a:pt x="279" y="327"/>
                        <a:pt x="257" y="329"/>
                        <a:pt x="235" y="332"/>
                      </a:cubicBezTo>
                      <a:cubicBezTo>
                        <a:pt x="222" y="331"/>
                        <a:pt x="208" y="330"/>
                        <a:pt x="195" y="330"/>
                      </a:cubicBezTo>
                      <a:cubicBezTo>
                        <a:pt x="184" y="329"/>
                        <a:pt x="173" y="329"/>
                        <a:pt x="162" y="329"/>
                      </a:cubicBezTo>
                      <a:cubicBezTo>
                        <a:pt x="148" y="325"/>
                        <a:pt x="133" y="322"/>
                        <a:pt x="119" y="318"/>
                      </a:cubicBezTo>
                      <a:cubicBezTo>
                        <a:pt x="115" y="315"/>
                        <a:pt x="110" y="311"/>
                        <a:pt x="105" y="307"/>
                      </a:cubicBezTo>
                      <a:cubicBezTo>
                        <a:pt x="93" y="299"/>
                        <a:pt x="81" y="290"/>
                        <a:pt x="68" y="282"/>
                      </a:cubicBezTo>
                      <a:cubicBezTo>
                        <a:pt x="49" y="261"/>
                        <a:pt x="29" y="239"/>
                        <a:pt x="10" y="218"/>
                      </a:cubicBezTo>
                      <a:cubicBezTo>
                        <a:pt x="10" y="213"/>
                        <a:pt x="10" y="208"/>
                        <a:pt x="10" y="203"/>
                      </a:cubicBezTo>
                      <a:cubicBezTo>
                        <a:pt x="13" y="203"/>
                        <a:pt x="17" y="203"/>
                        <a:pt x="20" y="203"/>
                      </a:cubicBezTo>
                      <a:cubicBezTo>
                        <a:pt x="18" y="199"/>
                        <a:pt x="16" y="194"/>
                        <a:pt x="15" y="189"/>
                      </a:cubicBezTo>
                      <a:cubicBezTo>
                        <a:pt x="10" y="180"/>
                        <a:pt x="6" y="171"/>
                        <a:pt x="1" y="162"/>
                      </a:cubicBezTo>
                      <a:cubicBezTo>
                        <a:pt x="1" y="159"/>
                        <a:pt x="1" y="156"/>
                        <a:pt x="1" y="153"/>
                      </a:cubicBezTo>
                      <a:cubicBezTo>
                        <a:pt x="7" y="148"/>
                        <a:pt x="13" y="143"/>
                        <a:pt x="19" y="138"/>
                      </a:cubicBezTo>
                      <a:cubicBezTo>
                        <a:pt x="14" y="129"/>
                        <a:pt x="9" y="121"/>
                        <a:pt x="3" y="112"/>
                      </a:cubicBezTo>
                      <a:cubicBezTo>
                        <a:pt x="3" y="111"/>
                        <a:pt x="3" y="109"/>
                        <a:pt x="2" y="108"/>
                      </a:cubicBezTo>
                      <a:cubicBezTo>
                        <a:pt x="8" y="101"/>
                        <a:pt x="13" y="94"/>
                        <a:pt x="18" y="86"/>
                      </a:cubicBezTo>
                      <a:cubicBezTo>
                        <a:pt x="17" y="82"/>
                        <a:pt x="15" y="78"/>
                        <a:pt x="14" y="73"/>
                      </a:cubicBezTo>
                      <a:cubicBezTo>
                        <a:pt x="10" y="69"/>
                        <a:pt x="7" y="64"/>
                        <a:pt x="3" y="60"/>
                      </a:cubicBezTo>
                      <a:cubicBezTo>
                        <a:pt x="2" y="57"/>
                        <a:pt x="1" y="53"/>
                        <a:pt x="0" y="50"/>
                      </a:cubicBezTo>
                      <a:cubicBezTo>
                        <a:pt x="5" y="44"/>
                        <a:pt x="9" y="38"/>
                        <a:pt x="14" y="33"/>
                      </a:cubicBezTo>
                      <a:cubicBezTo>
                        <a:pt x="13" y="27"/>
                        <a:pt x="13" y="22"/>
                        <a:pt x="13" y="17"/>
                      </a:cubicBezTo>
                      <a:cubicBezTo>
                        <a:pt x="11" y="14"/>
                        <a:pt x="10" y="12"/>
                        <a:pt x="8" y="9"/>
                      </a:cubicBezTo>
                      <a:cubicBezTo>
                        <a:pt x="8" y="6"/>
                        <a:pt x="9" y="3"/>
                        <a:pt x="9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30" y="8"/>
                        <a:pt x="43" y="17"/>
                        <a:pt x="55" y="25"/>
                      </a:cubicBezTo>
                      <a:cubicBezTo>
                        <a:pt x="126" y="55"/>
                        <a:pt x="301" y="72"/>
                        <a:pt x="412" y="4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71" name="Freeform 35"/>
              <p:cNvSpPr/>
              <p:nvPr/>
            </p:nvSpPr>
            <p:spPr bwMode="auto">
              <a:xfrm>
                <a:off x="6656428" y="3802194"/>
                <a:ext cx="1039772" cy="753255"/>
              </a:xfrm>
              <a:custGeom>
                <a:avLst/>
                <a:gdLst>
                  <a:gd name="T0" fmla="*/ 287 w 396"/>
                  <a:gd name="T1" fmla="*/ 314 h 314"/>
                  <a:gd name="T2" fmla="*/ 291 w 396"/>
                  <a:gd name="T3" fmla="*/ 307 h 314"/>
                  <a:gd name="T4" fmla="*/ 202 w 396"/>
                  <a:gd name="T5" fmla="*/ 306 h 314"/>
                  <a:gd name="T6" fmla="*/ 202 w 396"/>
                  <a:gd name="T7" fmla="*/ 302 h 314"/>
                  <a:gd name="T8" fmla="*/ 269 w 396"/>
                  <a:gd name="T9" fmla="*/ 300 h 314"/>
                  <a:gd name="T10" fmla="*/ 303 w 396"/>
                  <a:gd name="T11" fmla="*/ 293 h 314"/>
                  <a:gd name="T12" fmla="*/ 321 w 396"/>
                  <a:gd name="T13" fmla="*/ 291 h 314"/>
                  <a:gd name="T14" fmla="*/ 358 w 396"/>
                  <a:gd name="T15" fmla="*/ 266 h 314"/>
                  <a:gd name="T16" fmla="*/ 357 w 396"/>
                  <a:gd name="T17" fmla="*/ 262 h 314"/>
                  <a:gd name="T18" fmla="*/ 286 w 396"/>
                  <a:gd name="T19" fmla="*/ 268 h 314"/>
                  <a:gd name="T20" fmla="*/ 260 w 396"/>
                  <a:gd name="T21" fmla="*/ 273 h 314"/>
                  <a:gd name="T22" fmla="*/ 213 w 396"/>
                  <a:gd name="T23" fmla="*/ 270 h 314"/>
                  <a:gd name="T24" fmla="*/ 195 w 396"/>
                  <a:gd name="T25" fmla="*/ 268 h 314"/>
                  <a:gd name="T26" fmla="*/ 167 w 396"/>
                  <a:gd name="T27" fmla="*/ 255 h 314"/>
                  <a:gd name="T28" fmla="*/ 388 w 396"/>
                  <a:gd name="T29" fmla="*/ 198 h 314"/>
                  <a:gd name="T30" fmla="*/ 148 w 396"/>
                  <a:gd name="T31" fmla="*/ 214 h 314"/>
                  <a:gd name="T32" fmla="*/ 396 w 396"/>
                  <a:gd name="T33" fmla="*/ 136 h 314"/>
                  <a:gd name="T34" fmla="*/ 125 w 396"/>
                  <a:gd name="T35" fmla="*/ 158 h 314"/>
                  <a:gd name="T36" fmla="*/ 385 w 396"/>
                  <a:gd name="T37" fmla="*/ 89 h 314"/>
                  <a:gd name="T38" fmla="*/ 83 w 396"/>
                  <a:gd name="T39" fmla="*/ 100 h 314"/>
                  <a:gd name="T40" fmla="*/ 252 w 396"/>
                  <a:gd name="T41" fmla="*/ 78 h 314"/>
                  <a:gd name="T42" fmla="*/ 170 w 396"/>
                  <a:gd name="T43" fmla="*/ 70 h 314"/>
                  <a:gd name="T44" fmla="*/ 324 w 396"/>
                  <a:gd name="T45" fmla="*/ 44 h 314"/>
                  <a:gd name="T46" fmla="*/ 7 w 396"/>
                  <a:gd name="T47" fmla="*/ 0 h 314"/>
                  <a:gd name="T48" fmla="*/ 53 w 396"/>
                  <a:gd name="T49" fmla="*/ 38 h 314"/>
                  <a:gd name="T50" fmla="*/ 6 w 396"/>
                  <a:gd name="T51" fmla="*/ 32 h 314"/>
                  <a:gd name="T52" fmla="*/ 8 w 396"/>
                  <a:gd name="T53" fmla="*/ 48 h 314"/>
                  <a:gd name="T54" fmla="*/ 56 w 396"/>
                  <a:gd name="T55" fmla="*/ 78 h 314"/>
                  <a:gd name="T56" fmla="*/ 0 w 396"/>
                  <a:gd name="T57" fmla="*/ 105 h 314"/>
                  <a:gd name="T58" fmla="*/ 71 w 396"/>
                  <a:gd name="T59" fmla="*/ 128 h 314"/>
                  <a:gd name="T60" fmla="*/ 3 w 396"/>
                  <a:gd name="T61" fmla="*/ 156 h 314"/>
                  <a:gd name="T62" fmla="*/ 85 w 396"/>
                  <a:gd name="T63" fmla="*/ 194 h 314"/>
                  <a:gd name="T64" fmla="*/ 14 w 396"/>
                  <a:gd name="T65" fmla="*/ 200 h 314"/>
                  <a:gd name="T66" fmla="*/ 88 w 396"/>
                  <a:gd name="T67" fmla="*/ 243 h 314"/>
                  <a:gd name="T68" fmla="*/ 47 w 396"/>
                  <a:gd name="T69" fmla="*/ 238 h 314"/>
                  <a:gd name="T70" fmla="*/ 112 w 396"/>
                  <a:gd name="T71" fmla="*/ 297 h 314"/>
                  <a:gd name="T72" fmla="*/ 287 w 396"/>
                  <a:gd name="T73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6" h="314">
                    <a:moveTo>
                      <a:pt x="287" y="314"/>
                    </a:moveTo>
                    <a:cubicBezTo>
                      <a:pt x="286" y="310"/>
                      <a:pt x="293" y="311"/>
                      <a:pt x="291" y="307"/>
                    </a:cubicBezTo>
                    <a:cubicBezTo>
                      <a:pt x="261" y="306"/>
                      <a:pt x="231" y="306"/>
                      <a:pt x="202" y="306"/>
                    </a:cubicBezTo>
                    <a:cubicBezTo>
                      <a:pt x="202" y="304"/>
                      <a:pt x="202" y="303"/>
                      <a:pt x="202" y="302"/>
                    </a:cubicBezTo>
                    <a:cubicBezTo>
                      <a:pt x="224" y="301"/>
                      <a:pt x="247" y="301"/>
                      <a:pt x="269" y="300"/>
                    </a:cubicBezTo>
                    <a:cubicBezTo>
                      <a:pt x="281" y="298"/>
                      <a:pt x="292" y="296"/>
                      <a:pt x="303" y="293"/>
                    </a:cubicBezTo>
                    <a:cubicBezTo>
                      <a:pt x="309" y="292"/>
                      <a:pt x="315" y="292"/>
                      <a:pt x="321" y="291"/>
                    </a:cubicBezTo>
                    <a:cubicBezTo>
                      <a:pt x="334" y="282"/>
                      <a:pt x="346" y="274"/>
                      <a:pt x="358" y="266"/>
                    </a:cubicBezTo>
                    <a:cubicBezTo>
                      <a:pt x="358" y="265"/>
                      <a:pt x="357" y="264"/>
                      <a:pt x="357" y="262"/>
                    </a:cubicBezTo>
                    <a:cubicBezTo>
                      <a:pt x="333" y="264"/>
                      <a:pt x="309" y="266"/>
                      <a:pt x="286" y="268"/>
                    </a:cubicBezTo>
                    <a:cubicBezTo>
                      <a:pt x="277" y="270"/>
                      <a:pt x="269" y="271"/>
                      <a:pt x="260" y="273"/>
                    </a:cubicBezTo>
                    <a:cubicBezTo>
                      <a:pt x="244" y="272"/>
                      <a:pt x="229" y="271"/>
                      <a:pt x="213" y="270"/>
                    </a:cubicBezTo>
                    <a:cubicBezTo>
                      <a:pt x="207" y="269"/>
                      <a:pt x="201" y="269"/>
                      <a:pt x="195" y="268"/>
                    </a:cubicBezTo>
                    <a:cubicBezTo>
                      <a:pt x="186" y="264"/>
                      <a:pt x="176" y="259"/>
                      <a:pt x="167" y="255"/>
                    </a:cubicBezTo>
                    <a:cubicBezTo>
                      <a:pt x="234" y="251"/>
                      <a:pt x="315" y="251"/>
                      <a:pt x="388" y="198"/>
                    </a:cubicBezTo>
                    <a:cubicBezTo>
                      <a:pt x="293" y="231"/>
                      <a:pt x="213" y="223"/>
                      <a:pt x="148" y="214"/>
                    </a:cubicBezTo>
                    <a:cubicBezTo>
                      <a:pt x="231" y="199"/>
                      <a:pt x="314" y="195"/>
                      <a:pt x="396" y="136"/>
                    </a:cubicBezTo>
                    <a:cubicBezTo>
                      <a:pt x="277" y="180"/>
                      <a:pt x="193" y="165"/>
                      <a:pt x="125" y="158"/>
                    </a:cubicBezTo>
                    <a:cubicBezTo>
                      <a:pt x="214" y="139"/>
                      <a:pt x="342" y="135"/>
                      <a:pt x="385" y="89"/>
                    </a:cubicBezTo>
                    <a:cubicBezTo>
                      <a:pt x="260" y="122"/>
                      <a:pt x="152" y="116"/>
                      <a:pt x="83" y="100"/>
                    </a:cubicBezTo>
                    <a:cubicBezTo>
                      <a:pt x="139" y="93"/>
                      <a:pt x="195" y="85"/>
                      <a:pt x="252" y="78"/>
                    </a:cubicBezTo>
                    <a:cubicBezTo>
                      <a:pt x="224" y="75"/>
                      <a:pt x="197" y="73"/>
                      <a:pt x="170" y="70"/>
                    </a:cubicBezTo>
                    <a:cubicBezTo>
                      <a:pt x="221" y="61"/>
                      <a:pt x="273" y="52"/>
                      <a:pt x="324" y="44"/>
                    </a:cubicBezTo>
                    <a:cubicBezTo>
                      <a:pt x="255" y="47"/>
                      <a:pt x="114" y="66"/>
                      <a:pt x="7" y="0"/>
                    </a:cubicBezTo>
                    <a:cubicBezTo>
                      <a:pt x="22" y="13"/>
                      <a:pt x="42" y="22"/>
                      <a:pt x="53" y="38"/>
                    </a:cubicBezTo>
                    <a:cubicBezTo>
                      <a:pt x="37" y="36"/>
                      <a:pt x="21" y="34"/>
                      <a:pt x="6" y="32"/>
                    </a:cubicBezTo>
                    <a:cubicBezTo>
                      <a:pt x="6" y="38"/>
                      <a:pt x="7" y="43"/>
                      <a:pt x="8" y="48"/>
                    </a:cubicBezTo>
                    <a:cubicBezTo>
                      <a:pt x="24" y="58"/>
                      <a:pt x="40" y="68"/>
                      <a:pt x="56" y="78"/>
                    </a:cubicBezTo>
                    <a:cubicBezTo>
                      <a:pt x="38" y="87"/>
                      <a:pt x="19" y="96"/>
                      <a:pt x="0" y="105"/>
                    </a:cubicBezTo>
                    <a:cubicBezTo>
                      <a:pt x="23" y="112"/>
                      <a:pt x="47" y="120"/>
                      <a:pt x="71" y="128"/>
                    </a:cubicBezTo>
                    <a:cubicBezTo>
                      <a:pt x="48" y="137"/>
                      <a:pt x="18" y="128"/>
                      <a:pt x="3" y="156"/>
                    </a:cubicBezTo>
                    <a:cubicBezTo>
                      <a:pt x="30" y="169"/>
                      <a:pt x="69" y="171"/>
                      <a:pt x="85" y="194"/>
                    </a:cubicBezTo>
                    <a:cubicBezTo>
                      <a:pt x="61" y="196"/>
                      <a:pt x="35" y="179"/>
                      <a:pt x="14" y="200"/>
                    </a:cubicBezTo>
                    <a:cubicBezTo>
                      <a:pt x="39" y="215"/>
                      <a:pt x="63" y="229"/>
                      <a:pt x="88" y="243"/>
                    </a:cubicBezTo>
                    <a:cubicBezTo>
                      <a:pt x="74" y="242"/>
                      <a:pt x="61" y="240"/>
                      <a:pt x="47" y="238"/>
                    </a:cubicBezTo>
                    <a:cubicBezTo>
                      <a:pt x="66" y="259"/>
                      <a:pt x="93" y="276"/>
                      <a:pt x="112" y="297"/>
                    </a:cubicBezTo>
                    <a:cubicBezTo>
                      <a:pt x="176" y="303"/>
                      <a:pt x="223" y="308"/>
                      <a:pt x="287" y="3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63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36"/>
              <p:cNvSpPr/>
              <p:nvPr/>
            </p:nvSpPr>
            <p:spPr bwMode="auto">
              <a:xfrm>
                <a:off x="6788613" y="3840917"/>
                <a:ext cx="838087" cy="117423"/>
              </a:xfrm>
              <a:custGeom>
                <a:avLst/>
                <a:gdLst>
                  <a:gd name="T0" fmla="*/ 320 w 320"/>
                  <a:gd name="T1" fmla="*/ 0 h 49"/>
                  <a:gd name="T2" fmla="*/ 0 w 320"/>
                  <a:gd name="T3" fmla="*/ 0 h 49"/>
                  <a:gd name="T4" fmla="*/ 24 w 320"/>
                  <a:gd name="T5" fmla="*/ 8 h 49"/>
                  <a:gd name="T6" fmla="*/ 309 w 320"/>
                  <a:gd name="T7" fmla="*/ 7 h 49"/>
                  <a:gd name="T8" fmla="*/ 320 w 32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49">
                    <a:moveTo>
                      <a:pt x="320" y="0"/>
                    </a:moveTo>
                    <a:cubicBezTo>
                      <a:pt x="181" y="44"/>
                      <a:pt x="66" y="20"/>
                      <a:pt x="0" y="0"/>
                    </a:cubicBezTo>
                    <a:cubicBezTo>
                      <a:pt x="8" y="3"/>
                      <a:pt x="16" y="5"/>
                      <a:pt x="24" y="8"/>
                    </a:cubicBezTo>
                    <a:cubicBezTo>
                      <a:pt x="139" y="49"/>
                      <a:pt x="265" y="20"/>
                      <a:pt x="309" y="7"/>
                    </a:cubicBezTo>
                    <a:cubicBezTo>
                      <a:pt x="313" y="5"/>
                      <a:pt x="317" y="2"/>
                      <a:pt x="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6" name="Oval 275"/>
            <p:cNvSpPr/>
            <p:nvPr/>
          </p:nvSpPr>
          <p:spPr>
            <a:xfrm>
              <a:off x="2585399" y="1711397"/>
              <a:ext cx="954520" cy="96051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1509878" y="3769775"/>
              <a:ext cx="511395" cy="51460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1914608" y="3223962"/>
              <a:ext cx="690978" cy="69531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3322819" y="3106311"/>
              <a:ext cx="504654" cy="5078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1244354" y="2886966"/>
              <a:ext cx="690978" cy="695315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1907044" y="2479647"/>
              <a:ext cx="690978" cy="69531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2569272" y="3439021"/>
              <a:ext cx="954520" cy="96051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845938" y="1687226"/>
              <a:ext cx="690978" cy="69531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233972" y="2145753"/>
              <a:ext cx="690978" cy="695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2684801" y="2712262"/>
              <a:ext cx="690978" cy="69531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1883089" y="4210380"/>
              <a:ext cx="690979" cy="69531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3375780" y="2469147"/>
              <a:ext cx="591103" cy="59481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2567963" y="4399533"/>
              <a:ext cx="621935" cy="62583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330583" y="3602780"/>
              <a:ext cx="255698" cy="25730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2605585" y="2586851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590657" y="3283489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1579460" y="1884573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2312398" y="3940747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2034775" y="3938698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1634909" y="4450123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3183358" y="4383608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3544817" y="2208829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1125895" y="2734730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2487127" y="1646170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3517257" y="3629808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3761828" y="3010725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7" name="Freeform 24"/>
            <p:cNvSpPr/>
            <p:nvPr/>
          </p:nvSpPr>
          <p:spPr bwMode="auto">
            <a:xfrm>
              <a:off x="2763622" y="3673660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8" name="AutoShape 48"/>
            <p:cNvSpPr/>
            <p:nvPr/>
          </p:nvSpPr>
          <p:spPr bwMode="auto">
            <a:xfrm>
              <a:off x="2893693" y="1913873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9" name="Freeform 45"/>
            <p:cNvSpPr/>
            <p:nvPr/>
          </p:nvSpPr>
          <p:spPr bwMode="auto">
            <a:xfrm>
              <a:off x="2076008" y="1785924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70" name="Group 21"/>
            <p:cNvGrpSpPr/>
            <p:nvPr/>
          </p:nvGrpSpPr>
          <p:grpSpPr bwMode="auto">
            <a:xfrm>
              <a:off x="1986760" y="3417963"/>
              <a:ext cx="527107" cy="297978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371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6" name="Group 39"/>
            <p:cNvGrpSpPr/>
            <p:nvPr/>
          </p:nvGrpSpPr>
          <p:grpSpPr bwMode="auto">
            <a:xfrm>
              <a:off x="1998919" y="2655722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77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0" name="Group 32"/>
            <p:cNvGrpSpPr/>
            <p:nvPr/>
          </p:nvGrpSpPr>
          <p:grpSpPr bwMode="auto">
            <a:xfrm>
              <a:off x="1957386" y="4430746"/>
              <a:ext cx="561827" cy="244560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81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3" name="AutoShape 42"/>
            <p:cNvSpPr/>
            <p:nvPr/>
          </p:nvSpPr>
          <p:spPr bwMode="auto">
            <a:xfrm>
              <a:off x="1341352" y="3087212"/>
              <a:ext cx="554915" cy="305284"/>
            </a:xfrm>
            <a:custGeom>
              <a:avLst/>
              <a:gdLst>
                <a:gd name="T0" fmla="*/ 7105 w 19589"/>
                <a:gd name="T1" fmla="*/ 6341 h 21600"/>
                <a:gd name="T2" fmla="*/ 15229 w 19589"/>
                <a:gd name="T3" fmla="*/ 9116 h 21600"/>
                <a:gd name="T4" fmla="*/ 12158 w 19589"/>
                <a:gd name="T5" fmla="*/ 10701 h 21600"/>
                <a:gd name="T6" fmla="*/ 11365 w 19589"/>
                <a:gd name="T7" fmla="*/ 7530 h 21600"/>
                <a:gd name="T8" fmla="*/ 8591 w 19589"/>
                <a:gd name="T9" fmla="*/ 7332 h 21600"/>
                <a:gd name="T10" fmla="*/ 10672 w 19589"/>
                <a:gd name="T11" fmla="*/ 15853 h 21600"/>
                <a:gd name="T12" fmla="*/ 19589 w 19589"/>
                <a:gd name="T13" fmla="*/ 10701 h 21600"/>
                <a:gd name="T14" fmla="*/ 6609 w 19589"/>
                <a:gd name="T15" fmla="*/ 3765 h 21600"/>
                <a:gd name="T16" fmla="*/ 6510 w 19589"/>
                <a:gd name="T17" fmla="*/ 3765 h 21600"/>
                <a:gd name="T18" fmla="*/ 5519 w 19589"/>
                <a:gd name="T19" fmla="*/ 0 h 21600"/>
                <a:gd name="T20" fmla="*/ 2745 w 19589"/>
                <a:gd name="T21" fmla="*/ 594 h 21600"/>
                <a:gd name="T22" fmla="*/ 3835 w 19589"/>
                <a:gd name="T23" fmla="*/ 5350 h 21600"/>
                <a:gd name="T24" fmla="*/ 565 w 19589"/>
                <a:gd name="T25" fmla="*/ 21600 h 21600"/>
                <a:gd name="T26" fmla="*/ 9582 w 19589"/>
                <a:gd name="T27" fmla="*/ 16448 h 21600"/>
                <a:gd name="T28" fmla="*/ 7105 w 19589"/>
                <a:gd name="T29" fmla="*/ 6341 h 21600"/>
                <a:gd name="T30" fmla="*/ 3042 w 19589"/>
                <a:gd name="T31" fmla="*/ 15655 h 21600"/>
                <a:gd name="T32" fmla="*/ 4628 w 19589"/>
                <a:gd name="T33" fmla="*/ 8521 h 21600"/>
                <a:gd name="T34" fmla="*/ 6015 w 19589"/>
                <a:gd name="T35" fmla="*/ 14070 h 21600"/>
                <a:gd name="T36" fmla="*/ 3042 w 19589"/>
                <a:gd name="T37" fmla="*/ 15655 h 21600"/>
                <a:gd name="T38" fmla="*/ 3042 w 19589"/>
                <a:gd name="T39" fmla="*/ 156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89" h="21600">
                  <a:moveTo>
                    <a:pt x="7105" y="6341"/>
                  </a:moveTo>
                  <a:cubicBezTo>
                    <a:pt x="11563" y="3963"/>
                    <a:pt x="15229" y="9116"/>
                    <a:pt x="15229" y="9116"/>
                  </a:cubicBezTo>
                  <a:cubicBezTo>
                    <a:pt x="12158" y="10701"/>
                    <a:pt x="12158" y="10701"/>
                    <a:pt x="12158" y="10701"/>
                  </a:cubicBezTo>
                  <a:cubicBezTo>
                    <a:pt x="11365" y="7530"/>
                    <a:pt x="11365" y="7530"/>
                    <a:pt x="11365" y="7530"/>
                  </a:cubicBezTo>
                  <a:cubicBezTo>
                    <a:pt x="10473" y="7134"/>
                    <a:pt x="9582" y="7134"/>
                    <a:pt x="8591" y="7332"/>
                  </a:cubicBezTo>
                  <a:cubicBezTo>
                    <a:pt x="10672" y="15853"/>
                    <a:pt x="10672" y="15853"/>
                    <a:pt x="10672" y="15853"/>
                  </a:cubicBezTo>
                  <a:cubicBezTo>
                    <a:pt x="19589" y="10701"/>
                    <a:pt x="19589" y="10701"/>
                    <a:pt x="19589" y="10701"/>
                  </a:cubicBezTo>
                  <a:cubicBezTo>
                    <a:pt x="19589" y="10701"/>
                    <a:pt x="16319" y="396"/>
                    <a:pt x="6609" y="3765"/>
                  </a:cubicBezTo>
                  <a:cubicBezTo>
                    <a:pt x="6609" y="3765"/>
                    <a:pt x="6510" y="3765"/>
                    <a:pt x="6510" y="3765"/>
                  </a:cubicBezTo>
                  <a:cubicBezTo>
                    <a:pt x="5519" y="0"/>
                    <a:pt x="5519" y="0"/>
                    <a:pt x="5519" y="0"/>
                  </a:cubicBezTo>
                  <a:cubicBezTo>
                    <a:pt x="2745" y="594"/>
                    <a:pt x="2745" y="594"/>
                    <a:pt x="2745" y="594"/>
                  </a:cubicBezTo>
                  <a:cubicBezTo>
                    <a:pt x="3835" y="5350"/>
                    <a:pt x="3835" y="5350"/>
                    <a:pt x="3835" y="5350"/>
                  </a:cubicBezTo>
                  <a:cubicBezTo>
                    <a:pt x="-2011" y="10106"/>
                    <a:pt x="565" y="21600"/>
                    <a:pt x="565" y="21600"/>
                  </a:cubicBezTo>
                  <a:cubicBezTo>
                    <a:pt x="9582" y="16448"/>
                    <a:pt x="9582" y="16448"/>
                    <a:pt x="9582" y="16448"/>
                  </a:cubicBezTo>
                  <a:lnTo>
                    <a:pt x="7105" y="6341"/>
                  </a:lnTo>
                  <a:close/>
                  <a:moveTo>
                    <a:pt x="3042" y="15655"/>
                  </a:moveTo>
                  <a:cubicBezTo>
                    <a:pt x="3042" y="15655"/>
                    <a:pt x="2150" y="11890"/>
                    <a:pt x="4628" y="8521"/>
                  </a:cubicBezTo>
                  <a:cubicBezTo>
                    <a:pt x="6015" y="14070"/>
                    <a:pt x="6015" y="14070"/>
                    <a:pt x="6015" y="14070"/>
                  </a:cubicBezTo>
                  <a:lnTo>
                    <a:pt x="3042" y="15655"/>
                  </a:lnTo>
                  <a:close/>
                  <a:moveTo>
                    <a:pt x="3042" y="1565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4" name="AutoShape 13"/>
            <p:cNvSpPr/>
            <p:nvPr/>
          </p:nvSpPr>
          <p:spPr bwMode="auto">
            <a:xfrm>
              <a:off x="1359074" y="2271342"/>
              <a:ext cx="449880" cy="449880"/>
            </a:xfrm>
            <a:custGeom>
              <a:avLst/>
              <a:gdLst>
                <a:gd name="T0" fmla="*/ 0 w 21600"/>
                <a:gd name="T1" fmla="*/ 10855 h 21600"/>
                <a:gd name="T2" fmla="*/ 6030 w 21600"/>
                <a:gd name="T3" fmla="*/ 20504 h 21600"/>
                <a:gd name="T4" fmla="*/ 877 w 21600"/>
                <a:gd name="T5" fmla="*/ 6359 h 21600"/>
                <a:gd name="T6" fmla="*/ 0 w 21600"/>
                <a:gd name="T7" fmla="*/ 10855 h 21600"/>
                <a:gd name="T8" fmla="*/ 18091 w 21600"/>
                <a:gd name="T9" fmla="*/ 10307 h 21600"/>
                <a:gd name="T10" fmla="*/ 17214 w 21600"/>
                <a:gd name="T11" fmla="*/ 7237 h 21600"/>
                <a:gd name="T12" fmla="*/ 16118 w 21600"/>
                <a:gd name="T13" fmla="*/ 4715 h 21600"/>
                <a:gd name="T14" fmla="*/ 17982 w 21600"/>
                <a:gd name="T15" fmla="*/ 2851 h 21600"/>
                <a:gd name="T16" fmla="*/ 18091 w 21600"/>
                <a:gd name="T17" fmla="*/ 2851 h 21600"/>
                <a:gd name="T18" fmla="*/ 10745 w 21600"/>
                <a:gd name="T19" fmla="*/ 0 h 21600"/>
                <a:gd name="T20" fmla="*/ 1754 w 21600"/>
                <a:gd name="T21" fmla="*/ 4824 h 21600"/>
                <a:gd name="T22" fmla="*/ 2412 w 21600"/>
                <a:gd name="T23" fmla="*/ 4934 h 21600"/>
                <a:gd name="T24" fmla="*/ 5373 w 21600"/>
                <a:gd name="T25" fmla="*/ 4715 h 21600"/>
                <a:gd name="T26" fmla="*/ 5373 w 21600"/>
                <a:gd name="T27" fmla="*/ 5592 h 21600"/>
                <a:gd name="T28" fmla="*/ 4166 w 21600"/>
                <a:gd name="T29" fmla="*/ 5702 h 21600"/>
                <a:gd name="T30" fmla="*/ 8114 w 21600"/>
                <a:gd name="T31" fmla="*/ 17434 h 21600"/>
                <a:gd name="T32" fmla="*/ 10416 w 21600"/>
                <a:gd name="T33" fmla="*/ 10307 h 21600"/>
                <a:gd name="T34" fmla="*/ 8772 w 21600"/>
                <a:gd name="T35" fmla="*/ 5702 h 21600"/>
                <a:gd name="T36" fmla="*/ 7675 w 21600"/>
                <a:gd name="T37" fmla="*/ 5592 h 21600"/>
                <a:gd name="T38" fmla="*/ 7675 w 21600"/>
                <a:gd name="T39" fmla="*/ 4715 h 21600"/>
                <a:gd name="T40" fmla="*/ 10526 w 21600"/>
                <a:gd name="T41" fmla="*/ 4934 h 21600"/>
                <a:gd name="T42" fmla="*/ 13377 w 21600"/>
                <a:gd name="T43" fmla="*/ 4715 h 21600"/>
                <a:gd name="T44" fmla="*/ 13486 w 21600"/>
                <a:gd name="T45" fmla="*/ 5592 h 21600"/>
                <a:gd name="T46" fmla="*/ 12280 w 21600"/>
                <a:gd name="T47" fmla="*/ 5702 h 21600"/>
                <a:gd name="T48" fmla="*/ 16118 w 21600"/>
                <a:gd name="T49" fmla="*/ 17324 h 21600"/>
                <a:gd name="T50" fmla="*/ 17214 w 21600"/>
                <a:gd name="T51" fmla="*/ 13706 h 21600"/>
                <a:gd name="T52" fmla="*/ 18091 w 21600"/>
                <a:gd name="T53" fmla="*/ 10307 h 21600"/>
                <a:gd name="T54" fmla="*/ 10964 w 21600"/>
                <a:gd name="T55" fmla="*/ 11732 h 21600"/>
                <a:gd name="T56" fmla="*/ 7675 w 21600"/>
                <a:gd name="T57" fmla="*/ 21161 h 21600"/>
                <a:gd name="T58" fmla="*/ 10745 w 21600"/>
                <a:gd name="T59" fmla="*/ 21600 h 21600"/>
                <a:gd name="T60" fmla="*/ 14363 w 21600"/>
                <a:gd name="T61" fmla="*/ 20942 h 21600"/>
                <a:gd name="T62" fmla="*/ 14254 w 21600"/>
                <a:gd name="T63" fmla="*/ 20832 h 21600"/>
                <a:gd name="T64" fmla="*/ 10964 w 21600"/>
                <a:gd name="T65" fmla="*/ 11732 h 21600"/>
                <a:gd name="T66" fmla="*/ 20284 w 21600"/>
                <a:gd name="T67" fmla="*/ 5592 h 21600"/>
                <a:gd name="T68" fmla="*/ 20284 w 21600"/>
                <a:gd name="T69" fmla="*/ 6688 h 21600"/>
                <a:gd name="T70" fmla="*/ 19517 w 21600"/>
                <a:gd name="T71" fmla="*/ 10636 h 21600"/>
                <a:gd name="T72" fmla="*/ 16227 w 21600"/>
                <a:gd name="T73" fmla="*/ 20175 h 21600"/>
                <a:gd name="T74" fmla="*/ 21600 w 21600"/>
                <a:gd name="T75" fmla="*/ 10855 h 21600"/>
                <a:gd name="T76" fmla="*/ 20284 w 21600"/>
                <a:gd name="T77" fmla="*/ 5592 h 21600"/>
                <a:gd name="T78" fmla="*/ 20284 w 21600"/>
                <a:gd name="T79" fmla="*/ 55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00" h="21600">
                  <a:moveTo>
                    <a:pt x="0" y="10855"/>
                  </a:moveTo>
                  <a:cubicBezTo>
                    <a:pt x="0" y="15131"/>
                    <a:pt x="2412" y="18749"/>
                    <a:pt x="6030" y="20504"/>
                  </a:cubicBezTo>
                  <a:cubicBezTo>
                    <a:pt x="877" y="6359"/>
                    <a:pt x="877" y="6359"/>
                    <a:pt x="877" y="6359"/>
                  </a:cubicBezTo>
                  <a:cubicBezTo>
                    <a:pt x="329" y="7785"/>
                    <a:pt x="0" y="9210"/>
                    <a:pt x="0" y="10855"/>
                  </a:cubicBezTo>
                  <a:close/>
                  <a:moveTo>
                    <a:pt x="18091" y="10307"/>
                  </a:moveTo>
                  <a:cubicBezTo>
                    <a:pt x="18091" y="8881"/>
                    <a:pt x="17543" y="8004"/>
                    <a:pt x="17214" y="7237"/>
                  </a:cubicBezTo>
                  <a:cubicBezTo>
                    <a:pt x="16666" y="6359"/>
                    <a:pt x="16118" y="5592"/>
                    <a:pt x="16118" y="4715"/>
                  </a:cubicBezTo>
                  <a:cubicBezTo>
                    <a:pt x="16118" y="3728"/>
                    <a:pt x="16885" y="2851"/>
                    <a:pt x="17982" y="2851"/>
                  </a:cubicBezTo>
                  <a:cubicBezTo>
                    <a:pt x="17982" y="2851"/>
                    <a:pt x="17982" y="2851"/>
                    <a:pt x="18091" y="2851"/>
                  </a:cubicBezTo>
                  <a:cubicBezTo>
                    <a:pt x="16118" y="1096"/>
                    <a:pt x="13596" y="0"/>
                    <a:pt x="10745" y="0"/>
                  </a:cubicBezTo>
                  <a:cubicBezTo>
                    <a:pt x="7017" y="0"/>
                    <a:pt x="3728" y="1974"/>
                    <a:pt x="1754" y="4824"/>
                  </a:cubicBezTo>
                  <a:cubicBezTo>
                    <a:pt x="1974" y="4934"/>
                    <a:pt x="2193" y="4934"/>
                    <a:pt x="2412" y="4934"/>
                  </a:cubicBezTo>
                  <a:cubicBezTo>
                    <a:pt x="3618" y="4934"/>
                    <a:pt x="5373" y="4715"/>
                    <a:pt x="5373" y="4715"/>
                  </a:cubicBezTo>
                  <a:cubicBezTo>
                    <a:pt x="5921" y="4715"/>
                    <a:pt x="5921" y="5592"/>
                    <a:pt x="5373" y="5592"/>
                  </a:cubicBezTo>
                  <a:cubicBezTo>
                    <a:pt x="5373" y="5592"/>
                    <a:pt x="4824" y="5702"/>
                    <a:pt x="4166" y="5702"/>
                  </a:cubicBezTo>
                  <a:cubicBezTo>
                    <a:pt x="8114" y="17434"/>
                    <a:pt x="8114" y="17434"/>
                    <a:pt x="8114" y="17434"/>
                  </a:cubicBezTo>
                  <a:cubicBezTo>
                    <a:pt x="10416" y="10307"/>
                    <a:pt x="10416" y="10307"/>
                    <a:pt x="10416" y="10307"/>
                  </a:cubicBezTo>
                  <a:cubicBezTo>
                    <a:pt x="8772" y="5702"/>
                    <a:pt x="8772" y="5702"/>
                    <a:pt x="8772" y="5702"/>
                  </a:cubicBezTo>
                  <a:cubicBezTo>
                    <a:pt x="8223" y="5702"/>
                    <a:pt x="7675" y="5592"/>
                    <a:pt x="7675" y="5592"/>
                  </a:cubicBezTo>
                  <a:cubicBezTo>
                    <a:pt x="7017" y="5592"/>
                    <a:pt x="7127" y="4715"/>
                    <a:pt x="7675" y="4715"/>
                  </a:cubicBezTo>
                  <a:cubicBezTo>
                    <a:pt x="7675" y="4715"/>
                    <a:pt x="9539" y="4934"/>
                    <a:pt x="10526" y="4934"/>
                  </a:cubicBezTo>
                  <a:cubicBezTo>
                    <a:pt x="11732" y="4934"/>
                    <a:pt x="13377" y="4715"/>
                    <a:pt x="13377" y="4715"/>
                  </a:cubicBezTo>
                  <a:cubicBezTo>
                    <a:pt x="14035" y="4715"/>
                    <a:pt x="14035" y="5592"/>
                    <a:pt x="13486" y="5592"/>
                  </a:cubicBezTo>
                  <a:cubicBezTo>
                    <a:pt x="13486" y="5592"/>
                    <a:pt x="12938" y="5702"/>
                    <a:pt x="12280" y="5702"/>
                  </a:cubicBezTo>
                  <a:cubicBezTo>
                    <a:pt x="16118" y="17324"/>
                    <a:pt x="16118" y="17324"/>
                    <a:pt x="16118" y="17324"/>
                  </a:cubicBezTo>
                  <a:cubicBezTo>
                    <a:pt x="17214" y="13706"/>
                    <a:pt x="17214" y="13706"/>
                    <a:pt x="17214" y="13706"/>
                  </a:cubicBezTo>
                  <a:cubicBezTo>
                    <a:pt x="17762" y="12390"/>
                    <a:pt x="18091" y="11184"/>
                    <a:pt x="18091" y="10307"/>
                  </a:cubicBezTo>
                  <a:close/>
                  <a:moveTo>
                    <a:pt x="10964" y="11732"/>
                  </a:moveTo>
                  <a:cubicBezTo>
                    <a:pt x="7675" y="21161"/>
                    <a:pt x="7675" y="21161"/>
                    <a:pt x="7675" y="21161"/>
                  </a:cubicBezTo>
                  <a:cubicBezTo>
                    <a:pt x="8662" y="21490"/>
                    <a:pt x="9758" y="21600"/>
                    <a:pt x="10745" y="21600"/>
                  </a:cubicBezTo>
                  <a:cubicBezTo>
                    <a:pt x="12061" y="21600"/>
                    <a:pt x="13267" y="21381"/>
                    <a:pt x="14363" y="20942"/>
                  </a:cubicBezTo>
                  <a:cubicBezTo>
                    <a:pt x="14363" y="20942"/>
                    <a:pt x="14254" y="20942"/>
                    <a:pt x="14254" y="20832"/>
                  </a:cubicBezTo>
                  <a:lnTo>
                    <a:pt x="10964" y="11732"/>
                  </a:lnTo>
                  <a:close/>
                  <a:moveTo>
                    <a:pt x="20284" y="5592"/>
                  </a:moveTo>
                  <a:cubicBezTo>
                    <a:pt x="20284" y="5921"/>
                    <a:pt x="20284" y="6359"/>
                    <a:pt x="20284" y="6688"/>
                  </a:cubicBezTo>
                  <a:cubicBezTo>
                    <a:pt x="20284" y="7785"/>
                    <a:pt x="20065" y="9101"/>
                    <a:pt x="19517" y="10636"/>
                  </a:cubicBezTo>
                  <a:cubicBezTo>
                    <a:pt x="16227" y="20175"/>
                    <a:pt x="16227" y="20175"/>
                    <a:pt x="16227" y="20175"/>
                  </a:cubicBezTo>
                  <a:cubicBezTo>
                    <a:pt x="19407" y="18311"/>
                    <a:pt x="21600" y="14802"/>
                    <a:pt x="21600" y="10855"/>
                  </a:cubicBezTo>
                  <a:cubicBezTo>
                    <a:pt x="21600" y="8881"/>
                    <a:pt x="21052" y="7127"/>
                    <a:pt x="20284" y="5592"/>
                  </a:cubicBezTo>
                  <a:close/>
                  <a:moveTo>
                    <a:pt x="20284" y="559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5" name="AutoShape 27"/>
            <p:cNvSpPr/>
            <p:nvPr/>
          </p:nvSpPr>
          <p:spPr bwMode="auto">
            <a:xfrm>
              <a:off x="3418150" y="3198011"/>
              <a:ext cx="322093" cy="322093"/>
            </a:xfrm>
            <a:custGeom>
              <a:avLst/>
              <a:gdLst>
                <a:gd name="T0" fmla="*/ 20727 w 21600"/>
                <a:gd name="T1" fmla="*/ 6655 h 21600"/>
                <a:gd name="T2" fmla="*/ 18436 w 21600"/>
                <a:gd name="T3" fmla="*/ 3164 h 21600"/>
                <a:gd name="T4" fmla="*/ 15055 w 21600"/>
                <a:gd name="T5" fmla="*/ 873 h 21600"/>
                <a:gd name="T6" fmla="*/ 10800 w 21600"/>
                <a:gd name="T7" fmla="*/ 0 h 21600"/>
                <a:gd name="T8" fmla="*/ 6655 w 21600"/>
                <a:gd name="T9" fmla="*/ 873 h 21600"/>
                <a:gd name="T10" fmla="*/ 3164 w 21600"/>
                <a:gd name="T11" fmla="*/ 3164 h 21600"/>
                <a:gd name="T12" fmla="*/ 873 w 21600"/>
                <a:gd name="T13" fmla="*/ 6655 h 21600"/>
                <a:gd name="T14" fmla="*/ 0 w 21600"/>
                <a:gd name="T15" fmla="*/ 10800 h 21600"/>
                <a:gd name="T16" fmla="*/ 873 w 21600"/>
                <a:gd name="T17" fmla="*/ 15055 h 21600"/>
                <a:gd name="T18" fmla="*/ 3164 w 21600"/>
                <a:gd name="T19" fmla="*/ 18436 h 21600"/>
                <a:gd name="T20" fmla="*/ 6655 w 21600"/>
                <a:gd name="T21" fmla="*/ 20727 h 21600"/>
                <a:gd name="T22" fmla="*/ 10800 w 21600"/>
                <a:gd name="T23" fmla="*/ 21600 h 21600"/>
                <a:gd name="T24" fmla="*/ 15055 w 21600"/>
                <a:gd name="T25" fmla="*/ 20727 h 21600"/>
                <a:gd name="T26" fmla="*/ 18436 w 21600"/>
                <a:gd name="T27" fmla="*/ 18436 h 21600"/>
                <a:gd name="T28" fmla="*/ 20727 w 21600"/>
                <a:gd name="T29" fmla="*/ 15055 h 21600"/>
                <a:gd name="T30" fmla="*/ 21600 w 21600"/>
                <a:gd name="T31" fmla="*/ 10800 h 21600"/>
                <a:gd name="T32" fmla="*/ 20073 w 21600"/>
                <a:gd name="T33" fmla="*/ 10691 h 21600"/>
                <a:gd name="T34" fmla="*/ 13418 w 21600"/>
                <a:gd name="T35" fmla="*/ 9927 h 21600"/>
                <a:gd name="T36" fmla="*/ 17891 w 21600"/>
                <a:gd name="T37" fmla="*/ 4909 h 21600"/>
                <a:gd name="T38" fmla="*/ 16909 w 21600"/>
                <a:gd name="T39" fmla="*/ 3927 h 21600"/>
                <a:gd name="T40" fmla="*/ 8618 w 21600"/>
                <a:gd name="T41" fmla="*/ 1855 h 21600"/>
                <a:gd name="T42" fmla="*/ 16909 w 21600"/>
                <a:gd name="T43" fmla="*/ 3927 h 21600"/>
                <a:gd name="T44" fmla="*/ 8618 w 21600"/>
                <a:gd name="T45" fmla="*/ 1855 h 21600"/>
                <a:gd name="T46" fmla="*/ 8618 w 21600"/>
                <a:gd name="T47" fmla="*/ 1855 h 21600"/>
                <a:gd name="T48" fmla="*/ 10255 w 21600"/>
                <a:gd name="T49" fmla="*/ 7745 h 21600"/>
                <a:gd name="T50" fmla="*/ 6873 w 21600"/>
                <a:gd name="T51" fmla="*/ 2509 h 21600"/>
                <a:gd name="T52" fmla="*/ 1636 w 21600"/>
                <a:gd name="T53" fmla="*/ 10473 h 21600"/>
                <a:gd name="T54" fmla="*/ 11782 w 21600"/>
                <a:gd name="T55" fmla="*/ 10800 h 21600"/>
                <a:gd name="T56" fmla="*/ 3927 w 21600"/>
                <a:gd name="T57" fmla="*/ 17018 h 21600"/>
                <a:gd name="T58" fmla="*/ 1636 w 21600"/>
                <a:gd name="T59" fmla="*/ 10800 h 21600"/>
                <a:gd name="T60" fmla="*/ 4909 w 21600"/>
                <a:gd name="T61" fmla="*/ 17891 h 21600"/>
                <a:gd name="T62" fmla="*/ 12436 w 21600"/>
                <a:gd name="T63" fmla="*/ 12327 h 21600"/>
                <a:gd name="T64" fmla="*/ 14400 w 21600"/>
                <a:gd name="T65" fmla="*/ 19309 h 21600"/>
                <a:gd name="T66" fmla="*/ 15927 w 21600"/>
                <a:gd name="T67" fmla="*/ 18436 h 21600"/>
                <a:gd name="T68" fmla="*/ 19964 w 21600"/>
                <a:gd name="T69" fmla="*/ 12327 h 21600"/>
                <a:gd name="T70" fmla="*/ 15927 w 21600"/>
                <a:gd name="T71" fmla="*/ 184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600" h="21600">
                  <a:moveTo>
                    <a:pt x="21382" y="8618"/>
                  </a:moveTo>
                  <a:cubicBezTo>
                    <a:pt x="21273" y="7964"/>
                    <a:pt x="21055" y="7309"/>
                    <a:pt x="20727" y="6655"/>
                  </a:cubicBezTo>
                  <a:cubicBezTo>
                    <a:pt x="20509" y="6000"/>
                    <a:pt x="20182" y="5345"/>
                    <a:pt x="19745" y="4800"/>
                  </a:cubicBezTo>
                  <a:cubicBezTo>
                    <a:pt x="19418" y="4255"/>
                    <a:pt x="18982" y="3709"/>
                    <a:pt x="18436" y="3164"/>
                  </a:cubicBezTo>
                  <a:cubicBezTo>
                    <a:pt x="18000" y="2727"/>
                    <a:pt x="17455" y="2291"/>
                    <a:pt x="16800" y="1855"/>
                  </a:cubicBezTo>
                  <a:cubicBezTo>
                    <a:pt x="16255" y="1527"/>
                    <a:pt x="15709" y="1091"/>
                    <a:pt x="15055" y="873"/>
                  </a:cubicBezTo>
                  <a:cubicBezTo>
                    <a:pt x="14400" y="545"/>
                    <a:pt x="13636" y="436"/>
                    <a:pt x="12982" y="218"/>
                  </a:cubicBezTo>
                  <a:cubicBezTo>
                    <a:pt x="12327" y="109"/>
                    <a:pt x="11564" y="0"/>
                    <a:pt x="10800" y="0"/>
                  </a:cubicBezTo>
                  <a:cubicBezTo>
                    <a:pt x="10036" y="0"/>
                    <a:pt x="9382" y="109"/>
                    <a:pt x="8618" y="218"/>
                  </a:cubicBezTo>
                  <a:cubicBezTo>
                    <a:pt x="7964" y="436"/>
                    <a:pt x="7309" y="545"/>
                    <a:pt x="6655" y="873"/>
                  </a:cubicBezTo>
                  <a:cubicBezTo>
                    <a:pt x="6000" y="1091"/>
                    <a:pt x="5345" y="1527"/>
                    <a:pt x="4800" y="1855"/>
                  </a:cubicBezTo>
                  <a:cubicBezTo>
                    <a:pt x="4255" y="2291"/>
                    <a:pt x="3709" y="2727"/>
                    <a:pt x="3164" y="3164"/>
                  </a:cubicBezTo>
                  <a:cubicBezTo>
                    <a:pt x="2727" y="3709"/>
                    <a:pt x="2291" y="4255"/>
                    <a:pt x="1855" y="4800"/>
                  </a:cubicBezTo>
                  <a:cubicBezTo>
                    <a:pt x="1527" y="5345"/>
                    <a:pt x="1200" y="6000"/>
                    <a:pt x="873" y="6655"/>
                  </a:cubicBezTo>
                  <a:cubicBezTo>
                    <a:pt x="655" y="7309"/>
                    <a:pt x="436" y="7964"/>
                    <a:pt x="218" y="8618"/>
                  </a:cubicBezTo>
                  <a:cubicBezTo>
                    <a:pt x="109" y="9382"/>
                    <a:pt x="0" y="10036"/>
                    <a:pt x="0" y="10800"/>
                  </a:cubicBezTo>
                  <a:cubicBezTo>
                    <a:pt x="0" y="11564"/>
                    <a:pt x="109" y="12327"/>
                    <a:pt x="218" y="12982"/>
                  </a:cubicBezTo>
                  <a:cubicBezTo>
                    <a:pt x="436" y="13636"/>
                    <a:pt x="655" y="14400"/>
                    <a:pt x="873" y="15055"/>
                  </a:cubicBezTo>
                  <a:cubicBezTo>
                    <a:pt x="1200" y="15600"/>
                    <a:pt x="1527" y="16255"/>
                    <a:pt x="1855" y="16800"/>
                  </a:cubicBezTo>
                  <a:cubicBezTo>
                    <a:pt x="2291" y="17455"/>
                    <a:pt x="2727" y="18000"/>
                    <a:pt x="3164" y="18436"/>
                  </a:cubicBezTo>
                  <a:cubicBezTo>
                    <a:pt x="3709" y="18982"/>
                    <a:pt x="4255" y="19418"/>
                    <a:pt x="4800" y="19745"/>
                  </a:cubicBezTo>
                  <a:cubicBezTo>
                    <a:pt x="5345" y="20182"/>
                    <a:pt x="6000" y="20509"/>
                    <a:pt x="6655" y="20727"/>
                  </a:cubicBezTo>
                  <a:cubicBezTo>
                    <a:pt x="7309" y="21055"/>
                    <a:pt x="7964" y="21273"/>
                    <a:pt x="8618" y="21382"/>
                  </a:cubicBezTo>
                  <a:cubicBezTo>
                    <a:pt x="9382" y="21491"/>
                    <a:pt x="10036" y="21600"/>
                    <a:pt x="10800" y="21600"/>
                  </a:cubicBezTo>
                  <a:cubicBezTo>
                    <a:pt x="11564" y="21600"/>
                    <a:pt x="12327" y="21491"/>
                    <a:pt x="12982" y="21382"/>
                  </a:cubicBezTo>
                  <a:cubicBezTo>
                    <a:pt x="13636" y="21273"/>
                    <a:pt x="14400" y="21055"/>
                    <a:pt x="15055" y="20727"/>
                  </a:cubicBezTo>
                  <a:cubicBezTo>
                    <a:pt x="15709" y="20509"/>
                    <a:pt x="16255" y="20182"/>
                    <a:pt x="16800" y="19745"/>
                  </a:cubicBezTo>
                  <a:cubicBezTo>
                    <a:pt x="17455" y="19418"/>
                    <a:pt x="18000" y="18982"/>
                    <a:pt x="18436" y="18436"/>
                  </a:cubicBezTo>
                  <a:cubicBezTo>
                    <a:pt x="18982" y="18000"/>
                    <a:pt x="19418" y="17455"/>
                    <a:pt x="19745" y="16800"/>
                  </a:cubicBezTo>
                  <a:cubicBezTo>
                    <a:pt x="20182" y="16255"/>
                    <a:pt x="20509" y="15600"/>
                    <a:pt x="20727" y="15055"/>
                  </a:cubicBezTo>
                  <a:cubicBezTo>
                    <a:pt x="21055" y="14400"/>
                    <a:pt x="21273" y="13636"/>
                    <a:pt x="21382" y="12982"/>
                  </a:cubicBezTo>
                  <a:cubicBezTo>
                    <a:pt x="21491" y="12327"/>
                    <a:pt x="21600" y="11564"/>
                    <a:pt x="21600" y="10800"/>
                  </a:cubicBezTo>
                  <a:cubicBezTo>
                    <a:pt x="21600" y="10036"/>
                    <a:pt x="21491" y="9382"/>
                    <a:pt x="21382" y="8618"/>
                  </a:cubicBezTo>
                  <a:close/>
                  <a:moveTo>
                    <a:pt x="20073" y="10691"/>
                  </a:moveTo>
                  <a:cubicBezTo>
                    <a:pt x="19855" y="10691"/>
                    <a:pt x="16800" y="10036"/>
                    <a:pt x="13636" y="10473"/>
                  </a:cubicBezTo>
                  <a:cubicBezTo>
                    <a:pt x="13527" y="10255"/>
                    <a:pt x="13527" y="10145"/>
                    <a:pt x="13418" y="9927"/>
                  </a:cubicBezTo>
                  <a:cubicBezTo>
                    <a:pt x="13200" y="9491"/>
                    <a:pt x="12982" y="9055"/>
                    <a:pt x="12764" y="8618"/>
                  </a:cubicBezTo>
                  <a:cubicBezTo>
                    <a:pt x="16473" y="7091"/>
                    <a:pt x="17891" y="5018"/>
                    <a:pt x="17891" y="4909"/>
                  </a:cubicBezTo>
                  <a:cubicBezTo>
                    <a:pt x="19200" y="6545"/>
                    <a:pt x="19964" y="8509"/>
                    <a:pt x="20073" y="10691"/>
                  </a:cubicBezTo>
                  <a:close/>
                  <a:moveTo>
                    <a:pt x="16909" y="3927"/>
                  </a:moveTo>
                  <a:cubicBezTo>
                    <a:pt x="16909" y="3927"/>
                    <a:pt x="15600" y="5891"/>
                    <a:pt x="12109" y="7200"/>
                  </a:cubicBezTo>
                  <a:cubicBezTo>
                    <a:pt x="10473" y="4364"/>
                    <a:pt x="8836" y="2073"/>
                    <a:pt x="8618" y="1855"/>
                  </a:cubicBezTo>
                  <a:cubicBezTo>
                    <a:pt x="9382" y="1745"/>
                    <a:pt x="10036" y="1636"/>
                    <a:pt x="10800" y="1636"/>
                  </a:cubicBezTo>
                  <a:cubicBezTo>
                    <a:pt x="13200" y="1636"/>
                    <a:pt x="15273" y="2509"/>
                    <a:pt x="16909" y="3927"/>
                  </a:cubicBezTo>
                  <a:close/>
                  <a:moveTo>
                    <a:pt x="8618" y="1855"/>
                  </a:moveTo>
                  <a:cubicBezTo>
                    <a:pt x="8618" y="1855"/>
                    <a:pt x="8618" y="1855"/>
                    <a:pt x="8618" y="1855"/>
                  </a:cubicBezTo>
                  <a:cubicBezTo>
                    <a:pt x="8618" y="1855"/>
                    <a:pt x="8618" y="1855"/>
                    <a:pt x="8618" y="1855"/>
                  </a:cubicBezTo>
                  <a:cubicBezTo>
                    <a:pt x="8618" y="1855"/>
                    <a:pt x="8618" y="1855"/>
                    <a:pt x="8618" y="1855"/>
                  </a:cubicBezTo>
                  <a:close/>
                  <a:moveTo>
                    <a:pt x="6873" y="2509"/>
                  </a:moveTo>
                  <a:cubicBezTo>
                    <a:pt x="6982" y="2618"/>
                    <a:pt x="8727" y="4909"/>
                    <a:pt x="10255" y="7745"/>
                  </a:cubicBezTo>
                  <a:cubicBezTo>
                    <a:pt x="5891" y="8945"/>
                    <a:pt x="2073" y="8945"/>
                    <a:pt x="1855" y="8945"/>
                  </a:cubicBezTo>
                  <a:cubicBezTo>
                    <a:pt x="2400" y="6109"/>
                    <a:pt x="4364" y="3709"/>
                    <a:pt x="6873" y="2509"/>
                  </a:cubicBezTo>
                  <a:close/>
                  <a:moveTo>
                    <a:pt x="1636" y="10800"/>
                  </a:moveTo>
                  <a:cubicBezTo>
                    <a:pt x="1636" y="10691"/>
                    <a:pt x="1636" y="10582"/>
                    <a:pt x="1636" y="10473"/>
                  </a:cubicBezTo>
                  <a:cubicBezTo>
                    <a:pt x="1745" y="10473"/>
                    <a:pt x="6327" y="10582"/>
                    <a:pt x="11018" y="9164"/>
                  </a:cubicBezTo>
                  <a:cubicBezTo>
                    <a:pt x="11345" y="9709"/>
                    <a:pt x="11564" y="10255"/>
                    <a:pt x="11782" y="10800"/>
                  </a:cubicBezTo>
                  <a:cubicBezTo>
                    <a:pt x="11673" y="10800"/>
                    <a:pt x="11564" y="10800"/>
                    <a:pt x="11455" y="10909"/>
                  </a:cubicBezTo>
                  <a:cubicBezTo>
                    <a:pt x="6436" y="12545"/>
                    <a:pt x="3927" y="17018"/>
                    <a:pt x="3927" y="17018"/>
                  </a:cubicBezTo>
                  <a:cubicBezTo>
                    <a:pt x="3927" y="17018"/>
                    <a:pt x="3927" y="17018"/>
                    <a:pt x="3927" y="17018"/>
                  </a:cubicBezTo>
                  <a:cubicBezTo>
                    <a:pt x="2509" y="15382"/>
                    <a:pt x="1636" y="13200"/>
                    <a:pt x="1636" y="10800"/>
                  </a:cubicBezTo>
                  <a:close/>
                  <a:moveTo>
                    <a:pt x="10800" y="20073"/>
                  </a:moveTo>
                  <a:cubicBezTo>
                    <a:pt x="8618" y="20073"/>
                    <a:pt x="6545" y="19200"/>
                    <a:pt x="4909" y="17891"/>
                  </a:cubicBezTo>
                  <a:cubicBezTo>
                    <a:pt x="5018" y="18000"/>
                    <a:pt x="5127" y="18109"/>
                    <a:pt x="5127" y="18109"/>
                  </a:cubicBezTo>
                  <a:cubicBezTo>
                    <a:pt x="5127" y="18109"/>
                    <a:pt x="6873" y="14182"/>
                    <a:pt x="12436" y="12327"/>
                  </a:cubicBezTo>
                  <a:cubicBezTo>
                    <a:pt x="12436" y="12327"/>
                    <a:pt x="12436" y="12327"/>
                    <a:pt x="12436" y="12327"/>
                  </a:cubicBezTo>
                  <a:cubicBezTo>
                    <a:pt x="13745" y="15709"/>
                    <a:pt x="14291" y="18436"/>
                    <a:pt x="14400" y="19309"/>
                  </a:cubicBezTo>
                  <a:cubicBezTo>
                    <a:pt x="13309" y="19745"/>
                    <a:pt x="12109" y="20073"/>
                    <a:pt x="10800" y="20073"/>
                  </a:cubicBezTo>
                  <a:close/>
                  <a:moveTo>
                    <a:pt x="15927" y="18436"/>
                  </a:moveTo>
                  <a:cubicBezTo>
                    <a:pt x="15818" y="17891"/>
                    <a:pt x="15382" y="15164"/>
                    <a:pt x="14182" y="11891"/>
                  </a:cubicBezTo>
                  <a:cubicBezTo>
                    <a:pt x="17127" y="11345"/>
                    <a:pt x="19745" y="12218"/>
                    <a:pt x="19964" y="12327"/>
                  </a:cubicBezTo>
                  <a:cubicBezTo>
                    <a:pt x="19527" y="14836"/>
                    <a:pt x="18000" y="17018"/>
                    <a:pt x="15927" y="18436"/>
                  </a:cubicBezTo>
                  <a:close/>
                  <a:moveTo>
                    <a:pt x="15927" y="18436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10004" y="1922194"/>
            <a:ext cx="4418890" cy="4417011"/>
            <a:chOff x="3991592" y="1822624"/>
            <a:chExt cx="4189992" cy="4188211"/>
          </a:xfrm>
        </p:grpSpPr>
        <p:grpSp>
          <p:nvGrpSpPr>
            <p:cNvPr id="11" name="Group 10"/>
            <p:cNvGrpSpPr/>
            <p:nvPr/>
          </p:nvGrpSpPr>
          <p:grpSpPr>
            <a:xfrm>
              <a:off x="3991592" y="1822624"/>
              <a:ext cx="4189992" cy="4188211"/>
              <a:chOff x="3991592" y="1822624"/>
              <a:chExt cx="4189992" cy="418821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991592" y="1822624"/>
                <a:ext cx="4189992" cy="4188211"/>
                <a:chOff x="3991592" y="1822624"/>
                <a:chExt cx="4189992" cy="4188211"/>
              </a:xfrm>
            </p:grpSpPr>
            <p:sp>
              <p:nvSpPr>
                <p:cNvPr id="17" name="Freeform 5"/>
                <p:cNvSpPr/>
                <p:nvPr/>
              </p:nvSpPr>
              <p:spPr bwMode="auto">
                <a:xfrm>
                  <a:off x="3991592" y="3248360"/>
                  <a:ext cx="2091436" cy="2509723"/>
                </a:xfrm>
                <a:custGeom>
                  <a:avLst/>
                  <a:gdLst/>
                  <a:ahLst/>
                  <a:cxnLst>
                    <a:cxn ang="0">
                      <a:pos x="248" y="158"/>
                    </a:cxn>
                    <a:cxn ang="0">
                      <a:pos x="248" y="160"/>
                    </a:cxn>
                    <a:cxn ang="0">
                      <a:pos x="250" y="192"/>
                    </a:cxn>
                    <a:cxn ang="0">
                      <a:pos x="321" y="335"/>
                    </a:cxn>
                    <a:cxn ang="0">
                      <a:pos x="437" y="401"/>
                    </a:cxn>
                    <a:cxn ang="0">
                      <a:pos x="496" y="408"/>
                    </a:cxn>
                    <a:cxn ang="0">
                      <a:pos x="496" y="595"/>
                    </a:cxn>
                    <a:cxn ang="0">
                      <a:pos x="430" y="591"/>
                    </a:cxn>
                    <a:cxn ang="0">
                      <a:pos x="189" y="468"/>
                    </a:cxn>
                    <a:cxn ang="0">
                      <a:pos x="62" y="192"/>
                    </a:cxn>
                    <a:cxn ang="0">
                      <a:pos x="61" y="160"/>
                    </a:cxn>
                    <a:cxn ang="0">
                      <a:pos x="61" y="158"/>
                    </a:cxn>
                    <a:cxn ang="0">
                      <a:pos x="0" y="158"/>
                    </a:cxn>
                    <a:cxn ang="0">
                      <a:pos x="157" y="0"/>
                    </a:cxn>
                    <a:cxn ang="0">
                      <a:pos x="313" y="158"/>
                    </a:cxn>
                    <a:cxn ang="0">
                      <a:pos x="248" y="158"/>
                    </a:cxn>
                  </a:cxnLst>
                  <a:rect l="0" t="0" r="r" b="b"/>
                  <a:pathLst>
                    <a:path w="496" h="595">
                      <a:moveTo>
                        <a:pt x="248" y="158"/>
                      </a:moveTo>
                      <a:cubicBezTo>
                        <a:pt x="248" y="158"/>
                        <a:pt x="248" y="159"/>
                        <a:pt x="248" y="160"/>
                      </a:cubicBezTo>
                      <a:cubicBezTo>
                        <a:pt x="248" y="171"/>
                        <a:pt x="249" y="182"/>
                        <a:pt x="250" y="192"/>
                      </a:cubicBezTo>
                      <a:cubicBezTo>
                        <a:pt x="257" y="247"/>
                        <a:pt x="281" y="295"/>
                        <a:pt x="321" y="335"/>
                      </a:cubicBezTo>
                      <a:cubicBezTo>
                        <a:pt x="355" y="369"/>
                        <a:pt x="393" y="391"/>
                        <a:pt x="437" y="401"/>
                      </a:cubicBezTo>
                      <a:cubicBezTo>
                        <a:pt x="456" y="406"/>
                        <a:pt x="475" y="408"/>
                        <a:pt x="496" y="408"/>
                      </a:cubicBezTo>
                      <a:cubicBezTo>
                        <a:pt x="496" y="595"/>
                        <a:pt x="496" y="595"/>
                        <a:pt x="496" y="595"/>
                      </a:cubicBezTo>
                      <a:cubicBezTo>
                        <a:pt x="474" y="595"/>
                        <a:pt x="452" y="594"/>
                        <a:pt x="430" y="591"/>
                      </a:cubicBezTo>
                      <a:cubicBezTo>
                        <a:pt x="338" y="578"/>
                        <a:pt x="258" y="537"/>
                        <a:pt x="189" y="468"/>
                      </a:cubicBezTo>
                      <a:cubicBezTo>
                        <a:pt x="112" y="390"/>
                        <a:pt x="69" y="299"/>
                        <a:pt x="62" y="192"/>
                      </a:cubicBezTo>
                      <a:cubicBezTo>
                        <a:pt x="61" y="182"/>
                        <a:pt x="61" y="171"/>
                        <a:pt x="61" y="160"/>
                      </a:cubicBezTo>
                      <a:cubicBezTo>
                        <a:pt x="61" y="159"/>
                        <a:pt x="61" y="158"/>
                        <a:pt x="61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313" y="158"/>
                        <a:pt x="313" y="158"/>
                        <a:pt x="313" y="158"/>
                      </a:cubicBezTo>
                      <a:lnTo>
                        <a:pt x="248" y="15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solidFill>
                    <a:schemeClr val="accent4"/>
                  </a:solidFill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 dirty="0"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Freeform 6"/>
                <p:cNvSpPr/>
                <p:nvPr/>
              </p:nvSpPr>
              <p:spPr bwMode="auto">
                <a:xfrm>
                  <a:off x="5408428" y="3914059"/>
                  <a:ext cx="2516843" cy="2096776"/>
                </a:xfrm>
                <a:custGeom>
                  <a:avLst/>
                  <a:gdLst/>
                  <a:ahLst/>
                  <a:cxnLst>
                    <a:cxn ang="0">
                      <a:pos x="403" y="61"/>
                    </a:cxn>
                    <a:cxn ang="0">
                      <a:pos x="410" y="2"/>
                    </a:cxn>
                    <a:cxn ang="0">
                      <a:pos x="410" y="0"/>
                    </a:cxn>
                    <a:cxn ang="0">
                      <a:pos x="597" y="0"/>
                    </a:cxn>
                    <a:cxn ang="0">
                      <a:pos x="597" y="2"/>
                    </a:cxn>
                    <a:cxn ang="0">
                      <a:pos x="592" y="68"/>
                    </a:cxn>
                    <a:cxn ang="0">
                      <a:pos x="469" y="310"/>
                    </a:cxn>
                    <a:cxn ang="0">
                      <a:pos x="161" y="437"/>
                    </a:cxn>
                    <a:cxn ang="0">
                      <a:pos x="160" y="437"/>
                    </a:cxn>
                    <a:cxn ang="0">
                      <a:pos x="160" y="497"/>
                    </a:cxn>
                    <a:cxn ang="0">
                      <a:pos x="0" y="341"/>
                    </a:cxn>
                    <a:cxn ang="0">
                      <a:pos x="160" y="185"/>
                    </a:cxn>
                    <a:cxn ang="0">
                      <a:pos x="160" y="250"/>
                    </a:cxn>
                    <a:cxn ang="0">
                      <a:pos x="161" y="250"/>
                    </a:cxn>
                    <a:cxn ang="0">
                      <a:pos x="337" y="177"/>
                    </a:cxn>
                    <a:cxn ang="0">
                      <a:pos x="403" y="61"/>
                    </a:cxn>
                  </a:cxnLst>
                  <a:rect l="0" t="0" r="r" b="b"/>
                  <a:pathLst>
                    <a:path w="597" h="497">
                      <a:moveTo>
                        <a:pt x="403" y="61"/>
                      </a:moveTo>
                      <a:cubicBezTo>
                        <a:pt x="408" y="42"/>
                        <a:pt x="410" y="22"/>
                        <a:pt x="410" y="2"/>
                      </a:cubicBezTo>
                      <a:cubicBezTo>
                        <a:pt x="410" y="1"/>
                        <a:pt x="410" y="0"/>
                        <a:pt x="410" y="0"/>
                      </a:cubicBezTo>
                      <a:cubicBezTo>
                        <a:pt x="597" y="0"/>
                        <a:pt x="597" y="0"/>
                        <a:pt x="597" y="0"/>
                      </a:cubicBezTo>
                      <a:cubicBezTo>
                        <a:pt x="597" y="0"/>
                        <a:pt x="597" y="1"/>
                        <a:pt x="597" y="2"/>
                      </a:cubicBezTo>
                      <a:cubicBezTo>
                        <a:pt x="597" y="24"/>
                        <a:pt x="595" y="46"/>
                        <a:pt x="592" y="68"/>
                      </a:cubicBezTo>
                      <a:cubicBezTo>
                        <a:pt x="579" y="160"/>
                        <a:pt x="538" y="241"/>
                        <a:pt x="469" y="310"/>
                      </a:cubicBezTo>
                      <a:cubicBezTo>
                        <a:pt x="384" y="395"/>
                        <a:pt x="281" y="437"/>
                        <a:pt x="161" y="437"/>
                      </a:cubicBezTo>
                      <a:cubicBezTo>
                        <a:pt x="161" y="437"/>
                        <a:pt x="160" y="437"/>
                        <a:pt x="160" y="437"/>
                      </a:cubicBezTo>
                      <a:cubicBezTo>
                        <a:pt x="160" y="497"/>
                        <a:pt x="160" y="497"/>
                        <a:pt x="160" y="497"/>
                      </a:cubicBezTo>
                      <a:cubicBezTo>
                        <a:pt x="0" y="341"/>
                        <a:pt x="0" y="341"/>
                        <a:pt x="0" y="341"/>
                      </a:cubicBezTo>
                      <a:cubicBezTo>
                        <a:pt x="160" y="185"/>
                        <a:pt x="160" y="185"/>
                        <a:pt x="160" y="185"/>
                      </a:cubicBez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60" y="250"/>
                        <a:pt x="161" y="250"/>
                        <a:pt x="161" y="250"/>
                      </a:cubicBezTo>
                      <a:cubicBezTo>
                        <a:pt x="230" y="250"/>
                        <a:pt x="288" y="226"/>
                        <a:pt x="337" y="177"/>
                      </a:cubicBezTo>
                      <a:cubicBezTo>
                        <a:pt x="371" y="143"/>
                        <a:pt x="393" y="104"/>
                        <a:pt x="403" y="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 dirty="0"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Freeform 7"/>
                <p:cNvSpPr/>
                <p:nvPr/>
              </p:nvSpPr>
              <p:spPr bwMode="auto">
                <a:xfrm>
                  <a:off x="6083028" y="2078936"/>
                  <a:ext cx="2098556" cy="2518622"/>
                </a:xfrm>
                <a:custGeom>
                  <a:avLst/>
                  <a:gdLst/>
                  <a:ahLst/>
                  <a:cxnLst>
                    <a:cxn ang="0">
                      <a:pos x="67" y="5"/>
                    </a:cxn>
                    <a:cxn ang="0">
                      <a:pos x="309" y="129"/>
                    </a:cxn>
                    <a:cxn ang="0">
                      <a:pos x="437" y="435"/>
                    </a:cxn>
                    <a:cxn ang="0">
                      <a:pos x="498" y="435"/>
                    </a:cxn>
                    <a:cxn ang="0">
                      <a:pos x="341" y="597"/>
                    </a:cxn>
                    <a:cxn ang="0">
                      <a:pos x="184" y="435"/>
                    </a:cxn>
                    <a:cxn ang="0">
                      <a:pos x="250" y="435"/>
                    </a:cxn>
                    <a:cxn ang="0">
                      <a:pos x="177" y="261"/>
                    </a:cxn>
                    <a:cxn ang="0">
                      <a:pos x="60" y="194"/>
                    </a:cxn>
                    <a:cxn ang="0">
                      <a:pos x="1" y="188"/>
                    </a:cxn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67" y="5"/>
                    </a:cxn>
                  </a:cxnLst>
                  <a:rect l="0" t="0" r="r" b="b"/>
                  <a:pathLst>
                    <a:path w="498" h="597">
                      <a:moveTo>
                        <a:pt x="67" y="5"/>
                      </a:moveTo>
                      <a:cubicBezTo>
                        <a:pt x="159" y="18"/>
                        <a:pt x="240" y="59"/>
                        <a:pt x="309" y="129"/>
                      </a:cubicBezTo>
                      <a:cubicBezTo>
                        <a:pt x="394" y="213"/>
                        <a:pt x="436" y="315"/>
                        <a:pt x="437" y="435"/>
                      </a:cubicBezTo>
                      <a:cubicBezTo>
                        <a:pt x="498" y="435"/>
                        <a:pt x="498" y="435"/>
                        <a:pt x="498" y="435"/>
                      </a:cubicBezTo>
                      <a:cubicBezTo>
                        <a:pt x="341" y="597"/>
                        <a:pt x="341" y="597"/>
                        <a:pt x="341" y="597"/>
                      </a:cubicBezTo>
                      <a:cubicBezTo>
                        <a:pt x="184" y="435"/>
                        <a:pt x="184" y="435"/>
                        <a:pt x="184" y="435"/>
                      </a:cubicBezTo>
                      <a:cubicBezTo>
                        <a:pt x="250" y="435"/>
                        <a:pt x="250" y="435"/>
                        <a:pt x="250" y="435"/>
                      </a:cubicBezTo>
                      <a:cubicBezTo>
                        <a:pt x="249" y="367"/>
                        <a:pt x="225" y="309"/>
                        <a:pt x="177" y="261"/>
                      </a:cubicBezTo>
                      <a:cubicBezTo>
                        <a:pt x="143" y="227"/>
                        <a:pt x="104" y="205"/>
                        <a:pt x="60" y="194"/>
                      </a:cubicBezTo>
                      <a:cubicBezTo>
                        <a:pt x="41" y="190"/>
                        <a:pt x="21" y="188"/>
                        <a:pt x="1" y="188"/>
                      </a:cubicBezTo>
                      <a:cubicBezTo>
                        <a:pt x="1" y="188"/>
                        <a:pt x="0" y="188"/>
                        <a:pt x="0" y="18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46" y="2"/>
                        <a:pt x="67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 dirty="0"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8"/>
                <p:cNvSpPr>
                  <a:spLocks noEditPoints="1"/>
                </p:cNvSpPr>
                <p:nvPr/>
              </p:nvSpPr>
              <p:spPr bwMode="auto">
                <a:xfrm>
                  <a:off x="4247904" y="1822624"/>
                  <a:ext cx="2509723" cy="2091435"/>
                </a:xfrm>
                <a:custGeom>
                  <a:avLst/>
                  <a:gdLst/>
                  <a:ahLst/>
                  <a:cxnLst>
                    <a:cxn ang="0">
                      <a:pos x="96" y="338"/>
                    </a:cxn>
                    <a:cxn ang="0">
                      <a:pos x="95" y="338"/>
                    </a:cxn>
                    <a:cxn ang="0">
                      <a:pos x="96" y="338"/>
                    </a:cxn>
                    <a:cxn ang="0">
                      <a:pos x="435" y="0"/>
                    </a:cxn>
                    <a:cxn ang="0">
                      <a:pos x="595" y="157"/>
                    </a:cxn>
                    <a:cxn ang="0">
                      <a:pos x="435" y="314"/>
                    </a:cxn>
                    <a:cxn ang="0">
                      <a:pos x="435" y="249"/>
                    </a:cxn>
                    <a:cxn ang="0">
                      <a:pos x="260" y="322"/>
                    </a:cxn>
                    <a:cxn ang="0">
                      <a:pos x="194" y="437"/>
                    </a:cxn>
                    <a:cxn ang="0">
                      <a:pos x="187" y="496"/>
                    </a:cxn>
                    <a:cxn ang="0">
                      <a:pos x="0" y="496"/>
                    </a:cxn>
                    <a:cxn ang="0">
                      <a:pos x="5" y="429"/>
                    </a:cxn>
                    <a:cxn ang="0">
                      <a:pos x="128" y="190"/>
                    </a:cxn>
                    <a:cxn ang="0">
                      <a:pos x="435" y="61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595" h="496">
                      <a:moveTo>
                        <a:pt x="96" y="338"/>
                      </a:moveTo>
                      <a:cubicBezTo>
                        <a:pt x="96" y="338"/>
                        <a:pt x="95" y="338"/>
                        <a:pt x="95" y="338"/>
                      </a:cubicBezTo>
                      <a:cubicBezTo>
                        <a:pt x="96" y="338"/>
                        <a:pt x="96" y="338"/>
                        <a:pt x="96" y="338"/>
                      </a:cubicBezTo>
                      <a:close/>
                      <a:moveTo>
                        <a:pt x="435" y="0"/>
                      </a:moveTo>
                      <a:cubicBezTo>
                        <a:pt x="595" y="157"/>
                        <a:pt x="595" y="157"/>
                        <a:pt x="595" y="157"/>
                      </a:cubicBezTo>
                      <a:cubicBezTo>
                        <a:pt x="435" y="314"/>
                        <a:pt x="435" y="314"/>
                        <a:pt x="435" y="314"/>
                      </a:cubicBezTo>
                      <a:cubicBezTo>
                        <a:pt x="435" y="249"/>
                        <a:pt x="435" y="249"/>
                        <a:pt x="435" y="249"/>
                      </a:cubicBezTo>
                      <a:cubicBezTo>
                        <a:pt x="367" y="249"/>
                        <a:pt x="309" y="273"/>
                        <a:pt x="260" y="322"/>
                      </a:cubicBezTo>
                      <a:cubicBezTo>
                        <a:pt x="227" y="356"/>
                        <a:pt x="204" y="394"/>
                        <a:pt x="194" y="437"/>
                      </a:cubicBezTo>
                      <a:cubicBezTo>
                        <a:pt x="190" y="456"/>
                        <a:pt x="187" y="475"/>
                        <a:pt x="187" y="496"/>
                      </a:cubicBezTo>
                      <a:cubicBezTo>
                        <a:pt x="0" y="496"/>
                        <a:pt x="0" y="496"/>
                        <a:pt x="0" y="496"/>
                      </a:cubicBezTo>
                      <a:cubicBezTo>
                        <a:pt x="0" y="473"/>
                        <a:pt x="2" y="451"/>
                        <a:pt x="5" y="429"/>
                      </a:cubicBezTo>
                      <a:cubicBezTo>
                        <a:pt x="18" y="338"/>
                        <a:pt x="59" y="258"/>
                        <a:pt x="128" y="190"/>
                      </a:cubicBezTo>
                      <a:cubicBezTo>
                        <a:pt x="213" y="104"/>
                        <a:pt x="315" y="62"/>
                        <a:pt x="435" y="61"/>
                      </a:cubicBez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 dirty="0"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Freeform 9"/>
              <p:cNvSpPr/>
              <p:nvPr/>
            </p:nvSpPr>
            <p:spPr bwMode="auto">
              <a:xfrm>
                <a:off x="3991592" y="3248360"/>
                <a:ext cx="1318940" cy="808095"/>
              </a:xfrm>
              <a:custGeom>
                <a:avLst/>
                <a:gdLst/>
                <a:ahLst/>
                <a:cxnLst>
                  <a:cxn ang="0">
                    <a:pos x="250" y="192"/>
                  </a:cxn>
                  <a:cxn ang="0">
                    <a:pos x="62" y="192"/>
                  </a:cxn>
                  <a:cxn ang="0">
                    <a:pos x="61" y="160"/>
                  </a:cxn>
                  <a:cxn ang="0">
                    <a:pos x="61" y="158"/>
                  </a:cxn>
                  <a:cxn ang="0">
                    <a:pos x="0" y="158"/>
                  </a:cxn>
                  <a:cxn ang="0">
                    <a:pos x="157" y="0"/>
                  </a:cxn>
                  <a:cxn ang="0">
                    <a:pos x="313" y="158"/>
                  </a:cxn>
                  <a:cxn ang="0">
                    <a:pos x="248" y="158"/>
                  </a:cxn>
                  <a:cxn ang="0">
                    <a:pos x="248" y="160"/>
                  </a:cxn>
                  <a:cxn ang="0">
                    <a:pos x="250" y="192"/>
                  </a:cxn>
                </a:cxnLst>
                <a:rect l="0" t="0" r="r" b="b"/>
                <a:pathLst>
                  <a:path w="313" h="192">
                    <a:moveTo>
                      <a:pt x="250" y="192"/>
                    </a:moveTo>
                    <a:cubicBezTo>
                      <a:pt x="62" y="192"/>
                      <a:pt x="62" y="192"/>
                      <a:pt x="62" y="192"/>
                    </a:cubicBezTo>
                    <a:cubicBezTo>
                      <a:pt x="61" y="182"/>
                      <a:pt x="61" y="171"/>
                      <a:pt x="61" y="160"/>
                    </a:cubicBezTo>
                    <a:cubicBezTo>
                      <a:pt x="61" y="159"/>
                      <a:pt x="61" y="158"/>
                      <a:pt x="61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313" y="158"/>
                      <a:pt x="313" y="158"/>
                      <a:pt x="313" y="158"/>
                    </a:cubicBezTo>
                    <a:cubicBezTo>
                      <a:pt x="248" y="158"/>
                      <a:pt x="248" y="158"/>
                      <a:pt x="248" y="158"/>
                    </a:cubicBezTo>
                    <a:cubicBezTo>
                      <a:pt x="248" y="158"/>
                      <a:pt x="248" y="159"/>
                      <a:pt x="248" y="160"/>
                    </a:cubicBezTo>
                    <a:cubicBezTo>
                      <a:pt x="248" y="171"/>
                      <a:pt x="249" y="182"/>
                      <a:pt x="250" y="1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6" name="Freeform 5"/>
            <p:cNvSpPr>
              <a:spLocks noEditPoints="1"/>
            </p:cNvSpPr>
            <p:nvPr/>
          </p:nvSpPr>
          <p:spPr bwMode="auto">
            <a:xfrm flipH="1">
              <a:off x="5468720" y="3209956"/>
              <a:ext cx="1295183" cy="1276456"/>
            </a:xfrm>
            <a:custGeom>
              <a:avLst/>
              <a:gdLst>
                <a:gd name="T0" fmla="*/ 194 w 998"/>
                <a:gd name="T1" fmla="*/ 196 h 1124"/>
                <a:gd name="T2" fmla="*/ 16 w 998"/>
                <a:gd name="T3" fmla="*/ 329 h 1124"/>
                <a:gd name="T4" fmla="*/ 30 w 998"/>
                <a:gd name="T5" fmla="*/ 558 h 1124"/>
                <a:gd name="T6" fmla="*/ 517 w 998"/>
                <a:gd name="T7" fmla="*/ 646 h 1124"/>
                <a:gd name="T8" fmla="*/ 625 w 998"/>
                <a:gd name="T9" fmla="*/ 919 h 1124"/>
                <a:gd name="T10" fmla="*/ 153 w 998"/>
                <a:gd name="T11" fmla="*/ 915 h 1124"/>
                <a:gd name="T12" fmla="*/ 156 w 998"/>
                <a:gd name="T13" fmla="*/ 1124 h 1124"/>
                <a:gd name="T14" fmla="*/ 663 w 998"/>
                <a:gd name="T15" fmla="*/ 965 h 1124"/>
                <a:gd name="T16" fmla="*/ 863 w 998"/>
                <a:gd name="T17" fmla="*/ 842 h 1124"/>
                <a:gd name="T18" fmla="*/ 709 w 998"/>
                <a:gd name="T19" fmla="*/ 619 h 1124"/>
                <a:gd name="T20" fmla="*/ 883 w 998"/>
                <a:gd name="T21" fmla="*/ 205 h 1124"/>
                <a:gd name="T22" fmla="*/ 950 w 998"/>
                <a:gd name="T23" fmla="*/ 69 h 1124"/>
                <a:gd name="T24" fmla="*/ 635 w 998"/>
                <a:gd name="T25" fmla="*/ 970 h 1124"/>
                <a:gd name="T26" fmla="*/ 848 w 998"/>
                <a:gd name="T27" fmla="*/ 910 h 1124"/>
                <a:gd name="T28" fmla="*/ 637 w 998"/>
                <a:gd name="T29" fmla="*/ 930 h 1124"/>
                <a:gd name="T30" fmla="*/ 503 w 998"/>
                <a:gd name="T31" fmla="*/ 666 h 1124"/>
                <a:gd name="T32" fmla="*/ 860 w 998"/>
                <a:gd name="T33" fmla="*/ 137 h 1124"/>
                <a:gd name="T34" fmla="*/ 198 w 998"/>
                <a:gd name="T35" fmla="*/ 554 h 1124"/>
                <a:gd name="T36" fmla="*/ 326 w 998"/>
                <a:gd name="T37" fmla="*/ 232 h 1124"/>
                <a:gd name="T38" fmla="*/ 518 w 998"/>
                <a:gd name="T39" fmla="*/ 179 h 1124"/>
                <a:gd name="T40" fmla="*/ 728 w 998"/>
                <a:gd name="T41" fmla="*/ 200 h 1124"/>
                <a:gd name="T42" fmla="*/ 160 w 998"/>
                <a:gd name="T43" fmla="*/ 450 h 1124"/>
                <a:gd name="T44" fmla="*/ 310 w 998"/>
                <a:gd name="T45" fmla="*/ 335 h 1124"/>
                <a:gd name="T46" fmla="*/ 370 w 998"/>
                <a:gd name="T47" fmla="*/ 335 h 1124"/>
                <a:gd name="T48" fmla="*/ 476 w 998"/>
                <a:gd name="T49" fmla="*/ 470 h 1124"/>
                <a:gd name="T50" fmla="*/ 636 w 998"/>
                <a:gd name="T51" fmla="*/ 481 h 1124"/>
                <a:gd name="T52" fmla="*/ 542 w 998"/>
                <a:gd name="T53" fmla="*/ 336 h 1124"/>
                <a:gd name="T54" fmla="*/ 475 w 998"/>
                <a:gd name="T55" fmla="*/ 588 h 1124"/>
                <a:gd name="T56" fmla="*/ 547 w 998"/>
                <a:gd name="T57" fmla="*/ 596 h 1124"/>
                <a:gd name="T58" fmla="*/ 661 w 998"/>
                <a:gd name="T59" fmla="*/ 489 h 1124"/>
                <a:gd name="T60" fmla="*/ 688 w 998"/>
                <a:gd name="T61" fmla="*/ 491 h 1124"/>
                <a:gd name="T62" fmla="*/ 751 w 998"/>
                <a:gd name="T63" fmla="*/ 328 h 1124"/>
                <a:gd name="T64" fmla="*/ 732 w 998"/>
                <a:gd name="T65" fmla="*/ 328 h 1124"/>
                <a:gd name="T66" fmla="*/ 631 w 998"/>
                <a:gd name="T67" fmla="*/ 326 h 1124"/>
                <a:gd name="T68" fmla="*/ 569 w 998"/>
                <a:gd name="T69" fmla="*/ 219 h 1124"/>
                <a:gd name="T70" fmla="*/ 478 w 998"/>
                <a:gd name="T71" fmla="*/ 226 h 1124"/>
                <a:gd name="T72" fmla="*/ 314 w 998"/>
                <a:gd name="T73" fmla="*/ 325 h 1124"/>
                <a:gd name="T74" fmla="*/ 262 w 998"/>
                <a:gd name="T75" fmla="*/ 243 h 1124"/>
                <a:gd name="T76" fmla="*/ 145 w 998"/>
                <a:gd name="T77" fmla="*/ 212 h 1124"/>
                <a:gd name="T78" fmla="*/ 85 w 998"/>
                <a:gd name="T79" fmla="*/ 333 h 1124"/>
                <a:gd name="T80" fmla="*/ 103 w 998"/>
                <a:gd name="T81" fmla="*/ 452 h 1124"/>
                <a:gd name="T82" fmla="*/ 160 w 998"/>
                <a:gd name="T83" fmla="*/ 456 h 1124"/>
                <a:gd name="T84" fmla="*/ 297 w 998"/>
                <a:gd name="T85" fmla="*/ 566 h 1124"/>
                <a:gd name="T86" fmla="*/ 398 w 998"/>
                <a:gd name="T87" fmla="*/ 472 h 1124"/>
                <a:gd name="T88" fmla="*/ 499 w 998"/>
                <a:gd name="T89" fmla="*/ 599 h 1124"/>
                <a:gd name="T90" fmla="*/ 649 w 998"/>
                <a:gd name="T91" fmla="*/ 615 h 1124"/>
                <a:gd name="T92" fmla="*/ 727 w 998"/>
                <a:gd name="T93" fmla="*/ 487 h 1124"/>
                <a:gd name="T94" fmla="*/ 635 w 998"/>
                <a:gd name="T95" fmla="*/ 208 h 1124"/>
                <a:gd name="T96" fmla="*/ 479 w 998"/>
                <a:gd name="T97" fmla="*/ 220 h 1124"/>
                <a:gd name="T98" fmla="*/ 210 w 998"/>
                <a:gd name="T99" fmla="*/ 208 h 1124"/>
                <a:gd name="T100" fmla="*/ 65 w 998"/>
                <a:gd name="T101" fmla="*/ 222 h 1124"/>
                <a:gd name="T102" fmla="*/ 50 w 998"/>
                <a:gd name="T103" fmla="*/ 333 h 1124"/>
                <a:gd name="T104" fmla="*/ 49 w 998"/>
                <a:gd name="T105" fmla="*/ 560 h 1124"/>
                <a:gd name="T106" fmla="*/ 148 w 998"/>
                <a:gd name="T107" fmla="*/ 555 h 1124"/>
                <a:gd name="T108" fmla="*/ 200 w 998"/>
                <a:gd name="T109" fmla="*/ 561 h 1124"/>
                <a:gd name="T110" fmla="*/ 321 w 998"/>
                <a:gd name="T111" fmla="*/ 576 h 1124"/>
                <a:gd name="T112" fmla="*/ 375 w 998"/>
                <a:gd name="T113" fmla="*/ 582 h 1124"/>
                <a:gd name="T114" fmla="*/ 670 w 998"/>
                <a:gd name="T115" fmla="*/ 618 h 1124"/>
                <a:gd name="T116" fmla="*/ 793 w 998"/>
                <a:gd name="T117" fmla="*/ 335 h 1124"/>
                <a:gd name="T118" fmla="*/ 850 w 998"/>
                <a:gd name="T119" fmla="*/ 198 h 1124"/>
                <a:gd name="T120" fmla="*/ 875 w 998"/>
                <a:gd name="T121" fmla="*/ 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8" h="1124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3"/>
          <p:cNvSpPr txBox="1"/>
          <p:nvPr/>
        </p:nvSpPr>
        <p:spPr>
          <a:xfrm>
            <a:off x="4728842" y="3772205"/>
            <a:ext cx="362279" cy="389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53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4337" y="2246605"/>
            <a:ext cx="2474500" cy="662012"/>
            <a:chOff x="1378668" y="2130231"/>
            <a:chExt cx="2346321" cy="627720"/>
          </a:xfrm>
        </p:grpSpPr>
        <p:sp>
          <p:nvSpPr>
            <p:cNvPr id="68" name="TextBox 67"/>
            <p:cNvSpPr txBox="1"/>
            <p:nvPr/>
          </p:nvSpPr>
          <p:spPr>
            <a:xfrm>
              <a:off x="1378668" y="2388538"/>
              <a:ext cx="2346321" cy="369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996" y="2130231"/>
              <a:ext cx="2112993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Product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20579" y="2262626"/>
            <a:ext cx="2388133" cy="856809"/>
            <a:chOff x="8458160" y="2145423"/>
            <a:chExt cx="2264428" cy="812427"/>
          </a:xfrm>
        </p:grpSpPr>
        <p:sp>
          <p:nvSpPr>
            <p:cNvPr id="70" name="TextBox 69"/>
            <p:cNvSpPr txBox="1"/>
            <p:nvPr/>
          </p:nvSpPr>
          <p:spPr>
            <a:xfrm>
              <a:off x="8458160" y="2403730"/>
              <a:ext cx="226442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464260" y="2145423"/>
              <a:ext cx="2112993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Costumer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54337" y="4989091"/>
            <a:ext cx="2474500" cy="662012"/>
            <a:chOff x="1378668" y="4730656"/>
            <a:chExt cx="2346321" cy="627720"/>
          </a:xfrm>
        </p:grpSpPr>
        <p:sp>
          <p:nvSpPr>
            <p:cNvPr id="72" name="TextBox 71"/>
            <p:cNvSpPr txBox="1"/>
            <p:nvPr/>
          </p:nvSpPr>
          <p:spPr>
            <a:xfrm>
              <a:off x="1378668" y="4988963"/>
              <a:ext cx="2346321" cy="369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996" y="4730656"/>
              <a:ext cx="2112993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Globalization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920579" y="4989088"/>
            <a:ext cx="2388133" cy="856809"/>
            <a:chOff x="8458160" y="4730656"/>
            <a:chExt cx="2264428" cy="812427"/>
          </a:xfrm>
        </p:grpSpPr>
        <p:sp>
          <p:nvSpPr>
            <p:cNvPr id="74" name="TextBox 73"/>
            <p:cNvSpPr txBox="1"/>
            <p:nvPr/>
          </p:nvSpPr>
          <p:spPr>
            <a:xfrm>
              <a:off x="8458160" y="4988963"/>
              <a:ext cx="226442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zh-CN" altLang="en-US" sz="1265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6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464260" y="4730656"/>
              <a:ext cx="2112993" cy="2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cs typeface="Clear Sans" panose="020B0503030202020304" pitchFamily="34" charset="0"/>
                  <a:sym typeface="Arial" panose="020B0604020202020204" pitchFamily="34" charset="0"/>
                </a:rPr>
                <a:t>Advertising</a:t>
              </a:r>
            </a:p>
          </p:txBody>
        </p:sp>
      </p:grpSp>
      <p:sp>
        <p:nvSpPr>
          <p:cNvPr id="41" name="Text Placeholder 3"/>
          <p:cNvSpPr txBox="1"/>
          <p:nvPr/>
        </p:nvSpPr>
        <p:spPr>
          <a:xfrm>
            <a:off x="6259820" y="2467374"/>
            <a:ext cx="362279" cy="389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53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2" name="Text Placeholder 3"/>
          <p:cNvSpPr txBox="1"/>
          <p:nvPr/>
        </p:nvSpPr>
        <p:spPr>
          <a:xfrm>
            <a:off x="7747502" y="4228128"/>
            <a:ext cx="362279" cy="389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53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 Placeholder 3"/>
          <p:cNvSpPr txBox="1"/>
          <p:nvPr/>
        </p:nvSpPr>
        <p:spPr>
          <a:xfrm>
            <a:off x="6186926" y="5474771"/>
            <a:ext cx="362279" cy="389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530" dirty="0">
                <a:solidFill>
                  <a:schemeClr val="bg1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矩形 2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1" grpId="0"/>
      <p:bldP spid="42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71287" y="3131314"/>
            <a:ext cx="4381321" cy="9700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4" tIns="36362" rIns="72724" bIns="36362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6144" y="3106087"/>
            <a:ext cx="1020480" cy="102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693970" y="3262444"/>
            <a:ext cx="2535952" cy="7077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65739" y="4284985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093" y="4284985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739" y="4554627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093" y="4554627"/>
            <a:ext cx="160941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3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 www.2ppt.com">
  <a:themeElements>
    <a:clrScheme name="自定义 434">
      <a:dk1>
        <a:sysClr val="windowText" lastClr="000000"/>
      </a:dk1>
      <a:lt1>
        <a:sysClr val="window" lastClr="FFFFFF"/>
      </a:lt1>
      <a:dk2>
        <a:srgbClr val="003760"/>
      </a:dk2>
      <a:lt2>
        <a:srgbClr val="7F7F7F"/>
      </a:lt2>
      <a:accent1>
        <a:srgbClr val="003760"/>
      </a:accent1>
      <a:accent2>
        <a:srgbClr val="BFBFBF"/>
      </a:accent2>
      <a:accent3>
        <a:srgbClr val="003760"/>
      </a:accent3>
      <a:accent4>
        <a:srgbClr val="BFBFBF"/>
      </a:accent4>
      <a:accent5>
        <a:srgbClr val="003760"/>
      </a:accent5>
      <a:accent6>
        <a:srgbClr val="BFBFBF"/>
      </a:accent6>
      <a:hlink>
        <a:srgbClr val="003760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3530</Words>
  <Application>Microsoft Office PowerPoint</Application>
  <PresentationFormat>自定义</PresentationFormat>
  <Paragraphs>325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Clear Sans</vt:lpstr>
      <vt:lpstr>Clear Sans Light</vt:lpstr>
      <vt:lpstr>FontAwesome</vt:lpstr>
      <vt:lpstr>Gill Sans</vt:lpstr>
      <vt:lpstr>Helvetica Light</vt:lpstr>
      <vt:lpstr>Kontrapunkt Bob Bold</vt:lpstr>
      <vt:lpstr>Kozuka Gothic Pr6N B</vt:lpstr>
      <vt:lpstr>Open Sans</vt:lpstr>
      <vt:lpstr>方正正粗黑简体</vt:lpstr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2022-03-16T03:17:47Z</dcterms:created>
  <dcterms:modified xsi:type="dcterms:W3CDTF">2023-01-10T06:10:05Z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913926A6FA3344DB95656E266B5CDC6B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