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88" r:id="rId3"/>
    <p:sldId id="259" r:id="rId4"/>
    <p:sldId id="266" r:id="rId5"/>
    <p:sldId id="287" r:id="rId6"/>
    <p:sldId id="268" r:id="rId7"/>
    <p:sldId id="269" r:id="rId8"/>
    <p:sldId id="270" r:id="rId9"/>
    <p:sldId id="271" r:id="rId10"/>
    <p:sldId id="289" r:id="rId11"/>
    <p:sldId id="273" r:id="rId12"/>
    <p:sldId id="286"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5B9BD5"/>
    <a:srgbClr val="B386BA"/>
    <a:srgbClr val="9EBBE2"/>
    <a:srgbClr val="A8D2C7"/>
    <a:srgbClr val="EF93A4"/>
    <a:srgbClr val="DCAFC1"/>
    <a:srgbClr val="FFFFFF"/>
    <a:srgbClr val="AB7D89"/>
    <a:srgbClr val="4C79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4660"/>
  </p:normalViewPr>
  <p:slideViewPr>
    <p:cSldViewPr snapToGrid="0">
      <p:cViewPr varScale="1">
        <p:scale>
          <a:sx n="84" d="100"/>
          <a:sy n="84" d="100"/>
        </p:scale>
        <p:origin x="60" y="90"/>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06423-1169-4767-A38A-5AFA254BB0A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EED7F-8622-402C-9159-17D97DEAAEA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EED7F-8622-402C-9159-17D97DEAAEA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EED7F-8622-402C-9159-17D97DEAAEA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EED7F-8622-402C-9159-17D97DEAAEA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EED7F-8622-402C-9159-17D97DEAAEA3}" type="slidenum">
              <a:rPr lang="zh-CN" altLang="en-US" smtClean="0"/>
              <a:t>12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EED7F-8622-402C-9159-17D97DEAAEA3}"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EED7F-8622-402C-9159-17D97DEAAEA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EED7F-8622-402C-9159-17D97DEAAEA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EED7F-8622-402C-9159-17D97DEAAEA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bg>
      <p:bgPr>
        <a:blipFill dpi="0" rotWithShape="1">
          <a:blip r:embed="rId2" cstate="print">
            <a:alphaModFix amt="8000"/>
          </a:blip>
          <a:srcRect/>
          <a:stretch>
            <a:fillRect/>
          </a:stretch>
        </a:blipFill>
        <a:effectLst/>
      </p:bgPr>
    </p:bg>
    <p:spTree>
      <p:nvGrpSpPr>
        <p:cNvPr id="1" name=""/>
        <p:cNvGrpSpPr/>
        <p:nvPr/>
      </p:nvGrpSpPr>
      <p:grpSpPr>
        <a:xfrm>
          <a:off x="0" y="0"/>
          <a:ext cx="0" cy="0"/>
          <a:chOff x="0" y="0"/>
          <a:chExt cx="0" cy="0"/>
        </a:xfrm>
      </p:grpSpPr>
      <p:pic>
        <p:nvPicPr>
          <p:cNvPr id="6" name="图片 5" descr="2ppt"/>
          <p:cNvPicPr>
            <a:picLocks noChangeAspect="1"/>
          </p:cNvPicPr>
          <p:nvPr userDrawn="1"/>
        </p:nvPicPr>
        <p:blipFill>
          <a:blip r:embed="rId2"/>
          <a:stretch>
            <a:fillRect/>
          </a:stretch>
        </p:blipFill>
        <p:spPr>
          <a:xfrm>
            <a:off x="635" y="0"/>
            <a:ext cx="12190730" cy="6858000"/>
          </a:xfrm>
          <a:prstGeom prst="rect">
            <a:avLst/>
          </a:prstGeom>
        </p:spPr>
      </p:pic>
    </p:spTree>
  </p:cSld>
  <p:clrMapOvr>
    <a:overrideClrMapping bg1="dk1" tx1="lt1" bg2="dk2" tx2="lt2" accent1="accent1" accent2="accent2" accent3="accent3" accent4="accent4" accent5="accent5" accent6="accent6" hlink="hlink" folHlink="folHlink"/>
  </p:clrMapOvr>
  <p:transition spd="slow" advTm="1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 name="Picture 3" descr="D:\1稻壳模板\ppt\2016.4\小清新水彩花卉毕业答辩模板\未标题-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9561520">
            <a:off x="247141" y="4428144"/>
            <a:ext cx="1551307" cy="52911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D:\1稻壳模板\ppt\2016.4\小清新水彩花卉毕业答辩模板\未标题-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9601251">
            <a:off x="10693425" y="-1921524"/>
            <a:ext cx="1788285" cy="55062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1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6D6B796-0DE9-4D5A-A6E3-2EB9196884B9}"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924709-1FE8-4EF8-ABBB-843C27E66844}" type="slidenum">
              <a:rPr lang="zh-CN" altLang="en-US" smtClean="0"/>
              <a:t>‹#›</a:t>
            </a:fld>
            <a:endParaRPr lang="zh-CN" altLang="en-US"/>
          </a:p>
        </p:txBody>
      </p:sp>
      <p:pic>
        <p:nvPicPr>
          <p:cNvPr id="13" name="Picture 3" descr="D:\1稻壳模板\ppt\2016.4\小清新水彩花卉毕业答辩模板\未标题-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483012">
            <a:off x="-676006" y="2770473"/>
            <a:ext cx="1551307" cy="52911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1稻壳模板\ppt\2016.4\小清新水彩花卉毕业答辩模板\未标题-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8971647">
            <a:off x="10385607" y="-2528106"/>
            <a:ext cx="1788285" cy="55062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1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5" name="Picture 2" descr="D:\1稻壳模板\ppt\2016.4\小清新水彩花卉毕业答辩模板\小清新水彩花卉毕业答辩模板.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3322040">
            <a:off x="5864940" y="-2646484"/>
            <a:ext cx="8269687" cy="15400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1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3" name="Picture 2" descr="D:\1稻壳模板\ppt\2016.4\小清新水彩花卉毕业答辩模板\小清新水彩花卉毕业答辩模板.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9413961">
            <a:off x="-6537437" y="1894090"/>
            <a:ext cx="8269687" cy="15400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1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pic>
        <p:nvPicPr>
          <p:cNvPr id="5" name="Picture 2" descr="D:\1稻壳模板\ppt\2016.4\小清新水彩花卉毕业答辩模板\小清新水彩花卉毕业答辩模板.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6467373">
            <a:off x="8299007" y="1541961"/>
            <a:ext cx="9389727" cy="1748624"/>
          </a:xfrm>
          <a:prstGeom prst="rect">
            <a:avLst/>
          </a:prstGeom>
          <a:noFill/>
          <a:extLst>
            <a:ext uri="{909E8E84-426E-40DD-AFC4-6F175D3DCCD1}">
              <a14:hiddenFill xmlns:a14="http://schemas.microsoft.com/office/drawing/2010/main">
                <a:solidFill>
                  <a:srgbClr val="FFFFFF"/>
                </a:solidFill>
              </a14:hiddenFill>
            </a:ext>
          </a:extLst>
        </p:spPr>
      </p:pic>
      <p:sp>
        <p:nvSpPr>
          <p:cNvPr id="2" name="日期占位符 3"/>
          <p:cNvSpPr>
            <a:spLocks noGrp="1"/>
          </p:cNvSpPr>
          <p:nvPr>
            <p:ph type="dt" sz="half" idx="10"/>
          </p:nvPr>
        </p:nvSpPr>
        <p:spPr>
          <a:xfrm>
            <a:off x="609677" y="6356746"/>
            <a:ext cx="2845151" cy="365780"/>
          </a:xfrm>
          <a:prstGeom prst="rect">
            <a:avLst/>
          </a:prstGeom>
        </p:spPr>
        <p:txBody>
          <a:bodyPr/>
          <a:lstStyle>
            <a:lvl1pPr>
              <a:defRPr/>
            </a:lvl1pPr>
          </a:lstStyle>
          <a:p>
            <a:pPr>
              <a:defRPr/>
            </a:pPr>
            <a:fld id="{ECE45C20-9DC3-4C93-855F-0906F529D9E0}" type="datetimeFigureOut">
              <a:rPr lang="zh-CN" altLang="en-US"/>
              <a:t>2023-01-10</a:t>
            </a:fld>
            <a:endParaRPr lang="zh-CN" altLang="en-US"/>
          </a:p>
        </p:txBody>
      </p:sp>
      <p:sp>
        <p:nvSpPr>
          <p:cNvPr id="3" name="页脚占位符 4"/>
          <p:cNvSpPr>
            <a:spLocks noGrp="1"/>
          </p:cNvSpPr>
          <p:nvPr>
            <p:ph type="ftr" sz="quarter" idx="11"/>
          </p:nvPr>
        </p:nvSpPr>
        <p:spPr>
          <a:xfrm>
            <a:off x="4165363" y="6356746"/>
            <a:ext cx="3861276" cy="365780"/>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8737174" y="6356746"/>
            <a:ext cx="2845151" cy="365780"/>
          </a:xfrm>
          <a:prstGeom prst="rect">
            <a:avLst/>
          </a:prstGeom>
        </p:spPr>
        <p:txBody>
          <a:bodyPr/>
          <a:lstStyle>
            <a:lvl1pPr>
              <a:defRPr/>
            </a:lvl1pPr>
          </a:lstStyle>
          <a:p>
            <a:fld id="{438595A7-F137-4A1C-94F3-17BF434764D1}" type="slidenum">
              <a:rPr lang="zh-CN" altLang="en-US"/>
              <a:t>‹#›</a:t>
            </a:fld>
            <a:endParaRPr lang="zh-CN" altLang="en-US"/>
          </a:p>
        </p:txBody>
      </p:sp>
    </p:spTree>
  </p:cSld>
  <p:clrMapOvr>
    <a:masterClrMapping/>
  </p:clrMapOvr>
  <p:transition spd="slow" advTm="1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alphaModFix amt="8000"/>
            <a:lum/>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6B796-0DE9-4D5A-A6E3-2EB9196884B9}"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24709-1FE8-4EF8-ABBB-843C27E6684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Tm="1000">
    <p:dissolv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6"/>
          <p:cNvSpPr/>
          <p:nvPr/>
        </p:nvSpPr>
        <p:spPr>
          <a:xfrm>
            <a:off x="2742400" y="2003863"/>
            <a:ext cx="1440000" cy="1440000"/>
          </a:xfrm>
          <a:prstGeom prst="ellipse">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a:latin typeface="微软雅黑" panose="020B0503020204020204" pitchFamily="34" charset="-122"/>
                <a:ea typeface="微软雅黑" panose="020B0503020204020204" pitchFamily="34" charset="-122"/>
              </a:rPr>
              <a:t>2</a:t>
            </a:r>
            <a:endParaRPr lang="zh-CN" altLang="en-US" sz="8000" b="1" dirty="0">
              <a:latin typeface="微软雅黑" panose="020B0503020204020204" pitchFamily="34" charset="-122"/>
              <a:ea typeface="微软雅黑" panose="020B0503020204020204" pitchFamily="34" charset="-122"/>
            </a:endParaRPr>
          </a:p>
        </p:txBody>
      </p:sp>
      <p:sp>
        <p:nvSpPr>
          <p:cNvPr id="38" name="椭圆 37"/>
          <p:cNvSpPr/>
          <p:nvPr/>
        </p:nvSpPr>
        <p:spPr>
          <a:xfrm>
            <a:off x="4257968" y="2003863"/>
            <a:ext cx="1440000" cy="1440000"/>
          </a:xfrm>
          <a:prstGeom prst="ellipse">
            <a:avLst/>
          </a:prstGeom>
          <a:solidFill>
            <a:srgbClr val="37A7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a:latin typeface="微软雅黑" panose="020B0503020204020204" pitchFamily="34" charset="-122"/>
                <a:ea typeface="微软雅黑" panose="020B0503020204020204" pitchFamily="34" charset="-122"/>
              </a:rPr>
              <a:t>0</a:t>
            </a:r>
            <a:endParaRPr lang="zh-CN" altLang="en-US" sz="8000" b="1" dirty="0">
              <a:latin typeface="微软雅黑" panose="020B0503020204020204" pitchFamily="34" charset="-122"/>
              <a:ea typeface="微软雅黑" panose="020B0503020204020204" pitchFamily="34" charset="-122"/>
            </a:endParaRPr>
          </a:p>
        </p:txBody>
      </p:sp>
      <p:sp>
        <p:nvSpPr>
          <p:cNvPr id="39" name="椭圆 38"/>
          <p:cNvSpPr/>
          <p:nvPr/>
        </p:nvSpPr>
        <p:spPr>
          <a:xfrm>
            <a:off x="5773536" y="2003863"/>
            <a:ext cx="1440000" cy="1440000"/>
          </a:xfrm>
          <a:prstGeom prst="ellipse">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smtClean="0">
                <a:latin typeface="微软雅黑" panose="020B0503020204020204" pitchFamily="34" charset="-122"/>
                <a:ea typeface="微软雅黑" panose="020B0503020204020204" pitchFamily="34" charset="-122"/>
              </a:rPr>
              <a:t>X</a:t>
            </a:r>
            <a:endParaRPr lang="zh-CN" altLang="en-US" sz="8000" b="1" dirty="0">
              <a:latin typeface="微软雅黑" panose="020B0503020204020204" pitchFamily="34" charset="-122"/>
              <a:ea typeface="微软雅黑" panose="020B0503020204020204" pitchFamily="34" charset="-122"/>
            </a:endParaRPr>
          </a:p>
        </p:txBody>
      </p:sp>
      <p:sp>
        <p:nvSpPr>
          <p:cNvPr id="40" name="椭圆 39"/>
          <p:cNvSpPr/>
          <p:nvPr/>
        </p:nvSpPr>
        <p:spPr>
          <a:xfrm>
            <a:off x="7289103" y="2003863"/>
            <a:ext cx="1440000" cy="1440000"/>
          </a:xfrm>
          <a:prstGeom prst="ellipse">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smtClean="0">
                <a:latin typeface="微软雅黑" panose="020B0503020204020204" pitchFamily="34" charset="-122"/>
                <a:ea typeface="微软雅黑" panose="020B0503020204020204" pitchFamily="34" charset="-122"/>
              </a:rPr>
              <a:t>X</a:t>
            </a:r>
            <a:endParaRPr lang="zh-CN" altLang="en-US" sz="8000" b="1"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128474" y="1219859"/>
            <a:ext cx="11566453" cy="3165225"/>
            <a:chOff x="128474" y="1219859"/>
            <a:chExt cx="11566453" cy="3165225"/>
          </a:xfrm>
        </p:grpSpPr>
        <p:sp>
          <p:nvSpPr>
            <p:cNvPr id="41" name="椭圆 40"/>
            <p:cNvSpPr/>
            <p:nvPr/>
          </p:nvSpPr>
          <p:spPr>
            <a:xfrm>
              <a:off x="7556784" y="1219859"/>
              <a:ext cx="330428" cy="330428"/>
            </a:xfrm>
            <a:prstGeom prst="ellipse">
              <a:avLst/>
            </a:prstGeom>
            <a:solidFill>
              <a:srgbClr val="4CC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7448891" y="3838870"/>
              <a:ext cx="546214" cy="5462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9251892" y="2773851"/>
              <a:ext cx="546214" cy="546214"/>
            </a:xfrm>
            <a:prstGeom prst="ellipse">
              <a:avLst/>
            </a:prstGeom>
            <a:solidFill>
              <a:srgbClr val="3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28474" y="2062594"/>
              <a:ext cx="4399546" cy="2196731"/>
              <a:chOff x="128474" y="2062594"/>
              <a:chExt cx="4399546" cy="2196731"/>
            </a:xfrm>
          </p:grpSpPr>
          <p:sp>
            <p:nvSpPr>
              <p:cNvPr id="44" name="椭圆 43"/>
              <p:cNvSpPr/>
              <p:nvPr/>
            </p:nvSpPr>
            <p:spPr>
              <a:xfrm>
                <a:off x="2393892" y="2062594"/>
                <a:ext cx="394156" cy="394156"/>
              </a:xfrm>
              <a:prstGeom prst="ellipse">
                <a:avLst/>
              </a:prstGeom>
              <a:solidFill>
                <a:srgbClr val="FE6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4095764" y="3827069"/>
                <a:ext cx="432256" cy="432256"/>
              </a:xfrm>
              <a:prstGeom prst="ellipse">
                <a:avLst/>
              </a:prstGeom>
              <a:solidFill>
                <a:srgbClr val="F69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flipH="1">
                <a:off x="1426382" y="2922308"/>
                <a:ext cx="228245" cy="228245"/>
              </a:xfrm>
              <a:prstGeom prst="ellipse">
                <a:avLst/>
              </a:prstGeom>
              <a:solidFill>
                <a:srgbClr val="E33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flipH="1">
                <a:off x="699536" y="2410134"/>
                <a:ext cx="93232" cy="93232"/>
              </a:xfrm>
              <a:prstGeom prst="ellipse">
                <a:avLst/>
              </a:prstGeom>
              <a:solidFill>
                <a:srgbClr val="F69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flipH="1">
                <a:off x="128474" y="3090321"/>
                <a:ext cx="93232" cy="932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椭圆 48"/>
            <p:cNvSpPr/>
            <p:nvPr/>
          </p:nvSpPr>
          <p:spPr>
            <a:xfrm flipH="1">
              <a:off x="10165616" y="1948471"/>
              <a:ext cx="228245" cy="228245"/>
            </a:xfrm>
            <a:prstGeom prst="ellipse">
              <a:avLst/>
            </a:prstGeom>
            <a:solidFill>
              <a:srgbClr val="267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flipV="1">
              <a:off x="11030633" y="2503366"/>
              <a:ext cx="664294" cy="773419"/>
              <a:chOff x="280875" y="2330441"/>
              <a:chExt cx="664294" cy="773419"/>
            </a:xfrm>
            <a:solidFill>
              <a:schemeClr val="bg1">
                <a:lumMod val="50000"/>
              </a:schemeClr>
            </a:solidFill>
          </p:grpSpPr>
          <p:sp>
            <p:nvSpPr>
              <p:cNvPr id="51" name="椭圆 50"/>
              <p:cNvSpPr/>
              <p:nvPr/>
            </p:nvSpPr>
            <p:spPr>
              <a:xfrm flipH="1">
                <a:off x="851937" y="2330441"/>
                <a:ext cx="93232" cy="93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flipH="1">
                <a:off x="280875" y="3010628"/>
                <a:ext cx="93232" cy="93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3" name="Copyright Notice"/>
          <p:cNvSpPr/>
          <p:nvPr/>
        </p:nvSpPr>
        <p:spPr bwMode="auto">
          <a:xfrm>
            <a:off x="3202011" y="4403515"/>
            <a:ext cx="5787977" cy="68098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4000" cap="small" dirty="0">
                <a:solidFill>
                  <a:srgbClr val="5B9BD5"/>
                </a:solidFill>
                <a:latin typeface="微软雅黑" panose="020B0503020204020204" pitchFamily="34" charset="-122"/>
                <a:ea typeface="微软雅黑" panose="020B0503020204020204" pitchFamily="34" charset="-122"/>
              </a:rPr>
              <a:t>小清晰简约商务通用模板</a:t>
            </a:r>
            <a:endParaRPr lang="en-US" altLang="zh-CN" sz="4000" cap="small" dirty="0">
              <a:solidFill>
                <a:srgbClr val="5B9BD5"/>
              </a:solidFill>
              <a:latin typeface="微软雅黑" panose="020B0503020204020204" pitchFamily="34" charset="-122"/>
              <a:ea typeface="微软雅黑" panose="020B0503020204020204" pitchFamily="34" charset="-122"/>
            </a:endParaRPr>
          </a:p>
        </p:txBody>
      </p:sp>
      <p:sp>
        <p:nvSpPr>
          <p:cNvPr id="54" name="文本框 12"/>
          <p:cNvSpPr txBox="1"/>
          <p:nvPr/>
        </p:nvSpPr>
        <p:spPr>
          <a:xfrm>
            <a:off x="1798138" y="5909677"/>
            <a:ext cx="8595724"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mtClean="0">
                <a:solidFill>
                  <a:srgbClr val="7F7F7F"/>
                </a:solidFill>
              </a:rPr>
              <a:t>报告人：</a:t>
            </a:r>
            <a:r>
              <a:rPr lang="en-US" altLang="zh-CN" smtClean="0">
                <a:solidFill>
                  <a:srgbClr val="7F7F7F"/>
                </a:solidFill>
              </a:rPr>
              <a:t>PPT818</a:t>
            </a:r>
            <a:endParaRPr lang="en-US" altLang="zh-CN" dirty="0" smtClean="0">
              <a:solidFill>
                <a:srgbClr val="7F7F7F"/>
              </a:solidFill>
            </a:endParaRPr>
          </a:p>
        </p:txBody>
      </p:sp>
      <p:pic>
        <p:nvPicPr>
          <p:cNvPr id="4" name="鹏泊 - 鲨啦啦">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353683" y="2668471"/>
            <a:ext cx="609600" cy="609600"/>
          </a:xfrm>
          <a:prstGeom prst="rect">
            <a:avLst/>
          </a:prstGeom>
        </p:spPr>
      </p:pic>
    </p:spTree>
  </p:cSld>
  <p:clrMapOvr>
    <a:masterClrMapping/>
  </p:clrMapOvr>
  <p:transition spd="slow" advTm="1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800" decel="100000"/>
                                        <p:tgtEl>
                                          <p:spTgt spid="37"/>
                                        </p:tgtEl>
                                      </p:cBhvr>
                                    </p:animEffect>
                                    <p:anim calcmode="lin" valueType="num">
                                      <p:cBhvr>
                                        <p:cTn id="8" dur="800" decel="100000" fill="hold"/>
                                        <p:tgtEl>
                                          <p:spTgt spid="37"/>
                                        </p:tgtEl>
                                        <p:attrNameLst>
                                          <p:attrName>style.rotation</p:attrName>
                                        </p:attrNameLst>
                                      </p:cBhvr>
                                      <p:tavLst>
                                        <p:tav tm="0">
                                          <p:val>
                                            <p:fltVal val="-90"/>
                                          </p:val>
                                        </p:tav>
                                        <p:tav tm="100000">
                                          <p:val>
                                            <p:fltVal val="0"/>
                                          </p:val>
                                        </p:tav>
                                      </p:tavLst>
                                    </p:anim>
                                    <p:anim calcmode="lin" valueType="num">
                                      <p:cBhvr>
                                        <p:cTn id="9" dur="800" decel="100000" fill="hold"/>
                                        <p:tgtEl>
                                          <p:spTgt spid="37"/>
                                        </p:tgtEl>
                                        <p:attrNameLst>
                                          <p:attrName>ppt_x</p:attrName>
                                        </p:attrNameLst>
                                      </p:cBhvr>
                                      <p:tavLst>
                                        <p:tav tm="0">
                                          <p:val>
                                            <p:strVal val="#ppt_x+0.4"/>
                                          </p:val>
                                        </p:tav>
                                        <p:tav tm="100000">
                                          <p:val>
                                            <p:strVal val="#ppt_x-0.05"/>
                                          </p:val>
                                        </p:tav>
                                      </p:tavLst>
                                    </p:anim>
                                    <p:anim calcmode="lin" valueType="num">
                                      <p:cBhvr>
                                        <p:cTn id="10" dur="800" decel="100000" fill="hold"/>
                                        <p:tgtEl>
                                          <p:spTgt spid="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800" decel="100000"/>
                                        <p:tgtEl>
                                          <p:spTgt spid="38"/>
                                        </p:tgtEl>
                                      </p:cBhvr>
                                    </p:animEffect>
                                    <p:anim calcmode="lin" valueType="num">
                                      <p:cBhvr>
                                        <p:cTn id="17" dur="800" decel="100000" fill="hold"/>
                                        <p:tgtEl>
                                          <p:spTgt spid="38"/>
                                        </p:tgtEl>
                                        <p:attrNameLst>
                                          <p:attrName>style.rotation</p:attrName>
                                        </p:attrNameLst>
                                      </p:cBhvr>
                                      <p:tavLst>
                                        <p:tav tm="0">
                                          <p:val>
                                            <p:fltVal val="-90"/>
                                          </p:val>
                                        </p:tav>
                                        <p:tav tm="100000">
                                          <p:val>
                                            <p:fltVal val="0"/>
                                          </p:val>
                                        </p:tav>
                                      </p:tavLst>
                                    </p:anim>
                                    <p:anim calcmode="lin" valueType="num">
                                      <p:cBhvr>
                                        <p:cTn id="18" dur="800" decel="100000" fill="hold"/>
                                        <p:tgtEl>
                                          <p:spTgt spid="38"/>
                                        </p:tgtEl>
                                        <p:attrNameLst>
                                          <p:attrName>ppt_x</p:attrName>
                                        </p:attrNameLst>
                                      </p:cBhvr>
                                      <p:tavLst>
                                        <p:tav tm="0">
                                          <p:val>
                                            <p:strVal val="#ppt_x+0.4"/>
                                          </p:val>
                                        </p:tav>
                                        <p:tav tm="100000">
                                          <p:val>
                                            <p:strVal val="#ppt_x-0.05"/>
                                          </p:val>
                                        </p:tav>
                                      </p:tavLst>
                                    </p:anim>
                                    <p:anim calcmode="lin" valueType="num">
                                      <p:cBhvr>
                                        <p:cTn id="19" dur="800" decel="100000" fill="hold"/>
                                        <p:tgtEl>
                                          <p:spTgt spid="3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800" decel="100000"/>
                                        <p:tgtEl>
                                          <p:spTgt spid="39"/>
                                        </p:tgtEl>
                                      </p:cBhvr>
                                    </p:animEffect>
                                    <p:anim calcmode="lin" valueType="num">
                                      <p:cBhvr>
                                        <p:cTn id="26" dur="800" decel="100000" fill="hold"/>
                                        <p:tgtEl>
                                          <p:spTgt spid="39"/>
                                        </p:tgtEl>
                                        <p:attrNameLst>
                                          <p:attrName>style.rotation</p:attrName>
                                        </p:attrNameLst>
                                      </p:cBhvr>
                                      <p:tavLst>
                                        <p:tav tm="0">
                                          <p:val>
                                            <p:fltVal val="-90"/>
                                          </p:val>
                                        </p:tav>
                                        <p:tav tm="100000">
                                          <p:val>
                                            <p:fltVal val="0"/>
                                          </p:val>
                                        </p:tav>
                                      </p:tavLst>
                                    </p:anim>
                                    <p:anim calcmode="lin" valueType="num">
                                      <p:cBhvr>
                                        <p:cTn id="27" dur="800" decel="100000" fill="hold"/>
                                        <p:tgtEl>
                                          <p:spTgt spid="39"/>
                                        </p:tgtEl>
                                        <p:attrNameLst>
                                          <p:attrName>ppt_x</p:attrName>
                                        </p:attrNameLst>
                                      </p:cBhvr>
                                      <p:tavLst>
                                        <p:tav tm="0">
                                          <p:val>
                                            <p:strVal val="#ppt_x+0.4"/>
                                          </p:val>
                                        </p:tav>
                                        <p:tav tm="100000">
                                          <p:val>
                                            <p:strVal val="#ppt_x-0.05"/>
                                          </p:val>
                                        </p:tav>
                                      </p:tavLst>
                                    </p:anim>
                                    <p:anim calcmode="lin" valueType="num">
                                      <p:cBhvr>
                                        <p:cTn id="28" dur="800" decel="100000" fill="hold"/>
                                        <p:tgtEl>
                                          <p:spTgt spid="3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9"/>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800" decel="100000"/>
                                        <p:tgtEl>
                                          <p:spTgt spid="40"/>
                                        </p:tgtEl>
                                      </p:cBhvr>
                                    </p:animEffect>
                                    <p:anim calcmode="lin" valueType="num">
                                      <p:cBhvr>
                                        <p:cTn id="35" dur="800" decel="100000" fill="hold"/>
                                        <p:tgtEl>
                                          <p:spTgt spid="40"/>
                                        </p:tgtEl>
                                        <p:attrNameLst>
                                          <p:attrName>style.rotation</p:attrName>
                                        </p:attrNameLst>
                                      </p:cBhvr>
                                      <p:tavLst>
                                        <p:tav tm="0">
                                          <p:val>
                                            <p:fltVal val="-90"/>
                                          </p:val>
                                        </p:tav>
                                        <p:tav tm="100000">
                                          <p:val>
                                            <p:fltVal val="0"/>
                                          </p:val>
                                        </p:tav>
                                      </p:tavLst>
                                    </p:anim>
                                    <p:anim calcmode="lin" valueType="num">
                                      <p:cBhvr>
                                        <p:cTn id="36" dur="800" decel="100000" fill="hold"/>
                                        <p:tgtEl>
                                          <p:spTgt spid="40"/>
                                        </p:tgtEl>
                                        <p:attrNameLst>
                                          <p:attrName>ppt_x</p:attrName>
                                        </p:attrNameLst>
                                      </p:cBhvr>
                                      <p:tavLst>
                                        <p:tav tm="0">
                                          <p:val>
                                            <p:strVal val="#ppt_x+0.4"/>
                                          </p:val>
                                        </p:tav>
                                        <p:tav tm="100000">
                                          <p:val>
                                            <p:strVal val="#ppt_x-0.05"/>
                                          </p:val>
                                        </p:tav>
                                      </p:tavLst>
                                    </p:anim>
                                    <p:anim calcmode="lin" valueType="num">
                                      <p:cBhvr>
                                        <p:cTn id="37" dur="800" decel="100000" fill="hold"/>
                                        <p:tgtEl>
                                          <p:spTgt spid="4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16" presetClass="entr" presetSubtype="37"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outVertical)">
                                      <p:cBhvr>
                                        <p:cTn id="43" dur="500"/>
                                        <p:tgtEl>
                                          <p:spTgt spid="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anim calcmode="lin" valueType="num">
                                      <p:cBhvr>
                                        <p:cTn id="48" dur="1000" fill="hold"/>
                                        <p:tgtEl>
                                          <p:spTgt spid="53"/>
                                        </p:tgtEl>
                                        <p:attrNameLst>
                                          <p:attrName>ppt_x</p:attrName>
                                        </p:attrNameLst>
                                      </p:cBhvr>
                                      <p:tavLst>
                                        <p:tav tm="0">
                                          <p:val>
                                            <p:strVal val="#ppt_x"/>
                                          </p:val>
                                        </p:tav>
                                        <p:tav tm="100000">
                                          <p:val>
                                            <p:strVal val="#ppt_x"/>
                                          </p:val>
                                        </p:tav>
                                      </p:tavLst>
                                    </p:anim>
                                    <p:anim calcmode="lin" valueType="num">
                                      <p:cBhvr>
                                        <p:cTn id="49" dur="1000" fill="hold"/>
                                        <p:tgtEl>
                                          <p:spTgt spid="5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000"/>
                                        <p:tgtEl>
                                          <p:spTgt spid="54"/>
                                        </p:tgtEl>
                                      </p:cBhvr>
                                    </p:animEffect>
                                    <p:anim calcmode="lin" valueType="num">
                                      <p:cBhvr>
                                        <p:cTn id="54" dur="1000" fill="hold"/>
                                        <p:tgtEl>
                                          <p:spTgt spid="54"/>
                                        </p:tgtEl>
                                        <p:attrNameLst>
                                          <p:attrName>ppt_x</p:attrName>
                                        </p:attrNameLst>
                                      </p:cBhvr>
                                      <p:tavLst>
                                        <p:tav tm="0">
                                          <p:val>
                                            <p:strVal val="#ppt_x"/>
                                          </p:val>
                                        </p:tav>
                                        <p:tav tm="100000">
                                          <p:val>
                                            <p:strVal val="#ppt_x"/>
                                          </p:val>
                                        </p:tav>
                                      </p:tavLst>
                                    </p:anim>
                                    <p:anim calcmode="lin" valueType="num">
                                      <p:cBhvr>
                                        <p:cTn id="55" dur="1000" fill="hold"/>
                                        <p:tgtEl>
                                          <p:spTgt spid="54"/>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 presetClass="mediacall" presetSubtype="0" fill="hold" nodeType="afterEffect">
                                  <p:stCondLst>
                                    <p:cond delay="0"/>
                                  </p:stCondLst>
                                  <p:childTnLst>
                                    <p:cmd type="call" cmd="playFrom(0.0)">
                                      <p:cBhvr>
                                        <p:cTn id="58"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9" repeatCount="indefinite" fill="remove" display="0">
                  <p:stCondLst>
                    <p:cond delay="indefinite"/>
                  </p:stCondLst>
                  <p:endCondLst>
                    <p:cond evt="onStopAudio" delay="0">
                      <p:tgtEl>
                        <p:sldTgt/>
                      </p:tgtEl>
                    </p:cond>
                  </p:endCondLst>
                </p:cTn>
                <p:tgtEl>
                  <p:spTgt spid="4"/>
                </p:tgtEl>
              </p:cMediaNode>
            </p:audio>
          </p:childTnLst>
        </p:cTn>
      </p:par>
    </p:tnLst>
    <p:bldLst>
      <p:bldP spid="37" grpId="0" animBg="1"/>
      <p:bldP spid="38" grpId="0" animBg="1"/>
      <p:bldP spid="39" grpId="0" animBg="1"/>
      <p:bldP spid="40" grpId="0" animBg="1"/>
      <p:bldP spid="53" grpId="0"/>
      <p:bldP spid="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3188519" y="2129911"/>
            <a:ext cx="2702338" cy="2598178"/>
          </a:xfrm>
          <a:prstGeom prst="rect">
            <a:avLst/>
          </a:prstGeom>
          <a:noFill/>
          <a:ln w="6350">
            <a:solidFill>
              <a:schemeClr val="bg1">
                <a:lumMod val="50000"/>
              </a:schemeClr>
            </a:solidFill>
          </a:ln>
        </p:spPr>
        <p:txBody>
          <a:bodyPr wrap="square" lIns="0" tIns="0" rIns="0" bIns="0" rtlCol="0" anchor="ctr" anchorCtr="0">
            <a:noAutofit/>
          </a:bodyPr>
          <a:lstStyle/>
          <a:p>
            <a:pPr algn="ctr"/>
            <a:r>
              <a:rPr lang="en-US" altLang="zh-CN" sz="13800" dirty="0">
                <a:solidFill>
                  <a:schemeClr val="bg1">
                    <a:lumMod val="50000"/>
                  </a:schemeClr>
                </a:solidFill>
                <a:latin typeface="微软雅黑 Light" panose="020B0502040204020203" pitchFamily="34" charset="-122"/>
                <a:ea typeface="微软雅黑 Light" panose="020B0502040204020203" pitchFamily="34" charset="-122"/>
              </a:rPr>
              <a:t>03</a:t>
            </a:r>
            <a:endParaRPr lang="zh-CN" altLang="en-US" sz="138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7" name="TextBox 6"/>
          <p:cNvSpPr txBox="1"/>
          <p:nvPr/>
        </p:nvSpPr>
        <p:spPr>
          <a:xfrm>
            <a:off x="6240379" y="3033601"/>
            <a:ext cx="1973179" cy="378886"/>
          </a:xfrm>
          <a:prstGeom prst="rect">
            <a:avLst/>
          </a:prstGeom>
          <a:noFill/>
        </p:spPr>
        <p:txBody>
          <a:bodyPr wrap="square" rtlCol="0">
            <a:spAutoFit/>
          </a:bodyPr>
          <a:lstStyle/>
          <a:p>
            <a:pPr marL="171450" indent="-171450">
              <a:lnSpc>
                <a:spcPct val="150000"/>
              </a:lnSpc>
              <a:buClr>
                <a:schemeClr val="bg1">
                  <a:lumMod val="50000"/>
                </a:schemeClr>
              </a:buClr>
              <a:buFont typeface="Wingdings" panose="05000000000000000000" pitchFamily="2" charset="2"/>
              <a:buChar char="ü"/>
            </a:pPr>
            <a:r>
              <a:rPr lang="zh-CN" altLang="en-US" sz="1400" dirty="0">
                <a:solidFill>
                  <a:schemeClr val="bg1">
                    <a:lumMod val="50000"/>
                  </a:schemeClr>
                </a:solidFill>
                <a:latin typeface="微软雅黑 Light" panose="020B0502040204020203" pitchFamily="34" charset="-122"/>
                <a:ea typeface="微软雅黑 Light" panose="020B0502040204020203" pitchFamily="34" charset="-122"/>
              </a:rPr>
              <a:t>输入副标题</a:t>
            </a:r>
          </a:p>
        </p:txBody>
      </p:sp>
    </p:spTree>
  </p:cSld>
  <p:clrMapOvr>
    <a:masterClrMapping/>
  </p:clrMapOvr>
  <p:transition spd="slow" advTm="1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4"/>
          <p:cNvSpPr txBox="1"/>
          <p:nvPr/>
        </p:nvSpPr>
        <p:spPr>
          <a:xfrm>
            <a:off x="2523291" y="4460039"/>
            <a:ext cx="7334103" cy="923330"/>
          </a:xfrm>
          <a:prstGeom prst="rect">
            <a:avLst/>
          </a:prstGeom>
          <a:noFill/>
        </p:spPr>
        <p:txBody>
          <a:bodyPr wrap="square" lIns="91440" tIns="45720" rIns="91440" bIns="45720"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1200" dirty="0">
                <a:solidFill>
                  <a:srgbClr val="7F7F7F"/>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200" dirty="0">
                <a:solidFill>
                  <a:srgbClr val="7F7F7F"/>
                </a:solidFill>
                <a:latin typeface="微软雅黑" panose="020B0503020204020204" pitchFamily="34" charset="-122"/>
                <a:ea typeface="微软雅黑" panose="020B0503020204020204" pitchFamily="34" charset="-122"/>
              </a:rPr>
              <a:t>200</a:t>
            </a:r>
            <a:r>
              <a:rPr lang="zh-CN" altLang="en-US" sz="1200" dirty="0">
                <a:solidFill>
                  <a:srgbClr val="7F7F7F"/>
                </a:solidFill>
                <a:latin typeface="微软雅黑" panose="020B0503020204020204" pitchFamily="34" charset="-122"/>
                <a:ea typeface="微软雅黑" panose="020B0503020204020204" pitchFamily="34" charset="-122"/>
              </a:rPr>
              <a:t>字以内，据统计每页幻灯片的最好控制在</a:t>
            </a:r>
            <a:r>
              <a:rPr lang="en-US" altLang="zh-CN" sz="1200" dirty="0">
                <a:solidFill>
                  <a:srgbClr val="7F7F7F"/>
                </a:solidFill>
                <a:latin typeface="微软雅黑" panose="020B0503020204020204" pitchFamily="34" charset="-122"/>
                <a:ea typeface="微软雅黑" panose="020B0503020204020204" pitchFamily="34" charset="-122"/>
              </a:rPr>
              <a:t>5</a:t>
            </a:r>
            <a:r>
              <a:rPr lang="zh-CN" altLang="en-US" sz="1200" dirty="0">
                <a:solidFill>
                  <a:srgbClr val="7F7F7F"/>
                </a:solidFill>
                <a:latin typeface="微软雅黑" panose="020B0503020204020204" pitchFamily="34" charset="-122"/>
                <a:ea typeface="微软雅黑" panose="020B0503020204020204" pitchFamily="34" charset="-122"/>
              </a:rPr>
              <a:t>分钟之内。此处添加详细文本描述，建议与标题相关并符合整体语言风格，语言描述尽量简洁生动。尽量将每页幻灯片的字数控制在</a:t>
            </a:r>
            <a:r>
              <a:rPr lang="en-US" altLang="zh-CN" sz="1200" dirty="0">
                <a:solidFill>
                  <a:srgbClr val="7F7F7F"/>
                </a:solidFill>
                <a:latin typeface="微软雅黑" panose="020B0503020204020204" pitchFamily="34" charset="-122"/>
                <a:ea typeface="微软雅黑" panose="020B0503020204020204" pitchFamily="34" charset="-122"/>
              </a:rPr>
              <a:t>200</a:t>
            </a:r>
            <a:r>
              <a:rPr lang="zh-CN" altLang="en-US" sz="1200" dirty="0">
                <a:solidFill>
                  <a:srgbClr val="7F7F7F"/>
                </a:solidFill>
                <a:latin typeface="微软雅黑" panose="020B0503020204020204" pitchFamily="34" charset="-122"/>
                <a:ea typeface="微软雅黑" panose="020B0503020204020204" pitchFamily="34" charset="-122"/>
              </a:rPr>
              <a:t>字以内</a:t>
            </a:r>
            <a:endParaRPr lang="en-US" sz="1200" dirty="0">
              <a:solidFill>
                <a:srgbClr val="7F7F7F"/>
              </a:solidFill>
              <a:latin typeface="微软雅黑" panose="020B0503020204020204" pitchFamily="34" charset="-122"/>
              <a:ea typeface="微软雅黑" panose="020B0503020204020204" pitchFamily="34" charset="-122"/>
            </a:endParaRPr>
          </a:p>
        </p:txBody>
      </p:sp>
      <p:sp>
        <p:nvSpPr>
          <p:cNvPr id="8" name="Teardrop 50"/>
          <p:cNvSpPr/>
          <p:nvPr/>
        </p:nvSpPr>
        <p:spPr>
          <a:xfrm rot="13500000">
            <a:off x="2395542" y="2285957"/>
            <a:ext cx="2009775" cy="2009775"/>
          </a:xfrm>
          <a:prstGeom prst="teardrop">
            <a:avLst/>
          </a:prstGeom>
          <a:solidFill>
            <a:srgbClr val="DCAFC1"/>
          </a:solidFill>
          <a:ln w="12700" cap="flat" cmpd="sng" algn="ctr">
            <a:noFill/>
            <a:prstDash val="solid"/>
            <a:miter lim="800000"/>
          </a:ln>
          <a:effectLst/>
        </p:spPr>
        <p:txBody>
          <a:bodyPr lIns="91440" tIns="45720" rIns="91440" bIns="45720" rtlCol="0" anchor="ctr"/>
          <a:lstStyle/>
          <a:p>
            <a:pPr algn="ctr" defTabSz="914400">
              <a:defRPr/>
            </a:pPr>
            <a:endParaRPr lang="id-ID" sz="1865" kern="0">
              <a:solidFill>
                <a:srgbClr val="7F7F7F"/>
              </a:solidFill>
              <a:latin typeface="微软雅黑" panose="020B0503020204020204" pitchFamily="34" charset="-122"/>
              <a:ea typeface="微软雅黑" panose="020B0503020204020204" pitchFamily="34" charset="-122"/>
            </a:endParaRPr>
          </a:p>
        </p:txBody>
      </p:sp>
      <p:sp>
        <p:nvSpPr>
          <p:cNvPr id="9" name="Teardrop 51"/>
          <p:cNvSpPr/>
          <p:nvPr/>
        </p:nvSpPr>
        <p:spPr>
          <a:xfrm rot="2700000">
            <a:off x="4167190" y="2285957"/>
            <a:ext cx="2009775" cy="2009775"/>
          </a:xfrm>
          <a:prstGeom prst="teardrop">
            <a:avLst/>
          </a:prstGeom>
          <a:solidFill>
            <a:srgbClr val="B386BA"/>
          </a:solidFill>
          <a:ln w="12700" cap="flat" cmpd="sng" algn="ctr">
            <a:noFill/>
            <a:prstDash val="solid"/>
            <a:miter lim="800000"/>
          </a:ln>
          <a:effectLst/>
        </p:spPr>
        <p:txBody>
          <a:bodyPr lIns="91440" tIns="45720" rIns="91440" bIns="45720" rtlCol="0" anchor="ctr"/>
          <a:lstStyle/>
          <a:p>
            <a:pPr algn="ctr" defTabSz="914400">
              <a:defRPr/>
            </a:pPr>
            <a:endParaRPr lang="id-ID" sz="1865" kern="0">
              <a:solidFill>
                <a:srgbClr val="7F7F7F"/>
              </a:solidFill>
              <a:latin typeface="微软雅黑" panose="020B0503020204020204" pitchFamily="34" charset="-122"/>
              <a:ea typeface="微软雅黑" panose="020B0503020204020204" pitchFamily="34" charset="-122"/>
            </a:endParaRPr>
          </a:p>
        </p:txBody>
      </p:sp>
      <p:sp>
        <p:nvSpPr>
          <p:cNvPr id="10" name="Teardrop 52"/>
          <p:cNvSpPr/>
          <p:nvPr/>
        </p:nvSpPr>
        <p:spPr>
          <a:xfrm rot="2700000">
            <a:off x="5938839" y="2285957"/>
            <a:ext cx="2009775" cy="2009775"/>
          </a:xfrm>
          <a:prstGeom prst="teardrop">
            <a:avLst/>
          </a:prstGeom>
          <a:solidFill>
            <a:srgbClr val="A8D2C7"/>
          </a:solidFill>
          <a:ln w="12700" cap="flat" cmpd="sng" algn="ctr">
            <a:noFill/>
            <a:prstDash val="solid"/>
            <a:miter lim="800000"/>
          </a:ln>
          <a:effectLst/>
        </p:spPr>
        <p:txBody>
          <a:bodyPr lIns="91440" tIns="45720" rIns="91440" bIns="45720" rtlCol="0" anchor="ctr"/>
          <a:lstStyle/>
          <a:p>
            <a:pPr algn="ctr" defTabSz="914400">
              <a:defRPr/>
            </a:pPr>
            <a:endParaRPr lang="id-ID" sz="1865" kern="0">
              <a:solidFill>
                <a:srgbClr val="7F7F7F"/>
              </a:solidFill>
              <a:latin typeface="微软雅黑" panose="020B0503020204020204" pitchFamily="34" charset="-122"/>
              <a:ea typeface="微软雅黑" panose="020B0503020204020204" pitchFamily="34" charset="-122"/>
            </a:endParaRPr>
          </a:p>
        </p:txBody>
      </p:sp>
      <p:sp>
        <p:nvSpPr>
          <p:cNvPr id="11" name="Teardrop 53"/>
          <p:cNvSpPr/>
          <p:nvPr/>
        </p:nvSpPr>
        <p:spPr>
          <a:xfrm rot="2700000">
            <a:off x="7710489" y="2285957"/>
            <a:ext cx="2009775" cy="2009775"/>
          </a:xfrm>
          <a:prstGeom prst="teardrop">
            <a:avLst/>
          </a:prstGeom>
          <a:solidFill>
            <a:srgbClr val="9EBBE2"/>
          </a:solidFill>
          <a:ln w="12700" cap="flat" cmpd="sng" algn="ctr">
            <a:noFill/>
            <a:prstDash val="solid"/>
            <a:miter lim="800000"/>
          </a:ln>
          <a:effectLst/>
        </p:spPr>
        <p:txBody>
          <a:bodyPr lIns="91440" tIns="45720" rIns="91440" bIns="45720" rtlCol="0" anchor="ctr"/>
          <a:lstStyle/>
          <a:p>
            <a:pPr algn="ctr" defTabSz="914400">
              <a:defRPr/>
            </a:pPr>
            <a:endParaRPr lang="id-ID" sz="1865" kern="0">
              <a:solidFill>
                <a:srgbClr val="7F7F7F"/>
              </a:solidFill>
              <a:latin typeface="微软雅黑" panose="020B0503020204020204" pitchFamily="34" charset="-122"/>
              <a:ea typeface="微软雅黑" panose="020B0503020204020204" pitchFamily="34" charset="-122"/>
            </a:endParaRPr>
          </a:p>
        </p:txBody>
      </p:sp>
      <p:grpSp>
        <p:nvGrpSpPr>
          <p:cNvPr id="12" name="Group 54"/>
          <p:cNvGrpSpPr/>
          <p:nvPr/>
        </p:nvGrpSpPr>
        <p:grpSpPr>
          <a:xfrm rot="18900000">
            <a:off x="2988931" y="2888464"/>
            <a:ext cx="819175" cy="816259"/>
            <a:chOff x="-15875" y="-1587"/>
            <a:chExt cx="4014788" cy="4000501"/>
          </a:xfrm>
          <a:solidFill>
            <a:sysClr val="window" lastClr="FFFFFF"/>
          </a:solidFill>
        </p:grpSpPr>
        <p:sp>
          <p:nvSpPr>
            <p:cNvPr id="17" name="Freeform 5"/>
            <p:cNvSpPr>
              <a:spLocks noEditPoints="1"/>
            </p:cNvSpPr>
            <p:nvPr/>
          </p:nvSpPr>
          <p:spPr bwMode="auto">
            <a:xfrm>
              <a:off x="-15875" y="374651"/>
              <a:ext cx="3657600" cy="3624263"/>
            </a:xfrm>
            <a:custGeom>
              <a:avLst/>
              <a:gdLst>
                <a:gd name="T0" fmla="*/ 692 w 973"/>
                <a:gd name="T1" fmla="*/ 24 h 964"/>
                <a:gd name="T2" fmla="*/ 633 w 973"/>
                <a:gd name="T3" fmla="*/ 0 h 964"/>
                <a:gd name="T4" fmla="*/ 574 w 973"/>
                <a:gd name="T5" fmla="*/ 24 h 964"/>
                <a:gd name="T6" fmla="*/ 527 w 973"/>
                <a:gd name="T7" fmla="*/ 71 h 964"/>
                <a:gd name="T8" fmla="*/ 503 w 973"/>
                <a:gd name="T9" fmla="*/ 130 h 964"/>
                <a:gd name="T10" fmla="*/ 515 w 973"/>
                <a:gd name="T11" fmla="*/ 174 h 964"/>
                <a:gd name="T12" fmla="*/ 64 w 973"/>
                <a:gd name="T13" fmla="*/ 354 h 964"/>
                <a:gd name="T14" fmla="*/ 6 w 973"/>
                <a:gd name="T15" fmla="*/ 427 h 964"/>
                <a:gd name="T16" fmla="*/ 33 w 973"/>
                <a:gd name="T17" fmla="*/ 517 h 964"/>
                <a:gd name="T18" fmla="*/ 456 w 973"/>
                <a:gd name="T19" fmla="*/ 935 h 964"/>
                <a:gd name="T20" fmla="*/ 524 w 973"/>
                <a:gd name="T21" fmla="*/ 964 h 964"/>
                <a:gd name="T22" fmla="*/ 527 w 973"/>
                <a:gd name="T23" fmla="*/ 964 h 964"/>
                <a:gd name="T24" fmla="*/ 547 w 973"/>
                <a:gd name="T25" fmla="*/ 962 h 964"/>
                <a:gd name="T26" fmla="*/ 620 w 973"/>
                <a:gd name="T27" fmla="*/ 901 h 964"/>
                <a:gd name="T28" fmla="*/ 797 w 973"/>
                <a:gd name="T29" fmla="*/ 456 h 964"/>
                <a:gd name="T30" fmla="*/ 843 w 973"/>
                <a:gd name="T31" fmla="*/ 470 h 964"/>
                <a:gd name="T32" fmla="*/ 902 w 973"/>
                <a:gd name="T33" fmla="*/ 446 h 964"/>
                <a:gd name="T34" fmla="*/ 948 w 973"/>
                <a:gd name="T35" fmla="*/ 399 h 964"/>
                <a:gd name="T36" fmla="*/ 973 w 973"/>
                <a:gd name="T37" fmla="*/ 340 h 964"/>
                <a:gd name="T38" fmla="*/ 949 w 973"/>
                <a:gd name="T39" fmla="*/ 281 h 964"/>
                <a:gd name="T40" fmla="*/ 692 w 973"/>
                <a:gd name="T41" fmla="*/ 24 h 964"/>
                <a:gd name="T42" fmla="*/ 558 w 973"/>
                <a:gd name="T43" fmla="*/ 876 h 964"/>
                <a:gd name="T44" fmla="*/ 534 w 973"/>
                <a:gd name="T45" fmla="*/ 897 h 964"/>
                <a:gd name="T46" fmla="*/ 526 w 973"/>
                <a:gd name="T47" fmla="*/ 898 h 964"/>
                <a:gd name="T48" fmla="*/ 503 w 973"/>
                <a:gd name="T49" fmla="*/ 888 h 964"/>
                <a:gd name="T50" fmla="*/ 80 w 973"/>
                <a:gd name="T51" fmla="*/ 469 h 964"/>
                <a:gd name="T52" fmla="*/ 71 w 973"/>
                <a:gd name="T53" fmla="*/ 440 h 964"/>
                <a:gd name="T54" fmla="*/ 90 w 973"/>
                <a:gd name="T55" fmla="*/ 415 h 964"/>
                <a:gd name="T56" fmla="*/ 297 w 973"/>
                <a:gd name="T57" fmla="*/ 332 h 964"/>
                <a:gd name="T58" fmla="*/ 715 w 973"/>
                <a:gd name="T59" fmla="*/ 483 h 964"/>
                <a:gd name="T60" fmla="*/ 558 w 973"/>
                <a:gd name="T61" fmla="*/ 876 h 964"/>
                <a:gd name="T62" fmla="*/ 901 w 973"/>
                <a:gd name="T63" fmla="*/ 352 h 964"/>
                <a:gd name="T64" fmla="*/ 855 w 973"/>
                <a:gd name="T65" fmla="*/ 399 h 964"/>
                <a:gd name="T66" fmla="*/ 831 w 973"/>
                <a:gd name="T67" fmla="*/ 399 h 964"/>
                <a:gd name="T68" fmla="*/ 772 w 973"/>
                <a:gd name="T69" fmla="*/ 340 h 964"/>
                <a:gd name="T70" fmla="*/ 725 w 973"/>
                <a:gd name="T71" fmla="*/ 459 h 964"/>
                <a:gd name="T72" fmla="*/ 729 w 973"/>
                <a:gd name="T73" fmla="*/ 449 h 964"/>
                <a:gd name="T74" fmla="*/ 435 w 973"/>
                <a:gd name="T75" fmla="*/ 325 h 964"/>
                <a:gd name="T76" fmla="*/ 349 w 973"/>
                <a:gd name="T77" fmla="*/ 312 h 964"/>
                <a:gd name="T78" fmla="*/ 631 w 973"/>
                <a:gd name="T79" fmla="*/ 199 h 964"/>
                <a:gd name="T80" fmla="*/ 574 w 973"/>
                <a:gd name="T81" fmla="*/ 142 h 964"/>
                <a:gd name="T82" fmla="*/ 574 w 973"/>
                <a:gd name="T83" fmla="*/ 118 h 964"/>
                <a:gd name="T84" fmla="*/ 621 w 973"/>
                <a:gd name="T85" fmla="*/ 71 h 964"/>
                <a:gd name="T86" fmla="*/ 645 w 973"/>
                <a:gd name="T87" fmla="*/ 71 h 964"/>
                <a:gd name="T88" fmla="*/ 901 w 973"/>
                <a:gd name="T89" fmla="*/ 328 h 964"/>
                <a:gd name="T90" fmla="*/ 901 w 973"/>
                <a:gd name="T91" fmla="*/ 352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3" h="964">
                  <a:moveTo>
                    <a:pt x="692" y="24"/>
                  </a:moveTo>
                  <a:cubicBezTo>
                    <a:pt x="676" y="8"/>
                    <a:pt x="655" y="0"/>
                    <a:pt x="633" y="0"/>
                  </a:cubicBezTo>
                  <a:cubicBezTo>
                    <a:pt x="611" y="0"/>
                    <a:pt x="590" y="8"/>
                    <a:pt x="574" y="24"/>
                  </a:cubicBezTo>
                  <a:cubicBezTo>
                    <a:pt x="527" y="71"/>
                    <a:pt x="527" y="71"/>
                    <a:pt x="527" y="71"/>
                  </a:cubicBezTo>
                  <a:cubicBezTo>
                    <a:pt x="511" y="87"/>
                    <a:pt x="503" y="108"/>
                    <a:pt x="503" y="130"/>
                  </a:cubicBezTo>
                  <a:cubicBezTo>
                    <a:pt x="503" y="146"/>
                    <a:pt x="507" y="161"/>
                    <a:pt x="515" y="174"/>
                  </a:cubicBezTo>
                  <a:cubicBezTo>
                    <a:pt x="64" y="354"/>
                    <a:pt x="64" y="354"/>
                    <a:pt x="64" y="354"/>
                  </a:cubicBezTo>
                  <a:cubicBezTo>
                    <a:pt x="33" y="368"/>
                    <a:pt x="12" y="395"/>
                    <a:pt x="6" y="427"/>
                  </a:cubicBezTo>
                  <a:cubicBezTo>
                    <a:pt x="0" y="460"/>
                    <a:pt x="10" y="493"/>
                    <a:pt x="33" y="517"/>
                  </a:cubicBezTo>
                  <a:cubicBezTo>
                    <a:pt x="456" y="935"/>
                    <a:pt x="456" y="935"/>
                    <a:pt x="456" y="935"/>
                  </a:cubicBezTo>
                  <a:cubicBezTo>
                    <a:pt x="475" y="953"/>
                    <a:pt x="499" y="963"/>
                    <a:pt x="524" y="964"/>
                  </a:cubicBezTo>
                  <a:cubicBezTo>
                    <a:pt x="525" y="964"/>
                    <a:pt x="526" y="964"/>
                    <a:pt x="527" y="964"/>
                  </a:cubicBezTo>
                  <a:cubicBezTo>
                    <a:pt x="534" y="964"/>
                    <a:pt x="540" y="963"/>
                    <a:pt x="547" y="962"/>
                  </a:cubicBezTo>
                  <a:cubicBezTo>
                    <a:pt x="580" y="955"/>
                    <a:pt x="607" y="932"/>
                    <a:pt x="620" y="901"/>
                  </a:cubicBezTo>
                  <a:cubicBezTo>
                    <a:pt x="797" y="456"/>
                    <a:pt x="797" y="456"/>
                    <a:pt x="797" y="456"/>
                  </a:cubicBezTo>
                  <a:cubicBezTo>
                    <a:pt x="811" y="465"/>
                    <a:pt x="826" y="470"/>
                    <a:pt x="843" y="470"/>
                  </a:cubicBezTo>
                  <a:cubicBezTo>
                    <a:pt x="865" y="470"/>
                    <a:pt x="886" y="461"/>
                    <a:pt x="902" y="446"/>
                  </a:cubicBezTo>
                  <a:cubicBezTo>
                    <a:pt x="948" y="399"/>
                    <a:pt x="948" y="399"/>
                    <a:pt x="948" y="399"/>
                  </a:cubicBezTo>
                  <a:cubicBezTo>
                    <a:pt x="964" y="383"/>
                    <a:pt x="973" y="362"/>
                    <a:pt x="973" y="340"/>
                  </a:cubicBezTo>
                  <a:cubicBezTo>
                    <a:pt x="973" y="317"/>
                    <a:pt x="964" y="297"/>
                    <a:pt x="949" y="281"/>
                  </a:cubicBezTo>
                  <a:lnTo>
                    <a:pt x="692" y="24"/>
                  </a:lnTo>
                  <a:close/>
                  <a:moveTo>
                    <a:pt x="558" y="876"/>
                  </a:moveTo>
                  <a:cubicBezTo>
                    <a:pt x="554" y="887"/>
                    <a:pt x="545" y="895"/>
                    <a:pt x="534" y="897"/>
                  </a:cubicBezTo>
                  <a:cubicBezTo>
                    <a:pt x="531" y="897"/>
                    <a:pt x="529" y="898"/>
                    <a:pt x="526" y="898"/>
                  </a:cubicBezTo>
                  <a:cubicBezTo>
                    <a:pt x="518" y="897"/>
                    <a:pt x="510" y="894"/>
                    <a:pt x="503" y="888"/>
                  </a:cubicBezTo>
                  <a:cubicBezTo>
                    <a:pt x="80" y="469"/>
                    <a:pt x="80" y="469"/>
                    <a:pt x="80" y="469"/>
                  </a:cubicBezTo>
                  <a:cubicBezTo>
                    <a:pt x="72" y="461"/>
                    <a:pt x="69" y="450"/>
                    <a:pt x="71" y="440"/>
                  </a:cubicBezTo>
                  <a:cubicBezTo>
                    <a:pt x="73" y="429"/>
                    <a:pt x="80" y="420"/>
                    <a:pt x="90" y="415"/>
                  </a:cubicBezTo>
                  <a:cubicBezTo>
                    <a:pt x="297" y="332"/>
                    <a:pt x="297" y="332"/>
                    <a:pt x="297" y="332"/>
                  </a:cubicBezTo>
                  <a:cubicBezTo>
                    <a:pt x="436" y="379"/>
                    <a:pt x="576" y="334"/>
                    <a:pt x="715" y="483"/>
                  </a:cubicBezTo>
                  <a:lnTo>
                    <a:pt x="558" y="876"/>
                  </a:lnTo>
                  <a:close/>
                  <a:moveTo>
                    <a:pt x="901" y="352"/>
                  </a:moveTo>
                  <a:cubicBezTo>
                    <a:pt x="855" y="399"/>
                    <a:pt x="855" y="399"/>
                    <a:pt x="855" y="399"/>
                  </a:cubicBezTo>
                  <a:cubicBezTo>
                    <a:pt x="848" y="405"/>
                    <a:pt x="837" y="405"/>
                    <a:pt x="831" y="399"/>
                  </a:cubicBezTo>
                  <a:cubicBezTo>
                    <a:pt x="772" y="340"/>
                    <a:pt x="772" y="340"/>
                    <a:pt x="772" y="340"/>
                  </a:cubicBezTo>
                  <a:cubicBezTo>
                    <a:pt x="725" y="459"/>
                    <a:pt x="725" y="459"/>
                    <a:pt x="725" y="459"/>
                  </a:cubicBezTo>
                  <a:cubicBezTo>
                    <a:pt x="729" y="449"/>
                    <a:pt x="729" y="449"/>
                    <a:pt x="729" y="449"/>
                  </a:cubicBezTo>
                  <a:cubicBezTo>
                    <a:pt x="628" y="349"/>
                    <a:pt x="527" y="337"/>
                    <a:pt x="435" y="325"/>
                  </a:cubicBezTo>
                  <a:cubicBezTo>
                    <a:pt x="406" y="322"/>
                    <a:pt x="377" y="318"/>
                    <a:pt x="349" y="312"/>
                  </a:cubicBezTo>
                  <a:cubicBezTo>
                    <a:pt x="631" y="199"/>
                    <a:pt x="631" y="199"/>
                    <a:pt x="631" y="199"/>
                  </a:cubicBezTo>
                  <a:cubicBezTo>
                    <a:pt x="574" y="142"/>
                    <a:pt x="574" y="142"/>
                    <a:pt x="574" y="142"/>
                  </a:cubicBezTo>
                  <a:cubicBezTo>
                    <a:pt x="568" y="135"/>
                    <a:pt x="568" y="125"/>
                    <a:pt x="574" y="118"/>
                  </a:cubicBezTo>
                  <a:cubicBezTo>
                    <a:pt x="621" y="71"/>
                    <a:pt x="621" y="71"/>
                    <a:pt x="621" y="71"/>
                  </a:cubicBezTo>
                  <a:cubicBezTo>
                    <a:pt x="628" y="65"/>
                    <a:pt x="638" y="65"/>
                    <a:pt x="645" y="71"/>
                  </a:cubicBezTo>
                  <a:cubicBezTo>
                    <a:pt x="901" y="328"/>
                    <a:pt x="901" y="328"/>
                    <a:pt x="901" y="328"/>
                  </a:cubicBezTo>
                  <a:cubicBezTo>
                    <a:pt x="908" y="335"/>
                    <a:pt x="908" y="345"/>
                    <a:pt x="901" y="3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pitchFamily="34" charset="-122"/>
                <a:ea typeface="微软雅黑" panose="020B0503020204020204" pitchFamily="34" charset="-122"/>
              </a:endParaRPr>
            </a:p>
          </p:txBody>
        </p:sp>
        <p:sp>
          <p:nvSpPr>
            <p:cNvPr id="18" name="Freeform 6"/>
            <p:cNvSpPr>
              <a:spLocks noEditPoints="1"/>
            </p:cNvSpPr>
            <p:nvPr/>
          </p:nvSpPr>
          <p:spPr bwMode="auto">
            <a:xfrm>
              <a:off x="1751013" y="1998663"/>
              <a:ext cx="623888" cy="623888"/>
            </a:xfrm>
            <a:custGeom>
              <a:avLst/>
              <a:gdLst>
                <a:gd name="T0" fmla="*/ 83 w 166"/>
                <a:gd name="T1" fmla="*/ 166 h 166"/>
                <a:gd name="T2" fmla="*/ 166 w 166"/>
                <a:gd name="T3" fmla="*/ 83 h 166"/>
                <a:gd name="T4" fmla="*/ 83 w 166"/>
                <a:gd name="T5" fmla="*/ 0 h 166"/>
                <a:gd name="T6" fmla="*/ 0 w 166"/>
                <a:gd name="T7" fmla="*/ 83 h 166"/>
                <a:gd name="T8" fmla="*/ 83 w 166"/>
                <a:gd name="T9" fmla="*/ 166 h 166"/>
                <a:gd name="T10" fmla="*/ 83 w 166"/>
                <a:gd name="T11" fmla="*/ 33 h 166"/>
                <a:gd name="T12" fmla="*/ 133 w 166"/>
                <a:gd name="T13" fmla="*/ 83 h 166"/>
                <a:gd name="T14" fmla="*/ 83 w 166"/>
                <a:gd name="T15" fmla="*/ 133 h 166"/>
                <a:gd name="T16" fmla="*/ 33 w 166"/>
                <a:gd name="T17" fmla="*/ 83 h 166"/>
                <a:gd name="T18" fmla="*/ 83 w 166"/>
                <a:gd name="T19" fmla="*/ 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6">
                  <a:moveTo>
                    <a:pt x="83" y="166"/>
                  </a:moveTo>
                  <a:cubicBezTo>
                    <a:pt x="128" y="166"/>
                    <a:pt x="166" y="129"/>
                    <a:pt x="166" y="83"/>
                  </a:cubicBezTo>
                  <a:cubicBezTo>
                    <a:pt x="166" y="37"/>
                    <a:pt x="128" y="0"/>
                    <a:pt x="83" y="0"/>
                  </a:cubicBezTo>
                  <a:cubicBezTo>
                    <a:pt x="37" y="0"/>
                    <a:pt x="0" y="37"/>
                    <a:pt x="0" y="83"/>
                  </a:cubicBezTo>
                  <a:cubicBezTo>
                    <a:pt x="0" y="129"/>
                    <a:pt x="37" y="166"/>
                    <a:pt x="83" y="166"/>
                  </a:cubicBezTo>
                  <a:close/>
                  <a:moveTo>
                    <a:pt x="83" y="33"/>
                  </a:moveTo>
                  <a:cubicBezTo>
                    <a:pt x="110" y="33"/>
                    <a:pt x="133" y="56"/>
                    <a:pt x="133" y="83"/>
                  </a:cubicBezTo>
                  <a:cubicBezTo>
                    <a:pt x="133" y="111"/>
                    <a:pt x="110" y="133"/>
                    <a:pt x="83" y="133"/>
                  </a:cubicBezTo>
                  <a:cubicBezTo>
                    <a:pt x="55" y="133"/>
                    <a:pt x="33" y="111"/>
                    <a:pt x="33" y="83"/>
                  </a:cubicBezTo>
                  <a:cubicBezTo>
                    <a:pt x="33" y="56"/>
                    <a:pt x="55" y="33"/>
                    <a:pt x="8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pitchFamily="34" charset="-122"/>
                <a:ea typeface="微软雅黑" panose="020B0503020204020204" pitchFamily="34" charset="-122"/>
              </a:endParaRPr>
            </a:p>
          </p:txBody>
        </p:sp>
        <p:sp>
          <p:nvSpPr>
            <p:cNvPr id="19" name="Freeform 7"/>
            <p:cNvSpPr>
              <a:spLocks noEditPoints="1"/>
            </p:cNvSpPr>
            <p:nvPr/>
          </p:nvSpPr>
          <p:spPr bwMode="auto">
            <a:xfrm>
              <a:off x="3375025" y="-1587"/>
              <a:ext cx="623888" cy="623888"/>
            </a:xfrm>
            <a:custGeom>
              <a:avLst/>
              <a:gdLst>
                <a:gd name="T0" fmla="*/ 83 w 166"/>
                <a:gd name="T1" fmla="*/ 0 h 166"/>
                <a:gd name="T2" fmla="*/ 0 w 166"/>
                <a:gd name="T3" fmla="*/ 83 h 166"/>
                <a:gd name="T4" fmla="*/ 83 w 166"/>
                <a:gd name="T5" fmla="*/ 166 h 166"/>
                <a:gd name="T6" fmla="*/ 166 w 166"/>
                <a:gd name="T7" fmla="*/ 83 h 166"/>
                <a:gd name="T8" fmla="*/ 83 w 166"/>
                <a:gd name="T9" fmla="*/ 0 h 166"/>
                <a:gd name="T10" fmla="*/ 83 w 166"/>
                <a:gd name="T11" fmla="*/ 133 h 166"/>
                <a:gd name="T12" fmla="*/ 33 w 166"/>
                <a:gd name="T13" fmla="*/ 83 h 166"/>
                <a:gd name="T14" fmla="*/ 83 w 166"/>
                <a:gd name="T15" fmla="*/ 33 h 166"/>
                <a:gd name="T16" fmla="*/ 133 w 166"/>
                <a:gd name="T17" fmla="*/ 83 h 166"/>
                <a:gd name="T18" fmla="*/ 83 w 166"/>
                <a:gd name="T19" fmla="*/ 1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6">
                  <a:moveTo>
                    <a:pt x="83" y="0"/>
                  </a:moveTo>
                  <a:cubicBezTo>
                    <a:pt x="37" y="0"/>
                    <a:pt x="0" y="37"/>
                    <a:pt x="0" y="83"/>
                  </a:cubicBezTo>
                  <a:cubicBezTo>
                    <a:pt x="0" y="129"/>
                    <a:pt x="37" y="166"/>
                    <a:pt x="83" y="166"/>
                  </a:cubicBezTo>
                  <a:cubicBezTo>
                    <a:pt x="129" y="166"/>
                    <a:pt x="166" y="129"/>
                    <a:pt x="166" y="83"/>
                  </a:cubicBezTo>
                  <a:cubicBezTo>
                    <a:pt x="166" y="37"/>
                    <a:pt x="129" y="0"/>
                    <a:pt x="83" y="0"/>
                  </a:cubicBezTo>
                  <a:close/>
                  <a:moveTo>
                    <a:pt x="83" y="133"/>
                  </a:moveTo>
                  <a:cubicBezTo>
                    <a:pt x="55" y="133"/>
                    <a:pt x="33" y="111"/>
                    <a:pt x="33" y="83"/>
                  </a:cubicBezTo>
                  <a:cubicBezTo>
                    <a:pt x="33" y="56"/>
                    <a:pt x="55" y="33"/>
                    <a:pt x="83" y="33"/>
                  </a:cubicBezTo>
                  <a:cubicBezTo>
                    <a:pt x="110" y="33"/>
                    <a:pt x="133" y="56"/>
                    <a:pt x="133" y="83"/>
                  </a:cubicBezTo>
                  <a:cubicBezTo>
                    <a:pt x="133" y="111"/>
                    <a:pt x="110" y="133"/>
                    <a:pt x="83"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pitchFamily="34" charset="-122"/>
                <a:ea typeface="微软雅黑" panose="020B0503020204020204" pitchFamily="34" charset="-122"/>
              </a:endParaRPr>
            </a:p>
          </p:txBody>
        </p:sp>
        <p:sp>
          <p:nvSpPr>
            <p:cNvPr id="20" name="Freeform 8"/>
            <p:cNvSpPr>
              <a:spLocks noEditPoints="1"/>
            </p:cNvSpPr>
            <p:nvPr/>
          </p:nvSpPr>
          <p:spPr bwMode="auto">
            <a:xfrm>
              <a:off x="1000125" y="1874838"/>
              <a:ext cx="500063" cy="500063"/>
            </a:xfrm>
            <a:custGeom>
              <a:avLst/>
              <a:gdLst>
                <a:gd name="T0" fmla="*/ 0 w 133"/>
                <a:gd name="T1" fmla="*/ 66 h 133"/>
                <a:gd name="T2" fmla="*/ 67 w 133"/>
                <a:gd name="T3" fmla="*/ 133 h 133"/>
                <a:gd name="T4" fmla="*/ 133 w 133"/>
                <a:gd name="T5" fmla="*/ 66 h 133"/>
                <a:gd name="T6" fmla="*/ 67 w 133"/>
                <a:gd name="T7" fmla="*/ 0 h 133"/>
                <a:gd name="T8" fmla="*/ 0 w 133"/>
                <a:gd name="T9" fmla="*/ 66 h 133"/>
                <a:gd name="T10" fmla="*/ 67 w 133"/>
                <a:gd name="T11" fmla="*/ 33 h 133"/>
                <a:gd name="T12" fmla="*/ 100 w 133"/>
                <a:gd name="T13" fmla="*/ 66 h 133"/>
                <a:gd name="T14" fmla="*/ 67 w 133"/>
                <a:gd name="T15" fmla="*/ 100 h 133"/>
                <a:gd name="T16" fmla="*/ 33 w 133"/>
                <a:gd name="T17" fmla="*/ 66 h 133"/>
                <a:gd name="T18" fmla="*/ 67 w 133"/>
                <a:gd name="T19"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3">
                  <a:moveTo>
                    <a:pt x="0" y="66"/>
                  </a:moveTo>
                  <a:cubicBezTo>
                    <a:pt x="0" y="103"/>
                    <a:pt x="30" y="133"/>
                    <a:pt x="67" y="133"/>
                  </a:cubicBezTo>
                  <a:cubicBezTo>
                    <a:pt x="103" y="133"/>
                    <a:pt x="133" y="103"/>
                    <a:pt x="133" y="66"/>
                  </a:cubicBezTo>
                  <a:cubicBezTo>
                    <a:pt x="133" y="30"/>
                    <a:pt x="103" y="0"/>
                    <a:pt x="67" y="0"/>
                  </a:cubicBezTo>
                  <a:cubicBezTo>
                    <a:pt x="30" y="0"/>
                    <a:pt x="0" y="30"/>
                    <a:pt x="0" y="66"/>
                  </a:cubicBezTo>
                  <a:close/>
                  <a:moveTo>
                    <a:pt x="67" y="33"/>
                  </a:moveTo>
                  <a:cubicBezTo>
                    <a:pt x="85" y="33"/>
                    <a:pt x="100" y="48"/>
                    <a:pt x="100" y="66"/>
                  </a:cubicBezTo>
                  <a:cubicBezTo>
                    <a:pt x="100" y="85"/>
                    <a:pt x="85" y="100"/>
                    <a:pt x="67" y="100"/>
                  </a:cubicBezTo>
                  <a:cubicBezTo>
                    <a:pt x="48" y="100"/>
                    <a:pt x="33" y="85"/>
                    <a:pt x="33" y="66"/>
                  </a:cubicBezTo>
                  <a:cubicBezTo>
                    <a:pt x="33" y="48"/>
                    <a:pt x="48" y="33"/>
                    <a:pt x="6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pitchFamily="34" charset="-122"/>
                <a:ea typeface="微软雅黑" panose="020B0503020204020204" pitchFamily="34" charset="-122"/>
              </a:endParaRPr>
            </a:p>
          </p:txBody>
        </p:sp>
        <p:sp>
          <p:nvSpPr>
            <p:cNvPr id="21" name="Oval 9"/>
            <p:cNvSpPr>
              <a:spLocks noChangeArrowheads="1"/>
            </p:cNvSpPr>
            <p:nvPr/>
          </p:nvSpPr>
          <p:spPr bwMode="auto">
            <a:xfrm>
              <a:off x="1500188" y="2751138"/>
              <a:ext cx="250825" cy="247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pitchFamily="34" charset="-122"/>
                <a:ea typeface="微软雅黑" panose="020B0503020204020204" pitchFamily="34" charset="-122"/>
              </a:endParaRPr>
            </a:p>
          </p:txBody>
        </p:sp>
        <p:sp>
          <p:nvSpPr>
            <p:cNvPr id="22" name="Oval 10"/>
            <p:cNvSpPr>
              <a:spLocks noChangeArrowheads="1"/>
            </p:cNvSpPr>
            <p:nvPr/>
          </p:nvSpPr>
          <p:spPr bwMode="auto">
            <a:xfrm>
              <a:off x="3498850" y="874713"/>
              <a:ext cx="252413" cy="247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pitchFamily="34" charset="-122"/>
                <a:ea typeface="微软雅黑" panose="020B0503020204020204" pitchFamily="34" charset="-122"/>
              </a:endParaRPr>
            </a:p>
          </p:txBody>
        </p:sp>
      </p:grpSp>
      <p:grpSp>
        <p:nvGrpSpPr>
          <p:cNvPr id="23" name="Group 61"/>
          <p:cNvGrpSpPr/>
          <p:nvPr/>
        </p:nvGrpSpPr>
        <p:grpSpPr>
          <a:xfrm>
            <a:off x="4867111" y="2958739"/>
            <a:ext cx="692096" cy="650875"/>
            <a:chOff x="-1587" y="-3175"/>
            <a:chExt cx="506412" cy="476250"/>
          </a:xfrm>
          <a:solidFill>
            <a:sysClr val="window" lastClr="FFFFFF"/>
          </a:solidFill>
        </p:grpSpPr>
        <p:sp>
          <p:nvSpPr>
            <p:cNvPr id="24" name="Oval 14"/>
            <p:cNvSpPr>
              <a:spLocks noChangeArrowheads="1"/>
            </p:cNvSpPr>
            <p:nvPr/>
          </p:nvSpPr>
          <p:spPr bwMode="auto">
            <a:xfrm>
              <a:off x="244475" y="257175"/>
              <a:ext cx="60325"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pitchFamily="34" charset="-122"/>
                <a:ea typeface="微软雅黑" panose="020B0503020204020204" pitchFamily="34" charset="-122"/>
              </a:endParaRPr>
            </a:p>
          </p:txBody>
        </p:sp>
        <p:sp>
          <p:nvSpPr>
            <p:cNvPr id="25" name="Freeform 15"/>
            <p:cNvSpPr>
              <a:spLocks noEditPoints="1"/>
            </p:cNvSpPr>
            <p:nvPr/>
          </p:nvSpPr>
          <p:spPr bwMode="auto">
            <a:xfrm>
              <a:off x="-1587" y="-3175"/>
              <a:ext cx="506412"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pitchFamily="34" charset="-122"/>
                <a:ea typeface="微软雅黑" panose="020B0503020204020204" pitchFamily="34" charset="-122"/>
              </a:endParaRPr>
            </a:p>
          </p:txBody>
        </p:sp>
      </p:grpSp>
      <p:grpSp>
        <p:nvGrpSpPr>
          <p:cNvPr id="26" name="Group 64"/>
          <p:cNvGrpSpPr/>
          <p:nvPr/>
        </p:nvGrpSpPr>
        <p:grpSpPr>
          <a:xfrm>
            <a:off x="6580984" y="2846771"/>
            <a:ext cx="762512" cy="762843"/>
            <a:chOff x="-1587" y="-3175"/>
            <a:chExt cx="3670300" cy="3671888"/>
          </a:xfrm>
          <a:solidFill>
            <a:sysClr val="window" lastClr="FFFFFF"/>
          </a:solidFill>
        </p:grpSpPr>
        <p:sp>
          <p:nvSpPr>
            <p:cNvPr id="27" name="Freeform 24"/>
            <p:cNvSpPr>
              <a:spLocks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pitchFamily="34" charset="-122"/>
                <a:ea typeface="微软雅黑" panose="020B0503020204020204" pitchFamily="34" charset="-122"/>
              </a:endParaRPr>
            </a:p>
          </p:txBody>
        </p:sp>
        <p:sp>
          <p:nvSpPr>
            <p:cNvPr id="28" name="Freeform 25"/>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pitchFamily="34" charset="-122"/>
                <a:ea typeface="微软雅黑" panose="020B0503020204020204" pitchFamily="34" charset="-122"/>
              </a:endParaRPr>
            </a:p>
          </p:txBody>
        </p:sp>
      </p:grpSp>
      <p:grpSp>
        <p:nvGrpSpPr>
          <p:cNvPr id="29" name="Group 67"/>
          <p:cNvGrpSpPr/>
          <p:nvPr/>
        </p:nvGrpSpPr>
        <p:grpSpPr>
          <a:xfrm>
            <a:off x="8424531" y="2916614"/>
            <a:ext cx="605072" cy="692151"/>
            <a:chOff x="-1587" y="3175"/>
            <a:chExt cx="430212" cy="492125"/>
          </a:xfrm>
          <a:solidFill>
            <a:sysClr val="window" lastClr="FFFFFF"/>
          </a:solidFill>
        </p:grpSpPr>
        <p:sp>
          <p:nvSpPr>
            <p:cNvPr id="30" name="Freeform 29"/>
            <p:cNvSpPr>
              <a:spLocks noEditPoints="1"/>
            </p:cNvSpPr>
            <p:nvPr/>
          </p:nvSpPr>
          <p:spPr bwMode="auto">
            <a:xfrm>
              <a:off x="-1587" y="3175"/>
              <a:ext cx="430212" cy="492125"/>
            </a:xfrm>
            <a:custGeom>
              <a:avLst/>
              <a:gdLst>
                <a:gd name="T0" fmla="*/ 112 w 112"/>
                <a:gd name="T1" fmla="*/ 27 h 128"/>
                <a:gd name="T2" fmla="*/ 100 w 112"/>
                <a:gd name="T3" fmla="*/ 16 h 128"/>
                <a:gd name="T4" fmla="*/ 88 w 112"/>
                <a:gd name="T5" fmla="*/ 16 h 128"/>
                <a:gd name="T6" fmla="*/ 88 w 112"/>
                <a:gd name="T7" fmla="*/ 12 h 128"/>
                <a:gd name="T8" fmla="*/ 88 w 112"/>
                <a:gd name="T9" fmla="*/ 12 h 128"/>
                <a:gd name="T10" fmla="*/ 76 w 112"/>
                <a:gd name="T11" fmla="*/ 0 h 128"/>
                <a:gd name="T12" fmla="*/ 36 w 112"/>
                <a:gd name="T13" fmla="*/ 0 h 128"/>
                <a:gd name="T14" fmla="*/ 24 w 112"/>
                <a:gd name="T15" fmla="*/ 12 h 128"/>
                <a:gd name="T16" fmla="*/ 24 w 112"/>
                <a:gd name="T17" fmla="*/ 12 h 128"/>
                <a:gd name="T18" fmla="*/ 24 w 112"/>
                <a:gd name="T19" fmla="*/ 16 h 128"/>
                <a:gd name="T20" fmla="*/ 12 w 112"/>
                <a:gd name="T21" fmla="*/ 16 h 128"/>
                <a:gd name="T22" fmla="*/ 0 w 112"/>
                <a:gd name="T23" fmla="*/ 27 h 128"/>
                <a:gd name="T24" fmla="*/ 0 w 112"/>
                <a:gd name="T25" fmla="*/ 27 h 128"/>
                <a:gd name="T26" fmla="*/ 0 w 112"/>
                <a:gd name="T27" fmla="*/ 32 h 128"/>
                <a:gd name="T28" fmla="*/ 0 w 112"/>
                <a:gd name="T29" fmla="*/ 36 h 128"/>
                <a:gd name="T30" fmla="*/ 8 w 112"/>
                <a:gd name="T31" fmla="*/ 44 h 128"/>
                <a:gd name="T32" fmla="*/ 8 w 112"/>
                <a:gd name="T33" fmla="*/ 44 h 128"/>
                <a:gd name="T34" fmla="*/ 8 w 112"/>
                <a:gd name="T35" fmla="*/ 112 h 128"/>
                <a:gd name="T36" fmla="*/ 24 w 112"/>
                <a:gd name="T37" fmla="*/ 128 h 128"/>
                <a:gd name="T38" fmla="*/ 88 w 112"/>
                <a:gd name="T39" fmla="*/ 128 h 128"/>
                <a:gd name="T40" fmla="*/ 104 w 112"/>
                <a:gd name="T41" fmla="*/ 112 h 128"/>
                <a:gd name="T42" fmla="*/ 104 w 112"/>
                <a:gd name="T43" fmla="*/ 44 h 128"/>
                <a:gd name="T44" fmla="*/ 104 w 112"/>
                <a:gd name="T45" fmla="*/ 44 h 128"/>
                <a:gd name="T46" fmla="*/ 112 w 112"/>
                <a:gd name="T47" fmla="*/ 36 h 128"/>
                <a:gd name="T48" fmla="*/ 112 w 112"/>
                <a:gd name="T49" fmla="*/ 32 h 128"/>
                <a:gd name="T50" fmla="*/ 112 w 112"/>
                <a:gd name="T51" fmla="*/ 27 h 128"/>
                <a:gd name="T52" fmla="*/ 32 w 112"/>
                <a:gd name="T53" fmla="*/ 12 h 128"/>
                <a:gd name="T54" fmla="*/ 36 w 112"/>
                <a:gd name="T55" fmla="*/ 8 h 128"/>
                <a:gd name="T56" fmla="*/ 76 w 112"/>
                <a:gd name="T57" fmla="*/ 8 h 128"/>
                <a:gd name="T58" fmla="*/ 80 w 112"/>
                <a:gd name="T59" fmla="*/ 12 h 128"/>
                <a:gd name="T60" fmla="*/ 80 w 112"/>
                <a:gd name="T61" fmla="*/ 16 h 128"/>
                <a:gd name="T62" fmla="*/ 32 w 112"/>
                <a:gd name="T63" fmla="*/ 16 h 128"/>
                <a:gd name="T64" fmla="*/ 32 w 112"/>
                <a:gd name="T65" fmla="*/ 12 h 128"/>
                <a:gd name="T66" fmla="*/ 96 w 112"/>
                <a:gd name="T67" fmla="*/ 112 h 128"/>
                <a:gd name="T68" fmla="*/ 88 w 112"/>
                <a:gd name="T69" fmla="*/ 120 h 128"/>
                <a:gd name="T70" fmla="*/ 24 w 112"/>
                <a:gd name="T71" fmla="*/ 120 h 128"/>
                <a:gd name="T72" fmla="*/ 16 w 112"/>
                <a:gd name="T73" fmla="*/ 112 h 128"/>
                <a:gd name="T74" fmla="*/ 16 w 112"/>
                <a:gd name="T75" fmla="*/ 44 h 128"/>
                <a:gd name="T76" fmla="*/ 96 w 112"/>
                <a:gd name="T77" fmla="*/ 44 h 128"/>
                <a:gd name="T78" fmla="*/ 96 w 112"/>
                <a:gd name="T79" fmla="*/ 112 h 128"/>
                <a:gd name="T80" fmla="*/ 104 w 112"/>
                <a:gd name="T81" fmla="*/ 32 h 128"/>
                <a:gd name="T82" fmla="*/ 104 w 112"/>
                <a:gd name="T83" fmla="*/ 36 h 128"/>
                <a:gd name="T84" fmla="*/ 8 w 112"/>
                <a:gd name="T85" fmla="*/ 36 h 128"/>
                <a:gd name="T86" fmla="*/ 8 w 112"/>
                <a:gd name="T87" fmla="*/ 32 h 128"/>
                <a:gd name="T88" fmla="*/ 8 w 112"/>
                <a:gd name="T89" fmla="*/ 28 h 128"/>
                <a:gd name="T90" fmla="*/ 12 w 112"/>
                <a:gd name="T91" fmla="*/ 24 h 128"/>
                <a:gd name="T92" fmla="*/ 100 w 112"/>
                <a:gd name="T93" fmla="*/ 24 h 128"/>
                <a:gd name="T94" fmla="*/ 104 w 112"/>
                <a:gd name="T95" fmla="*/ 28 h 128"/>
                <a:gd name="T96" fmla="*/ 104 w 112"/>
                <a:gd name="T97"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28">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pitchFamily="34" charset="-122"/>
                <a:ea typeface="微软雅黑" panose="020B0503020204020204" pitchFamily="34" charset="-122"/>
              </a:endParaRPr>
            </a:p>
          </p:txBody>
        </p:sp>
        <p:sp>
          <p:nvSpPr>
            <p:cNvPr id="31" name="Freeform 30"/>
            <p:cNvSpPr>
              <a:spLocks noEditPoints="1"/>
            </p:cNvSpPr>
            <p:nvPr/>
          </p:nvSpPr>
          <p:spPr bwMode="auto">
            <a:xfrm>
              <a:off x="90488"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pitchFamily="34" charset="-122"/>
                <a:ea typeface="微软雅黑" panose="020B0503020204020204" pitchFamily="34" charset="-122"/>
              </a:endParaRPr>
            </a:p>
          </p:txBody>
        </p:sp>
        <p:sp>
          <p:nvSpPr>
            <p:cNvPr id="32" name="Freeform 31"/>
            <p:cNvSpPr>
              <a:spLocks noEditPoints="1"/>
            </p:cNvSpPr>
            <p:nvPr/>
          </p:nvSpPr>
          <p:spPr bwMode="auto">
            <a:xfrm>
              <a:off x="182563"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pitchFamily="34" charset="-122"/>
                <a:ea typeface="微软雅黑" panose="020B0503020204020204" pitchFamily="34" charset="-122"/>
              </a:endParaRPr>
            </a:p>
          </p:txBody>
        </p:sp>
        <p:sp>
          <p:nvSpPr>
            <p:cNvPr id="33" name="Freeform 32"/>
            <p:cNvSpPr>
              <a:spLocks noEditPoints="1"/>
            </p:cNvSpPr>
            <p:nvPr/>
          </p:nvSpPr>
          <p:spPr bwMode="auto">
            <a:xfrm>
              <a:off x="274638"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id-ID" sz="1865" kern="0">
                <a:solidFill>
                  <a:srgbClr val="7F7F7F"/>
                </a:solidFill>
                <a:latin typeface="微软雅黑" panose="020B0503020204020204" pitchFamily="34" charset="-122"/>
                <a:ea typeface="微软雅黑" panose="020B0503020204020204" pitchFamily="34" charset="-122"/>
              </a:endParaRPr>
            </a:p>
          </p:txBody>
        </p:sp>
      </p:grpSp>
      <p:sp>
        <p:nvSpPr>
          <p:cNvPr id="34" name="文本框 33"/>
          <p:cNvSpPr txBox="1"/>
          <p:nvPr/>
        </p:nvSpPr>
        <p:spPr>
          <a:xfrm>
            <a:off x="5013694" y="7489371"/>
            <a:ext cx="877163" cy="369332"/>
          </a:xfrm>
          <a:prstGeom prst="rect">
            <a:avLst/>
          </a:prstGeom>
          <a:noFill/>
        </p:spPr>
        <p:txBody>
          <a:bodyPr wrap="none" rtlCol="0">
            <a:spAutoFit/>
          </a:bodyPr>
          <a:lstStyle/>
          <a:p>
            <a:r>
              <a:rPr lang="zh-CN" altLang="en-US" dirty="0">
                <a:cs typeface="+mn-ea"/>
                <a:sym typeface="+mn-lt"/>
              </a:rPr>
              <a:t>延时符</a:t>
            </a:r>
            <a:endParaRPr lang="en-US" altLang="zh-CN" dirty="0">
              <a:cs typeface="+mn-ea"/>
              <a:sym typeface="+mn-lt"/>
            </a:endParaRPr>
          </a:p>
        </p:txBody>
      </p:sp>
    </p:spTree>
  </p:cSld>
  <p:clrMapOvr>
    <a:masterClrMapping/>
  </p:clrMapOvr>
  <p:transition spd="slow" advTm="1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Effect transition="in" filter="fade">
                                      <p:cBhvr>
                                        <p:cTn id="43" dur="500"/>
                                        <p:tgtEl>
                                          <p:spTgt spid="29"/>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par>
                          <p:cTn id="48" fill="hold">
                            <p:stCondLst>
                              <p:cond delay="4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2742400" y="2003863"/>
            <a:ext cx="1440000" cy="1440000"/>
          </a:xfrm>
          <a:prstGeom prst="ellipse">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a:latin typeface="微软雅黑" panose="020B0503020204020204" pitchFamily="34" charset="-122"/>
                <a:ea typeface="微软雅黑" panose="020B0503020204020204" pitchFamily="34" charset="-122"/>
              </a:rPr>
              <a:t>2</a:t>
            </a:r>
            <a:endParaRPr lang="zh-CN" altLang="en-US" sz="8000" b="1" dirty="0">
              <a:latin typeface="微软雅黑" panose="020B0503020204020204" pitchFamily="34" charset="-122"/>
              <a:ea typeface="微软雅黑" panose="020B0503020204020204" pitchFamily="34" charset="-122"/>
            </a:endParaRPr>
          </a:p>
        </p:txBody>
      </p:sp>
      <p:sp>
        <p:nvSpPr>
          <p:cNvPr id="24" name="椭圆 23"/>
          <p:cNvSpPr/>
          <p:nvPr/>
        </p:nvSpPr>
        <p:spPr>
          <a:xfrm>
            <a:off x="4257968" y="2003863"/>
            <a:ext cx="1440000" cy="1440000"/>
          </a:xfrm>
          <a:prstGeom prst="ellipse">
            <a:avLst/>
          </a:prstGeom>
          <a:solidFill>
            <a:srgbClr val="37A7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a:latin typeface="微软雅黑" panose="020B0503020204020204" pitchFamily="34" charset="-122"/>
                <a:ea typeface="微软雅黑" panose="020B0503020204020204" pitchFamily="34" charset="-122"/>
              </a:rPr>
              <a:t>0</a:t>
            </a:r>
            <a:endParaRPr lang="zh-CN" altLang="en-US" sz="8000" b="1" dirty="0">
              <a:latin typeface="微软雅黑" panose="020B0503020204020204" pitchFamily="34" charset="-122"/>
              <a:ea typeface="微软雅黑" panose="020B0503020204020204" pitchFamily="34" charset="-122"/>
            </a:endParaRPr>
          </a:p>
        </p:txBody>
      </p:sp>
      <p:sp>
        <p:nvSpPr>
          <p:cNvPr id="25" name="椭圆 24"/>
          <p:cNvSpPr/>
          <p:nvPr/>
        </p:nvSpPr>
        <p:spPr>
          <a:xfrm>
            <a:off x="5773536" y="2003863"/>
            <a:ext cx="1440000" cy="1440000"/>
          </a:xfrm>
          <a:prstGeom prst="ellipse">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smtClean="0">
                <a:latin typeface="微软雅黑" panose="020B0503020204020204" pitchFamily="34" charset="-122"/>
                <a:ea typeface="微软雅黑" panose="020B0503020204020204" pitchFamily="34" charset="-122"/>
              </a:rPr>
              <a:t>X</a:t>
            </a:r>
            <a:endParaRPr lang="zh-CN" altLang="en-US" sz="8000" b="1" dirty="0">
              <a:latin typeface="微软雅黑" panose="020B0503020204020204" pitchFamily="34" charset="-122"/>
              <a:ea typeface="微软雅黑" panose="020B0503020204020204" pitchFamily="34" charset="-122"/>
            </a:endParaRPr>
          </a:p>
        </p:txBody>
      </p:sp>
      <p:sp>
        <p:nvSpPr>
          <p:cNvPr id="26" name="椭圆 25"/>
          <p:cNvSpPr/>
          <p:nvPr/>
        </p:nvSpPr>
        <p:spPr>
          <a:xfrm>
            <a:off x="7289103" y="2003863"/>
            <a:ext cx="1440000" cy="1440000"/>
          </a:xfrm>
          <a:prstGeom prst="ellipse">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a:latin typeface="微软雅黑" panose="020B0503020204020204" pitchFamily="34" charset="-122"/>
                <a:ea typeface="微软雅黑" panose="020B0503020204020204" pitchFamily="34" charset="-122"/>
              </a:rPr>
              <a:t>X</a:t>
            </a:r>
            <a:endParaRPr lang="zh-CN" altLang="en-US" sz="8000" b="1" dirty="0">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28474" y="1219859"/>
            <a:ext cx="11566453" cy="3165225"/>
            <a:chOff x="128474" y="1219859"/>
            <a:chExt cx="11566453" cy="3165225"/>
          </a:xfrm>
        </p:grpSpPr>
        <p:sp>
          <p:nvSpPr>
            <p:cNvPr id="28" name="椭圆 27"/>
            <p:cNvSpPr/>
            <p:nvPr/>
          </p:nvSpPr>
          <p:spPr>
            <a:xfrm>
              <a:off x="7556784" y="1219859"/>
              <a:ext cx="330428" cy="330428"/>
            </a:xfrm>
            <a:prstGeom prst="ellipse">
              <a:avLst/>
            </a:prstGeom>
            <a:solidFill>
              <a:srgbClr val="4CC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7448891" y="3838870"/>
              <a:ext cx="546214" cy="5462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9251892" y="2773851"/>
              <a:ext cx="546214" cy="546214"/>
            </a:xfrm>
            <a:prstGeom prst="ellipse">
              <a:avLst/>
            </a:prstGeom>
            <a:solidFill>
              <a:srgbClr val="3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128474" y="2062594"/>
              <a:ext cx="4399546" cy="2196731"/>
              <a:chOff x="128474" y="2062594"/>
              <a:chExt cx="4399546" cy="2196731"/>
            </a:xfrm>
          </p:grpSpPr>
          <p:sp>
            <p:nvSpPr>
              <p:cNvPr id="36" name="椭圆 35"/>
              <p:cNvSpPr/>
              <p:nvPr/>
            </p:nvSpPr>
            <p:spPr>
              <a:xfrm>
                <a:off x="2393892" y="2062594"/>
                <a:ext cx="394156" cy="394156"/>
              </a:xfrm>
              <a:prstGeom prst="ellipse">
                <a:avLst/>
              </a:prstGeom>
              <a:solidFill>
                <a:srgbClr val="FE6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095764" y="3827069"/>
                <a:ext cx="432256" cy="432256"/>
              </a:xfrm>
              <a:prstGeom prst="ellipse">
                <a:avLst/>
              </a:prstGeom>
              <a:solidFill>
                <a:srgbClr val="F69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1426382" y="2922308"/>
                <a:ext cx="228245" cy="228245"/>
              </a:xfrm>
              <a:prstGeom prst="ellipse">
                <a:avLst/>
              </a:prstGeom>
              <a:solidFill>
                <a:srgbClr val="E33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699536" y="2410134"/>
                <a:ext cx="93232" cy="93232"/>
              </a:xfrm>
              <a:prstGeom prst="ellipse">
                <a:avLst/>
              </a:prstGeom>
              <a:solidFill>
                <a:srgbClr val="F69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flipH="1">
                <a:off x="128474" y="3090321"/>
                <a:ext cx="93232" cy="932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椭圆 31"/>
            <p:cNvSpPr/>
            <p:nvPr/>
          </p:nvSpPr>
          <p:spPr>
            <a:xfrm flipH="1">
              <a:off x="10165616" y="1948471"/>
              <a:ext cx="228245" cy="228245"/>
            </a:xfrm>
            <a:prstGeom prst="ellipse">
              <a:avLst/>
            </a:prstGeom>
            <a:solidFill>
              <a:srgbClr val="267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flipV="1">
              <a:off x="11030633" y="2503366"/>
              <a:ext cx="664294" cy="773419"/>
              <a:chOff x="280875" y="2330441"/>
              <a:chExt cx="664294" cy="773419"/>
            </a:xfrm>
            <a:solidFill>
              <a:schemeClr val="bg1">
                <a:lumMod val="50000"/>
              </a:schemeClr>
            </a:solidFill>
          </p:grpSpPr>
          <p:sp>
            <p:nvSpPr>
              <p:cNvPr id="34" name="椭圆 33"/>
              <p:cNvSpPr/>
              <p:nvPr/>
            </p:nvSpPr>
            <p:spPr>
              <a:xfrm flipH="1">
                <a:off x="851937" y="2330441"/>
                <a:ext cx="93232" cy="93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280875" y="3010628"/>
                <a:ext cx="93232" cy="93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1" name="Copyright Notice"/>
          <p:cNvSpPr/>
          <p:nvPr/>
        </p:nvSpPr>
        <p:spPr bwMode="auto">
          <a:xfrm>
            <a:off x="4997374" y="4403515"/>
            <a:ext cx="2197250" cy="68098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4000" cap="small" dirty="0">
                <a:solidFill>
                  <a:srgbClr val="5B9BD5"/>
                </a:solidFill>
                <a:latin typeface="微软雅黑" panose="020B0503020204020204" pitchFamily="34" charset="-122"/>
                <a:ea typeface="微软雅黑" panose="020B0503020204020204" pitchFamily="34" charset="-122"/>
              </a:rPr>
              <a:t>感谢观看</a:t>
            </a:r>
            <a:endParaRPr lang="en-US" sz="4000" cap="small" dirty="0">
              <a:solidFill>
                <a:srgbClr val="5B9BD5"/>
              </a:solidFill>
              <a:latin typeface="微软雅黑" panose="020B0503020204020204" pitchFamily="34" charset="-122"/>
              <a:ea typeface="微软雅黑" panose="020B0503020204020204" pitchFamily="34" charset="-122"/>
            </a:endParaRPr>
          </a:p>
        </p:txBody>
      </p:sp>
    </p:spTree>
  </p:cSld>
  <p:clrMapOvr>
    <a:masterClrMapping/>
  </p:clrMapOvr>
  <p:transition spd="slow" advTm="1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800" decel="100000"/>
                                        <p:tgtEl>
                                          <p:spTgt spid="23"/>
                                        </p:tgtEl>
                                      </p:cBhvr>
                                    </p:animEffect>
                                    <p:anim calcmode="lin" valueType="num">
                                      <p:cBhvr>
                                        <p:cTn id="8" dur="800" decel="100000" fill="hold"/>
                                        <p:tgtEl>
                                          <p:spTgt spid="23"/>
                                        </p:tgtEl>
                                        <p:attrNameLst>
                                          <p:attrName>style.rotation</p:attrName>
                                        </p:attrNameLst>
                                      </p:cBhvr>
                                      <p:tavLst>
                                        <p:tav tm="0">
                                          <p:val>
                                            <p:fltVal val="-90"/>
                                          </p:val>
                                        </p:tav>
                                        <p:tav tm="100000">
                                          <p:val>
                                            <p:fltVal val="0"/>
                                          </p:val>
                                        </p:tav>
                                      </p:tavLst>
                                    </p:anim>
                                    <p:anim calcmode="lin" valueType="num">
                                      <p:cBhvr>
                                        <p:cTn id="9" dur="800" decel="100000" fill="hold"/>
                                        <p:tgtEl>
                                          <p:spTgt spid="23"/>
                                        </p:tgtEl>
                                        <p:attrNameLst>
                                          <p:attrName>ppt_x</p:attrName>
                                        </p:attrNameLst>
                                      </p:cBhvr>
                                      <p:tavLst>
                                        <p:tav tm="0">
                                          <p:val>
                                            <p:strVal val="#ppt_x+0.4"/>
                                          </p:val>
                                        </p:tav>
                                        <p:tav tm="100000">
                                          <p:val>
                                            <p:strVal val="#ppt_x-0.05"/>
                                          </p:val>
                                        </p:tav>
                                      </p:tavLst>
                                    </p:anim>
                                    <p:anim calcmode="lin" valueType="num">
                                      <p:cBhvr>
                                        <p:cTn id="10" dur="800" decel="100000" fill="hold"/>
                                        <p:tgtEl>
                                          <p:spTgt spid="2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800" decel="100000"/>
                                        <p:tgtEl>
                                          <p:spTgt spid="24"/>
                                        </p:tgtEl>
                                      </p:cBhvr>
                                    </p:animEffect>
                                    <p:anim calcmode="lin" valueType="num">
                                      <p:cBhvr>
                                        <p:cTn id="17" dur="800" decel="100000" fill="hold"/>
                                        <p:tgtEl>
                                          <p:spTgt spid="24"/>
                                        </p:tgtEl>
                                        <p:attrNameLst>
                                          <p:attrName>style.rotation</p:attrName>
                                        </p:attrNameLst>
                                      </p:cBhvr>
                                      <p:tavLst>
                                        <p:tav tm="0">
                                          <p:val>
                                            <p:fltVal val="-90"/>
                                          </p:val>
                                        </p:tav>
                                        <p:tav tm="100000">
                                          <p:val>
                                            <p:fltVal val="0"/>
                                          </p:val>
                                        </p:tav>
                                      </p:tavLst>
                                    </p:anim>
                                    <p:anim calcmode="lin" valueType="num">
                                      <p:cBhvr>
                                        <p:cTn id="18" dur="800" decel="100000" fill="hold"/>
                                        <p:tgtEl>
                                          <p:spTgt spid="24"/>
                                        </p:tgtEl>
                                        <p:attrNameLst>
                                          <p:attrName>ppt_x</p:attrName>
                                        </p:attrNameLst>
                                      </p:cBhvr>
                                      <p:tavLst>
                                        <p:tav tm="0">
                                          <p:val>
                                            <p:strVal val="#ppt_x+0.4"/>
                                          </p:val>
                                        </p:tav>
                                        <p:tav tm="100000">
                                          <p:val>
                                            <p:strVal val="#ppt_x-0.05"/>
                                          </p:val>
                                        </p:tav>
                                      </p:tavLst>
                                    </p:anim>
                                    <p:anim calcmode="lin" valueType="num">
                                      <p:cBhvr>
                                        <p:cTn id="19" dur="800" decel="100000" fill="hold"/>
                                        <p:tgtEl>
                                          <p:spTgt spid="2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800" decel="100000"/>
                                        <p:tgtEl>
                                          <p:spTgt spid="25"/>
                                        </p:tgtEl>
                                      </p:cBhvr>
                                    </p:animEffect>
                                    <p:anim calcmode="lin" valueType="num">
                                      <p:cBhvr>
                                        <p:cTn id="26" dur="800" decel="100000" fill="hold"/>
                                        <p:tgtEl>
                                          <p:spTgt spid="25"/>
                                        </p:tgtEl>
                                        <p:attrNameLst>
                                          <p:attrName>style.rotation</p:attrName>
                                        </p:attrNameLst>
                                      </p:cBhvr>
                                      <p:tavLst>
                                        <p:tav tm="0">
                                          <p:val>
                                            <p:fltVal val="-90"/>
                                          </p:val>
                                        </p:tav>
                                        <p:tav tm="100000">
                                          <p:val>
                                            <p:fltVal val="0"/>
                                          </p:val>
                                        </p:tav>
                                      </p:tavLst>
                                    </p:anim>
                                    <p:anim calcmode="lin" valueType="num">
                                      <p:cBhvr>
                                        <p:cTn id="27" dur="800" decel="100000" fill="hold"/>
                                        <p:tgtEl>
                                          <p:spTgt spid="25"/>
                                        </p:tgtEl>
                                        <p:attrNameLst>
                                          <p:attrName>ppt_x</p:attrName>
                                        </p:attrNameLst>
                                      </p:cBhvr>
                                      <p:tavLst>
                                        <p:tav tm="0">
                                          <p:val>
                                            <p:strVal val="#ppt_x+0.4"/>
                                          </p:val>
                                        </p:tav>
                                        <p:tav tm="100000">
                                          <p:val>
                                            <p:strVal val="#ppt_x-0.05"/>
                                          </p:val>
                                        </p:tav>
                                      </p:tavLst>
                                    </p:anim>
                                    <p:anim calcmode="lin" valueType="num">
                                      <p:cBhvr>
                                        <p:cTn id="28" dur="800" decel="100000" fill="hold"/>
                                        <p:tgtEl>
                                          <p:spTgt spid="2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800" decel="100000"/>
                                        <p:tgtEl>
                                          <p:spTgt spid="26"/>
                                        </p:tgtEl>
                                      </p:cBhvr>
                                    </p:animEffect>
                                    <p:anim calcmode="lin" valueType="num">
                                      <p:cBhvr>
                                        <p:cTn id="35" dur="800" decel="100000" fill="hold"/>
                                        <p:tgtEl>
                                          <p:spTgt spid="26"/>
                                        </p:tgtEl>
                                        <p:attrNameLst>
                                          <p:attrName>style.rotation</p:attrName>
                                        </p:attrNameLst>
                                      </p:cBhvr>
                                      <p:tavLst>
                                        <p:tav tm="0">
                                          <p:val>
                                            <p:fltVal val="-90"/>
                                          </p:val>
                                        </p:tav>
                                        <p:tav tm="100000">
                                          <p:val>
                                            <p:fltVal val="0"/>
                                          </p:val>
                                        </p:tav>
                                      </p:tavLst>
                                    </p:anim>
                                    <p:anim calcmode="lin" valueType="num">
                                      <p:cBhvr>
                                        <p:cTn id="36" dur="800" decel="100000" fill="hold"/>
                                        <p:tgtEl>
                                          <p:spTgt spid="26"/>
                                        </p:tgtEl>
                                        <p:attrNameLst>
                                          <p:attrName>ppt_x</p:attrName>
                                        </p:attrNameLst>
                                      </p:cBhvr>
                                      <p:tavLst>
                                        <p:tav tm="0">
                                          <p:val>
                                            <p:strVal val="#ppt_x+0.4"/>
                                          </p:val>
                                        </p:tav>
                                        <p:tav tm="100000">
                                          <p:val>
                                            <p:strVal val="#ppt_x-0.05"/>
                                          </p:val>
                                        </p:tav>
                                      </p:tavLst>
                                    </p:anim>
                                    <p:anim calcmode="lin" valueType="num">
                                      <p:cBhvr>
                                        <p:cTn id="37" dur="800" decel="100000" fill="hold"/>
                                        <p:tgtEl>
                                          <p:spTgt spid="26"/>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16" presetClass="entr" presetSubtype="37"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arn(outVertical)">
                                      <p:cBhvr>
                                        <p:cTn id="43" dur="500"/>
                                        <p:tgtEl>
                                          <p:spTgt spid="27"/>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3188519" y="2129911"/>
            <a:ext cx="2702338" cy="2598178"/>
          </a:xfrm>
          <a:prstGeom prst="rect">
            <a:avLst/>
          </a:prstGeom>
          <a:noFill/>
          <a:ln w="6350">
            <a:solidFill>
              <a:schemeClr val="bg1">
                <a:lumMod val="50000"/>
              </a:schemeClr>
            </a:solidFill>
          </a:ln>
        </p:spPr>
        <p:txBody>
          <a:bodyPr wrap="square" lIns="0" tIns="0" rIns="0" bIns="0" rtlCol="0" anchor="ctr" anchorCtr="0">
            <a:noAutofit/>
          </a:bodyPr>
          <a:lstStyle/>
          <a:p>
            <a:pPr algn="ctr"/>
            <a:r>
              <a:rPr lang="en-US" altLang="zh-CN" sz="13800" dirty="0">
                <a:solidFill>
                  <a:schemeClr val="bg1">
                    <a:lumMod val="50000"/>
                  </a:schemeClr>
                </a:solidFill>
                <a:latin typeface="微软雅黑 Light" panose="020B0502040204020203" pitchFamily="34" charset="-122"/>
                <a:ea typeface="微软雅黑 Light" panose="020B0502040204020203" pitchFamily="34" charset="-122"/>
              </a:rPr>
              <a:t>01</a:t>
            </a:r>
            <a:endParaRPr lang="zh-CN" altLang="en-US" sz="138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7" name="TextBox 6"/>
          <p:cNvSpPr txBox="1"/>
          <p:nvPr/>
        </p:nvSpPr>
        <p:spPr>
          <a:xfrm>
            <a:off x="6240379" y="3033601"/>
            <a:ext cx="1973179" cy="378886"/>
          </a:xfrm>
          <a:prstGeom prst="rect">
            <a:avLst/>
          </a:prstGeom>
          <a:noFill/>
        </p:spPr>
        <p:txBody>
          <a:bodyPr wrap="square" rtlCol="0">
            <a:spAutoFit/>
          </a:bodyPr>
          <a:lstStyle/>
          <a:p>
            <a:pPr marL="171450" indent="-171450">
              <a:lnSpc>
                <a:spcPct val="150000"/>
              </a:lnSpc>
              <a:buClr>
                <a:schemeClr val="bg1">
                  <a:lumMod val="50000"/>
                </a:schemeClr>
              </a:buClr>
              <a:buFont typeface="Wingdings" panose="05000000000000000000" pitchFamily="2" charset="2"/>
              <a:buChar char="ü"/>
            </a:pPr>
            <a:r>
              <a:rPr lang="zh-CN" altLang="en-US" sz="1400" dirty="0">
                <a:solidFill>
                  <a:schemeClr val="bg1">
                    <a:lumMod val="50000"/>
                  </a:schemeClr>
                </a:solidFill>
                <a:latin typeface="微软雅黑 Light" panose="020B0502040204020203" pitchFamily="34" charset="-122"/>
                <a:ea typeface="微软雅黑 Light" panose="020B0502040204020203" pitchFamily="34" charset="-122"/>
              </a:rPr>
              <a:t>输入副标题</a:t>
            </a:r>
          </a:p>
        </p:txBody>
      </p:sp>
    </p:spTree>
  </p:cSld>
  <p:clrMapOvr>
    <a:masterClrMapping/>
  </p:clrMapOvr>
  <p:transition spd="slow" advTm="1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2966435" y="2530915"/>
            <a:ext cx="7142702" cy="1276825"/>
            <a:chOff x="806" y="677"/>
            <a:chExt cx="3783" cy="711"/>
          </a:xfrm>
        </p:grpSpPr>
        <p:sp>
          <p:nvSpPr>
            <p:cNvPr id="4" name="Freeform 5"/>
            <p:cNvSpPr/>
            <p:nvPr/>
          </p:nvSpPr>
          <p:spPr bwMode="auto">
            <a:xfrm>
              <a:off x="806" y="677"/>
              <a:ext cx="935" cy="711"/>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B386BA"/>
            </a:solidFill>
            <a:ln w="19050">
              <a:noFill/>
              <a:round/>
            </a:ln>
          </p:spPr>
          <p:txBody>
            <a:bodyPr vert="horz" wrap="square" lIns="79406" tIns="39703" rIns="79406" bIns="39703" numCol="1" anchor="t" anchorCtr="0" compatLnSpc="1"/>
            <a:lstStyle/>
            <a:p>
              <a:pPr algn="just">
                <a:lnSpc>
                  <a:spcPct val="120000"/>
                </a:lnSpc>
              </a:pPr>
              <a:endParaRPr lang="en-US" sz="760">
                <a:solidFill>
                  <a:srgbClr val="7F7F7F"/>
                </a:solidFill>
                <a:latin typeface="+mj-ea"/>
                <a:ea typeface="+mj-ea"/>
                <a:cs typeface="+mn-ea"/>
                <a:sym typeface="Arial" panose="020B0604020202020204" pitchFamily="34" charset="0"/>
              </a:endParaRPr>
            </a:p>
          </p:txBody>
        </p:sp>
        <p:sp>
          <p:nvSpPr>
            <p:cNvPr id="5" name="Freeform 6"/>
            <p:cNvSpPr/>
            <p:nvPr/>
          </p:nvSpPr>
          <p:spPr bwMode="auto">
            <a:xfrm>
              <a:off x="1516" y="677"/>
              <a:ext cx="938"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rgbClr val="EF93A4"/>
            </a:solidFill>
            <a:ln w="19050">
              <a:noFill/>
              <a:round/>
            </a:ln>
          </p:spPr>
          <p:txBody>
            <a:bodyPr vert="horz" wrap="square" lIns="79406" tIns="39703" rIns="79406" bIns="39703" numCol="1" anchor="t" anchorCtr="0" compatLnSpc="1"/>
            <a:lstStyle/>
            <a:p>
              <a:pPr algn="just">
                <a:lnSpc>
                  <a:spcPct val="120000"/>
                </a:lnSpc>
              </a:pPr>
              <a:endParaRPr lang="en-US" sz="760">
                <a:solidFill>
                  <a:srgbClr val="7F7F7F"/>
                </a:solidFill>
                <a:latin typeface="+mj-ea"/>
                <a:ea typeface="+mj-ea"/>
                <a:cs typeface="+mn-ea"/>
                <a:sym typeface="Arial" panose="020B0604020202020204" pitchFamily="34" charset="0"/>
              </a:endParaRPr>
            </a:p>
          </p:txBody>
        </p:sp>
        <p:sp>
          <p:nvSpPr>
            <p:cNvPr id="6" name="Freeform 7"/>
            <p:cNvSpPr/>
            <p:nvPr/>
          </p:nvSpPr>
          <p:spPr bwMode="auto">
            <a:xfrm>
              <a:off x="2229"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rgbClr val="A8D2C7"/>
            </a:solidFill>
            <a:ln w="19050">
              <a:noFill/>
              <a:round/>
            </a:ln>
          </p:spPr>
          <p:txBody>
            <a:bodyPr vert="horz" wrap="square" lIns="79406" tIns="39703" rIns="79406" bIns="39703" numCol="1" anchor="t" anchorCtr="0" compatLnSpc="1"/>
            <a:lstStyle/>
            <a:p>
              <a:pPr algn="just">
                <a:lnSpc>
                  <a:spcPct val="120000"/>
                </a:lnSpc>
              </a:pPr>
              <a:endParaRPr lang="en-US" sz="760">
                <a:solidFill>
                  <a:srgbClr val="7F7F7F"/>
                </a:solidFill>
                <a:latin typeface="+mj-ea"/>
                <a:ea typeface="+mj-ea"/>
                <a:cs typeface="+mn-ea"/>
                <a:sym typeface="Arial" panose="020B0604020202020204" pitchFamily="34" charset="0"/>
              </a:endParaRPr>
            </a:p>
          </p:txBody>
        </p:sp>
        <p:sp>
          <p:nvSpPr>
            <p:cNvPr id="7" name="Freeform 8"/>
            <p:cNvSpPr/>
            <p:nvPr/>
          </p:nvSpPr>
          <p:spPr bwMode="auto">
            <a:xfrm>
              <a:off x="2942" y="677"/>
              <a:ext cx="935" cy="711"/>
            </a:xfrm>
            <a:custGeom>
              <a:avLst/>
              <a:gdLst>
                <a:gd name="T0" fmla="*/ 304 w 395"/>
                <a:gd name="T1" fmla="*/ 283 h 298"/>
                <a:gd name="T2" fmla="*/ 274 w 395"/>
                <a:gd name="T3" fmla="*/ 298 h 298"/>
                <a:gd name="T4" fmla="*/ 13 w 395"/>
                <a:gd name="T5" fmla="*/ 298 h 298"/>
                <a:gd name="T6" fmla="*/ 6 w 395"/>
                <a:gd name="T7" fmla="*/ 283 h 298"/>
                <a:gd name="T8" fmla="*/ 91 w 395"/>
                <a:gd name="T9" fmla="*/ 164 h 298"/>
                <a:gd name="T10" fmla="*/ 91 w 395"/>
                <a:gd name="T11" fmla="*/ 134 h 298"/>
                <a:gd name="T12" fmla="*/ 6 w 395"/>
                <a:gd name="T13" fmla="*/ 15 h 298"/>
                <a:gd name="T14" fmla="*/ 13 w 395"/>
                <a:gd name="T15" fmla="*/ 0 h 298"/>
                <a:gd name="T16" fmla="*/ 274 w 395"/>
                <a:gd name="T17" fmla="*/ 0 h 298"/>
                <a:gd name="T18" fmla="*/ 304 w 395"/>
                <a:gd name="T19" fmla="*/ 15 h 298"/>
                <a:gd name="T20" fmla="*/ 389 w 395"/>
                <a:gd name="T21" fmla="*/ 134 h 298"/>
                <a:gd name="T22" fmla="*/ 389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4" y="298"/>
                    <a:pt x="274" y="298"/>
                  </a:cubicBezTo>
                  <a:cubicBezTo>
                    <a:pt x="13" y="298"/>
                    <a:pt x="13" y="298"/>
                    <a:pt x="13" y="298"/>
                  </a:cubicBezTo>
                  <a:cubicBezTo>
                    <a:pt x="3" y="298"/>
                    <a:pt x="0" y="291"/>
                    <a:pt x="6" y="283"/>
                  </a:cubicBezTo>
                  <a:cubicBezTo>
                    <a:pt x="91" y="164"/>
                    <a:pt x="91" y="164"/>
                    <a:pt x="91" y="164"/>
                  </a:cubicBezTo>
                  <a:cubicBezTo>
                    <a:pt x="97" y="156"/>
                    <a:pt x="97" y="142"/>
                    <a:pt x="91" y="134"/>
                  </a:cubicBezTo>
                  <a:cubicBezTo>
                    <a:pt x="6" y="15"/>
                    <a:pt x="6" y="15"/>
                    <a:pt x="6" y="15"/>
                  </a:cubicBezTo>
                  <a:cubicBezTo>
                    <a:pt x="0" y="7"/>
                    <a:pt x="3" y="0"/>
                    <a:pt x="13" y="0"/>
                  </a:cubicBezTo>
                  <a:cubicBezTo>
                    <a:pt x="274" y="0"/>
                    <a:pt x="274" y="0"/>
                    <a:pt x="274" y="0"/>
                  </a:cubicBezTo>
                  <a:cubicBezTo>
                    <a:pt x="284" y="0"/>
                    <a:pt x="298" y="7"/>
                    <a:pt x="304" y="15"/>
                  </a:cubicBezTo>
                  <a:cubicBezTo>
                    <a:pt x="389" y="134"/>
                    <a:pt x="389" y="134"/>
                    <a:pt x="389" y="134"/>
                  </a:cubicBezTo>
                  <a:cubicBezTo>
                    <a:pt x="395" y="142"/>
                    <a:pt x="395" y="156"/>
                    <a:pt x="389" y="164"/>
                  </a:cubicBezTo>
                  <a:lnTo>
                    <a:pt x="304" y="283"/>
                  </a:lnTo>
                  <a:close/>
                </a:path>
              </a:pathLst>
            </a:custGeom>
            <a:solidFill>
              <a:srgbClr val="9EBBE2"/>
            </a:solidFill>
            <a:ln w="19050">
              <a:noFill/>
              <a:round/>
            </a:ln>
          </p:spPr>
          <p:txBody>
            <a:bodyPr vert="horz" wrap="square" lIns="79406" tIns="39703" rIns="79406" bIns="39703" numCol="1" anchor="t" anchorCtr="0" compatLnSpc="1"/>
            <a:lstStyle/>
            <a:p>
              <a:pPr algn="just">
                <a:lnSpc>
                  <a:spcPct val="120000"/>
                </a:lnSpc>
              </a:pPr>
              <a:endParaRPr lang="en-US" sz="760">
                <a:solidFill>
                  <a:srgbClr val="7F7F7F"/>
                </a:solidFill>
                <a:latin typeface="+mj-ea"/>
                <a:ea typeface="+mj-ea"/>
                <a:cs typeface="+mn-ea"/>
                <a:sym typeface="Arial" panose="020B0604020202020204" pitchFamily="34" charset="0"/>
              </a:endParaRPr>
            </a:p>
          </p:txBody>
        </p:sp>
        <p:sp>
          <p:nvSpPr>
            <p:cNvPr id="8" name="Freeform 9"/>
            <p:cNvSpPr/>
            <p:nvPr/>
          </p:nvSpPr>
          <p:spPr bwMode="auto">
            <a:xfrm>
              <a:off x="3652"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rgbClr val="AB7D89"/>
            </a:solidFill>
            <a:ln w="19050">
              <a:noFill/>
              <a:round/>
            </a:ln>
          </p:spPr>
          <p:txBody>
            <a:bodyPr vert="horz" wrap="square" lIns="79406" tIns="39703" rIns="79406" bIns="39703" numCol="1" anchor="t" anchorCtr="0" compatLnSpc="1"/>
            <a:lstStyle/>
            <a:p>
              <a:pPr algn="just">
                <a:lnSpc>
                  <a:spcPct val="120000"/>
                </a:lnSpc>
              </a:pPr>
              <a:endParaRPr lang="en-US" sz="760">
                <a:solidFill>
                  <a:srgbClr val="7F7F7F"/>
                </a:solidFill>
                <a:latin typeface="+mj-ea"/>
                <a:ea typeface="+mj-ea"/>
                <a:cs typeface="+mn-ea"/>
                <a:sym typeface="Arial" panose="020B0604020202020204" pitchFamily="34" charset="0"/>
              </a:endParaRPr>
            </a:p>
          </p:txBody>
        </p:sp>
      </p:grpSp>
      <p:sp>
        <p:nvSpPr>
          <p:cNvPr id="9" name="Freeform 16"/>
          <p:cNvSpPr>
            <a:spLocks noChangeAspect="1" noEditPoints="1"/>
          </p:cNvSpPr>
          <p:nvPr/>
        </p:nvSpPr>
        <p:spPr bwMode="auto">
          <a:xfrm>
            <a:off x="7759034" y="2890999"/>
            <a:ext cx="368351" cy="426819"/>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solidFill>
          <a:ln>
            <a:noFill/>
          </a:ln>
        </p:spPr>
        <p:txBody>
          <a:bodyPr vert="horz" wrap="square" lIns="79406" tIns="39703" rIns="79406" bIns="39703" numCol="1" anchor="t" anchorCtr="0" compatLnSpc="1"/>
          <a:lstStyle/>
          <a:p>
            <a:pPr algn="just">
              <a:lnSpc>
                <a:spcPct val="120000"/>
              </a:lnSpc>
            </a:pPr>
            <a:endParaRPr lang="en-US" sz="760" dirty="0">
              <a:solidFill>
                <a:srgbClr val="7F7F7F"/>
              </a:solidFill>
              <a:latin typeface="+mj-ea"/>
              <a:ea typeface="+mj-ea"/>
              <a:cs typeface="+mn-ea"/>
              <a:sym typeface="Arial" panose="020B0604020202020204" pitchFamily="34" charset="0"/>
            </a:endParaRPr>
          </a:p>
        </p:txBody>
      </p:sp>
      <p:sp>
        <p:nvSpPr>
          <p:cNvPr id="10" name="Freeform 6"/>
          <p:cNvSpPr>
            <a:spLocks noChangeAspect="1" noEditPoints="1"/>
          </p:cNvSpPr>
          <p:nvPr/>
        </p:nvSpPr>
        <p:spPr bwMode="auto">
          <a:xfrm>
            <a:off x="5006938" y="2955914"/>
            <a:ext cx="444853" cy="390774"/>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solidFill>
          <a:ln>
            <a:noFill/>
          </a:ln>
        </p:spPr>
        <p:txBody>
          <a:bodyPr vert="horz" wrap="square" lIns="79406" tIns="39703" rIns="79406" bIns="39703" numCol="1" anchor="t" anchorCtr="0" compatLnSpc="1"/>
          <a:lstStyle/>
          <a:p>
            <a:pPr algn="just">
              <a:lnSpc>
                <a:spcPct val="120000"/>
              </a:lnSpc>
            </a:pPr>
            <a:endParaRPr lang="en-US" sz="760" dirty="0">
              <a:solidFill>
                <a:srgbClr val="7F7F7F"/>
              </a:solidFill>
              <a:latin typeface="+mj-ea"/>
              <a:ea typeface="+mj-ea"/>
              <a:cs typeface="+mn-ea"/>
              <a:sym typeface="Arial" panose="020B0604020202020204" pitchFamily="34" charset="0"/>
            </a:endParaRPr>
          </a:p>
        </p:txBody>
      </p:sp>
      <p:sp>
        <p:nvSpPr>
          <p:cNvPr id="11" name="Freeform 11"/>
          <p:cNvSpPr>
            <a:spLocks noChangeAspect="1" noEditPoints="1"/>
          </p:cNvSpPr>
          <p:nvPr/>
        </p:nvSpPr>
        <p:spPr bwMode="auto">
          <a:xfrm>
            <a:off x="3729466" y="2955915"/>
            <a:ext cx="407489" cy="406405"/>
          </a:xfrm>
          <a:custGeom>
            <a:avLst/>
            <a:gdLst>
              <a:gd name="T0" fmla="*/ 309 w 319"/>
              <a:gd name="T1" fmla="*/ 267 h 318"/>
              <a:gd name="T2" fmla="*/ 233 w 319"/>
              <a:gd name="T3" fmla="*/ 192 h 318"/>
              <a:gd name="T4" fmla="*/ 251 w 319"/>
              <a:gd name="T5" fmla="*/ 127 h 318"/>
              <a:gd name="T6" fmla="*/ 123 w 319"/>
              <a:gd name="T7" fmla="*/ 0 h 318"/>
              <a:gd name="T8" fmla="*/ 0 w 319"/>
              <a:gd name="T9" fmla="*/ 124 h 318"/>
              <a:gd name="T10" fmla="*/ 127 w 319"/>
              <a:gd name="T11" fmla="*/ 251 h 318"/>
              <a:gd name="T12" fmla="*/ 190 w 319"/>
              <a:gd name="T13" fmla="*/ 234 h 318"/>
              <a:gd name="T14" fmla="*/ 266 w 319"/>
              <a:gd name="T15" fmla="*/ 310 h 318"/>
              <a:gd name="T16" fmla="*/ 293 w 319"/>
              <a:gd name="T17" fmla="*/ 310 h 318"/>
              <a:gd name="T18" fmla="*/ 311 w 319"/>
              <a:gd name="T19" fmla="*/ 291 h 318"/>
              <a:gd name="T20" fmla="*/ 309 w 319"/>
              <a:gd name="T21" fmla="*/ 267 h 318"/>
              <a:gd name="T22" fmla="*/ 38 w 319"/>
              <a:gd name="T23" fmla="*/ 124 h 318"/>
              <a:gd name="T24" fmla="*/ 123 w 319"/>
              <a:gd name="T25" fmla="*/ 38 h 318"/>
              <a:gd name="T26" fmla="*/ 213 w 319"/>
              <a:gd name="T27" fmla="*/ 127 h 318"/>
              <a:gd name="T28" fmla="*/ 127 w 319"/>
              <a:gd name="T29" fmla="*/ 213 h 318"/>
              <a:gd name="T30" fmla="*/ 38 w 319"/>
              <a:gd name="T31" fmla="*/ 12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309" y="267"/>
                </a:moveTo>
                <a:cubicBezTo>
                  <a:pt x="233" y="192"/>
                  <a:pt x="233" y="192"/>
                  <a:pt x="233" y="192"/>
                </a:cubicBezTo>
                <a:cubicBezTo>
                  <a:pt x="244" y="173"/>
                  <a:pt x="251" y="151"/>
                  <a:pt x="251" y="127"/>
                </a:cubicBezTo>
                <a:cubicBezTo>
                  <a:pt x="251" y="59"/>
                  <a:pt x="192" y="0"/>
                  <a:pt x="123" y="0"/>
                </a:cubicBezTo>
                <a:cubicBezTo>
                  <a:pt x="55" y="0"/>
                  <a:pt x="0" y="55"/>
                  <a:pt x="0" y="124"/>
                </a:cubicBezTo>
                <a:cubicBezTo>
                  <a:pt x="0" y="192"/>
                  <a:pt x="59" y="251"/>
                  <a:pt x="127" y="251"/>
                </a:cubicBezTo>
                <a:cubicBezTo>
                  <a:pt x="150" y="251"/>
                  <a:pt x="171" y="245"/>
                  <a:pt x="190" y="234"/>
                </a:cubicBezTo>
                <a:cubicBezTo>
                  <a:pt x="266" y="310"/>
                  <a:pt x="266" y="310"/>
                  <a:pt x="266" y="310"/>
                </a:cubicBezTo>
                <a:cubicBezTo>
                  <a:pt x="273" y="318"/>
                  <a:pt x="285" y="318"/>
                  <a:pt x="293" y="310"/>
                </a:cubicBezTo>
                <a:cubicBezTo>
                  <a:pt x="311" y="291"/>
                  <a:pt x="311" y="291"/>
                  <a:pt x="311" y="291"/>
                </a:cubicBezTo>
                <a:cubicBezTo>
                  <a:pt x="319" y="284"/>
                  <a:pt x="316" y="275"/>
                  <a:pt x="309" y="267"/>
                </a:cubicBezTo>
                <a:close/>
                <a:moveTo>
                  <a:pt x="38" y="124"/>
                </a:moveTo>
                <a:cubicBezTo>
                  <a:pt x="38" y="76"/>
                  <a:pt x="76" y="38"/>
                  <a:pt x="123" y="38"/>
                </a:cubicBezTo>
                <a:cubicBezTo>
                  <a:pt x="171" y="38"/>
                  <a:pt x="213" y="80"/>
                  <a:pt x="213" y="127"/>
                </a:cubicBezTo>
                <a:cubicBezTo>
                  <a:pt x="213" y="175"/>
                  <a:pt x="175" y="213"/>
                  <a:pt x="127" y="213"/>
                </a:cubicBezTo>
                <a:cubicBezTo>
                  <a:pt x="80" y="213"/>
                  <a:pt x="38" y="171"/>
                  <a:pt x="38" y="124"/>
                </a:cubicBezTo>
                <a:close/>
              </a:path>
            </a:pathLst>
          </a:custGeom>
          <a:solidFill>
            <a:schemeClr val="bg1"/>
          </a:solidFill>
          <a:ln>
            <a:noFill/>
          </a:ln>
        </p:spPr>
        <p:txBody>
          <a:bodyPr vert="horz" wrap="square" lIns="79406" tIns="39703" rIns="79406" bIns="39703" numCol="1" anchor="t" anchorCtr="0" compatLnSpc="1"/>
          <a:lstStyle/>
          <a:p>
            <a:pPr algn="just">
              <a:lnSpc>
                <a:spcPct val="120000"/>
              </a:lnSpc>
            </a:pPr>
            <a:endParaRPr lang="en-US" sz="760" dirty="0">
              <a:solidFill>
                <a:srgbClr val="7F7F7F"/>
              </a:solidFill>
              <a:latin typeface="+mj-ea"/>
              <a:ea typeface="+mj-ea"/>
              <a:cs typeface="+mn-ea"/>
              <a:sym typeface="Arial" panose="020B0604020202020204" pitchFamily="34" charset="0"/>
            </a:endParaRPr>
          </a:p>
        </p:txBody>
      </p:sp>
      <p:sp>
        <p:nvSpPr>
          <p:cNvPr id="12" name="Freeform 21"/>
          <p:cNvSpPr>
            <a:spLocks noChangeAspect="1" noEditPoints="1"/>
          </p:cNvSpPr>
          <p:nvPr/>
        </p:nvSpPr>
        <p:spPr bwMode="auto">
          <a:xfrm rot="2728210">
            <a:off x="9052640" y="2935276"/>
            <a:ext cx="472160" cy="483729"/>
          </a:xfrm>
          <a:custGeom>
            <a:avLst/>
            <a:gdLst>
              <a:gd name="T0" fmla="*/ 222 w 363"/>
              <a:gd name="T1" fmla="*/ 242 h 372"/>
              <a:gd name="T2" fmla="*/ 348 w 363"/>
              <a:gd name="T3" fmla="*/ 23 h 372"/>
              <a:gd name="T4" fmla="*/ 345 w 363"/>
              <a:gd name="T5" fmla="*/ 18 h 372"/>
              <a:gd name="T6" fmla="*/ 340 w 363"/>
              <a:gd name="T7" fmla="*/ 16 h 372"/>
              <a:gd name="T8" fmla="*/ 127 w 363"/>
              <a:gd name="T9" fmla="*/ 144 h 372"/>
              <a:gd name="T10" fmla="*/ 7 w 363"/>
              <a:gd name="T11" fmla="*/ 246 h 372"/>
              <a:gd name="T12" fmla="*/ 25 w 363"/>
              <a:gd name="T13" fmla="*/ 265 h 372"/>
              <a:gd name="T14" fmla="*/ 68 w 363"/>
              <a:gd name="T15" fmla="*/ 249 h 372"/>
              <a:gd name="T16" fmla="*/ 120 w 363"/>
              <a:gd name="T17" fmla="*/ 302 h 372"/>
              <a:gd name="T18" fmla="*/ 104 w 363"/>
              <a:gd name="T19" fmla="*/ 346 h 372"/>
              <a:gd name="T20" fmla="*/ 123 w 363"/>
              <a:gd name="T21" fmla="*/ 364 h 372"/>
              <a:gd name="T22" fmla="*/ 222 w 363"/>
              <a:gd name="T23" fmla="*/ 242 h 372"/>
              <a:gd name="T24" fmla="*/ 242 w 363"/>
              <a:gd name="T25" fmla="*/ 124 h 372"/>
              <a:gd name="T26" fmla="*/ 242 w 363"/>
              <a:gd name="T27" fmla="*/ 79 h 372"/>
              <a:gd name="T28" fmla="*/ 286 w 363"/>
              <a:gd name="T29" fmla="*/ 79 h 372"/>
              <a:gd name="T30" fmla="*/ 286 w 363"/>
              <a:gd name="T31" fmla="*/ 124 h 372"/>
              <a:gd name="T32" fmla="*/ 242 w 363"/>
              <a:gd name="T33" fmla="*/ 12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372">
                <a:moveTo>
                  <a:pt x="222" y="242"/>
                </a:moveTo>
                <a:cubicBezTo>
                  <a:pt x="222" y="242"/>
                  <a:pt x="363" y="140"/>
                  <a:pt x="348" y="23"/>
                </a:cubicBezTo>
                <a:cubicBezTo>
                  <a:pt x="347" y="21"/>
                  <a:pt x="346" y="19"/>
                  <a:pt x="345" y="18"/>
                </a:cubicBezTo>
                <a:cubicBezTo>
                  <a:pt x="344" y="17"/>
                  <a:pt x="343" y="16"/>
                  <a:pt x="340" y="16"/>
                </a:cubicBezTo>
                <a:cubicBezTo>
                  <a:pt x="226" y="0"/>
                  <a:pt x="127" y="144"/>
                  <a:pt x="127" y="144"/>
                </a:cubicBezTo>
                <a:cubicBezTo>
                  <a:pt x="40" y="134"/>
                  <a:pt x="46" y="151"/>
                  <a:pt x="7" y="246"/>
                </a:cubicBezTo>
                <a:cubicBezTo>
                  <a:pt x="0" y="264"/>
                  <a:pt x="12" y="270"/>
                  <a:pt x="25" y="265"/>
                </a:cubicBezTo>
                <a:cubicBezTo>
                  <a:pt x="39" y="260"/>
                  <a:pt x="68" y="249"/>
                  <a:pt x="68" y="249"/>
                </a:cubicBezTo>
                <a:cubicBezTo>
                  <a:pt x="120" y="302"/>
                  <a:pt x="120" y="302"/>
                  <a:pt x="120" y="302"/>
                </a:cubicBezTo>
                <a:cubicBezTo>
                  <a:pt x="120" y="302"/>
                  <a:pt x="109" y="332"/>
                  <a:pt x="104" y="346"/>
                </a:cubicBezTo>
                <a:cubicBezTo>
                  <a:pt x="99" y="359"/>
                  <a:pt x="105" y="372"/>
                  <a:pt x="123" y="364"/>
                </a:cubicBezTo>
                <a:cubicBezTo>
                  <a:pt x="215" y="324"/>
                  <a:pt x="232" y="330"/>
                  <a:pt x="222" y="242"/>
                </a:cubicBezTo>
                <a:close/>
                <a:moveTo>
                  <a:pt x="242" y="124"/>
                </a:moveTo>
                <a:cubicBezTo>
                  <a:pt x="230" y="111"/>
                  <a:pt x="230" y="91"/>
                  <a:pt x="242" y="79"/>
                </a:cubicBezTo>
                <a:cubicBezTo>
                  <a:pt x="254" y="67"/>
                  <a:pt x="274" y="67"/>
                  <a:pt x="286" y="79"/>
                </a:cubicBezTo>
                <a:cubicBezTo>
                  <a:pt x="297" y="91"/>
                  <a:pt x="297" y="111"/>
                  <a:pt x="286" y="124"/>
                </a:cubicBezTo>
                <a:cubicBezTo>
                  <a:pt x="274" y="136"/>
                  <a:pt x="254" y="136"/>
                  <a:pt x="242" y="124"/>
                </a:cubicBezTo>
                <a:close/>
              </a:path>
            </a:pathLst>
          </a:custGeom>
          <a:solidFill>
            <a:schemeClr val="bg1"/>
          </a:solidFill>
          <a:ln>
            <a:noFill/>
          </a:ln>
        </p:spPr>
        <p:txBody>
          <a:bodyPr vert="horz" wrap="square" lIns="79406" tIns="39703" rIns="79406" bIns="39703" numCol="1" anchor="t" anchorCtr="0" compatLnSpc="1"/>
          <a:lstStyle/>
          <a:p>
            <a:pPr algn="just">
              <a:lnSpc>
                <a:spcPct val="120000"/>
              </a:lnSpc>
            </a:pPr>
            <a:endParaRPr lang="en-US" sz="760" dirty="0">
              <a:solidFill>
                <a:srgbClr val="7F7F7F"/>
              </a:solidFill>
              <a:latin typeface="+mj-ea"/>
              <a:ea typeface="+mj-ea"/>
              <a:cs typeface="+mn-ea"/>
              <a:sym typeface="Arial" panose="020B0604020202020204" pitchFamily="34" charset="0"/>
            </a:endParaRPr>
          </a:p>
        </p:txBody>
      </p:sp>
      <p:sp>
        <p:nvSpPr>
          <p:cNvPr id="13" name="Freeform 36"/>
          <p:cNvSpPr>
            <a:spLocks noChangeAspect="1" noEditPoints="1"/>
          </p:cNvSpPr>
          <p:nvPr/>
        </p:nvSpPr>
        <p:spPr bwMode="auto">
          <a:xfrm>
            <a:off x="6351184" y="3036460"/>
            <a:ext cx="502081" cy="281357"/>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79406" tIns="39703" rIns="79406" bIns="39703" numCol="1" anchor="t" anchorCtr="0" compatLnSpc="1"/>
          <a:lstStyle/>
          <a:p>
            <a:pPr algn="just">
              <a:lnSpc>
                <a:spcPct val="120000"/>
              </a:lnSpc>
            </a:pPr>
            <a:endParaRPr lang="en-US" sz="760" dirty="0">
              <a:solidFill>
                <a:srgbClr val="7F7F7F"/>
              </a:solidFill>
              <a:latin typeface="+mj-ea"/>
              <a:ea typeface="+mj-ea"/>
              <a:cs typeface="+mn-ea"/>
              <a:sym typeface="Arial" panose="020B0604020202020204" pitchFamily="34" charset="0"/>
            </a:endParaRPr>
          </a:p>
        </p:txBody>
      </p:sp>
      <p:cxnSp>
        <p:nvCxnSpPr>
          <p:cNvPr id="14" name="Straight Connector 46"/>
          <p:cNvCxnSpPr/>
          <p:nvPr/>
        </p:nvCxnSpPr>
        <p:spPr>
          <a:xfrm>
            <a:off x="3864369" y="2163516"/>
            <a:ext cx="0" cy="308140"/>
          </a:xfrm>
          <a:prstGeom prst="line">
            <a:avLst/>
          </a:prstGeom>
          <a:ln w="6350">
            <a:solidFill>
              <a:srgbClr val="7F7F7F"/>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47"/>
          <p:cNvCxnSpPr/>
          <p:nvPr/>
        </p:nvCxnSpPr>
        <p:spPr>
          <a:xfrm flipH="1">
            <a:off x="2693851" y="2163516"/>
            <a:ext cx="1170520" cy="0"/>
          </a:xfrm>
          <a:prstGeom prst="line">
            <a:avLst/>
          </a:prstGeom>
          <a:ln w="6350">
            <a:solidFill>
              <a:srgbClr val="7F7F7F"/>
            </a:solidFill>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16" name="Straight Connector 48"/>
          <p:cNvCxnSpPr/>
          <p:nvPr/>
        </p:nvCxnSpPr>
        <p:spPr>
          <a:xfrm>
            <a:off x="4520436" y="3878850"/>
            <a:ext cx="0" cy="308140"/>
          </a:xfrm>
          <a:prstGeom prst="line">
            <a:avLst/>
          </a:prstGeom>
          <a:ln w="6350">
            <a:solidFill>
              <a:srgbClr val="7F7F7F"/>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49"/>
          <p:cNvCxnSpPr/>
          <p:nvPr/>
        </p:nvCxnSpPr>
        <p:spPr>
          <a:xfrm flipH="1">
            <a:off x="2669300" y="4186994"/>
            <a:ext cx="1844451" cy="0"/>
          </a:xfrm>
          <a:prstGeom prst="line">
            <a:avLst/>
          </a:prstGeom>
          <a:ln w="6350">
            <a:solidFill>
              <a:srgbClr val="7F7F7F"/>
            </a:solidFill>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18" name="Content Placeholder 2"/>
          <p:cNvSpPr txBox="1"/>
          <p:nvPr/>
        </p:nvSpPr>
        <p:spPr>
          <a:xfrm>
            <a:off x="2075246" y="1900416"/>
            <a:ext cx="475168" cy="46692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515" dirty="0">
                <a:solidFill>
                  <a:srgbClr val="7F7F7F"/>
                </a:solidFill>
                <a:latin typeface="+mj-ea"/>
                <a:ea typeface="+mj-ea"/>
                <a:cs typeface="+mn-ea"/>
                <a:sym typeface="Arial" panose="020B0604020202020204" pitchFamily="34" charset="0"/>
              </a:rPr>
              <a:t>文字内容</a:t>
            </a:r>
            <a:endParaRPr lang="en-US" sz="1515" dirty="0">
              <a:solidFill>
                <a:srgbClr val="7F7F7F"/>
              </a:solidFill>
              <a:latin typeface="+mj-ea"/>
              <a:ea typeface="+mj-ea"/>
              <a:cs typeface="+mn-ea"/>
              <a:sym typeface="Arial" panose="020B0604020202020204" pitchFamily="34" charset="0"/>
            </a:endParaRPr>
          </a:p>
        </p:txBody>
      </p:sp>
      <p:sp>
        <p:nvSpPr>
          <p:cNvPr id="19" name="Content Placeholder 2"/>
          <p:cNvSpPr txBox="1"/>
          <p:nvPr/>
        </p:nvSpPr>
        <p:spPr>
          <a:xfrm>
            <a:off x="2075246" y="3922233"/>
            <a:ext cx="475168" cy="46692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515" dirty="0">
                <a:solidFill>
                  <a:srgbClr val="7F7F7F"/>
                </a:solidFill>
                <a:latin typeface="+mj-ea"/>
                <a:ea typeface="+mj-ea"/>
                <a:cs typeface="+mn-ea"/>
                <a:sym typeface="Arial" panose="020B0604020202020204" pitchFamily="34" charset="0"/>
              </a:rPr>
              <a:t>文字内容</a:t>
            </a:r>
            <a:endParaRPr lang="en-US" sz="1515" dirty="0">
              <a:solidFill>
                <a:srgbClr val="7F7F7F"/>
              </a:solidFill>
              <a:latin typeface="+mj-ea"/>
              <a:ea typeface="+mj-ea"/>
              <a:cs typeface="+mn-ea"/>
              <a:sym typeface="Arial" panose="020B0604020202020204" pitchFamily="34" charset="0"/>
            </a:endParaRPr>
          </a:p>
        </p:txBody>
      </p:sp>
      <p:cxnSp>
        <p:nvCxnSpPr>
          <p:cNvPr id="20" name="Straight Connector 52"/>
          <p:cNvCxnSpPr/>
          <p:nvPr/>
        </p:nvCxnSpPr>
        <p:spPr>
          <a:xfrm>
            <a:off x="6568582" y="2155478"/>
            <a:ext cx="0" cy="308140"/>
          </a:xfrm>
          <a:prstGeom prst="line">
            <a:avLst/>
          </a:prstGeom>
          <a:ln w="6350">
            <a:solidFill>
              <a:srgbClr val="7F7F7F"/>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53"/>
          <p:cNvCxnSpPr/>
          <p:nvPr/>
        </p:nvCxnSpPr>
        <p:spPr>
          <a:xfrm flipH="1">
            <a:off x="5398062" y="2155477"/>
            <a:ext cx="1170520" cy="0"/>
          </a:xfrm>
          <a:prstGeom prst="line">
            <a:avLst/>
          </a:prstGeom>
          <a:ln w="6350">
            <a:solidFill>
              <a:srgbClr val="7F7F7F"/>
            </a:solidFill>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22" name="Straight Connector 54"/>
          <p:cNvCxnSpPr/>
          <p:nvPr/>
        </p:nvCxnSpPr>
        <p:spPr>
          <a:xfrm>
            <a:off x="7249858" y="3870811"/>
            <a:ext cx="0" cy="308140"/>
          </a:xfrm>
          <a:prstGeom prst="line">
            <a:avLst/>
          </a:prstGeom>
          <a:ln w="6350">
            <a:solidFill>
              <a:srgbClr val="7F7F7F"/>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55"/>
          <p:cNvCxnSpPr/>
          <p:nvPr/>
        </p:nvCxnSpPr>
        <p:spPr>
          <a:xfrm flipH="1">
            <a:off x="5386111" y="4178954"/>
            <a:ext cx="1875712" cy="0"/>
          </a:xfrm>
          <a:prstGeom prst="line">
            <a:avLst/>
          </a:prstGeom>
          <a:ln w="6350">
            <a:solidFill>
              <a:srgbClr val="7F7F7F"/>
            </a:solidFill>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24" name="Content Placeholder 2"/>
          <p:cNvSpPr txBox="1"/>
          <p:nvPr/>
        </p:nvSpPr>
        <p:spPr>
          <a:xfrm>
            <a:off x="4779457" y="1891624"/>
            <a:ext cx="475168" cy="46692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515" dirty="0">
                <a:solidFill>
                  <a:srgbClr val="7F7F7F"/>
                </a:solidFill>
                <a:latin typeface="+mj-ea"/>
                <a:ea typeface="+mj-ea"/>
                <a:cs typeface="+mn-ea"/>
                <a:sym typeface="Arial" panose="020B0604020202020204" pitchFamily="34" charset="0"/>
              </a:rPr>
              <a:t>文字内容</a:t>
            </a:r>
            <a:endParaRPr lang="en-US" sz="1515" dirty="0">
              <a:solidFill>
                <a:srgbClr val="7F7F7F"/>
              </a:solidFill>
              <a:latin typeface="+mj-ea"/>
              <a:ea typeface="+mj-ea"/>
              <a:cs typeface="+mn-ea"/>
              <a:sym typeface="Arial" panose="020B0604020202020204" pitchFamily="34" charset="0"/>
            </a:endParaRPr>
          </a:p>
        </p:txBody>
      </p:sp>
      <p:sp>
        <p:nvSpPr>
          <p:cNvPr id="25" name="Content Placeholder 2"/>
          <p:cNvSpPr txBox="1"/>
          <p:nvPr/>
        </p:nvSpPr>
        <p:spPr>
          <a:xfrm>
            <a:off x="4779460" y="3926798"/>
            <a:ext cx="475166" cy="46692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515" dirty="0">
                <a:solidFill>
                  <a:srgbClr val="7F7F7F"/>
                </a:solidFill>
                <a:latin typeface="+mj-ea"/>
                <a:ea typeface="+mj-ea"/>
                <a:cs typeface="+mn-ea"/>
                <a:sym typeface="Arial" panose="020B0604020202020204" pitchFamily="34" charset="0"/>
              </a:rPr>
              <a:t>文字内容</a:t>
            </a:r>
            <a:endParaRPr lang="en-US" sz="1515" dirty="0">
              <a:solidFill>
                <a:srgbClr val="7F7F7F"/>
              </a:solidFill>
              <a:latin typeface="+mj-ea"/>
              <a:ea typeface="+mj-ea"/>
              <a:cs typeface="+mn-ea"/>
              <a:sym typeface="Arial" panose="020B0604020202020204" pitchFamily="34" charset="0"/>
            </a:endParaRPr>
          </a:p>
        </p:txBody>
      </p:sp>
      <p:sp>
        <p:nvSpPr>
          <p:cNvPr id="26" name="Content Placeholder 2"/>
          <p:cNvSpPr txBox="1"/>
          <p:nvPr/>
        </p:nvSpPr>
        <p:spPr>
          <a:xfrm>
            <a:off x="2019814" y="4752333"/>
            <a:ext cx="1226498" cy="21255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325">
                <a:solidFill>
                  <a:srgbClr val="7F7F7F"/>
                </a:solidFill>
                <a:latin typeface="+mj-ea"/>
                <a:ea typeface="+mj-ea"/>
                <a:cs typeface="+mn-ea"/>
                <a:sym typeface="Arial" panose="020B0604020202020204" pitchFamily="34" charset="0"/>
              </a:rPr>
              <a:t>请替换文字内容</a:t>
            </a:r>
            <a:endParaRPr lang="en-US" sz="1325" b="1" dirty="0">
              <a:solidFill>
                <a:srgbClr val="7F7F7F"/>
              </a:solidFill>
              <a:latin typeface="+mj-ea"/>
              <a:ea typeface="+mj-ea"/>
              <a:cs typeface="+mn-ea"/>
              <a:sym typeface="Arial" panose="020B0604020202020204" pitchFamily="34" charset="0"/>
            </a:endParaRPr>
          </a:p>
        </p:txBody>
      </p:sp>
      <p:sp>
        <p:nvSpPr>
          <p:cNvPr id="27" name="Content Placeholder 2"/>
          <p:cNvSpPr txBox="1"/>
          <p:nvPr/>
        </p:nvSpPr>
        <p:spPr>
          <a:xfrm>
            <a:off x="2019816" y="4968165"/>
            <a:ext cx="1516441" cy="559897"/>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760" dirty="0">
                <a:solidFill>
                  <a:srgbClr val="7F7F7F"/>
                </a:solidFill>
                <a:latin typeface="+mj-ea"/>
                <a:ea typeface="+mj-ea"/>
                <a:cs typeface="+mn-ea"/>
                <a:sym typeface="Arial" panose="020B0604020202020204" pitchFamily="34" charset="0"/>
              </a:rPr>
              <a:t>Please replace text, click add relevant headline, modify the text content, also can copy your content to this directly.</a:t>
            </a:r>
            <a:endParaRPr lang="en-US" sz="760" b="1" dirty="0">
              <a:solidFill>
                <a:srgbClr val="7F7F7F"/>
              </a:solidFill>
              <a:latin typeface="+mj-ea"/>
              <a:ea typeface="+mj-ea"/>
              <a:cs typeface="+mn-ea"/>
              <a:sym typeface="Arial" panose="020B0604020202020204" pitchFamily="34" charset="0"/>
            </a:endParaRPr>
          </a:p>
        </p:txBody>
      </p:sp>
      <p:sp>
        <p:nvSpPr>
          <p:cNvPr id="28" name="Content Placeholder 2"/>
          <p:cNvSpPr txBox="1"/>
          <p:nvPr/>
        </p:nvSpPr>
        <p:spPr>
          <a:xfrm>
            <a:off x="4206284" y="4752333"/>
            <a:ext cx="1226498" cy="21255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325">
                <a:solidFill>
                  <a:srgbClr val="7F7F7F"/>
                </a:solidFill>
                <a:latin typeface="+mj-ea"/>
                <a:ea typeface="+mj-ea"/>
                <a:cs typeface="+mn-ea"/>
                <a:sym typeface="Arial" panose="020B0604020202020204" pitchFamily="34" charset="0"/>
              </a:rPr>
              <a:t>请替换文字内容</a:t>
            </a:r>
            <a:endParaRPr lang="en-US" sz="1325" b="1" dirty="0">
              <a:solidFill>
                <a:srgbClr val="7F7F7F"/>
              </a:solidFill>
              <a:latin typeface="+mj-ea"/>
              <a:ea typeface="+mj-ea"/>
              <a:cs typeface="+mn-ea"/>
              <a:sym typeface="Arial" panose="020B0604020202020204" pitchFamily="34" charset="0"/>
            </a:endParaRPr>
          </a:p>
        </p:txBody>
      </p:sp>
      <p:sp>
        <p:nvSpPr>
          <p:cNvPr id="29" name="Content Placeholder 2"/>
          <p:cNvSpPr txBox="1"/>
          <p:nvPr/>
        </p:nvSpPr>
        <p:spPr>
          <a:xfrm>
            <a:off x="4206284" y="4968165"/>
            <a:ext cx="1516441" cy="559897"/>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760" dirty="0">
                <a:solidFill>
                  <a:srgbClr val="7F7F7F"/>
                </a:solidFill>
                <a:latin typeface="+mj-ea"/>
                <a:ea typeface="+mj-ea"/>
                <a:cs typeface="+mn-ea"/>
                <a:sym typeface="Arial" panose="020B0604020202020204" pitchFamily="34" charset="0"/>
              </a:rPr>
              <a:t>Please replace text, click add relevant headline, modify the text content, also can copy your content to this directly.</a:t>
            </a:r>
            <a:endParaRPr lang="en-US" sz="760" b="1" dirty="0">
              <a:solidFill>
                <a:srgbClr val="7F7F7F"/>
              </a:solidFill>
              <a:latin typeface="+mj-ea"/>
              <a:ea typeface="+mj-ea"/>
              <a:cs typeface="+mn-ea"/>
              <a:sym typeface="Arial" panose="020B0604020202020204" pitchFamily="34" charset="0"/>
            </a:endParaRPr>
          </a:p>
        </p:txBody>
      </p:sp>
      <p:sp>
        <p:nvSpPr>
          <p:cNvPr id="30" name="Content Placeholder 2"/>
          <p:cNvSpPr txBox="1"/>
          <p:nvPr/>
        </p:nvSpPr>
        <p:spPr>
          <a:xfrm>
            <a:off x="6392752" y="4752333"/>
            <a:ext cx="1226498" cy="21255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325">
                <a:solidFill>
                  <a:srgbClr val="7F7F7F"/>
                </a:solidFill>
                <a:latin typeface="+mj-ea"/>
                <a:ea typeface="+mj-ea"/>
                <a:cs typeface="+mn-ea"/>
                <a:sym typeface="Arial" panose="020B0604020202020204" pitchFamily="34" charset="0"/>
              </a:rPr>
              <a:t>请替换文字内容</a:t>
            </a:r>
            <a:endParaRPr lang="en-US" sz="1325" b="1" dirty="0">
              <a:solidFill>
                <a:srgbClr val="7F7F7F"/>
              </a:solidFill>
              <a:latin typeface="+mj-ea"/>
              <a:ea typeface="+mj-ea"/>
              <a:cs typeface="+mn-ea"/>
              <a:sym typeface="Arial" panose="020B0604020202020204" pitchFamily="34" charset="0"/>
            </a:endParaRPr>
          </a:p>
        </p:txBody>
      </p:sp>
      <p:sp>
        <p:nvSpPr>
          <p:cNvPr id="31" name="Content Placeholder 2"/>
          <p:cNvSpPr txBox="1"/>
          <p:nvPr/>
        </p:nvSpPr>
        <p:spPr>
          <a:xfrm>
            <a:off x="6392754" y="4968165"/>
            <a:ext cx="1516441" cy="559897"/>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760" dirty="0">
                <a:solidFill>
                  <a:srgbClr val="7F7F7F"/>
                </a:solidFill>
                <a:latin typeface="+mj-ea"/>
                <a:ea typeface="+mj-ea"/>
                <a:cs typeface="+mn-ea"/>
                <a:sym typeface="Arial" panose="020B0604020202020204" pitchFamily="34" charset="0"/>
              </a:rPr>
              <a:t>Please replace text, click add relevant headline, modify the text content, also can copy your content to this directly.</a:t>
            </a:r>
            <a:endParaRPr lang="en-US" sz="760" b="1" dirty="0">
              <a:solidFill>
                <a:srgbClr val="7F7F7F"/>
              </a:solidFill>
              <a:latin typeface="+mj-ea"/>
              <a:ea typeface="+mj-ea"/>
              <a:cs typeface="+mn-ea"/>
              <a:sym typeface="Arial" panose="020B0604020202020204" pitchFamily="34" charset="0"/>
            </a:endParaRPr>
          </a:p>
        </p:txBody>
      </p:sp>
      <p:sp>
        <p:nvSpPr>
          <p:cNvPr id="32" name="Content Placeholder 2"/>
          <p:cNvSpPr txBox="1"/>
          <p:nvPr/>
        </p:nvSpPr>
        <p:spPr>
          <a:xfrm>
            <a:off x="8579222" y="4752333"/>
            <a:ext cx="1226498" cy="21255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325" dirty="0">
                <a:solidFill>
                  <a:srgbClr val="7F7F7F"/>
                </a:solidFill>
                <a:latin typeface="+mj-ea"/>
                <a:ea typeface="+mj-ea"/>
                <a:cs typeface="+mn-ea"/>
                <a:sym typeface="Arial" panose="020B0604020202020204" pitchFamily="34" charset="0"/>
              </a:rPr>
              <a:t>请替换文字内容</a:t>
            </a:r>
            <a:endParaRPr lang="en-US" sz="1325" b="1" dirty="0">
              <a:solidFill>
                <a:srgbClr val="7F7F7F"/>
              </a:solidFill>
              <a:latin typeface="+mj-ea"/>
              <a:ea typeface="+mj-ea"/>
              <a:cs typeface="+mn-ea"/>
              <a:sym typeface="Arial" panose="020B0604020202020204" pitchFamily="34" charset="0"/>
            </a:endParaRPr>
          </a:p>
        </p:txBody>
      </p:sp>
      <p:sp>
        <p:nvSpPr>
          <p:cNvPr id="33" name="Content Placeholder 2"/>
          <p:cNvSpPr txBox="1"/>
          <p:nvPr/>
        </p:nvSpPr>
        <p:spPr>
          <a:xfrm>
            <a:off x="8579221" y="4968165"/>
            <a:ext cx="1516441" cy="559897"/>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760" dirty="0">
                <a:solidFill>
                  <a:srgbClr val="7F7F7F"/>
                </a:solidFill>
                <a:latin typeface="+mj-ea"/>
                <a:ea typeface="+mj-ea"/>
                <a:cs typeface="+mn-ea"/>
                <a:sym typeface="Arial" panose="020B0604020202020204" pitchFamily="34" charset="0"/>
              </a:rPr>
              <a:t>Please replace text, click add relevant headline, modify the text content, also can copy your content to this directly.</a:t>
            </a:r>
            <a:endParaRPr lang="en-US" sz="760" b="1" dirty="0">
              <a:solidFill>
                <a:srgbClr val="7F7F7F"/>
              </a:solidFill>
              <a:latin typeface="+mj-ea"/>
              <a:ea typeface="+mj-ea"/>
              <a:cs typeface="+mn-ea"/>
              <a:sym typeface="Arial" panose="020B0604020202020204" pitchFamily="34" charset="0"/>
            </a:endParaRPr>
          </a:p>
        </p:txBody>
      </p:sp>
      <p:sp>
        <p:nvSpPr>
          <p:cNvPr id="35" name="文本框 34"/>
          <p:cNvSpPr txBox="1"/>
          <p:nvPr/>
        </p:nvSpPr>
        <p:spPr>
          <a:xfrm>
            <a:off x="5013694" y="7489371"/>
            <a:ext cx="877163" cy="369332"/>
          </a:xfrm>
          <a:prstGeom prst="rect">
            <a:avLst/>
          </a:prstGeom>
          <a:noFill/>
        </p:spPr>
        <p:txBody>
          <a:bodyPr wrap="none" rtlCol="0">
            <a:spAutoFit/>
          </a:bodyPr>
          <a:lstStyle/>
          <a:p>
            <a:r>
              <a:rPr lang="zh-CN" altLang="en-US" dirty="0">
                <a:cs typeface="+mn-ea"/>
                <a:sym typeface="+mn-lt"/>
              </a:rPr>
              <a:t>延时符</a:t>
            </a:r>
            <a:endParaRPr lang="en-US" altLang="zh-CN" dirty="0">
              <a:cs typeface="+mn-ea"/>
              <a:sym typeface="+mn-lt"/>
            </a:endParaRPr>
          </a:p>
        </p:txBody>
      </p:sp>
    </p:spTree>
  </p:cSld>
  <p:clrMapOvr>
    <a:masterClrMapping/>
  </p:clrMapOvr>
  <p:transition spd="slow" advTm="1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750" fill="hold"/>
                                        <p:tgtEl>
                                          <p:spTgt spid="11"/>
                                        </p:tgtEl>
                                        <p:attrNameLst>
                                          <p:attrName>ppt_w</p:attrName>
                                        </p:attrNameLst>
                                      </p:cBhvr>
                                      <p:tavLst>
                                        <p:tav tm="0">
                                          <p:val>
                                            <p:fltVal val="0"/>
                                          </p:val>
                                        </p:tav>
                                        <p:tav tm="100000">
                                          <p:val>
                                            <p:strVal val="#ppt_w"/>
                                          </p:val>
                                        </p:tav>
                                      </p:tavLst>
                                    </p:anim>
                                    <p:anim calcmode="lin" valueType="num">
                                      <p:cBhvr>
                                        <p:cTn id="13" dur="750" fill="hold"/>
                                        <p:tgtEl>
                                          <p:spTgt spid="11"/>
                                        </p:tgtEl>
                                        <p:attrNameLst>
                                          <p:attrName>ppt_h</p:attrName>
                                        </p:attrNameLst>
                                      </p:cBhvr>
                                      <p:tavLst>
                                        <p:tav tm="0">
                                          <p:val>
                                            <p:fltVal val="0"/>
                                          </p:val>
                                        </p:tav>
                                        <p:tav tm="100000">
                                          <p:val>
                                            <p:strVal val="#ppt_h"/>
                                          </p:val>
                                        </p:tav>
                                      </p:tavLst>
                                    </p:anim>
                                    <p:animEffect transition="in" filter="fade">
                                      <p:cBhvr>
                                        <p:cTn id="14" dur="750"/>
                                        <p:tgtEl>
                                          <p:spTgt spid="11"/>
                                        </p:tgtEl>
                                      </p:cBhvr>
                                    </p:animEffect>
                                  </p:childTnLst>
                                </p:cTn>
                              </p:par>
                            </p:childTnLst>
                          </p:cTn>
                        </p:par>
                        <p:par>
                          <p:cTn id="15" fill="hold">
                            <p:stCondLst>
                              <p:cond delay="2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750" fill="hold"/>
                                        <p:tgtEl>
                                          <p:spTgt spid="10"/>
                                        </p:tgtEl>
                                        <p:attrNameLst>
                                          <p:attrName>ppt_w</p:attrName>
                                        </p:attrNameLst>
                                      </p:cBhvr>
                                      <p:tavLst>
                                        <p:tav tm="0">
                                          <p:val>
                                            <p:fltVal val="0"/>
                                          </p:val>
                                        </p:tav>
                                        <p:tav tm="100000">
                                          <p:val>
                                            <p:strVal val="#ppt_w"/>
                                          </p:val>
                                        </p:tav>
                                      </p:tavLst>
                                    </p:anim>
                                    <p:anim calcmode="lin" valueType="num">
                                      <p:cBhvr>
                                        <p:cTn id="19" dur="750" fill="hold"/>
                                        <p:tgtEl>
                                          <p:spTgt spid="10"/>
                                        </p:tgtEl>
                                        <p:attrNameLst>
                                          <p:attrName>ppt_h</p:attrName>
                                        </p:attrNameLst>
                                      </p:cBhvr>
                                      <p:tavLst>
                                        <p:tav tm="0">
                                          <p:val>
                                            <p:fltVal val="0"/>
                                          </p:val>
                                        </p:tav>
                                        <p:tav tm="100000">
                                          <p:val>
                                            <p:strVal val="#ppt_h"/>
                                          </p:val>
                                        </p:tav>
                                      </p:tavLst>
                                    </p:anim>
                                    <p:animEffect transition="in" filter="fade">
                                      <p:cBhvr>
                                        <p:cTn id="20" dur="750"/>
                                        <p:tgtEl>
                                          <p:spTgt spid="10"/>
                                        </p:tgtEl>
                                      </p:cBhvr>
                                    </p:animEffec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750" fill="hold"/>
                                        <p:tgtEl>
                                          <p:spTgt spid="13"/>
                                        </p:tgtEl>
                                        <p:attrNameLst>
                                          <p:attrName>ppt_w</p:attrName>
                                        </p:attrNameLst>
                                      </p:cBhvr>
                                      <p:tavLst>
                                        <p:tav tm="0">
                                          <p:val>
                                            <p:fltVal val="0"/>
                                          </p:val>
                                        </p:tav>
                                        <p:tav tm="100000">
                                          <p:val>
                                            <p:strVal val="#ppt_w"/>
                                          </p:val>
                                        </p:tav>
                                      </p:tavLst>
                                    </p:anim>
                                    <p:anim calcmode="lin" valueType="num">
                                      <p:cBhvr>
                                        <p:cTn id="25" dur="750" fill="hold"/>
                                        <p:tgtEl>
                                          <p:spTgt spid="13"/>
                                        </p:tgtEl>
                                        <p:attrNameLst>
                                          <p:attrName>ppt_h</p:attrName>
                                        </p:attrNameLst>
                                      </p:cBhvr>
                                      <p:tavLst>
                                        <p:tav tm="0">
                                          <p:val>
                                            <p:fltVal val="0"/>
                                          </p:val>
                                        </p:tav>
                                        <p:tav tm="100000">
                                          <p:val>
                                            <p:strVal val="#ppt_h"/>
                                          </p:val>
                                        </p:tav>
                                      </p:tavLst>
                                    </p:anim>
                                    <p:animEffect transition="in" filter="fade">
                                      <p:cBhvr>
                                        <p:cTn id="26" dur="750"/>
                                        <p:tgtEl>
                                          <p:spTgt spid="13"/>
                                        </p:tgtEl>
                                      </p:cBhvr>
                                    </p:animEffect>
                                  </p:childTnLst>
                                </p:cTn>
                              </p:par>
                            </p:childTnLst>
                          </p:cTn>
                        </p:par>
                        <p:par>
                          <p:cTn id="27" fill="hold">
                            <p:stCondLst>
                              <p:cond delay="4500"/>
                            </p:stCondLst>
                            <p:childTnLst>
                              <p:par>
                                <p:cTn id="28" presetID="53"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750" fill="hold"/>
                                        <p:tgtEl>
                                          <p:spTgt spid="9"/>
                                        </p:tgtEl>
                                        <p:attrNameLst>
                                          <p:attrName>ppt_w</p:attrName>
                                        </p:attrNameLst>
                                      </p:cBhvr>
                                      <p:tavLst>
                                        <p:tav tm="0">
                                          <p:val>
                                            <p:fltVal val="0"/>
                                          </p:val>
                                        </p:tav>
                                        <p:tav tm="100000">
                                          <p:val>
                                            <p:strVal val="#ppt_w"/>
                                          </p:val>
                                        </p:tav>
                                      </p:tavLst>
                                    </p:anim>
                                    <p:anim calcmode="lin" valueType="num">
                                      <p:cBhvr>
                                        <p:cTn id="31" dur="750" fill="hold"/>
                                        <p:tgtEl>
                                          <p:spTgt spid="9"/>
                                        </p:tgtEl>
                                        <p:attrNameLst>
                                          <p:attrName>ppt_h</p:attrName>
                                        </p:attrNameLst>
                                      </p:cBhvr>
                                      <p:tavLst>
                                        <p:tav tm="0">
                                          <p:val>
                                            <p:fltVal val="0"/>
                                          </p:val>
                                        </p:tav>
                                        <p:tav tm="100000">
                                          <p:val>
                                            <p:strVal val="#ppt_h"/>
                                          </p:val>
                                        </p:tav>
                                      </p:tavLst>
                                    </p:anim>
                                    <p:animEffect transition="in" filter="fade">
                                      <p:cBhvr>
                                        <p:cTn id="32" dur="750"/>
                                        <p:tgtEl>
                                          <p:spTgt spid="9"/>
                                        </p:tgtEl>
                                      </p:cBhvr>
                                    </p:animEffect>
                                  </p:childTnLst>
                                </p:cTn>
                              </p:par>
                            </p:childTnLst>
                          </p:cTn>
                        </p:par>
                        <p:par>
                          <p:cTn id="33" fill="hold">
                            <p:stCondLst>
                              <p:cond delay="5500"/>
                            </p:stCondLst>
                            <p:childTnLst>
                              <p:par>
                                <p:cTn id="34" presetID="53" presetClass="entr" presetSubtype="16"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750" fill="hold"/>
                                        <p:tgtEl>
                                          <p:spTgt spid="12"/>
                                        </p:tgtEl>
                                        <p:attrNameLst>
                                          <p:attrName>ppt_w</p:attrName>
                                        </p:attrNameLst>
                                      </p:cBhvr>
                                      <p:tavLst>
                                        <p:tav tm="0">
                                          <p:val>
                                            <p:fltVal val="0"/>
                                          </p:val>
                                        </p:tav>
                                        <p:tav tm="100000">
                                          <p:val>
                                            <p:strVal val="#ppt_w"/>
                                          </p:val>
                                        </p:tav>
                                      </p:tavLst>
                                    </p:anim>
                                    <p:anim calcmode="lin" valueType="num">
                                      <p:cBhvr>
                                        <p:cTn id="37" dur="750" fill="hold"/>
                                        <p:tgtEl>
                                          <p:spTgt spid="12"/>
                                        </p:tgtEl>
                                        <p:attrNameLst>
                                          <p:attrName>ppt_h</p:attrName>
                                        </p:attrNameLst>
                                      </p:cBhvr>
                                      <p:tavLst>
                                        <p:tav tm="0">
                                          <p:val>
                                            <p:fltVal val="0"/>
                                          </p:val>
                                        </p:tav>
                                        <p:tav tm="100000">
                                          <p:val>
                                            <p:strVal val="#ppt_h"/>
                                          </p:val>
                                        </p:tav>
                                      </p:tavLst>
                                    </p:anim>
                                    <p:animEffect transition="in" filter="fade">
                                      <p:cBhvr>
                                        <p:cTn id="38" dur="750"/>
                                        <p:tgtEl>
                                          <p:spTgt spid="12"/>
                                        </p:tgtEl>
                                      </p:cBhvr>
                                    </p:animEffect>
                                  </p:childTnLst>
                                </p:cTn>
                              </p:par>
                            </p:childTnLst>
                          </p:cTn>
                        </p:par>
                        <p:par>
                          <p:cTn id="39" fill="hold">
                            <p:stCondLst>
                              <p:cond delay="6500"/>
                            </p:stCondLst>
                            <p:childTnLst>
                              <p:par>
                                <p:cTn id="40" presetID="22" presetClass="entr" presetSubtype="4"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par>
                          <p:cTn id="43" fill="hold">
                            <p:stCondLst>
                              <p:cond delay="7000"/>
                            </p:stCondLst>
                            <p:childTnLst>
                              <p:par>
                                <p:cTn id="44" presetID="22" presetClass="entr" presetSubtype="2"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right)">
                                      <p:cBhvr>
                                        <p:cTn id="46" dur="500"/>
                                        <p:tgtEl>
                                          <p:spTgt spid="15"/>
                                        </p:tgtEl>
                                      </p:cBhvr>
                                    </p:animEffect>
                                  </p:childTnLst>
                                </p:cTn>
                              </p:par>
                            </p:childTnLst>
                          </p:cTn>
                        </p:par>
                        <p:par>
                          <p:cTn id="47" fill="hold">
                            <p:stCondLst>
                              <p:cond delay="7500"/>
                            </p:stCondLst>
                            <p:childTnLst>
                              <p:par>
                                <p:cTn id="48" presetID="22" presetClass="entr" presetSubtype="2"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right)">
                                      <p:cBhvr>
                                        <p:cTn id="50" dur="750"/>
                                        <p:tgtEl>
                                          <p:spTgt spid="18"/>
                                        </p:tgtEl>
                                      </p:cBhvr>
                                    </p:animEffect>
                                  </p:childTnLst>
                                </p:cTn>
                              </p:par>
                            </p:childTnLst>
                          </p:cTn>
                        </p:par>
                        <p:par>
                          <p:cTn id="51" fill="hold">
                            <p:stCondLst>
                              <p:cond delay="8500"/>
                            </p:stCondLst>
                            <p:childTnLst>
                              <p:par>
                                <p:cTn id="52" presetID="22" presetClass="entr" presetSubtype="1"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up)">
                                      <p:cBhvr>
                                        <p:cTn id="54" dur="500"/>
                                        <p:tgtEl>
                                          <p:spTgt spid="16"/>
                                        </p:tgtEl>
                                      </p:cBhvr>
                                    </p:animEffect>
                                  </p:childTnLst>
                                </p:cTn>
                              </p:par>
                            </p:childTnLst>
                          </p:cTn>
                        </p:par>
                        <p:par>
                          <p:cTn id="55" fill="hold">
                            <p:stCondLst>
                              <p:cond delay="9000"/>
                            </p:stCondLst>
                            <p:childTnLst>
                              <p:par>
                                <p:cTn id="56" presetID="22" presetClass="entr" presetSubtype="2"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right)">
                                      <p:cBhvr>
                                        <p:cTn id="58" dur="500"/>
                                        <p:tgtEl>
                                          <p:spTgt spid="17"/>
                                        </p:tgtEl>
                                      </p:cBhvr>
                                    </p:animEffect>
                                  </p:childTnLst>
                                </p:cTn>
                              </p:par>
                            </p:childTnLst>
                          </p:cTn>
                        </p:par>
                        <p:par>
                          <p:cTn id="59" fill="hold">
                            <p:stCondLst>
                              <p:cond delay="9500"/>
                            </p:stCondLst>
                            <p:childTnLst>
                              <p:par>
                                <p:cTn id="60" presetID="22" presetClass="entr" presetSubtype="2"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right)">
                                      <p:cBhvr>
                                        <p:cTn id="62" dur="750"/>
                                        <p:tgtEl>
                                          <p:spTgt spid="19"/>
                                        </p:tgtEl>
                                      </p:cBhvr>
                                    </p:animEffect>
                                  </p:childTnLst>
                                </p:cTn>
                              </p:par>
                            </p:childTnLst>
                          </p:cTn>
                        </p:par>
                        <p:par>
                          <p:cTn id="63" fill="hold">
                            <p:stCondLst>
                              <p:cond delay="10500"/>
                            </p:stCondLst>
                            <p:childTnLst>
                              <p:par>
                                <p:cTn id="64" presetID="22" presetClass="entr" presetSubtype="4"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down)">
                                      <p:cBhvr>
                                        <p:cTn id="66" dur="500"/>
                                        <p:tgtEl>
                                          <p:spTgt spid="20"/>
                                        </p:tgtEl>
                                      </p:cBhvr>
                                    </p:animEffect>
                                  </p:childTnLst>
                                </p:cTn>
                              </p:par>
                            </p:childTnLst>
                          </p:cTn>
                        </p:par>
                        <p:par>
                          <p:cTn id="67" fill="hold">
                            <p:stCondLst>
                              <p:cond delay="11000"/>
                            </p:stCondLst>
                            <p:childTnLst>
                              <p:par>
                                <p:cTn id="68" presetID="22" presetClass="entr" presetSubtype="2"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right)">
                                      <p:cBhvr>
                                        <p:cTn id="70" dur="500"/>
                                        <p:tgtEl>
                                          <p:spTgt spid="21"/>
                                        </p:tgtEl>
                                      </p:cBhvr>
                                    </p:animEffect>
                                  </p:childTnLst>
                                </p:cTn>
                              </p:par>
                            </p:childTnLst>
                          </p:cTn>
                        </p:par>
                        <p:par>
                          <p:cTn id="71" fill="hold">
                            <p:stCondLst>
                              <p:cond delay="11500"/>
                            </p:stCondLst>
                            <p:childTnLst>
                              <p:par>
                                <p:cTn id="72" presetID="22" presetClass="entr" presetSubtype="2"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right)">
                                      <p:cBhvr>
                                        <p:cTn id="74" dur="750"/>
                                        <p:tgtEl>
                                          <p:spTgt spid="24"/>
                                        </p:tgtEl>
                                      </p:cBhvr>
                                    </p:animEffect>
                                  </p:childTnLst>
                                </p:cTn>
                              </p:par>
                            </p:childTnLst>
                          </p:cTn>
                        </p:par>
                        <p:par>
                          <p:cTn id="75" fill="hold">
                            <p:stCondLst>
                              <p:cond delay="12500"/>
                            </p:stCondLst>
                            <p:childTnLst>
                              <p:par>
                                <p:cTn id="76" presetID="22" presetClass="entr" presetSubtype="1" fill="hold"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up)">
                                      <p:cBhvr>
                                        <p:cTn id="78" dur="500"/>
                                        <p:tgtEl>
                                          <p:spTgt spid="22"/>
                                        </p:tgtEl>
                                      </p:cBhvr>
                                    </p:animEffect>
                                  </p:childTnLst>
                                </p:cTn>
                              </p:par>
                            </p:childTnLst>
                          </p:cTn>
                        </p:par>
                        <p:par>
                          <p:cTn id="79" fill="hold">
                            <p:stCondLst>
                              <p:cond delay="130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13500"/>
                            </p:stCondLst>
                            <p:childTnLst>
                              <p:par>
                                <p:cTn id="84" presetID="22" presetClass="entr" presetSubtype="2" fill="hold" grpId="0" nodeType="after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ipe(right)">
                                      <p:cBhvr>
                                        <p:cTn id="86" dur="75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left)">
                                      <p:cBhvr>
                                        <p:cTn id="91" dur="750"/>
                                        <p:tgtEl>
                                          <p:spTgt spid="26"/>
                                        </p:tgtEl>
                                      </p:cBhvr>
                                    </p:animEffect>
                                  </p:childTnLst>
                                </p:cTn>
                              </p:par>
                            </p:childTnLst>
                          </p:cTn>
                        </p:par>
                        <p:par>
                          <p:cTn id="92" fill="hold">
                            <p:stCondLst>
                              <p:cond delay="1000"/>
                            </p:stCondLst>
                            <p:childTnLst>
                              <p:par>
                                <p:cTn id="93" presetID="22" presetClass="entr" presetSubtype="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left)">
                                      <p:cBhvr>
                                        <p:cTn id="95" dur="750"/>
                                        <p:tgtEl>
                                          <p:spTgt spid="2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left)">
                                      <p:cBhvr>
                                        <p:cTn id="100" dur="750"/>
                                        <p:tgtEl>
                                          <p:spTgt spid="28"/>
                                        </p:tgtEl>
                                      </p:cBhvr>
                                    </p:animEffect>
                                  </p:childTnLst>
                                </p:cTn>
                              </p:par>
                            </p:childTnLst>
                          </p:cTn>
                        </p:par>
                        <p:par>
                          <p:cTn id="101" fill="hold">
                            <p:stCondLst>
                              <p:cond delay="1000"/>
                            </p:stCondLst>
                            <p:childTnLst>
                              <p:par>
                                <p:cTn id="102" presetID="22" presetClass="entr" presetSubtype="8" fill="hold" grpId="0"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left)">
                                      <p:cBhvr>
                                        <p:cTn id="104" dur="750"/>
                                        <p:tgtEl>
                                          <p:spTgt spid="2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left)">
                                      <p:cBhvr>
                                        <p:cTn id="109" dur="750"/>
                                        <p:tgtEl>
                                          <p:spTgt spid="30"/>
                                        </p:tgtEl>
                                      </p:cBhvr>
                                    </p:animEffect>
                                  </p:childTnLst>
                                </p:cTn>
                              </p:par>
                            </p:childTnLst>
                          </p:cTn>
                        </p:par>
                        <p:par>
                          <p:cTn id="110" fill="hold">
                            <p:stCondLst>
                              <p:cond delay="1000"/>
                            </p:stCondLst>
                            <p:childTnLst>
                              <p:par>
                                <p:cTn id="111" presetID="22" presetClass="entr" presetSubtype="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left)">
                                      <p:cBhvr>
                                        <p:cTn id="113" dur="750"/>
                                        <p:tgtEl>
                                          <p:spTgt spid="31"/>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wipe(left)">
                                      <p:cBhvr>
                                        <p:cTn id="118" dur="750"/>
                                        <p:tgtEl>
                                          <p:spTgt spid="32"/>
                                        </p:tgtEl>
                                      </p:cBhvr>
                                    </p:animEffect>
                                  </p:childTnLst>
                                </p:cTn>
                              </p:par>
                            </p:childTnLst>
                          </p:cTn>
                        </p:par>
                        <p:par>
                          <p:cTn id="119" fill="hold">
                            <p:stCondLst>
                              <p:cond delay="1000"/>
                            </p:stCondLst>
                            <p:childTnLst>
                              <p:par>
                                <p:cTn id="120" presetID="22" presetClass="entr" presetSubtype="8" fill="hold" grpId="0" nodeType="after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wipe(left)">
                                      <p:cBhvr>
                                        <p:cTn id="122" dur="750"/>
                                        <p:tgtEl>
                                          <p:spTgt spid="33"/>
                                        </p:tgtEl>
                                      </p:cBhvr>
                                    </p:animEffect>
                                  </p:childTnLst>
                                </p:cTn>
                              </p:par>
                            </p:childTnLst>
                          </p:cTn>
                        </p:par>
                        <p:par>
                          <p:cTn id="123" fill="hold">
                            <p:stCondLst>
                              <p:cond delay="2000"/>
                            </p:stCondLst>
                            <p:childTnLst>
                              <p:par>
                                <p:cTn id="124" presetID="22" presetClass="entr" presetSubtype="4" fill="hold" grpId="0" nodeType="afterEffect">
                                  <p:stCondLst>
                                    <p:cond delay="0"/>
                                  </p:stCondLst>
                                  <p:childTnLst>
                                    <p:set>
                                      <p:cBhvr>
                                        <p:cTn id="125" dur="1" fill="hold">
                                          <p:stCondLst>
                                            <p:cond delay="0"/>
                                          </p:stCondLst>
                                        </p:cTn>
                                        <p:tgtEl>
                                          <p:spTgt spid="35"/>
                                        </p:tgtEl>
                                        <p:attrNameLst>
                                          <p:attrName>style.visibility</p:attrName>
                                        </p:attrNameLst>
                                      </p:cBhvr>
                                      <p:to>
                                        <p:strVal val="visible"/>
                                      </p:to>
                                    </p:set>
                                    <p:animEffect transition="in" filter="wipe(down)">
                                      <p:cBhvr>
                                        <p:cTn id="126"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8" grpId="0"/>
      <p:bldP spid="19" grpId="0"/>
      <p:bldP spid="24" grpId="0"/>
      <p:bldP spid="25" grpId="0"/>
      <p:bldP spid="26" grpId="0"/>
      <p:bldP spid="27" grpId="0"/>
      <p:bldP spid="28" grpId="0"/>
      <p:bldP spid="29" grpId="0"/>
      <p:bldP spid="30" grpId="0"/>
      <p:bldP spid="31" grpId="0"/>
      <p:bldP spid="32" grpId="0"/>
      <p:bldP spid="33"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4"/>
          <p:cNvSpPr/>
          <p:nvPr/>
        </p:nvSpPr>
        <p:spPr>
          <a:xfrm>
            <a:off x="5517800" y="1432560"/>
            <a:ext cx="489569" cy="4648837"/>
          </a:xfrm>
          <a:prstGeom prst="round2SameRect">
            <a:avLst>
              <a:gd name="adj1" fmla="val 50000"/>
              <a:gd name="adj2" fmla="val 0"/>
            </a:avLst>
          </a:prstGeom>
          <a:solidFill>
            <a:srgbClr val="AB7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3"/>
          <p:cNvGrpSpPr/>
          <p:nvPr/>
        </p:nvGrpSpPr>
        <p:grpSpPr>
          <a:xfrm>
            <a:off x="5517802" y="2046456"/>
            <a:ext cx="3451700" cy="543268"/>
            <a:chOff x="5128064" y="2256183"/>
            <a:chExt cx="3273083" cy="515155"/>
          </a:xfrm>
          <a:solidFill>
            <a:srgbClr val="9EBBE2"/>
          </a:solidFill>
        </p:grpSpPr>
        <p:sp>
          <p:nvSpPr>
            <p:cNvPr id="5" name="Pentagon 3"/>
            <p:cNvSpPr/>
            <p:nvPr/>
          </p:nvSpPr>
          <p:spPr>
            <a:xfrm>
              <a:off x="5128064" y="2256184"/>
              <a:ext cx="3273083" cy="51515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Rectangle 8"/>
            <p:cNvSpPr/>
            <p:nvPr/>
          </p:nvSpPr>
          <p:spPr>
            <a:xfrm>
              <a:off x="5128064" y="2256183"/>
              <a:ext cx="464234" cy="515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34"/>
          <p:cNvGrpSpPr/>
          <p:nvPr/>
        </p:nvGrpSpPr>
        <p:grpSpPr>
          <a:xfrm>
            <a:off x="5517802" y="2931174"/>
            <a:ext cx="3451700" cy="543268"/>
            <a:chOff x="5128064" y="3095119"/>
            <a:chExt cx="3273083" cy="515155"/>
          </a:xfrm>
          <a:solidFill>
            <a:srgbClr val="A8D2C7"/>
          </a:solidFill>
        </p:grpSpPr>
        <p:sp>
          <p:nvSpPr>
            <p:cNvPr id="8" name="Pentagon 5"/>
            <p:cNvSpPr/>
            <p:nvPr/>
          </p:nvSpPr>
          <p:spPr>
            <a:xfrm>
              <a:off x="5128064" y="3095119"/>
              <a:ext cx="3273083" cy="51515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ectangle 9"/>
            <p:cNvSpPr/>
            <p:nvPr/>
          </p:nvSpPr>
          <p:spPr>
            <a:xfrm>
              <a:off x="5128064" y="3095119"/>
              <a:ext cx="464234" cy="515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35"/>
          <p:cNvGrpSpPr/>
          <p:nvPr/>
        </p:nvGrpSpPr>
        <p:grpSpPr>
          <a:xfrm>
            <a:off x="5517802" y="3815890"/>
            <a:ext cx="3451700" cy="543268"/>
            <a:chOff x="5128064" y="3934054"/>
            <a:chExt cx="3273083" cy="515155"/>
          </a:xfrm>
          <a:solidFill>
            <a:srgbClr val="DCAFC1"/>
          </a:solidFill>
        </p:grpSpPr>
        <p:sp>
          <p:nvSpPr>
            <p:cNvPr id="11" name="Pentagon 6"/>
            <p:cNvSpPr/>
            <p:nvPr/>
          </p:nvSpPr>
          <p:spPr>
            <a:xfrm>
              <a:off x="5128064" y="3934054"/>
              <a:ext cx="3273083" cy="51515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0"/>
            <p:cNvSpPr/>
            <p:nvPr/>
          </p:nvSpPr>
          <p:spPr>
            <a:xfrm>
              <a:off x="5128064" y="3934054"/>
              <a:ext cx="464234" cy="515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36"/>
          <p:cNvGrpSpPr/>
          <p:nvPr/>
        </p:nvGrpSpPr>
        <p:grpSpPr>
          <a:xfrm>
            <a:off x="5517801" y="4700607"/>
            <a:ext cx="3451701" cy="543269"/>
            <a:chOff x="5128064" y="4772988"/>
            <a:chExt cx="3273084" cy="515156"/>
          </a:xfrm>
          <a:solidFill>
            <a:srgbClr val="EF93A4"/>
          </a:solidFill>
        </p:grpSpPr>
        <p:sp>
          <p:nvSpPr>
            <p:cNvPr id="14" name="Pentagon 7"/>
            <p:cNvSpPr/>
            <p:nvPr/>
          </p:nvSpPr>
          <p:spPr>
            <a:xfrm>
              <a:off x="5128065" y="4772990"/>
              <a:ext cx="3273083" cy="51515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1"/>
            <p:cNvSpPr/>
            <p:nvPr/>
          </p:nvSpPr>
          <p:spPr>
            <a:xfrm>
              <a:off x="5128064" y="4772988"/>
              <a:ext cx="464234" cy="515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4"/>
          <p:cNvGrpSpPr/>
          <p:nvPr/>
        </p:nvGrpSpPr>
        <p:grpSpPr>
          <a:xfrm>
            <a:off x="9166505" y="1900476"/>
            <a:ext cx="2541032" cy="883912"/>
            <a:chOff x="8451509" y="2034687"/>
            <a:chExt cx="3254568" cy="838168"/>
          </a:xfrm>
        </p:grpSpPr>
        <p:sp>
          <p:nvSpPr>
            <p:cNvPr id="17" name="TextBox 12"/>
            <p:cNvSpPr txBox="1"/>
            <p:nvPr/>
          </p:nvSpPr>
          <p:spPr>
            <a:xfrm>
              <a:off x="8451509" y="2034687"/>
              <a:ext cx="1846179" cy="311548"/>
            </a:xfrm>
            <a:prstGeom prst="rect">
              <a:avLst/>
            </a:prstGeom>
            <a:noFill/>
          </p:spPr>
          <p:txBody>
            <a:bodyPr wrap="none" rtlCol="0">
              <a:spAutoFit/>
            </a:bodyPr>
            <a:lstStyle/>
            <a:p>
              <a:pPr>
                <a:lnSpc>
                  <a:spcPct val="120000"/>
                </a:lnSpc>
              </a:pPr>
              <a:r>
                <a:rPr lang="zh-CN" altLang="en-US" sz="140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3"/>
            <p:cNvSpPr/>
            <p:nvPr/>
          </p:nvSpPr>
          <p:spPr>
            <a:xfrm>
              <a:off x="8508022" y="2365039"/>
              <a:ext cx="3198055" cy="507816"/>
            </a:xfrm>
            <a:prstGeom prst="rect">
              <a:avLst/>
            </a:prstGeom>
          </p:spPr>
          <p:txBody>
            <a:bodyPr wrap="square">
              <a:spAutoFit/>
            </a:bodyPr>
            <a:lstStyle/>
            <a:p>
              <a:pPr>
                <a:lnSpc>
                  <a:spcPct val="120000"/>
                </a:lnSpc>
              </a:pPr>
              <a:r>
                <a:rPr lang="en-US" altLang="zh-CN" sz="8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5"/>
          <p:cNvGrpSpPr/>
          <p:nvPr/>
        </p:nvGrpSpPr>
        <p:grpSpPr>
          <a:xfrm>
            <a:off x="9166505" y="2785191"/>
            <a:ext cx="2496908" cy="883912"/>
            <a:chOff x="8508022" y="2034687"/>
            <a:chExt cx="3198055" cy="838168"/>
          </a:xfrm>
        </p:grpSpPr>
        <p:sp>
          <p:nvSpPr>
            <p:cNvPr id="20" name="TextBox 16"/>
            <p:cNvSpPr txBox="1"/>
            <p:nvPr/>
          </p:nvSpPr>
          <p:spPr>
            <a:xfrm>
              <a:off x="8514715" y="2034687"/>
              <a:ext cx="1846180" cy="311548"/>
            </a:xfrm>
            <a:prstGeom prst="rect">
              <a:avLst/>
            </a:prstGeom>
            <a:noFill/>
          </p:spPr>
          <p:txBody>
            <a:bodyPr wrap="none" rtlCol="0">
              <a:spAutoFit/>
            </a:bodyPr>
            <a:lstStyle/>
            <a:p>
              <a:pPr>
                <a:lnSpc>
                  <a:spcPct val="120000"/>
                </a:lnSpc>
              </a:pPr>
              <a:r>
                <a:rPr lang="zh-CN" altLang="en-US" sz="140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17"/>
            <p:cNvSpPr/>
            <p:nvPr/>
          </p:nvSpPr>
          <p:spPr>
            <a:xfrm>
              <a:off x="8508022" y="2365039"/>
              <a:ext cx="3198055" cy="507816"/>
            </a:xfrm>
            <a:prstGeom prst="rect">
              <a:avLst/>
            </a:prstGeom>
          </p:spPr>
          <p:txBody>
            <a:bodyPr wrap="square">
              <a:spAutoFit/>
            </a:bodyPr>
            <a:lstStyle/>
            <a:p>
              <a:pPr>
                <a:lnSpc>
                  <a:spcPct val="120000"/>
                </a:lnSpc>
              </a:pPr>
              <a:r>
                <a:rPr lang="en-US" altLang="zh-CN" sz="8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18"/>
          <p:cNvGrpSpPr/>
          <p:nvPr/>
        </p:nvGrpSpPr>
        <p:grpSpPr>
          <a:xfrm>
            <a:off x="9166505" y="4554623"/>
            <a:ext cx="2496909" cy="883911"/>
            <a:chOff x="8508022" y="2034687"/>
            <a:chExt cx="3198055" cy="838169"/>
          </a:xfrm>
        </p:grpSpPr>
        <p:sp>
          <p:nvSpPr>
            <p:cNvPr id="23" name="TextBox 19"/>
            <p:cNvSpPr txBox="1"/>
            <p:nvPr/>
          </p:nvSpPr>
          <p:spPr>
            <a:xfrm>
              <a:off x="8514343" y="2034687"/>
              <a:ext cx="1846179" cy="311549"/>
            </a:xfrm>
            <a:prstGeom prst="rect">
              <a:avLst/>
            </a:prstGeom>
            <a:noFill/>
          </p:spPr>
          <p:txBody>
            <a:bodyPr wrap="none" rtlCol="0">
              <a:spAutoFit/>
            </a:bodyPr>
            <a:lstStyle/>
            <a:p>
              <a:pPr>
                <a:lnSpc>
                  <a:spcPct val="120000"/>
                </a:lnSpc>
              </a:pPr>
              <a:r>
                <a:rPr lang="zh-CN" altLang="en-US" sz="140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0"/>
            <p:cNvSpPr/>
            <p:nvPr/>
          </p:nvSpPr>
          <p:spPr>
            <a:xfrm>
              <a:off x="8508022" y="2365039"/>
              <a:ext cx="3198055" cy="507817"/>
            </a:xfrm>
            <a:prstGeom prst="rect">
              <a:avLst/>
            </a:prstGeom>
          </p:spPr>
          <p:txBody>
            <a:bodyPr wrap="square">
              <a:spAutoFit/>
            </a:bodyPr>
            <a:lstStyle/>
            <a:p>
              <a:pPr>
                <a:lnSpc>
                  <a:spcPct val="120000"/>
                </a:lnSpc>
              </a:pPr>
              <a:r>
                <a:rPr lang="en-US" altLang="zh-CN" sz="8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21"/>
          <p:cNvGrpSpPr/>
          <p:nvPr/>
        </p:nvGrpSpPr>
        <p:grpSpPr>
          <a:xfrm>
            <a:off x="9166505" y="3669906"/>
            <a:ext cx="2522171" cy="883912"/>
            <a:chOff x="8475665" y="2034687"/>
            <a:chExt cx="3230412" cy="838168"/>
          </a:xfrm>
        </p:grpSpPr>
        <p:sp>
          <p:nvSpPr>
            <p:cNvPr id="26" name="TextBox 22"/>
            <p:cNvSpPr txBox="1"/>
            <p:nvPr/>
          </p:nvSpPr>
          <p:spPr>
            <a:xfrm>
              <a:off x="8475665" y="2034687"/>
              <a:ext cx="1909828" cy="311548"/>
            </a:xfrm>
            <a:prstGeom prst="rect">
              <a:avLst/>
            </a:prstGeom>
            <a:noFill/>
          </p:spPr>
          <p:txBody>
            <a:bodyPr wrap="none" rtlCol="0">
              <a:spAutoFit/>
            </a:bodyPr>
            <a:lstStyle/>
            <a:p>
              <a:pPr>
                <a:lnSpc>
                  <a:spcPct val="120000"/>
                </a:lnSpc>
              </a:pPr>
              <a:r>
                <a:rPr lang="zh-CN" altLang="en-US" sz="140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3"/>
            <p:cNvSpPr/>
            <p:nvPr/>
          </p:nvSpPr>
          <p:spPr>
            <a:xfrm>
              <a:off x="8508022" y="2365039"/>
              <a:ext cx="3198055" cy="507816"/>
            </a:xfrm>
            <a:prstGeom prst="rect">
              <a:avLst/>
            </a:prstGeom>
          </p:spPr>
          <p:txBody>
            <a:bodyPr wrap="square">
              <a:spAutoFit/>
            </a:bodyPr>
            <a:lstStyle/>
            <a:p>
              <a:pPr>
                <a:lnSpc>
                  <a:spcPct val="120000"/>
                </a:lnSpc>
              </a:pPr>
              <a:r>
                <a:rPr lang="en-US" altLang="zh-CN" sz="8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37"/>
          <p:cNvGrpSpPr/>
          <p:nvPr/>
        </p:nvGrpSpPr>
        <p:grpSpPr>
          <a:xfrm>
            <a:off x="1450580" y="2046454"/>
            <a:ext cx="4064898" cy="3197420"/>
            <a:chOff x="689317" y="2256183"/>
            <a:chExt cx="3854548" cy="3031960"/>
          </a:xfrm>
          <a:solidFill>
            <a:srgbClr val="A8D2C7"/>
          </a:solidFill>
        </p:grpSpPr>
        <p:sp>
          <p:nvSpPr>
            <p:cNvPr id="29" name="Rectangle 27"/>
            <p:cNvSpPr/>
            <p:nvPr/>
          </p:nvSpPr>
          <p:spPr>
            <a:xfrm>
              <a:off x="689317" y="2256183"/>
              <a:ext cx="3854548" cy="3031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8"/>
            <p:cNvSpPr txBox="1"/>
            <p:nvPr/>
          </p:nvSpPr>
          <p:spPr>
            <a:xfrm>
              <a:off x="1103992" y="2777120"/>
              <a:ext cx="1455026" cy="311549"/>
            </a:xfrm>
            <a:prstGeom prst="rect">
              <a:avLst/>
            </a:prstGeom>
            <a:grpFill/>
          </p:spPr>
          <p:txBody>
            <a:bodyPr wrap="square" rtlCol="0">
              <a:spAutoFit/>
            </a:bodyPr>
            <a:lstStyle/>
            <a:p>
              <a:pP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29"/>
            <p:cNvSpPr/>
            <p:nvPr/>
          </p:nvSpPr>
          <p:spPr>
            <a:xfrm>
              <a:off x="1129140" y="3077845"/>
              <a:ext cx="3004396" cy="367730"/>
            </a:xfrm>
            <a:prstGeom prst="rect">
              <a:avLst/>
            </a:prstGeom>
            <a:grpFill/>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0"/>
            <p:cNvSpPr/>
            <p:nvPr/>
          </p:nvSpPr>
          <p:spPr>
            <a:xfrm>
              <a:off x="1129140" y="4123237"/>
              <a:ext cx="3004396" cy="367730"/>
            </a:xfrm>
            <a:prstGeom prst="rect">
              <a:avLst/>
            </a:prstGeom>
            <a:grpFill/>
          </p:spPr>
          <p:txBody>
            <a:bodyPr wrap="square">
              <a:spAutoFit/>
            </a:bodyPr>
            <a:lstStyle/>
            <a:p>
              <a:pPr>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3" name="文本框 32"/>
          <p:cNvSpPr txBox="1"/>
          <p:nvPr/>
        </p:nvSpPr>
        <p:spPr>
          <a:xfrm>
            <a:off x="5013694" y="7489371"/>
            <a:ext cx="877163" cy="369332"/>
          </a:xfrm>
          <a:prstGeom prst="rect">
            <a:avLst/>
          </a:prstGeom>
          <a:noFill/>
        </p:spPr>
        <p:txBody>
          <a:bodyPr wrap="none" rtlCol="0">
            <a:spAutoFit/>
          </a:bodyPr>
          <a:lstStyle/>
          <a:p>
            <a:r>
              <a:rPr lang="zh-CN" altLang="en-US" dirty="0">
                <a:cs typeface="+mn-ea"/>
                <a:sym typeface="+mn-lt"/>
              </a:rPr>
              <a:t>延时符</a:t>
            </a:r>
            <a:endParaRPr lang="en-US" altLang="zh-CN" dirty="0">
              <a:cs typeface="+mn-ea"/>
              <a:sym typeface="+mn-lt"/>
            </a:endParaRPr>
          </a:p>
        </p:txBody>
      </p:sp>
    </p:spTree>
  </p:cSld>
  <p:clrMapOvr>
    <a:masterClrMapping/>
  </p:clrMapOvr>
  <p:transition spd="slow" advTm="1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4"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3188519" y="2129911"/>
            <a:ext cx="2702338" cy="2598178"/>
          </a:xfrm>
          <a:prstGeom prst="rect">
            <a:avLst/>
          </a:prstGeom>
          <a:noFill/>
          <a:ln w="6350">
            <a:solidFill>
              <a:schemeClr val="bg1">
                <a:lumMod val="50000"/>
              </a:schemeClr>
            </a:solidFill>
          </a:ln>
        </p:spPr>
        <p:txBody>
          <a:bodyPr wrap="square" lIns="0" tIns="0" rIns="0" bIns="0" rtlCol="0" anchor="ctr" anchorCtr="0">
            <a:noAutofit/>
          </a:bodyPr>
          <a:lstStyle/>
          <a:p>
            <a:pPr algn="ctr"/>
            <a:r>
              <a:rPr lang="en-US" altLang="zh-CN" sz="13800" dirty="0">
                <a:solidFill>
                  <a:schemeClr val="bg1">
                    <a:lumMod val="50000"/>
                  </a:schemeClr>
                </a:solidFill>
                <a:latin typeface="微软雅黑 Light" panose="020B0502040204020203" pitchFamily="34" charset="-122"/>
                <a:ea typeface="微软雅黑 Light" panose="020B0502040204020203" pitchFamily="34" charset="-122"/>
              </a:rPr>
              <a:t>02</a:t>
            </a:r>
            <a:endParaRPr lang="zh-CN" altLang="en-US" sz="138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7" name="TextBox 6"/>
          <p:cNvSpPr txBox="1"/>
          <p:nvPr/>
        </p:nvSpPr>
        <p:spPr>
          <a:xfrm>
            <a:off x="6240379" y="3033601"/>
            <a:ext cx="1973179" cy="378886"/>
          </a:xfrm>
          <a:prstGeom prst="rect">
            <a:avLst/>
          </a:prstGeom>
          <a:noFill/>
        </p:spPr>
        <p:txBody>
          <a:bodyPr wrap="square" rtlCol="0">
            <a:spAutoFit/>
          </a:bodyPr>
          <a:lstStyle/>
          <a:p>
            <a:pPr marL="171450" indent="-171450">
              <a:lnSpc>
                <a:spcPct val="150000"/>
              </a:lnSpc>
              <a:buClr>
                <a:schemeClr val="bg1">
                  <a:lumMod val="50000"/>
                </a:schemeClr>
              </a:buClr>
              <a:buFont typeface="Wingdings" panose="05000000000000000000" pitchFamily="2" charset="2"/>
              <a:buChar char="ü"/>
            </a:pPr>
            <a:r>
              <a:rPr lang="zh-CN" altLang="en-US" sz="1400" dirty="0">
                <a:solidFill>
                  <a:schemeClr val="bg1">
                    <a:lumMod val="50000"/>
                  </a:schemeClr>
                </a:solidFill>
                <a:latin typeface="微软雅黑 Light" panose="020B0502040204020203" pitchFamily="34" charset="-122"/>
                <a:ea typeface="微软雅黑 Light" panose="020B0502040204020203" pitchFamily="34" charset="-122"/>
              </a:rPr>
              <a:t>输入副标题</a:t>
            </a:r>
          </a:p>
        </p:txBody>
      </p:sp>
    </p:spTree>
  </p:cSld>
  <p:clrMapOvr>
    <a:masterClrMapping/>
  </p:clrMapOvr>
  <p:transition spd="slow" advTm="1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4389143" y="2666808"/>
            <a:ext cx="891108" cy="560057"/>
            <a:chOff x="686838" y="2184398"/>
            <a:chExt cx="1192213" cy="749301"/>
          </a:xfrm>
          <a:solidFill>
            <a:srgbClr val="9EBBE2"/>
          </a:solidFill>
        </p:grpSpPr>
        <p:sp>
          <p:nvSpPr>
            <p:cNvPr id="155"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1913" tIns="60956" rIns="121913" bIns="60956" numCol="1" anchor="t" anchorCtr="0" compatLnSpc="1"/>
            <a:lstStyle/>
            <a:p>
              <a:pPr>
                <a:lnSpc>
                  <a:spcPct val="120000"/>
                </a:lnSpc>
              </a:pPr>
              <a:endParaRPr lang="en-US" sz="76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1913" tIns="60956" rIns="121913" bIns="60956" numCol="1" anchor="t" anchorCtr="0" compatLnSpc="1"/>
            <a:lstStyle/>
            <a:p>
              <a:pPr>
                <a:lnSpc>
                  <a:spcPct val="120000"/>
                </a:lnSpc>
              </a:pPr>
              <a:endParaRPr lang="en-US" sz="76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148"/>
          <p:cNvGrpSpPr/>
          <p:nvPr/>
        </p:nvGrpSpPr>
        <p:grpSpPr>
          <a:xfrm>
            <a:off x="3407104" y="1479238"/>
            <a:ext cx="683646" cy="1686891"/>
            <a:chOff x="2000250" y="1211262"/>
            <a:chExt cx="512763" cy="1265238"/>
          </a:xfrm>
          <a:solidFill>
            <a:srgbClr val="A8D2C7"/>
          </a:solidFill>
        </p:grpSpPr>
        <p:grpSp>
          <p:nvGrpSpPr>
            <p:cNvPr id="4" name="Group 145"/>
            <p:cNvGrpSpPr/>
            <p:nvPr/>
          </p:nvGrpSpPr>
          <p:grpSpPr>
            <a:xfrm>
              <a:off x="2000250" y="1279525"/>
              <a:ext cx="512763" cy="1196975"/>
              <a:chOff x="2000250" y="982663"/>
              <a:chExt cx="512763" cy="1196975"/>
            </a:xfrm>
            <a:grpFill/>
          </p:grpSpPr>
          <p:sp>
            <p:nvSpPr>
              <p:cNvPr id="1031" name="Oval 7"/>
              <p:cNvSpPr>
                <a:spLocks noChangeArrowheads="1"/>
              </p:cNvSpPr>
              <p:nvPr/>
            </p:nvSpPr>
            <p:spPr bwMode="auto">
              <a:xfrm>
                <a:off x="2192338" y="1081088"/>
                <a:ext cx="23813" cy="25400"/>
              </a:xfrm>
              <a:prstGeom prst="ellipse">
                <a:avLst/>
              </a:pr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3" name="Freeform 9"/>
              <p:cNvSpPr/>
              <p:nvPr/>
            </p:nvSpPr>
            <p:spPr bwMode="auto">
              <a:xfrm>
                <a:off x="2201863" y="1497013"/>
                <a:ext cx="58738" cy="61912"/>
              </a:xfrm>
              <a:custGeom>
                <a:avLst/>
                <a:gdLst/>
                <a:ahLst/>
                <a:cxnLst>
                  <a:cxn ang="0">
                    <a:pos x="0" y="0"/>
                  </a:cxn>
                  <a:cxn ang="0">
                    <a:pos x="17" y="5"/>
                  </a:cxn>
                  <a:cxn ang="0">
                    <a:pos x="32" y="25"/>
                  </a:cxn>
                  <a:cxn ang="0">
                    <a:pos x="10" y="36"/>
                  </a:cxn>
                  <a:cxn ang="0">
                    <a:pos x="0" y="34"/>
                  </a:cxn>
                  <a:cxn ang="0">
                    <a:pos x="0" y="0"/>
                  </a:cxn>
                </a:cxnLst>
                <a:rect l="0" t="0" r="r" b="b"/>
                <a:pathLst>
                  <a:path w="36" h="38">
                    <a:moveTo>
                      <a:pt x="0" y="0"/>
                    </a:moveTo>
                    <a:cubicBezTo>
                      <a:pt x="17" y="5"/>
                      <a:pt x="17" y="5"/>
                      <a:pt x="17" y="5"/>
                    </a:cubicBezTo>
                    <a:cubicBezTo>
                      <a:pt x="27" y="8"/>
                      <a:pt x="36" y="12"/>
                      <a:pt x="32" y="25"/>
                    </a:cubicBezTo>
                    <a:cubicBezTo>
                      <a:pt x="30" y="33"/>
                      <a:pt x="20" y="38"/>
                      <a:pt x="10" y="36"/>
                    </a:cubicBezTo>
                    <a:cubicBezTo>
                      <a:pt x="0" y="34"/>
                      <a:pt x="0" y="34"/>
                      <a:pt x="0" y="34"/>
                    </a:cubicBezTo>
                    <a:cubicBezTo>
                      <a:pt x="0" y="0"/>
                      <a:pt x="0" y="0"/>
                      <a:pt x="0" y="0"/>
                    </a:cubicBezTo>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4" name="Freeform 10"/>
              <p:cNvSpPr/>
              <p:nvPr/>
            </p:nvSpPr>
            <p:spPr bwMode="auto">
              <a:xfrm>
                <a:off x="2197100" y="1490663"/>
                <a:ext cx="33338" cy="14287"/>
              </a:xfrm>
              <a:custGeom>
                <a:avLst/>
                <a:gdLst/>
                <a:ahLst/>
                <a:cxnLst>
                  <a:cxn ang="0">
                    <a:pos x="0" y="4"/>
                  </a:cxn>
                  <a:cxn ang="0">
                    <a:pos x="4" y="8"/>
                  </a:cxn>
                  <a:cxn ang="0">
                    <a:pos x="16" y="8"/>
                  </a:cxn>
                  <a:cxn ang="0">
                    <a:pos x="20" y="4"/>
                  </a:cxn>
                  <a:cxn ang="0">
                    <a:pos x="16" y="0"/>
                  </a:cxn>
                  <a:cxn ang="0">
                    <a:pos x="4" y="0"/>
                  </a:cxn>
                  <a:cxn ang="0">
                    <a:pos x="0" y="4"/>
                  </a:cxn>
                </a:cxnLst>
                <a:rect l="0" t="0" r="r" b="b"/>
                <a:pathLst>
                  <a:path w="20" h="8">
                    <a:moveTo>
                      <a:pt x="0" y="4"/>
                    </a:moveTo>
                    <a:cubicBezTo>
                      <a:pt x="0" y="6"/>
                      <a:pt x="2" y="8"/>
                      <a:pt x="4" y="8"/>
                    </a:cubicBezTo>
                    <a:cubicBezTo>
                      <a:pt x="16" y="8"/>
                      <a:pt x="16" y="8"/>
                      <a:pt x="16" y="8"/>
                    </a:cubicBezTo>
                    <a:cubicBezTo>
                      <a:pt x="18" y="8"/>
                      <a:pt x="20" y="6"/>
                      <a:pt x="20" y="4"/>
                    </a:cubicBezTo>
                    <a:cubicBezTo>
                      <a:pt x="20" y="2"/>
                      <a:pt x="18" y="0"/>
                      <a:pt x="16" y="0"/>
                    </a:cubicBezTo>
                    <a:cubicBezTo>
                      <a:pt x="4" y="0"/>
                      <a:pt x="4" y="0"/>
                      <a:pt x="4" y="0"/>
                    </a:cubicBezTo>
                    <a:cubicBezTo>
                      <a:pt x="2" y="0"/>
                      <a:pt x="0" y="2"/>
                      <a:pt x="0" y="4"/>
                    </a:cubicBezTo>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0" name="Freeform 16"/>
              <p:cNvSpPr/>
              <p:nvPr/>
            </p:nvSpPr>
            <p:spPr bwMode="auto">
              <a:xfrm>
                <a:off x="2197100" y="1490663"/>
                <a:ext cx="33338" cy="14287"/>
              </a:xfrm>
              <a:custGeom>
                <a:avLst/>
                <a:gdLst/>
                <a:ahLst/>
                <a:cxnLst>
                  <a:cxn ang="0">
                    <a:pos x="16" y="0"/>
                  </a:cxn>
                  <a:cxn ang="0">
                    <a:pos x="4" y="0"/>
                  </a:cxn>
                  <a:cxn ang="0">
                    <a:pos x="0" y="4"/>
                  </a:cxn>
                  <a:cxn ang="0">
                    <a:pos x="3" y="8"/>
                  </a:cxn>
                  <a:cxn ang="0">
                    <a:pos x="4" y="8"/>
                  </a:cxn>
                  <a:cxn ang="0">
                    <a:pos x="16" y="8"/>
                  </a:cxn>
                  <a:cxn ang="0">
                    <a:pos x="17" y="8"/>
                  </a:cxn>
                  <a:cxn ang="0">
                    <a:pos x="20" y="4"/>
                  </a:cxn>
                  <a:cxn ang="0">
                    <a:pos x="16" y="0"/>
                  </a:cxn>
                </a:cxnLst>
                <a:rect l="0" t="0" r="r" b="b"/>
                <a:pathLst>
                  <a:path w="20" h="8">
                    <a:moveTo>
                      <a:pt x="16" y="0"/>
                    </a:moveTo>
                    <a:cubicBezTo>
                      <a:pt x="4" y="0"/>
                      <a:pt x="4" y="0"/>
                      <a:pt x="4" y="0"/>
                    </a:cubicBezTo>
                    <a:cubicBezTo>
                      <a:pt x="2" y="0"/>
                      <a:pt x="0" y="2"/>
                      <a:pt x="0" y="4"/>
                    </a:cubicBezTo>
                    <a:cubicBezTo>
                      <a:pt x="0" y="6"/>
                      <a:pt x="1" y="7"/>
                      <a:pt x="3" y="8"/>
                    </a:cubicBezTo>
                    <a:cubicBezTo>
                      <a:pt x="3" y="8"/>
                      <a:pt x="4" y="8"/>
                      <a:pt x="4" y="8"/>
                    </a:cubicBezTo>
                    <a:cubicBezTo>
                      <a:pt x="16" y="8"/>
                      <a:pt x="16" y="8"/>
                      <a:pt x="16" y="8"/>
                    </a:cubicBezTo>
                    <a:cubicBezTo>
                      <a:pt x="16" y="8"/>
                      <a:pt x="17" y="8"/>
                      <a:pt x="17" y="8"/>
                    </a:cubicBezTo>
                    <a:cubicBezTo>
                      <a:pt x="19" y="7"/>
                      <a:pt x="20" y="6"/>
                      <a:pt x="20" y="4"/>
                    </a:cubicBezTo>
                    <a:cubicBezTo>
                      <a:pt x="20" y="2"/>
                      <a:pt x="18" y="0"/>
                      <a:pt x="16" y="0"/>
                    </a:cubicBezTo>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2" name="Freeform 18"/>
              <p:cNvSpPr/>
              <p:nvPr/>
            </p:nvSpPr>
            <p:spPr bwMode="auto">
              <a:xfrm>
                <a:off x="2195513" y="1081088"/>
                <a:ext cx="19050" cy="6350"/>
              </a:xfrm>
              <a:custGeom>
                <a:avLst/>
                <a:gdLst/>
                <a:ahLst/>
                <a:cxnLst>
                  <a:cxn ang="0">
                    <a:pos x="6" y="0"/>
                  </a:cxn>
                  <a:cxn ang="0">
                    <a:pos x="0" y="4"/>
                  </a:cxn>
                  <a:cxn ang="0">
                    <a:pos x="12" y="4"/>
                  </a:cxn>
                  <a:cxn ang="0">
                    <a:pos x="6" y="0"/>
                  </a:cxn>
                </a:cxnLst>
                <a:rect l="0" t="0" r="r" b="b"/>
                <a:pathLst>
                  <a:path w="12" h="4">
                    <a:moveTo>
                      <a:pt x="6" y="0"/>
                    </a:moveTo>
                    <a:cubicBezTo>
                      <a:pt x="4" y="0"/>
                      <a:pt x="2" y="1"/>
                      <a:pt x="0" y="4"/>
                    </a:cubicBezTo>
                    <a:cubicBezTo>
                      <a:pt x="12" y="4"/>
                      <a:pt x="12" y="4"/>
                      <a:pt x="12" y="4"/>
                    </a:cubicBezTo>
                    <a:cubicBezTo>
                      <a:pt x="11" y="1"/>
                      <a:pt x="8" y="0"/>
                      <a:pt x="6" y="0"/>
                    </a:cubicBezTo>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3" name="Freeform 19"/>
              <p:cNvSpPr/>
              <p:nvPr/>
            </p:nvSpPr>
            <p:spPr bwMode="auto">
              <a:xfrm>
                <a:off x="2201863" y="1504950"/>
                <a:ext cx="42863" cy="6350"/>
              </a:xfrm>
              <a:custGeom>
                <a:avLst/>
                <a:gdLst/>
                <a:ahLst/>
                <a:cxnLst>
                  <a:cxn ang="0">
                    <a:pos x="14" y="0"/>
                  </a:cxn>
                  <a:cxn ang="0">
                    <a:pos x="13" y="0"/>
                  </a:cxn>
                  <a:cxn ang="0">
                    <a:pos x="1" y="0"/>
                  </a:cxn>
                  <a:cxn ang="0">
                    <a:pos x="0" y="0"/>
                  </a:cxn>
                  <a:cxn ang="0">
                    <a:pos x="0" y="4"/>
                  </a:cxn>
                  <a:cxn ang="0">
                    <a:pos x="26" y="4"/>
                  </a:cxn>
                  <a:cxn ang="0">
                    <a:pos x="17" y="0"/>
                  </a:cxn>
                  <a:cxn ang="0">
                    <a:pos x="14" y="0"/>
                  </a:cxn>
                </a:cxnLst>
                <a:rect l="0" t="0" r="r" b="b"/>
                <a:pathLst>
                  <a:path w="26" h="4">
                    <a:moveTo>
                      <a:pt x="14" y="0"/>
                    </a:moveTo>
                    <a:cubicBezTo>
                      <a:pt x="14" y="0"/>
                      <a:pt x="13" y="0"/>
                      <a:pt x="13" y="0"/>
                    </a:cubicBezTo>
                    <a:cubicBezTo>
                      <a:pt x="1" y="0"/>
                      <a:pt x="1" y="0"/>
                      <a:pt x="1" y="0"/>
                    </a:cubicBezTo>
                    <a:cubicBezTo>
                      <a:pt x="1" y="0"/>
                      <a:pt x="0" y="0"/>
                      <a:pt x="0" y="0"/>
                    </a:cubicBezTo>
                    <a:cubicBezTo>
                      <a:pt x="0" y="4"/>
                      <a:pt x="0" y="4"/>
                      <a:pt x="0" y="4"/>
                    </a:cubicBezTo>
                    <a:cubicBezTo>
                      <a:pt x="26" y="4"/>
                      <a:pt x="26" y="4"/>
                      <a:pt x="26" y="4"/>
                    </a:cubicBezTo>
                    <a:cubicBezTo>
                      <a:pt x="24" y="2"/>
                      <a:pt x="20" y="1"/>
                      <a:pt x="17" y="0"/>
                    </a:cubicBezTo>
                    <a:cubicBezTo>
                      <a:pt x="14" y="0"/>
                      <a:pt x="14" y="0"/>
                      <a:pt x="14" y="0"/>
                    </a:cubicBezTo>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5" name="Freeform 21"/>
              <p:cNvSpPr/>
              <p:nvPr/>
            </p:nvSpPr>
            <p:spPr bwMode="auto">
              <a:xfrm>
                <a:off x="2192338" y="1087438"/>
                <a:ext cx="23813" cy="19050"/>
              </a:xfrm>
              <a:custGeom>
                <a:avLst/>
                <a:gdLst/>
                <a:ahLst/>
                <a:cxnLst>
                  <a:cxn ang="0">
                    <a:pos x="13" y="0"/>
                  </a:cxn>
                  <a:cxn ang="0">
                    <a:pos x="1" y="0"/>
                  </a:cxn>
                  <a:cxn ang="0">
                    <a:pos x="0" y="4"/>
                  </a:cxn>
                  <a:cxn ang="0">
                    <a:pos x="7" y="12"/>
                  </a:cxn>
                  <a:cxn ang="0">
                    <a:pos x="14" y="4"/>
                  </a:cxn>
                  <a:cxn ang="0">
                    <a:pos x="13" y="0"/>
                  </a:cxn>
                </a:cxnLst>
                <a:rect l="0" t="0" r="r" b="b"/>
                <a:pathLst>
                  <a:path w="14" h="12">
                    <a:moveTo>
                      <a:pt x="13" y="0"/>
                    </a:moveTo>
                    <a:cubicBezTo>
                      <a:pt x="1" y="0"/>
                      <a:pt x="1" y="0"/>
                      <a:pt x="1" y="0"/>
                    </a:cubicBezTo>
                    <a:cubicBezTo>
                      <a:pt x="1" y="1"/>
                      <a:pt x="0" y="2"/>
                      <a:pt x="0" y="4"/>
                    </a:cubicBezTo>
                    <a:cubicBezTo>
                      <a:pt x="0" y="8"/>
                      <a:pt x="3" y="12"/>
                      <a:pt x="7" y="12"/>
                    </a:cubicBezTo>
                    <a:cubicBezTo>
                      <a:pt x="11" y="12"/>
                      <a:pt x="14" y="8"/>
                      <a:pt x="14" y="4"/>
                    </a:cubicBezTo>
                    <a:cubicBezTo>
                      <a:pt x="14" y="2"/>
                      <a:pt x="13" y="1"/>
                      <a:pt x="13" y="0"/>
                    </a:cubicBezTo>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0" name="Freeform 36"/>
              <p:cNvSpPr/>
              <p:nvPr/>
            </p:nvSpPr>
            <p:spPr bwMode="auto">
              <a:xfrm>
                <a:off x="2149475" y="1600200"/>
                <a:ext cx="363538" cy="531812"/>
              </a:xfrm>
              <a:custGeom>
                <a:avLst/>
                <a:gdLst/>
                <a:ahLst/>
                <a:cxnLst>
                  <a:cxn ang="0">
                    <a:pos x="128" y="222"/>
                  </a:cxn>
                  <a:cxn ang="0">
                    <a:pos x="126" y="256"/>
                  </a:cxn>
                  <a:cxn ang="0">
                    <a:pos x="218" y="256"/>
                  </a:cxn>
                  <a:cxn ang="0">
                    <a:pos x="181" y="224"/>
                  </a:cxn>
                  <a:cxn ang="0">
                    <a:pos x="208" y="110"/>
                  </a:cxn>
                  <a:cxn ang="0">
                    <a:pos x="143" y="4"/>
                  </a:cxn>
                  <a:cxn ang="0">
                    <a:pos x="39" y="7"/>
                  </a:cxn>
                  <a:cxn ang="0">
                    <a:pos x="0" y="0"/>
                  </a:cxn>
                  <a:cxn ang="0">
                    <a:pos x="9" y="38"/>
                  </a:cxn>
                  <a:cxn ang="0">
                    <a:pos x="35" y="180"/>
                  </a:cxn>
                  <a:cxn ang="0">
                    <a:pos x="37" y="320"/>
                  </a:cxn>
                  <a:cxn ang="0">
                    <a:pos x="84" y="320"/>
                  </a:cxn>
                  <a:cxn ang="0">
                    <a:pos x="93" y="188"/>
                  </a:cxn>
                  <a:cxn ang="0">
                    <a:pos x="87" y="64"/>
                  </a:cxn>
                  <a:cxn ang="0">
                    <a:pos x="145" y="110"/>
                  </a:cxn>
                  <a:cxn ang="0">
                    <a:pos x="129" y="222"/>
                  </a:cxn>
                  <a:cxn ang="0">
                    <a:pos x="128" y="222"/>
                  </a:cxn>
                </a:cxnLst>
                <a:rect l="0" t="0" r="r" b="b"/>
                <a:pathLst>
                  <a:path w="218" h="320">
                    <a:moveTo>
                      <a:pt x="128" y="222"/>
                    </a:moveTo>
                    <a:cubicBezTo>
                      <a:pt x="126" y="256"/>
                      <a:pt x="126" y="256"/>
                      <a:pt x="126" y="256"/>
                    </a:cubicBezTo>
                    <a:cubicBezTo>
                      <a:pt x="218" y="256"/>
                      <a:pt x="218" y="256"/>
                      <a:pt x="218" y="256"/>
                    </a:cubicBezTo>
                    <a:cubicBezTo>
                      <a:pt x="218" y="256"/>
                      <a:pt x="210" y="230"/>
                      <a:pt x="181" y="224"/>
                    </a:cubicBezTo>
                    <a:cubicBezTo>
                      <a:pt x="208" y="110"/>
                      <a:pt x="208" y="110"/>
                      <a:pt x="208" y="110"/>
                    </a:cubicBezTo>
                    <a:cubicBezTo>
                      <a:pt x="190" y="59"/>
                      <a:pt x="143" y="4"/>
                      <a:pt x="143" y="4"/>
                    </a:cubicBezTo>
                    <a:cubicBezTo>
                      <a:pt x="39" y="7"/>
                      <a:pt x="39" y="7"/>
                      <a:pt x="39" y="7"/>
                    </a:cubicBezTo>
                    <a:cubicBezTo>
                      <a:pt x="0" y="0"/>
                      <a:pt x="0" y="0"/>
                      <a:pt x="0" y="0"/>
                    </a:cubicBezTo>
                    <a:cubicBezTo>
                      <a:pt x="0" y="0"/>
                      <a:pt x="8" y="34"/>
                      <a:pt x="9" y="38"/>
                    </a:cubicBezTo>
                    <a:cubicBezTo>
                      <a:pt x="18" y="76"/>
                      <a:pt x="30" y="137"/>
                      <a:pt x="35" y="180"/>
                    </a:cubicBezTo>
                    <a:cubicBezTo>
                      <a:pt x="40" y="214"/>
                      <a:pt x="37" y="320"/>
                      <a:pt x="37" y="320"/>
                    </a:cubicBezTo>
                    <a:cubicBezTo>
                      <a:pt x="84" y="320"/>
                      <a:pt x="84" y="320"/>
                      <a:pt x="84" y="320"/>
                    </a:cubicBezTo>
                    <a:cubicBezTo>
                      <a:pt x="84" y="320"/>
                      <a:pt x="93" y="225"/>
                      <a:pt x="93" y="188"/>
                    </a:cubicBezTo>
                    <a:cubicBezTo>
                      <a:pt x="93" y="168"/>
                      <a:pt x="90" y="108"/>
                      <a:pt x="87" y="64"/>
                    </a:cubicBezTo>
                    <a:cubicBezTo>
                      <a:pt x="145" y="110"/>
                      <a:pt x="145" y="110"/>
                      <a:pt x="145" y="110"/>
                    </a:cubicBezTo>
                    <a:cubicBezTo>
                      <a:pt x="145" y="151"/>
                      <a:pt x="131" y="212"/>
                      <a:pt x="129" y="222"/>
                    </a:cubicBezTo>
                    <a:lnTo>
                      <a:pt x="128" y="222"/>
                    </a:lnTo>
                    <a:close/>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1" name="Freeform 37"/>
              <p:cNvSpPr/>
              <p:nvPr/>
            </p:nvSpPr>
            <p:spPr bwMode="auto">
              <a:xfrm>
                <a:off x="2208213" y="2132013"/>
                <a:ext cx="149225" cy="47625"/>
              </a:xfrm>
              <a:custGeom>
                <a:avLst/>
                <a:gdLst/>
                <a:ahLst/>
                <a:cxnLst>
                  <a:cxn ang="0">
                    <a:pos x="53" y="0"/>
                  </a:cxn>
                  <a:cxn ang="0">
                    <a:pos x="0" y="0"/>
                  </a:cxn>
                  <a:cxn ang="0">
                    <a:pos x="0" y="29"/>
                  </a:cxn>
                  <a:cxn ang="0">
                    <a:pos x="83" y="29"/>
                  </a:cxn>
                  <a:cxn ang="0">
                    <a:pos x="53" y="0"/>
                  </a:cxn>
                </a:cxnLst>
                <a:rect l="0" t="0" r="r" b="b"/>
                <a:pathLst>
                  <a:path w="90" h="29">
                    <a:moveTo>
                      <a:pt x="53" y="0"/>
                    </a:moveTo>
                    <a:cubicBezTo>
                      <a:pt x="0" y="0"/>
                      <a:pt x="0" y="0"/>
                      <a:pt x="0" y="0"/>
                    </a:cubicBezTo>
                    <a:cubicBezTo>
                      <a:pt x="0" y="29"/>
                      <a:pt x="0" y="29"/>
                      <a:pt x="0" y="29"/>
                    </a:cubicBezTo>
                    <a:cubicBezTo>
                      <a:pt x="83" y="29"/>
                      <a:pt x="83" y="29"/>
                      <a:pt x="83" y="29"/>
                    </a:cubicBezTo>
                    <a:cubicBezTo>
                      <a:pt x="83" y="29"/>
                      <a:pt x="90" y="8"/>
                      <a:pt x="53" y="0"/>
                    </a:cubicBezTo>
                    <a:close/>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2" name="Freeform 38"/>
              <p:cNvSpPr/>
              <p:nvPr/>
            </p:nvSpPr>
            <p:spPr bwMode="auto">
              <a:xfrm>
                <a:off x="2000250" y="982663"/>
                <a:ext cx="449263" cy="635000"/>
              </a:xfrm>
              <a:custGeom>
                <a:avLst/>
                <a:gdLst/>
                <a:ahLst/>
                <a:cxnLst>
                  <a:cxn ang="0">
                    <a:pos x="68" y="63"/>
                  </a:cxn>
                  <a:cxn ang="0">
                    <a:pos x="98" y="111"/>
                  </a:cxn>
                  <a:cxn ang="0">
                    <a:pos x="98" y="121"/>
                  </a:cxn>
                  <a:cxn ang="0">
                    <a:pos x="98" y="135"/>
                  </a:cxn>
                  <a:cxn ang="0">
                    <a:pos x="50" y="160"/>
                  </a:cxn>
                  <a:cxn ang="0">
                    <a:pos x="5" y="281"/>
                  </a:cxn>
                  <a:cxn ang="0">
                    <a:pos x="73" y="326"/>
                  </a:cxn>
                  <a:cxn ang="0">
                    <a:pos x="75" y="382"/>
                  </a:cxn>
                  <a:cxn ang="0">
                    <a:pos x="252" y="375"/>
                  </a:cxn>
                  <a:cxn ang="0">
                    <a:pos x="221" y="255"/>
                  </a:cxn>
                  <a:cxn ang="0">
                    <a:pos x="199" y="167"/>
                  </a:cxn>
                  <a:cxn ang="0">
                    <a:pos x="200" y="168"/>
                  </a:cxn>
                  <a:cxn ang="0">
                    <a:pos x="265" y="148"/>
                  </a:cxn>
                  <a:cxn ang="0">
                    <a:pos x="251" y="8"/>
                  </a:cxn>
                  <a:cxn ang="0">
                    <a:pos x="221" y="15"/>
                  </a:cxn>
                  <a:cxn ang="0">
                    <a:pos x="229" y="117"/>
                  </a:cxn>
                  <a:cxn ang="0">
                    <a:pos x="189" y="126"/>
                  </a:cxn>
                  <a:cxn ang="0">
                    <a:pos x="189" y="125"/>
                  </a:cxn>
                  <a:cxn ang="0">
                    <a:pos x="149" y="108"/>
                  </a:cxn>
                  <a:cxn ang="0">
                    <a:pos x="149" y="104"/>
                  </a:cxn>
                  <a:cxn ang="0">
                    <a:pos x="165" y="94"/>
                  </a:cxn>
                  <a:cxn ang="0">
                    <a:pos x="159" y="62"/>
                  </a:cxn>
                  <a:cxn ang="0">
                    <a:pos x="166" y="57"/>
                  </a:cxn>
                  <a:cxn ang="0">
                    <a:pos x="154" y="45"/>
                  </a:cxn>
                  <a:cxn ang="0">
                    <a:pos x="147" y="24"/>
                  </a:cxn>
                  <a:cxn ang="0">
                    <a:pos x="152" y="15"/>
                  </a:cxn>
                  <a:cxn ang="0">
                    <a:pos x="156" y="0"/>
                  </a:cxn>
                  <a:cxn ang="0">
                    <a:pos x="123" y="4"/>
                  </a:cxn>
                  <a:cxn ang="0">
                    <a:pos x="85" y="8"/>
                  </a:cxn>
                  <a:cxn ang="0">
                    <a:pos x="71" y="24"/>
                  </a:cxn>
                  <a:cxn ang="0">
                    <a:pos x="68" y="63"/>
                  </a:cxn>
                </a:cxnLst>
                <a:rect l="0" t="0" r="r" b="b"/>
                <a:pathLst>
                  <a:path w="270" h="382">
                    <a:moveTo>
                      <a:pt x="68" y="63"/>
                    </a:moveTo>
                    <a:cubicBezTo>
                      <a:pt x="73" y="87"/>
                      <a:pt x="98" y="111"/>
                      <a:pt x="98" y="111"/>
                    </a:cubicBezTo>
                    <a:cubicBezTo>
                      <a:pt x="98" y="121"/>
                      <a:pt x="98" y="121"/>
                      <a:pt x="98" y="121"/>
                    </a:cubicBezTo>
                    <a:cubicBezTo>
                      <a:pt x="98" y="135"/>
                      <a:pt x="98" y="135"/>
                      <a:pt x="98" y="135"/>
                    </a:cubicBezTo>
                    <a:cubicBezTo>
                      <a:pt x="98" y="135"/>
                      <a:pt x="54" y="156"/>
                      <a:pt x="50" y="160"/>
                    </a:cubicBezTo>
                    <a:cubicBezTo>
                      <a:pt x="36" y="174"/>
                      <a:pt x="12" y="253"/>
                      <a:pt x="5" y="281"/>
                    </a:cubicBezTo>
                    <a:cubicBezTo>
                      <a:pt x="0" y="299"/>
                      <a:pt x="39" y="315"/>
                      <a:pt x="73" y="326"/>
                    </a:cubicBezTo>
                    <a:cubicBezTo>
                      <a:pt x="75" y="382"/>
                      <a:pt x="75" y="382"/>
                      <a:pt x="75" y="382"/>
                    </a:cubicBezTo>
                    <a:cubicBezTo>
                      <a:pt x="252" y="375"/>
                      <a:pt x="252" y="375"/>
                      <a:pt x="252" y="375"/>
                    </a:cubicBezTo>
                    <a:cubicBezTo>
                      <a:pt x="252" y="375"/>
                      <a:pt x="233" y="304"/>
                      <a:pt x="221" y="255"/>
                    </a:cubicBezTo>
                    <a:cubicBezTo>
                      <a:pt x="212" y="216"/>
                      <a:pt x="204" y="188"/>
                      <a:pt x="199" y="167"/>
                    </a:cubicBezTo>
                    <a:cubicBezTo>
                      <a:pt x="200" y="168"/>
                      <a:pt x="200" y="168"/>
                      <a:pt x="200" y="168"/>
                    </a:cubicBezTo>
                    <a:cubicBezTo>
                      <a:pt x="200" y="168"/>
                      <a:pt x="261" y="157"/>
                      <a:pt x="265" y="148"/>
                    </a:cubicBezTo>
                    <a:cubicBezTo>
                      <a:pt x="270" y="135"/>
                      <a:pt x="251" y="8"/>
                      <a:pt x="251" y="8"/>
                    </a:cubicBezTo>
                    <a:cubicBezTo>
                      <a:pt x="221" y="15"/>
                      <a:pt x="221" y="15"/>
                      <a:pt x="221" y="15"/>
                    </a:cubicBezTo>
                    <a:cubicBezTo>
                      <a:pt x="221" y="15"/>
                      <a:pt x="229" y="109"/>
                      <a:pt x="229" y="117"/>
                    </a:cubicBezTo>
                    <a:cubicBezTo>
                      <a:pt x="229" y="120"/>
                      <a:pt x="204" y="124"/>
                      <a:pt x="189" y="126"/>
                    </a:cubicBezTo>
                    <a:cubicBezTo>
                      <a:pt x="189" y="125"/>
                      <a:pt x="189" y="125"/>
                      <a:pt x="189" y="125"/>
                    </a:cubicBezTo>
                    <a:cubicBezTo>
                      <a:pt x="149" y="131"/>
                      <a:pt x="149" y="110"/>
                      <a:pt x="149" y="108"/>
                    </a:cubicBezTo>
                    <a:cubicBezTo>
                      <a:pt x="149" y="106"/>
                      <a:pt x="149" y="104"/>
                      <a:pt x="149" y="104"/>
                    </a:cubicBezTo>
                    <a:cubicBezTo>
                      <a:pt x="149" y="104"/>
                      <a:pt x="161" y="103"/>
                      <a:pt x="165" y="94"/>
                    </a:cubicBezTo>
                    <a:cubicBezTo>
                      <a:pt x="167" y="91"/>
                      <a:pt x="163" y="77"/>
                      <a:pt x="159" y="62"/>
                    </a:cubicBezTo>
                    <a:cubicBezTo>
                      <a:pt x="166" y="57"/>
                      <a:pt x="166" y="57"/>
                      <a:pt x="166" y="57"/>
                    </a:cubicBezTo>
                    <a:cubicBezTo>
                      <a:pt x="154" y="45"/>
                      <a:pt x="154" y="45"/>
                      <a:pt x="154" y="45"/>
                    </a:cubicBezTo>
                    <a:cubicBezTo>
                      <a:pt x="152" y="40"/>
                      <a:pt x="148" y="27"/>
                      <a:pt x="147" y="24"/>
                    </a:cubicBezTo>
                    <a:cubicBezTo>
                      <a:pt x="147" y="24"/>
                      <a:pt x="149" y="21"/>
                      <a:pt x="152" y="15"/>
                    </a:cubicBezTo>
                    <a:cubicBezTo>
                      <a:pt x="155" y="8"/>
                      <a:pt x="156" y="0"/>
                      <a:pt x="156" y="0"/>
                    </a:cubicBezTo>
                    <a:cubicBezTo>
                      <a:pt x="156" y="0"/>
                      <a:pt x="140" y="6"/>
                      <a:pt x="123" y="4"/>
                    </a:cubicBezTo>
                    <a:cubicBezTo>
                      <a:pt x="114" y="2"/>
                      <a:pt x="91" y="4"/>
                      <a:pt x="85" y="8"/>
                    </a:cubicBezTo>
                    <a:cubicBezTo>
                      <a:pt x="80" y="11"/>
                      <a:pt x="74" y="16"/>
                      <a:pt x="71" y="24"/>
                    </a:cubicBezTo>
                    <a:cubicBezTo>
                      <a:pt x="68" y="33"/>
                      <a:pt x="64" y="46"/>
                      <a:pt x="68" y="63"/>
                    </a:cubicBezTo>
                    <a:close/>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3" name="Freeform 39"/>
              <p:cNvSpPr/>
              <p:nvPr/>
            </p:nvSpPr>
            <p:spPr bwMode="auto">
              <a:xfrm>
                <a:off x="2082800" y="1374775"/>
                <a:ext cx="34925" cy="93662"/>
              </a:xfrm>
              <a:custGeom>
                <a:avLst/>
                <a:gdLst/>
                <a:ahLst/>
                <a:cxnLst>
                  <a:cxn ang="0">
                    <a:pos x="3" y="33"/>
                  </a:cxn>
                  <a:cxn ang="0">
                    <a:pos x="19" y="0"/>
                  </a:cxn>
                  <a:cxn ang="0">
                    <a:pos x="21" y="56"/>
                  </a:cxn>
                  <a:cxn ang="0">
                    <a:pos x="3" y="33"/>
                  </a:cxn>
                </a:cxnLst>
                <a:rect l="0" t="0" r="r" b="b"/>
                <a:pathLst>
                  <a:path w="21" h="56">
                    <a:moveTo>
                      <a:pt x="3" y="33"/>
                    </a:moveTo>
                    <a:cubicBezTo>
                      <a:pt x="4" y="27"/>
                      <a:pt x="10" y="12"/>
                      <a:pt x="19" y="0"/>
                    </a:cubicBezTo>
                    <a:cubicBezTo>
                      <a:pt x="20" y="22"/>
                      <a:pt x="20" y="41"/>
                      <a:pt x="21" y="56"/>
                    </a:cubicBezTo>
                    <a:cubicBezTo>
                      <a:pt x="9" y="51"/>
                      <a:pt x="0" y="43"/>
                      <a:pt x="3" y="33"/>
                    </a:cubicBezTo>
                    <a:close/>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4" name="Freeform 40"/>
              <p:cNvSpPr/>
              <p:nvPr/>
            </p:nvSpPr>
            <p:spPr bwMode="auto">
              <a:xfrm>
                <a:off x="2200275" y="1155700"/>
                <a:ext cx="1588" cy="1587"/>
              </a:xfrm>
              <a:custGeom>
                <a:avLst/>
                <a:gdLst/>
                <a:ahLst/>
                <a:cxnLst>
                  <a:cxn ang="0">
                    <a:pos x="0" y="1"/>
                  </a:cxn>
                  <a:cxn ang="0">
                    <a:pos x="0" y="0"/>
                  </a:cxn>
                  <a:cxn ang="0">
                    <a:pos x="0" y="1"/>
                  </a:cxn>
                  <a:cxn ang="0">
                    <a:pos x="0" y="1"/>
                  </a:cxn>
                </a:cxnLst>
                <a:rect l="0" t="0" r="r" b="b"/>
                <a:pathLst>
                  <a:path h="1">
                    <a:moveTo>
                      <a:pt x="0" y="1"/>
                    </a:moveTo>
                    <a:lnTo>
                      <a:pt x="0" y="0"/>
                    </a:lnTo>
                    <a:lnTo>
                      <a:pt x="0" y="1"/>
                    </a:lnTo>
                    <a:lnTo>
                      <a:pt x="0" y="1"/>
                    </a:lnTo>
                    <a:close/>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43"/>
            <p:cNvGrpSpPr/>
            <p:nvPr/>
          </p:nvGrpSpPr>
          <p:grpSpPr>
            <a:xfrm>
              <a:off x="2265363" y="1211262"/>
              <a:ext cx="246062" cy="158750"/>
              <a:chOff x="2265363" y="914400"/>
              <a:chExt cx="246062" cy="158750"/>
            </a:xfrm>
            <a:grpFill/>
          </p:grpSpPr>
          <p:sp>
            <p:nvSpPr>
              <p:cNvPr id="1032" name="Freeform 8"/>
              <p:cNvSpPr/>
              <p:nvPr/>
            </p:nvSpPr>
            <p:spPr bwMode="auto">
              <a:xfrm>
                <a:off x="2446338" y="1003300"/>
                <a:ext cx="46038" cy="12700"/>
              </a:xfrm>
              <a:custGeom>
                <a:avLst/>
                <a:gdLst/>
                <a:ahLst/>
                <a:cxnLst>
                  <a:cxn ang="0">
                    <a:pos x="21" y="0"/>
                  </a:cxn>
                  <a:cxn ang="0">
                    <a:pos x="1" y="3"/>
                  </a:cxn>
                  <a:cxn ang="0">
                    <a:pos x="0" y="7"/>
                  </a:cxn>
                  <a:cxn ang="0">
                    <a:pos x="28" y="1"/>
                  </a:cxn>
                  <a:cxn ang="0">
                    <a:pos x="21" y="0"/>
                  </a:cxn>
                </a:cxnLst>
                <a:rect l="0" t="0" r="r" b="b"/>
                <a:pathLst>
                  <a:path w="28" h="7">
                    <a:moveTo>
                      <a:pt x="21" y="0"/>
                    </a:moveTo>
                    <a:cubicBezTo>
                      <a:pt x="1" y="3"/>
                      <a:pt x="1" y="3"/>
                      <a:pt x="1" y="3"/>
                    </a:cubicBezTo>
                    <a:cubicBezTo>
                      <a:pt x="1" y="3"/>
                      <a:pt x="1" y="3"/>
                      <a:pt x="0" y="7"/>
                    </a:cubicBezTo>
                    <a:cubicBezTo>
                      <a:pt x="28" y="1"/>
                      <a:pt x="28" y="1"/>
                      <a:pt x="28" y="1"/>
                    </a:cubicBezTo>
                    <a:cubicBezTo>
                      <a:pt x="28" y="1"/>
                      <a:pt x="23" y="1"/>
                      <a:pt x="21" y="0"/>
                    </a:cubicBezTo>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9" name="Freeform 15"/>
              <p:cNvSpPr/>
              <p:nvPr/>
            </p:nvSpPr>
            <p:spPr bwMode="auto">
              <a:xfrm>
                <a:off x="2446338" y="1003300"/>
                <a:ext cx="46038" cy="12700"/>
              </a:xfrm>
              <a:custGeom>
                <a:avLst/>
                <a:gdLst/>
                <a:ahLst/>
                <a:cxnLst>
                  <a:cxn ang="0">
                    <a:pos x="21" y="0"/>
                  </a:cxn>
                  <a:cxn ang="0">
                    <a:pos x="1" y="3"/>
                  </a:cxn>
                  <a:cxn ang="0">
                    <a:pos x="0" y="7"/>
                  </a:cxn>
                  <a:cxn ang="0">
                    <a:pos x="28" y="1"/>
                  </a:cxn>
                  <a:cxn ang="0">
                    <a:pos x="21" y="0"/>
                  </a:cxn>
                </a:cxnLst>
                <a:rect l="0" t="0" r="r" b="b"/>
                <a:pathLst>
                  <a:path w="28" h="7">
                    <a:moveTo>
                      <a:pt x="21" y="0"/>
                    </a:moveTo>
                    <a:cubicBezTo>
                      <a:pt x="1" y="3"/>
                      <a:pt x="1" y="3"/>
                      <a:pt x="1" y="3"/>
                    </a:cubicBezTo>
                    <a:cubicBezTo>
                      <a:pt x="1" y="3"/>
                      <a:pt x="1" y="3"/>
                      <a:pt x="0" y="7"/>
                    </a:cubicBezTo>
                    <a:cubicBezTo>
                      <a:pt x="28" y="1"/>
                      <a:pt x="28" y="1"/>
                      <a:pt x="28" y="1"/>
                    </a:cubicBezTo>
                    <a:cubicBezTo>
                      <a:pt x="28" y="1"/>
                      <a:pt x="23" y="1"/>
                      <a:pt x="21" y="0"/>
                    </a:cubicBezTo>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0" name="Freeform 76"/>
              <p:cNvSpPr/>
              <p:nvPr/>
            </p:nvSpPr>
            <p:spPr bwMode="auto">
              <a:xfrm>
                <a:off x="2395538" y="919163"/>
                <a:ext cx="100013" cy="103187"/>
              </a:xfrm>
              <a:custGeom>
                <a:avLst/>
                <a:gdLst/>
                <a:ahLst/>
                <a:cxnLst>
                  <a:cxn ang="0">
                    <a:pos x="42" y="0"/>
                  </a:cxn>
                  <a:cxn ang="0">
                    <a:pos x="0" y="34"/>
                  </a:cxn>
                  <a:cxn ang="0">
                    <a:pos x="15" y="65"/>
                  </a:cxn>
                  <a:cxn ang="0">
                    <a:pos x="63" y="54"/>
                  </a:cxn>
                  <a:cxn ang="0">
                    <a:pos x="42" y="0"/>
                  </a:cxn>
                </a:cxnLst>
                <a:rect l="0" t="0" r="r" b="b"/>
                <a:pathLst>
                  <a:path w="63" h="65">
                    <a:moveTo>
                      <a:pt x="42" y="0"/>
                    </a:moveTo>
                    <a:lnTo>
                      <a:pt x="0" y="34"/>
                    </a:lnTo>
                    <a:lnTo>
                      <a:pt x="15" y="65"/>
                    </a:lnTo>
                    <a:lnTo>
                      <a:pt x="63" y="54"/>
                    </a:lnTo>
                    <a:lnTo>
                      <a:pt x="42" y="0"/>
                    </a:lnTo>
                    <a:close/>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1" name="Freeform 77"/>
              <p:cNvSpPr/>
              <p:nvPr/>
            </p:nvSpPr>
            <p:spPr bwMode="auto">
              <a:xfrm>
                <a:off x="2395538" y="919163"/>
                <a:ext cx="100013" cy="103187"/>
              </a:xfrm>
              <a:custGeom>
                <a:avLst/>
                <a:gdLst/>
                <a:ahLst/>
                <a:cxnLst>
                  <a:cxn ang="0">
                    <a:pos x="42" y="0"/>
                  </a:cxn>
                  <a:cxn ang="0">
                    <a:pos x="0" y="34"/>
                  </a:cxn>
                  <a:cxn ang="0">
                    <a:pos x="15" y="65"/>
                  </a:cxn>
                  <a:cxn ang="0">
                    <a:pos x="63" y="54"/>
                  </a:cxn>
                </a:cxnLst>
                <a:rect l="0" t="0" r="r" b="b"/>
                <a:pathLst>
                  <a:path w="63" h="65">
                    <a:moveTo>
                      <a:pt x="42" y="0"/>
                    </a:moveTo>
                    <a:lnTo>
                      <a:pt x="0" y="34"/>
                    </a:lnTo>
                    <a:lnTo>
                      <a:pt x="15" y="65"/>
                    </a:lnTo>
                    <a:lnTo>
                      <a:pt x="63" y="54"/>
                    </a:lnTo>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2" name="Freeform 78"/>
              <p:cNvSpPr/>
              <p:nvPr/>
            </p:nvSpPr>
            <p:spPr bwMode="auto">
              <a:xfrm>
                <a:off x="2447925" y="914400"/>
                <a:ext cx="63500" cy="96837"/>
              </a:xfrm>
              <a:custGeom>
                <a:avLst/>
                <a:gdLst/>
                <a:ahLst/>
                <a:cxnLst>
                  <a:cxn ang="0">
                    <a:pos x="5" y="34"/>
                  </a:cxn>
                  <a:cxn ang="0">
                    <a:pos x="29" y="55"/>
                  </a:cxn>
                  <a:cxn ang="0">
                    <a:pos x="32" y="24"/>
                  </a:cxn>
                  <a:cxn ang="0">
                    <a:pos x="9" y="3"/>
                  </a:cxn>
                  <a:cxn ang="0">
                    <a:pos x="5" y="34"/>
                  </a:cxn>
                </a:cxnLst>
                <a:rect l="0" t="0" r="r" b="b"/>
                <a:pathLst>
                  <a:path w="38" h="58">
                    <a:moveTo>
                      <a:pt x="5" y="34"/>
                    </a:moveTo>
                    <a:cubicBezTo>
                      <a:pt x="11" y="49"/>
                      <a:pt x="21" y="58"/>
                      <a:pt x="29" y="55"/>
                    </a:cubicBezTo>
                    <a:cubicBezTo>
                      <a:pt x="37" y="52"/>
                      <a:pt x="38" y="38"/>
                      <a:pt x="32" y="24"/>
                    </a:cubicBezTo>
                    <a:cubicBezTo>
                      <a:pt x="27" y="9"/>
                      <a:pt x="16" y="0"/>
                      <a:pt x="9" y="3"/>
                    </a:cubicBezTo>
                    <a:cubicBezTo>
                      <a:pt x="1" y="6"/>
                      <a:pt x="0" y="20"/>
                      <a:pt x="5" y="34"/>
                    </a:cubicBezTo>
                    <a:close/>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3" name="Freeform 79"/>
              <p:cNvSpPr/>
              <p:nvPr/>
            </p:nvSpPr>
            <p:spPr bwMode="auto">
              <a:xfrm>
                <a:off x="2284413" y="946150"/>
                <a:ext cx="150813" cy="123825"/>
              </a:xfrm>
              <a:custGeom>
                <a:avLst/>
                <a:gdLst/>
                <a:ahLst/>
                <a:cxnLst>
                  <a:cxn ang="0">
                    <a:pos x="91" y="52"/>
                  </a:cxn>
                  <a:cxn ang="0">
                    <a:pos x="18" y="75"/>
                  </a:cxn>
                  <a:cxn ang="0">
                    <a:pos x="4" y="40"/>
                  </a:cxn>
                  <a:cxn ang="0">
                    <a:pos x="71" y="0"/>
                  </a:cxn>
                </a:cxnLst>
                <a:rect l="0" t="0" r="r" b="b"/>
                <a:pathLst>
                  <a:path w="91" h="75">
                    <a:moveTo>
                      <a:pt x="91" y="52"/>
                    </a:moveTo>
                    <a:cubicBezTo>
                      <a:pt x="18" y="75"/>
                      <a:pt x="18" y="75"/>
                      <a:pt x="18" y="75"/>
                    </a:cubicBezTo>
                    <a:cubicBezTo>
                      <a:pt x="18" y="75"/>
                      <a:pt x="0" y="67"/>
                      <a:pt x="4" y="40"/>
                    </a:cubicBezTo>
                    <a:cubicBezTo>
                      <a:pt x="71" y="0"/>
                      <a:pt x="71" y="0"/>
                      <a:pt x="71" y="0"/>
                    </a:cubicBezTo>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4" name="Freeform 80"/>
              <p:cNvSpPr/>
              <p:nvPr/>
            </p:nvSpPr>
            <p:spPr bwMode="auto">
              <a:xfrm>
                <a:off x="2387600" y="939800"/>
                <a:ext cx="63500" cy="96837"/>
              </a:xfrm>
              <a:custGeom>
                <a:avLst/>
                <a:gdLst/>
                <a:ahLst/>
                <a:cxnLst>
                  <a:cxn ang="0">
                    <a:pos x="5" y="34"/>
                  </a:cxn>
                  <a:cxn ang="0">
                    <a:pos x="29" y="55"/>
                  </a:cxn>
                  <a:cxn ang="0">
                    <a:pos x="33" y="24"/>
                  </a:cxn>
                  <a:cxn ang="0">
                    <a:pos x="9" y="3"/>
                  </a:cxn>
                  <a:cxn ang="0">
                    <a:pos x="5" y="34"/>
                  </a:cxn>
                </a:cxnLst>
                <a:rect l="0" t="0" r="r" b="b"/>
                <a:pathLst>
                  <a:path w="38" h="58">
                    <a:moveTo>
                      <a:pt x="5" y="34"/>
                    </a:moveTo>
                    <a:cubicBezTo>
                      <a:pt x="11" y="48"/>
                      <a:pt x="22" y="58"/>
                      <a:pt x="29" y="55"/>
                    </a:cubicBezTo>
                    <a:cubicBezTo>
                      <a:pt x="37" y="52"/>
                      <a:pt x="38" y="38"/>
                      <a:pt x="33" y="24"/>
                    </a:cubicBezTo>
                    <a:cubicBezTo>
                      <a:pt x="27" y="9"/>
                      <a:pt x="16" y="0"/>
                      <a:pt x="9" y="3"/>
                    </a:cubicBezTo>
                    <a:cubicBezTo>
                      <a:pt x="1" y="6"/>
                      <a:pt x="0" y="20"/>
                      <a:pt x="5" y="34"/>
                    </a:cubicBezTo>
                    <a:close/>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6" name="Freeform 82"/>
              <p:cNvSpPr/>
              <p:nvPr/>
            </p:nvSpPr>
            <p:spPr bwMode="auto">
              <a:xfrm>
                <a:off x="2282825" y="1030288"/>
                <a:ext cx="25400" cy="30162"/>
              </a:xfrm>
              <a:custGeom>
                <a:avLst/>
                <a:gdLst/>
                <a:ahLst/>
                <a:cxnLst>
                  <a:cxn ang="0">
                    <a:pos x="16" y="16"/>
                  </a:cxn>
                  <a:cxn ang="0">
                    <a:pos x="5" y="19"/>
                  </a:cxn>
                  <a:cxn ang="0">
                    <a:pos x="0" y="4"/>
                  </a:cxn>
                  <a:cxn ang="0">
                    <a:pos x="8" y="0"/>
                  </a:cxn>
                </a:cxnLst>
                <a:rect l="0" t="0" r="r" b="b"/>
                <a:pathLst>
                  <a:path w="16" h="19">
                    <a:moveTo>
                      <a:pt x="16" y="16"/>
                    </a:moveTo>
                    <a:lnTo>
                      <a:pt x="5" y="19"/>
                    </a:lnTo>
                    <a:lnTo>
                      <a:pt x="0" y="4"/>
                    </a:lnTo>
                    <a:lnTo>
                      <a:pt x="8" y="0"/>
                    </a:lnTo>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7" name="Freeform 83"/>
              <p:cNvSpPr/>
              <p:nvPr/>
            </p:nvSpPr>
            <p:spPr bwMode="auto">
              <a:xfrm>
                <a:off x="2265363" y="1033463"/>
                <a:ext cx="25400" cy="39687"/>
              </a:xfrm>
              <a:custGeom>
                <a:avLst/>
                <a:gdLst/>
                <a:ahLst/>
                <a:cxnLst>
                  <a:cxn ang="0">
                    <a:pos x="11" y="2"/>
                  </a:cxn>
                  <a:cxn ang="0">
                    <a:pos x="2" y="0"/>
                  </a:cxn>
                  <a:cxn ang="0">
                    <a:pos x="11" y="24"/>
                  </a:cxn>
                  <a:cxn ang="0">
                    <a:pos x="16" y="16"/>
                  </a:cxn>
                </a:cxnLst>
                <a:rect l="0" t="0" r="r" b="b"/>
                <a:pathLst>
                  <a:path w="16" h="24">
                    <a:moveTo>
                      <a:pt x="11" y="2"/>
                    </a:moveTo>
                    <a:cubicBezTo>
                      <a:pt x="2" y="0"/>
                      <a:pt x="2" y="0"/>
                      <a:pt x="2" y="0"/>
                    </a:cubicBezTo>
                    <a:cubicBezTo>
                      <a:pt x="0" y="13"/>
                      <a:pt x="11" y="24"/>
                      <a:pt x="11" y="24"/>
                    </a:cubicBezTo>
                    <a:cubicBezTo>
                      <a:pt x="16" y="16"/>
                      <a:pt x="16" y="16"/>
                      <a:pt x="16" y="16"/>
                    </a:cubicBezTo>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8" name="Freeform 84"/>
              <p:cNvSpPr/>
              <p:nvPr/>
            </p:nvSpPr>
            <p:spPr bwMode="auto">
              <a:xfrm>
                <a:off x="2289175" y="1012825"/>
                <a:ext cx="25400" cy="57150"/>
              </a:xfrm>
              <a:custGeom>
                <a:avLst/>
                <a:gdLst/>
                <a:ahLst/>
                <a:cxnLst>
                  <a:cxn ang="0">
                    <a:pos x="15" y="35"/>
                  </a:cxn>
                  <a:cxn ang="0">
                    <a:pos x="14" y="34"/>
                  </a:cxn>
                  <a:cxn ang="0">
                    <a:pos x="12" y="33"/>
                  </a:cxn>
                  <a:cxn ang="0">
                    <a:pos x="10" y="31"/>
                  </a:cxn>
                  <a:cxn ang="0">
                    <a:pos x="8" y="29"/>
                  </a:cxn>
                  <a:cxn ang="0">
                    <a:pos x="6" y="26"/>
                  </a:cxn>
                  <a:cxn ang="0">
                    <a:pos x="4" y="23"/>
                  </a:cxn>
                  <a:cxn ang="0">
                    <a:pos x="2" y="20"/>
                  </a:cxn>
                  <a:cxn ang="0">
                    <a:pos x="1" y="13"/>
                  </a:cxn>
                  <a:cxn ang="0">
                    <a:pos x="0" y="6"/>
                  </a:cxn>
                  <a:cxn ang="0">
                    <a:pos x="1" y="0"/>
                  </a:cxn>
                  <a:cxn ang="0">
                    <a:pos x="1" y="6"/>
                  </a:cxn>
                  <a:cxn ang="0">
                    <a:pos x="3" y="19"/>
                  </a:cxn>
                  <a:cxn ang="0">
                    <a:pos x="5" y="23"/>
                  </a:cxn>
                  <a:cxn ang="0">
                    <a:pos x="7" y="26"/>
                  </a:cxn>
                  <a:cxn ang="0">
                    <a:pos x="8" y="29"/>
                  </a:cxn>
                  <a:cxn ang="0">
                    <a:pos x="10" y="31"/>
                  </a:cxn>
                  <a:cxn ang="0">
                    <a:pos x="12" y="33"/>
                  </a:cxn>
                  <a:cxn ang="0">
                    <a:pos x="14" y="34"/>
                  </a:cxn>
                  <a:cxn ang="0">
                    <a:pos x="15" y="35"/>
                  </a:cxn>
                </a:cxnLst>
                <a:rect l="0" t="0" r="r" b="b"/>
                <a:pathLst>
                  <a:path w="15" h="35">
                    <a:moveTo>
                      <a:pt x="15" y="35"/>
                    </a:moveTo>
                    <a:cubicBezTo>
                      <a:pt x="15" y="35"/>
                      <a:pt x="15" y="34"/>
                      <a:pt x="14" y="34"/>
                    </a:cubicBezTo>
                    <a:cubicBezTo>
                      <a:pt x="13" y="34"/>
                      <a:pt x="13" y="33"/>
                      <a:pt x="12" y="33"/>
                    </a:cubicBezTo>
                    <a:cubicBezTo>
                      <a:pt x="11" y="32"/>
                      <a:pt x="11" y="32"/>
                      <a:pt x="10" y="31"/>
                    </a:cubicBezTo>
                    <a:cubicBezTo>
                      <a:pt x="9" y="31"/>
                      <a:pt x="9" y="30"/>
                      <a:pt x="8" y="29"/>
                    </a:cubicBezTo>
                    <a:cubicBezTo>
                      <a:pt x="7" y="28"/>
                      <a:pt x="6" y="27"/>
                      <a:pt x="6" y="26"/>
                    </a:cubicBezTo>
                    <a:cubicBezTo>
                      <a:pt x="5" y="25"/>
                      <a:pt x="5" y="24"/>
                      <a:pt x="4" y="23"/>
                    </a:cubicBezTo>
                    <a:cubicBezTo>
                      <a:pt x="3" y="22"/>
                      <a:pt x="3" y="21"/>
                      <a:pt x="2" y="20"/>
                    </a:cubicBezTo>
                    <a:cubicBezTo>
                      <a:pt x="2" y="17"/>
                      <a:pt x="1" y="15"/>
                      <a:pt x="1" y="13"/>
                    </a:cubicBezTo>
                    <a:cubicBezTo>
                      <a:pt x="0" y="10"/>
                      <a:pt x="0" y="8"/>
                      <a:pt x="0" y="6"/>
                    </a:cubicBezTo>
                    <a:cubicBezTo>
                      <a:pt x="1" y="2"/>
                      <a:pt x="1" y="0"/>
                      <a:pt x="1" y="0"/>
                    </a:cubicBezTo>
                    <a:cubicBezTo>
                      <a:pt x="1" y="0"/>
                      <a:pt x="1" y="2"/>
                      <a:pt x="1" y="6"/>
                    </a:cubicBezTo>
                    <a:cubicBezTo>
                      <a:pt x="1" y="10"/>
                      <a:pt x="2" y="15"/>
                      <a:pt x="3" y="19"/>
                    </a:cubicBezTo>
                    <a:cubicBezTo>
                      <a:pt x="4" y="21"/>
                      <a:pt x="4" y="22"/>
                      <a:pt x="5" y="23"/>
                    </a:cubicBezTo>
                    <a:cubicBezTo>
                      <a:pt x="5" y="24"/>
                      <a:pt x="6" y="25"/>
                      <a:pt x="7" y="26"/>
                    </a:cubicBezTo>
                    <a:cubicBezTo>
                      <a:pt x="7" y="27"/>
                      <a:pt x="8" y="28"/>
                      <a:pt x="8" y="29"/>
                    </a:cubicBezTo>
                    <a:cubicBezTo>
                      <a:pt x="9" y="29"/>
                      <a:pt x="10" y="30"/>
                      <a:pt x="10" y="31"/>
                    </a:cubicBezTo>
                    <a:cubicBezTo>
                      <a:pt x="11" y="31"/>
                      <a:pt x="12" y="32"/>
                      <a:pt x="12" y="33"/>
                    </a:cubicBezTo>
                    <a:cubicBezTo>
                      <a:pt x="13" y="33"/>
                      <a:pt x="13" y="33"/>
                      <a:pt x="14" y="34"/>
                    </a:cubicBezTo>
                    <a:cubicBezTo>
                      <a:pt x="15" y="34"/>
                      <a:pt x="15" y="35"/>
                      <a:pt x="15" y="35"/>
                    </a:cubicBezTo>
                    <a:close/>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0" name="Freeform 86"/>
              <p:cNvSpPr/>
              <p:nvPr/>
            </p:nvSpPr>
            <p:spPr bwMode="auto">
              <a:xfrm>
                <a:off x="2282825" y="1036638"/>
                <a:ext cx="7938" cy="23812"/>
              </a:xfrm>
              <a:custGeom>
                <a:avLst/>
                <a:gdLst/>
                <a:ahLst/>
                <a:cxnLst>
                  <a:cxn ang="0">
                    <a:pos x="5" y="14"/>
                  </a:cxn>
                  <a:cxn ang="0">
                    <a:pos x="3" y="12"/>
                  </a:cxn>
                  <a:cxn ang="0">
                    <a:pos x="2" y="10"/>
                  </a:cxn>
                  <a:cxn ang="0">
                    <a:pos x="1" y="7"/>
                  </a:cxn>
                  <a:cxn ang="0">
                    <a:pos x="0" y="2"/>
                  </a:cxn>
                  <a:cxn ang="0">
                    <a:pos x="0" y="0"/>
                  </a:cxn>
                  <a:cxn ang="0">
                    <a:pos x="0" y="2"/>
                  </a:cxn>
                  <a:cxn ang="0">
                    <a:pos x="1" y="4"/>
                  </a:cxn>
                  <a:cxn ang="0">
                    <a:pos x="2" y="7"/>
                  </a:cxn>
                  <a:cxn ang="0">
                    <a:pos x="4" y="12"/>
                  </a:cxn>
                  <a:cxn ang="0">
                    <a:pos x="5" y="14"/>
                  </a:cxn>
                </a:cxnLst>
                <a:rect l="0" t="0" r="r" b="b"/>
                <a:pathLst>
                  <a:path w="5" h="14">
                    <a:moveTo>
                      <a:pt x="5" y="14"/>
                    </a:moveTo>
                    <a:cubicBezTo>
                      <a:pt x="5" y="14"/>
                      <a:pt x="4" y="13"/>
                      <a:pt x="3" y="12"/>
                    </a:cubicBezTo>
                    <a:cubicBezTo>
                      <a:pt x="3" y="11"/>
                      <a:pt x="2" y="11"/>
                      <a:pt x="2" y="10"/>
                    </a:cubicBezTo>
                    <a:cubicBezTo>
                      <a:pt x="2" y="9"/>
                      <a:pt x="1" y="8"/>
                      <a:pt x="1" y="7"/>
                    </a:cubicBezTo>
                    <a:cubicBezTo>
                      <a:pt x="0" y="5"/>
                      <a:pt x="0" y="4"/>
                      <a:pt x="0" y="2"/>
                    </a:cubicBezTo>
                    <a:cubicBezTo>
                      <a:pt x="0" y="1"/>
                      <a:pt x="0" y="0"/>
                      <a:pt x="0" y="0"/>
                    </a:cubicBezTo>
                    <a:cubicBezTo>
                      <a:pt x="0" y="0"/>
                      <a:pt x="0" y="1"/>
                      <a:pt x="0" y="2"/>
                    </a:cubicBezTo>
                    <a:cubicBezTo>
                      <a:pt x="0" y="3"/>
                      <a:pt x="1" y="4"/>
                      <a:pt x="1" y="4"/>
                    </a:cubicBezTo>
                    <a:cubicBezTo>
                      <a:pt x="1" y="5"/>
                      <a:pt x="1" y="6"/>
                      <a:pt x="2" y="7"/>
                    </a:cubicBezTo>
                    <a:cubicBezTo>
                      <a:pt x="2" y="9"/>
                      <a:pt x="3" y="10"/>
                      <a:pt x="4" y="12"/>
                    </a:cubicBezTo>
                    <a:cubicBezTo>
                      <a:pt x="4" y="13"/>
                      <a:pt x="5" y="14"/>
                      <a:pt x="5" y="14"/>
                    </a:cubicBezTo>
                    <a:close/>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 name="Group 144"/>
          <p:cNvGrpSpPr/>
          <p:nvPr/>
        </p:nvGrpSpPr>
        <p:grpSpPr>
          <a:xfrm>
            <a:off x="3635691" y="2033775"/>
            <a:ext cx="524904" cy="4205585"/>
            <a:chOff x="2171701" y="1331914"/>
            <a:chExt cx="393700" cy="3154362"/>
          </a:xfrm>
          <a:solidFill>
            <a:srgbClr val="AB7D89"/>
          </a:solidFill>
        </p:grpSpPr>
        <p:sp>
          <p:nvSpPr>
            <p:cNvPr id="1078" name="Freeform 54"/>
            <p:cNvSpPr/>
            <p:nvPr/>
          </p:nvSpPr>
          <p:spPr bwMode="auto">
            <a:xfrm>
              <a:off x="2492376" y="1331914"/>
              <a:ext cx="73025" cy="3154362"/>
            </a:xfrm>
            <a:custGeom>
              <a:avLst/>
              <a:gdLst/>
              <a:ahLst/>
              <a:cxnLst>
                <a:cxn ang="0">
                  <a:pos x="0" y="2063"/>
                </a:cxn>
                <a:cxn ang="0">
                  <a:pos x="12" y="2073"/>
                </a:cxn>
                <a:cxn ang="0">
                  <a:pos x="24" y="2063"/>
                </a:cxn>
                <a:cxn ang="0">
                  <a:pos x="24" y="10"/>
                </a:cxn>
                <a:cxn ang="0">
                  <a:pos x="12" y="0"/>
                </a:cxn>
                <a:cxn ang="0">
                  <a:pos x="0" y="10"/>
                </a:cxn>
                <a:cxn ang="0">
                  <a:pos x="0" y="2063"/>
                </a:cxn>
              </a:cxnLst>
              <a:rect l="0" t="0" r="r" b="b"/>
              <a:pathLst>
                <a:path w="24" h="2073">
                  <a:moveTo>
                    <a:pt x="0" y="2063"/>
                  </a:moveTo>
                  <a:cubicBezTo>
                    <a:pt x="0" y="2069"/>
                    <a:pt x="6" y="2073"/>
                    <a:pt x="12" y="2073"/>
                  </a:cubicBezTo>
                  <a:cubicBezTo>
                    <a:pt x="19" y="2073"/>
                    <a:pt x="24" y="2069"/>
                    <a:pt x="24" y="2063"/>
                  </a:cubicBezTo>
                  <a:cubicBezTo>
                    <a:pt x="24" y="10"/>
                    <a:pt x="24" y="10"/>
                    <a:pt x="24" y="10"/>
                  </a:cubicBezTo>
                  <a:cubicBezTo>
                    <a:pt x="24" y="5"/>
                    <a:pt x="19" y="0"/>
                    <a:pt x="12" y="0"/>
                  </a:cubicBezTo>
                  <a:cubicBezTo>
                    <a:pt x="6" y="0"/>
                    <a:pt x="0" y="5"/>
                    <a:pt x="0" y="10"/>
                  </a:cubicBezTo>
                  <a:lnTo>
                    <a:pt x="0" y="2063"/>
                  </a:lnTo>
                  <a:close/>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9" name="Rectangle 55"/>
            <p:cNvSpPr>
              <a:spLocks noChangeArrowheads="1"/>
            </p:cNvSpPr>
            <p:nvPr/>
          </p:nvSpPr>
          <p:spPr bwMode="auto">
            <a:xfrm>
              <a:off x="2225675" y="2030413"/>
              <a:ext cx="320675" cy="31750"/>
            </a:xfrm>
            <a:prstGeom prst="rect">
              <a:avLst/>
            </a:prstGeom>
            <a:grpFill/>
            <a:ln w="9525">
              <a:noFill/>
              <a:miter lim="800000"/>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0" name="Rectangle 56"/>
            <p:cNvSpPr>
              <a:spLocks noChangeArrowheads="1"/>
            </p:cNvSpPr>
            <p:nvPr/>
          </p:nvSpPr>
          <p:spPr bwMode="auto">
            <a:xfrm>
              <a:off x="2225675" y="2179638"/>
              <a:ext cx="320675" cy="33337"/>
            </a:xfrm>
            <a:prstGeom prst="rect">
              <a:avLst/>
            </a:prstGeom>
            <a:grpFill/>
            <a:ln w="9525">
              <a:noFill/>
              <a:miter lim="800000"/>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1" name="Rectangle 57"/>
            <p:cNvSpPr>
              <a:spLocks noChangeArrowheads="1"/>
            </p:cNvSpPr>
            <p:nvPr/>
          </p:nvSpPr>
          <p:spPr bwMode="auto">
            <a:xfrm>
              <a:off x="2225675" y="1662113"/>
              <a:ext cx="320675" cy="33337"/>
            </a:xfrm>
            <a:prstGeom prst="rect">
              <a:avLst/>
            </a:prstGeom>
            <a:grpFill/>
            <a:ln w="9525">
              <a:noFill/>
              <a:miter lim="800000"/>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2" name="Rectangle 58"/>
            <p:cNvSpPr>
              <a:spLocks noChangeArrowheads="1"/>
            </p:cNvSpPr>
            <p:nvPr/>
          </p:nvSpPr>
          <p:spPr bwMode="auto">
            <a:xfrm>
              <a:off x="2225675" y="1497013"/>
              <a:ext cx="320675" cy="33337"/>
            </a:xfrm>
            <a:prstGeom prst="rect">
              <a:avLst/>
            </a:prstGeom>
            <a:grpFill/>
            <a:ln w="9525">
              <a:noFill/>
              <a:miter lim="800000"/>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3" name="Rectangle 59"/>
            <p:cNvSpPr>
              <a:spLocks noChangeArrowheads="1"/>
            </p:cNvSpPr>
            <p:nvPr/>
          </p:nvSpPr>
          <p:spPr bwMode="auto">
            <a:xfrm>
              <a:off x="2225675" y="1814513"/>
              <a:ext cx="320675" cy="31750"/>
            </a:xfrm>
            <a:prstGeom prst="rect">
              <a:avLst/>
            </a:prstGeom>
            <a:grpFill/>
            <a:ln w="9525">
              <a:noFill/>
              <a:miter lim="800000"/>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4" name="Rectangle 60"/>
            <p:cNvSpPr>
              <a:spLocks noChangeArrowheads="1"/>
            </p:cNvSpPr>
            <p:nvPr/>
          </p:nvSpPr>
          <p:spPr bwMode="auto">
            <a:xfrm>
              <a:off x="2225675" y="2344738"/>
              <a:ext cx="320675" cy="33337"/>
            </a:xfrm>
            <a:prstGeom prst="rect">
              <a:avLst/>
            </a:prstGeom>
            <a:grpFill/>
            <a:ln w="9525">
              <a:noFill/>
              <a:miter lim="800000"/>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5" name="Rectangle 61"/>
            <p:cNvSpPr>
              <a:spLocks noChangeArrowheads="1"/>
            </p:cNvSpPr>
            <p:nvPr/>
          </p:nvSpPr>
          <p:spPr bwMode="auto">
            <a:xfrm>
              <a:off x="2225675" y="2497138"/>
              <a:ext cx="320675" cy="33337"/>
            </a:xfrm>
            <a:prstGeom prst="rect">
              <a:avLst/>
            </a:prstGeom>
            <a:grpFill/>
            <a:ln w="9525">
              <a:noFill/>
              <a:miter lim="800000"/>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6" name="Rectangle 62"/>
            <p:cNvSpPr>
              <a:spLocks noChangeArrowheads="1"/>
            </p:cNvSpPr>
            <p:nvPr/>
          </p:nvSpPr>
          <p:spPr bwMode="auto">
            <a:xfrm>
              <a:off x="2225675" y="2660650"/>
              <a:ext cx="320675" cy="33337"/>
            </a:xfrm>
            <a:prstGeom prst="rect">
              <a:avLst/>
            </a:prstGeom>
            <a:grpFill/>
            <a:ln w="9525">
              <a:noFill/>
              <a:miter lim="800000"/>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7" name="Rectangle 63"/>
            <p:cNvSpPr>
              <a:spLocks noChangeArrowheads="1"/>
            </p:cNvSpPr>
            <p:nvPr/>
          </p:nvSpPr>
          <p:spPr bwMode="auto">
            <a:xfrm>
              <a:off x="2225675" y="2813050"/>
              <a:ext cx="320675" cy="33337"/>
            </a:xfrm>
            <a:prstGeom prst="rect">
              <a:avLst/>
            </a:prstGeom>
            <a:grpFill/>
            <a:ln w="9525">
              <a:noFill/>
              <a:miter lim="800000"/>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8" name="Rectangle 64"/>
            <p:cNvSpPr>
              <a:spLocks noChangeArrowheads="1"/>
            </p:cNvSpPr>
            <p:nvPr/>
          </p:nvSpPr>
          <p:spPr bwMode="auto">
            <a:xfrm>
              <a:off x="2225675" y="2978150"/>
              <a:ext cx="320675" cy="33337"/>
            </a:xfrm>
            <a:prstGeom prst="rect">
              <a:avLst/>
            </a:prstGeom>
            <a:grpFill/>
            <a:ln w="9525">
              <a:noFill/>
              <a:miter lim="800000"/>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9" name="Rectangle 65"/>
            <p:cNvSpPr>
              <a:spLocks noChangeArrowheads="1"/>
            </p:cNvSpPr>
            <p:nvPr/>
          </p:nvSpPr>
          <p:spPr bwMode="auto">
            <a:xfrm>
              <a:off x="2225675" y="3127375"/>
              <a:ext cx="320675" cy="33337"/>
            </a:xfrm>
            <a:prstGeom prst="rect">
              <a:avLst/>
            </a:prstGeom>
            <a:grpFill/>
            <a:ln w="9525">
              <a:noFill/>
              <a:miter lim="800000"/>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0" name="Rectangle 66"/>
            <p:cNvSpPr>
              <a:spLocks noChangeArrowheads="1"/>
            </p:cNvSpPr>
            <p:nvPr/>
          </p:nvSpPr>
          <p:spPr bwMode="auto">
            <a:xfrm>
              <a:off x="2225675" y="3294063"/>
              <a:ext cx="320675" cy="33337"/>
            </a:xfrm>
            <a:prstGeom prst="rect">
              <a:avLst/>
            </a:prstGeom>
            <a:grpFill/>
            <a:ln w="9525">
              <a:noFill/>
              <a:miter lim="800000"/>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1" name="Rectangle 67"/>
            <p:cNvSpPr>
              <a:spLocks noChangeArrowheads="1"/>
            </p:cNvSpPr>
            <p:nvPr/>
          </p:nvSpPr>
          <p:spPr bwMode="auto">
            <a:xfrm>
              <a:off x="2225675" y="3443288"/>
              <a:ext cx="320675" cy="33337"/>
            </a:xfrm>
            <a:prstGeom prst="rect">
              <a:avLst/>
            </a:prstGeom>
            <a:grpFill/>
            <a:ln w="9525">
              <a:noFill/>
              <a:miter lim="800000"/>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2" name="Rectangle 68"/>
            <p:cNvSpPr>
              <a:spLocks noChangeArrowheads="1"/>
            </p:cNvSpPr>
            <p:nvPr/>
          </p:nvSpPr>
          <p:spPr bwMode="auto">
            <a:xfrm>
              <a:off x="2225675" y="3609975"/>
              <a:ext cx="320675" cy="31750"/>
            </a:xfrm>
            <a:prstGeom prst="rect">
              <a:avLst/>
            </a:prstGeom>
            <a:grpFill/>
            <a:ln w="9525">
              <a:noFill/>
              <a:miter lim="800000"/>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3" name="Rectangle 69"/>
            <p:cNvSpPr>
              <a:spLocks noChangeArrowheads="1"/>
            </p:cNvSpPr>
            <p:nvPr/>
          </p:nvSpPr>
          <p:spPr bwMode="auto">
            <a:xfrm>
              <a:off x="2225675" y="3759200"/>
              <a:ext cx="320675" cy="33337"/>
            </a:xfrm>
            <a:prstGeom prst="rect">
              <a:avLst/>
            </a:prstGeom>
            <a:grpFill/>
            <a:ln w="9525">
              <a:noFill/>
              <a:miter lim="800000"/>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4" name="Rectangle 70"/>
            <p:cNvSpPr>
              <a:spLocks noChangeArrowheads="1"/>
            </p:cNvSpPr>
            <p:nvPr/>
          </p:nvSpPr>
          <p:spPr bwMode="auto">
            <a:xfrm>
              <a:off x="2225675" y="3924300"/>
              <a:ext cx="320675" cy="33337"/>
            </a:xfrm>
            <a:prstGeom prst="rect">
              <a:avLst/>
            </a:prstGeom>
            <a:grpFill/>
            <a:ln w="9525">
              <a:noFill/>
              <a:miter lim="800000"/>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5" name="Rectangle 71"/>
            <p:cNvSpPr>
              <a:spLocks noChangeArrowheads="1"/>
            </p:cNvSpPr>
            <p:nvPr/>
          </p:nvSpPr>
          <p:spPr bwMode="auto">
            <a:xfrm>
              <a:off x="2225675" y="4076700"/>
              <a:ext cx="320675" cy="33337"/>
            </a:xfrm>
            <a:prstGeom prst="rect">
              <a:avLst/>
            </a:prstGeom>
            <a:grpFill/>
            <a:ln w="9525">
              <a:noFill/>
              <a:miter lim="800000"/>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6" name="Rectangle 72"/>
            <p:cNvSpPr>
              <a:spLocks noChangeArrowheads="1"/>
            </p:cNvSpPr>
            <p:nvPr/>
          </p:nvSpPr>
          <p:spPr bwMode="auto">
            <a:xfrm>
              <a:off x="2225675" y="4240213"/>
              <a:ext cx="320675" cy="33337"/>
            </a:xfrm>
            <a:prstGeom prst="rect">
              <a:avLst/>
            </a:prstGeom>
            <a:grpFill/>
            <a:ln w="9525">
              <a:noFill/>
              <a:miter lim="800000"/>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9" name="Freeform 75"/>
            <p:cNvSpPr/>
            <p:nvPr/>
          </p:nvSpPr>
          <p:spPr bwMode="auto">
            <a:xfrm>
              <a:off x="2171701" y="1331914"/>
              <a:ext cx="73025" cy="3154362"/>
            </a:xfrm>
            <a:custGeom>
              <a:avLst/>
              <a:gdLst/>
              <a:ahLst/>
              <a:cxnLst>
                <a:cxn ang="0">
                  <a:pos x="0" y="2063"/>
                </a:cxn>
                <a:cxn ang="0">
                  <a:pos x="12" y="2073"/>
                </a:cxn>
                <a:cxn ang="0">
                  <a:pos x="24" y="2063"/>
                </a:cxn>
                <a:cxn ang="0">
                  <a:pos x="24" y="10"/>
                </a:cxn>
                <a:cxn ang="0">
                  <a:pos x="12" y="0"/>
                </a:cxn>
                <a:cxn ang="0">
                  <a:pos x="0" y="10"/>
                </a:cxn>
                <a:cxn ang="0">
                  <a:pos x="0" y="2063"/>
                </a:cxn>
              </a:cxnLst>
              <a:rect l="0" t="0" r="r" b="b"/>
              <a:pathLst>
                <a:path w="24" h="2073">
                  <a:moveTo>
                    <a:pt x="0" y="2063"/>
                  </a:moveTo>
                  <a:cubicBezTo>
                    <a:pt x="0" y="2069"/>
                    <a:pt x="5" y="2073"/>
                    <a:pt x="12" y="2073"/>
                  </a:cubicBezTo>
                  <a:cubicBezTo>
                    <a:pt x="18" y="2073"/>
                    <a:pt x="24" y="2069"/>
                    <a:pt x="24" y="2063"/>
                  </a:cubicBezTo>
                  <a:cubicBezTo>
                    <a:pt x="24" y="10"/>
                    <a:pt x="24" y="10"/>
                    <a:pt x="24" y="10"/>
                  </a:cubicBezTo>
                  <a:cubicBezTo>
                    <a:pt x="24" y="5"/>
                    <a:pt x="18" y="0"/>
                    <a:pt x="12" y="0"/>
                  </a:cubicBezTo>
                  <a:cubicBezTo>
                    <a:pt x="5" y="0"/>
                    <a:pt x="0" y="5"/>
                    <a:pt x="0" y="10"/>
                  </a:cubicBezTo>
                  <a:lnTo>
                    <a:pt x="0" y="2063"/>
                  </a:lnTo>
                  <a:close/>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149"/>
          <p:cNvGrpSpPr/>
          <p:nvPr/>
        </p:nvGrpSpPr>
        <p:grpSpPr>
          <a:xfrm>
            <a:off x="4704549" y="4554587"/>
            <a:ext cx="774658" cy="1665725"/>
            <a:chOff x="2973388" y="3517900"/>
            <a:chExt cx="581025" cy="1249362"/>
          </a:xfrm>
          <a:solidFill>
            <a:srgbClr val="DCAFC1"/>
          </a:solidFill>
        </p:grpSpPr>
        <p:sp>
          <p:nvSpPr>
            <p:cNvPr id="1066" name="Rectangle 42"/>
            <p:cNvSpPr>
              <a:spLocks noChangeArrowheads="1"/>
            </p:cNvSpPr>
            <p:nvPr/>
          </p:nvSpPr>
          <p:spPr bwMode="auto">
            <a:xfrm>
              <a:off x="3184525" y="4241800"/>
              <a:ext cx="369888" cy="244475"/>
            </a:xfrm>
            <a:prstGeom prst="rect">
              <a:avLst/>
            </a:prstGeom>
            <a:grpFill/>
            <a:ln w="9525">
              <a:noFill/>
              <a:miter lim="800000"/>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7" name="Freeform 43"/>
            <p:cNvSpPr/>
            <p:nvPr/>
          </p:nvSpPr>
          <p:spPr bwMode="auto">
            <a:xfrm>
              <a:off x="3332163" y="4202113"/>
              <a:ext cx="85725" cy="39687"/>
            </a:xfrm>
            <a:custGeom>
              <a:avLst/>
              <a:gdLst/>
              <a:ahLst/>
              <a:cxnLst>
                <a:cxn ang="0">
                  <a:pos x="51" y="24"/>
                </a:cxn>
                <a:cxn ang="0">
                  <a:pos x="44" y="7"/>
                </a:cxn>
                <a:cxn ang="0">
                  <a:pos x="26" y="0"/>
                </a:cxn>
                <a:cxn ang="0">
                  <a:pos x="24" y="0"/>
                </a:cxn>
                <a:cxn ang="0">
                  <a:pos x="7" y="7"/>
                </a:cxn>
                <a:cxn ang="0">
                  <a:pos x="0" y="24"/>
                </a:cxn>
                <a:cxn ang="0">
                  <a:pos x="8" y="24"/>
                </a:cxn>
                <a:cxn ang="0">
                  <a:pos x="12" y="13"/>
                </a:cxn>
                <a:cxn ang="0">
                  <a:pos x="24" y="8"/>
                </a:cxn>
                <a:cxn ang="0">
                  <a:pos x="26" y="8"/>
                </a:cxn>
                <a:cxn ang="0">
                  <a:pos x="39" y="13"/>
                </a:cxn>
                <a:cxn ang="0">
                  <a:pos x="43" y="24"/>
                </a:cxn>
                <a:cxn ang="0">
                  <a:pos x="51" y="24"/>
                </a:cxn>
              </a:cxnLst>
              <a:rect l="0" t="0" r="r" b="b"/>
              <a:pathLst>
                <a:path w="51" h="24">
                  <a:moveTo>
                    <a:pt x="51" y="24"/>
                  </a:moveTo>
                  <a:cubicBezTo>
                    <a:pt x="51" y="17"/>
                    <a:pt x="49" y="11"/>
                    <a:pt x="44" y="7"/>
                  </a:cubicBezTo>
                  <a:cubicBezTo>
                    <a:pt x="39" y="3"/>
                    <a:pt x="33" y="0"/>
                    <a:pt x="26" y="0"/>
                  </a:cubicBezTo>
                  <a:cubicBezTo>
                    <a:pt x="24" y="0"/>
                    <a:pt x="24" y="0"/>
                    <a:pt x="24" y="0"/>
                  </a:cubicBezTo>
                  <a:cubicBezTo>
                    <a:pt x="18" y="0"/>
                    <a:pt x="11" y="3"/>
                    <a:pt x="7" y="7"/>
                  </a:cubicBezTo>
                  <a:cubicBezTo>
                    <a:pt x="2" y="11"/>
                    <a:pt x="0" y="17"/>
                    <a:pt x="0" y="24"/>
                  </a:cubicBezTo>
                  <a:cubicBezTo>
                    <a:pt x="8" y="24"/>
                    <a:pt x="8" y="24"/>
                    <a:pt x="8" y="24"/>
                  </a:cubicBezTo>
                  <a:cubicBezTo>
                    <a:pt x="8" y="20"/>
                    <a:pt x="9" y="16"/>
                    <a:pt x="12" y="13"/>
                  </a:cubicBezTo>
                  <a:cubicBezTo>
                    <a:pt x="16" y="10"/>
                    <a:pt x="20" y="8"/>
                    <a:pt x="24" y="8"/>
                  </a:cubicBezTo>
                  <a:cubicBezTo>
                    <a:pt x="26" y="8"/>
                    <a:pt x="26" y="8"/>
                    <a:pt x="26" y="8"/>
                  </a:cubicBezTo>
                  <a:cubicBezTo>
                    <a:pt x="31" y="8"/>
                    <a:pt x="35" y="10"/>
                    <a:pt x="39" y="13"/>
                  </a:cubicBezTo>
                  <a:cubicBezTo>
                    <a:pt x="42" y="16"/>
                    <a:pt x="43" y="20"/>
                    <a:pt x="43" y="24"/>
                  </a:cubicBezTo>
                  <a:lnTo>
                    <a:pt x="51" y="24"/>
                  </a:lnTo>
                  <a:close/>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8" name="Rectangle 44"/>
            <p:cNvSpPr>
              <a:spLocks noChangeArrowheads="1"/>
            </p:cNvSpPr>
            <p:nvPr/>
          </p:nvSpPr>
          <p:spPr bwMode="auto">
            <a:xfrm>
              <a:off x="3263900" y="4316413"/>
              <a:ext cx="290513" cy="6350"/>
            </a:xfrm>
            <a:prstGeom prst="rect">
              <a:avLst/>
            </a:prstGeom>
            <a:grpFill/>
            <a:ln w="9525">
              <a:noFill/>
              <a:miter lim="800000"/>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9" name="Freeform 45"/>
            <p:cNvSpPr/>
            <p:nvPr/>
          </p:nvSpPr>
          <p:spPr bwMode="auto">
            <a:xfrm>
              <a:off x="3263900" y="4316413"/>
              <a:ext cx="290513" cy="6350"/>
            </a:xfrm>
            <a:custGeom>
              <a:avLst/>
              <a:gdLst/>
              <a:ahLst/>
              <a:cxnLst>
                <a:cxn ang="0">
                  <a:pos x="0" y="4"/>
                </a:cxn>
                <a:cxn ang="0">
                  <a:pos x="183" y="4"/>
                </a:cxn>
                <a:cxn ang="0">
                  <a:pos x="183" y="0"/>
                </a:cxn>
                <a:cxn ang="0">
                  <a:pos x="0" y="0"/>
                </a:cxn>
              </a:cxnLst>
              <a:rect l="0" t="0" r="r" b="b"/>
              <a:pathLst>
                <a:path w="183" h="4">
                  <a:moveTo>
                    <a:pt x="0" y="4"/>
                  </a:moveTo>
                  <a:lnTo>
                    <a:pt x="183" y="4"/>
                  </a:lnTo>
                  <a:lnTo>
                    <a:pt x="183" y="0"/>
                  </a:lnTo>
                  <a:lnTo>
                    <a:pt x="0" y="0"/>
                  </a:lnTo>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0" name="Freeform 46"/>
            <p:cNvSpPr/>
            <p:nvPr/>
          </p:nvSpPr>
          <p:spPr bwMode="auto">
            <a:xfrm>
              <a:off x="3348038" y="4295775"/>
              <a:ext cx="53975" cy="46037"/>
            </a:xfrm>
            <a:custGeom>
              <a:avLst/>
              <a:gdLst/>
              <a:ahLst/>
              <a:cxnLst>
                <a:cxn ang="0">
                  <a:pos x="8" y="29"/>
                </a:cxn>
                <a:cxn ang="0">
                  <a:pos x="0" y="15"/>
                </a:cxn>
                <a:cxn ang="0">
                  <a:pos x="8" y="0"/>
                </a:cxn>
                <a:cxn ang="0">
                  <a:pos x="25" y="0"/>
                </a:cxn>
                <a:cxn ang="0">
                  <a:pos x="34" y="15"/>
                </a:cxn>
                <a:cxn ang="0">
                  <a:pos x="25" y="29"/>
                </a:cxn>
                <a:cxn ang="0">
                  <a:pos x="8" y="29"/>
                </a:cxn>
              </a:cxnLst>
              <a:rect l="0" t="0" r="r" b="b"/>
              <a:pathLst>
                <a:path w="34" h="29">
                  <a:moveTo>
                    <a:pt x="8" y="29"/>
                  </a:moveTo>
                  <a:lnTo>
                    <a:pt x="0" y="15"/>
                  </a:lnTo>
                  <a:lnTo>
                    <a:pt x="8" y="0"/>
                  </a:lnTo>
                  <a:lnTo>
                    <a:pt x="25" y="0"/>
                  </a:lnTo>
                  <a:lnTo>
                    <a:pt x="34" y="15"/>
                  </a:lnTo>
                  <a:lnTo>
                    <a:pt x="25" y="29"/>
                  </a:lnTo>
                  <a:lnTo>
                    <a:pt x="8" y="29"/>
                  </a:lnTo>
                  <a:close/>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 name="Group 147"/>
            <p:cNvGrpSpPr/>
            <p:nvPr/>
          </p:nvGrpSpPr>
          <p:grpSpPr>
            <a:xfrm>
              <a:off x="2973388" y="3517900"/>
              <a:ext cx="431800" cy="1249362"/>
              <a:chOff x="2973388" y="3517900"/>
              <a:chExt cx="431800" cy="1249362"/>
            </a:xfrm>
            <a:grpFill/>
          </p:grpSpPr>
          <p:grpSp>
            <p:nvGrpSpPr>
              <p:cNvPr id="12" name="Group 146"/>
              <p:cNvGrpSpPr/>
              <p:nvPr/>
            </p:nvGrpSpPr>
            <p:grpSpPr>
              <a:xfrm>
                <a:off x="2973388" y="3541713"/>
                <a:ext cx="431800" cy="1225549"/>
                <a:chOff x="2973388" y="3541713"/>
                <a:chExt cx="431800" cy="1225549"/>
              </a:xfrm>
              <a:grpFill/>
            </p:grpSpPr>
            <p:sp>
              <p:nvSpPr>
                <p:cNvPr id="1029" name="Oval 5"/>
                <p:cNvSpPr>
                  <a:spLocks noChangeArrowheads="1"/>
                </p:cNvSpPr>
                <p:nvPr/>
              </p:nvSpPr>
              <p:spPr bwMode="auto">
                <a:xfrm>
                  <a:off x="3224213" y="3619500"/>
                  <a:ext cx="22225" cy="26987"/>
                </a:xfrm>
                <a:prstGeom prst="ellipse">
                  <a:avLst/>
                </a:pr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0" name="Freeform 6"/>
                <p:cNvSpPr/>
                <p:nvPr/>
              </p:nvSpPr>
              <p:spPr bwMode="auto">
                <a:xfrm>
                  <a:off x="3146425" y="3694113"/>
                  <a:ext cx="71438" cy="58737"/>
                </a:xfrm>
                <a:custGeom>
                  <a:avLst/>
                  <a:gdLst/>
                  <a:ahLst/>
                  <a:cxnLst>
                    <a:cxn ang="0">
                      <a:pos x="28" y="0"/>
                    </a:cxn>
                    <a:cxn ang="0">
                      <a:pos x="0" y="19"/>
                    </a:cxn>
                    <a:cxn ang="0">
                      <a:pos x="7" y="35"/>
                    </a:cxn>
                    <a:cxn ang="0">
                      <a:pos x="41" y="28"/>
                    </a:cxn>
                    <a:cxn ang="0">
                      <a:pos x="43" y="7"/>
                    </a:cxn>
                  </a:cxnLst>
                  <a:rect l="0" t="0" r="r" b="b"/>
                  <a:pathLst>
                    <a:path w="43" h="35">
                      <a:moveTo>
                        <a:pt x="28" y="0"/>
                      </a:moveTo>
                      <a:cubicBezTo>
                        <a:pt x="28" y="0"/>
                        <a:pt x="30" y="29"/>
                        <a:pt x="0" y="19"/>
                      </a:cubicBezTo>
                      <a:cubicBezTo>
                        <a:pt x="7" y="35"/>
                        <a:pt x="7" y="35"/>
                        <a:pt x="7" y="35"/>
                      </a:cubicBezTo>
                      <a:cubicBezTo>
                        <a:pt x="41" y="28"/>
                        <a:pt x="41" y="28"/>
                        <a:pt x="41" y="28"/>
                      </a:cubicBezTo>
                      <a:cubicBezTo>
                        <a:pt x="43" y="7"/>
                        <a:pt x="43" y="7"/>
                        <a:pt x="43" y="7"/>
                      </a:cubicBezTo>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1" name="Freeform 47"/>
                <p:cNvSpPr/>
                <p:nvPr/>
              </p:nvSpPr>
              <p:spPr bwMode="auto">
                <a:xfrm>
                  <a:off x="3152775" y="4138613"/>
                  <a:ext cx="150813" cy="581025"/>
                </a:xfrm>
                <a:custGeom>
                  <a:avLst/>
                  <a:gdLst/>
                  <a:ahLst/>
                  <a:cxnLst>
                    <a:cxn ang="0">
                      <a:pos x="90" y="320"/>
                    </a:cxn>
                    <a:cxn ang="0">
                      <a:pos x="68" y="209"/>
                    </a:cxn>
                    <a:cxn ang="0">
                      <a:pos x="71" y="19"/>
                    </a:cxn>
                    <a:cxn ang="0">
                      <a:pos x="71" y="0"/>
                    </a:cxn>
                    <a:cxn ang="0">
                      <a:pos x="7" y="11"/>
                    </a:cxn>
                    <a:cxn ang="0">
                      <a:pos x="18" y="215"/>
                    </a:cxn>
                    <a:cxn ang="0">
                      <a:pos x="37" y="320"/>
                    </a:cxn>
                    <a:cxn ang="0">
                      <a:pos x="8" y="349"/>
                    </a:cxn>
                    <a:cxn ang="0">
                      <a:pos x="90" y="349"/>
                    </a:cxn>
                    <a:cxn ang="0">
                      <a:pos x="90" y="320"/>
                    </a:cxn>
                  </a:cxnLst>
                  <a:rect l="0" t="0" r="r" b="b"/>
                  <a:pathLst>
                    <a:path w="90" h="349">
                      <a:moveTo>
                        <a:pt x="90" y="320"/>
                      </a:moveTo>
                      <a:cubicBezTo>
                        <a:pt x="90" y="320"/>
                        <a:pt x="72" y="243"/>
                        <a:pt x="68" y="209"/>
                      </a:cubicBezTo>
                      <a:cubicBezTo>
                        <a:pt x="64" y="166"/>
                        <a:pt x="69" y="50"/>
                        <a:pt x="71" y="19"/>
                      </a:cubicBezTo>
                      <a:cubicBezTo>
                        <a:pt x="71" y="14"/>
                        <a:pt x="71" y="0"/>
                        <a:pt x="71" y="0"/>
                      </a:cubicBezTo>
                      <a:cubicBezTo>
                        <a:pt x="7" y="11"/>
                        <a:pt x="7" y="11"/>
                        <a:pt x="7" y="11"/>
                      </a:cubicBezTo>
                      <a:cubicBezTo>
                        <a:pt x="7" y="11"/>
                        <a:pt x="14" y="182"/>
                        <a:pt x="18" y="215"/>
                      </a:cubicBezTo>
                      <a:cubicBezTo>
                        <a:pt x="22" y="247"/>
                        <a:pt x="37" y="320"/>
                        <a:pt x="37" y="320"/>
                      </a:cubicBezTo>
                      <a:cubicBezTo>
                        <a:pt x="0" y="329"/>
                        <a:pt x="8" y="349"/>
                        <a:pt x="8" y="349"/>
                      </a:cubicBezTo>
                      <a:cubicBezTo>
                        <a:pt x="90" y="349"/>
                        <a:pt x="90" y="349"/>
                        <a:pt x="90" y="349"/>
                      </a:cubicBezTo>
                      <a:lnTo>
                        <a:pt x="90" y="320"/>
                      </a:lnTo>
                      <a:close/>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2" name="Freeform 48"/>
                <p:cNvSpPr/>
                <p:nvPr/>
              </p:nvSpPr>
              <p:spPr bwMode="auto">
                <a:xfrm>
                  <a:off x="2973388" y="4146550"/>
                  <a:ext cx="273050" cy="620712"/>
                </a:xfrm>
                <a:custGeom>
                  <a:avLst/>
                  <a:gdLst/>
                  <a:ahLst/>
                  <a:cxnLst>
                    <a:cxn ang="0">
                      <a:pos x="112" y="115"/>
                    </a:cxn>
                    <a:cxn ang="0">
                      <a:pos x="164" y="7"/>
                    </a:cxn>
                    <a:cxn ang="0">
                      <a:pos x="48" y="0"/>
                    </a:cxn>
                    <a:cxn ang="0">
                      <a:pos x="40" y="194"/>
                    </a:cxn>
                    <a:cxn ang="0">
                      <a:pos x="53" y="340"/>
                    </a:cxn>
                    <a:cxn ang="0">
                      <a:pos x="0" y="373"/>
                    </a:cxn>
                    <a:cxn ang="0">
                      <a:pos x="96" y="373"/>
                    </a:cxn>
                    <a:cxn ang="0">
                      <a:pos x="97" y="345"/>
                    </a:cxn>
                    <a:cxn ang="0">
                      <a:pos x="95" y="193"/>
                    </a:cxn>
                    <a:cxn ang="0">
                      <a:pos x="112" y="115"/>
                    </a:cxn>
                  </a:cxnLst>
                  <a:rect l="0" t="0" r="r" b="b"/>
                  <a:pathLst>
                    <a:path w="164" h="373">
                      <a:moveTo>
                        <a:pt x="112" y="115"/>
                      </a:moveTo>
                      <a:cubicBezTo>
                        <a:pt x="164" y="7"/>
                        <a:pt x="164" y="7"/>
                        <a:pt x="164" y="7"/>
                      </a:cubicBezTo>
                      <a:cubicBezTo>
                        <a:pt x="48" y="0"/>
                        <a:pt x="48" y="0"/>
                        <a:pt x="48" y="0"/>
                      </a:cubicBezTo>
                      <a:cubicBezTo>
                        <a:pt x="48" y="0"/>
                        <a:pt x="45" y="132"/>
                        <a:pt x="40" y="194"/>
                      </a:cubicBezTo>
                      <a:cubicBezTo>
                        <a:pt x="38" y="218"/>
                        <a:pt x="50" y="316"/>
                        <a:pt x="53" y="340"/>
                      </a:cubicBezTo>
                      <a:cubicBezTo>
                        <a:pt x="11" y="340"/>
                        <a:pt x="0" y="373"/>
                        <a:pt x="0" y="373"/>
                      </a:cubicBezTo>
                      <a:cubicBezTo>
                        <a:pt x="96" y="373"/>
                        <a:pt x="96" y="373"/>
                        <a:pt x="96" y="373"/>
                      </a:cubicBezTo>
                      <a:cubicBezTo>
                        <a:pt x="97" y="345"/>
                        <a:pt x="97" y="345"/>
                        <a:pt x="97" y="345"/>
                      </a:cubicBezTo>
                      <a:cubicBezTo>
                        <a:pt x="97" y="345"/>
                        <a:pt x="91" y="274"/>
                        <a:pt x="95" y="193"/>
                      </a:cubicBezTo>
                      <a:cubicBezTo>
                        <a:pt x="96" y="174"/>
                        <a:pt x="112" y="115"/>
                        <a:pt x="112" y="115"/>
                      </a:cubicBezTo>
                      <a:close/>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3" name="Freeform 49"/>
                <p:cNvSpPr>
                  <a:spLocks noEditPoints="1"/>
                </p:cNvSpPr>
                <p:nvPr/>
              </p:nvSpPr>
              <p:spPr bwMode="auto">
                <a:xfrm>
                  <a:off x="2976563" y="3541713"/>
                  <a:ext cx="428625" cy="685800"/>
                </a:xfrm>
                <a:custGeom>
                  <a:avLst/>
                  <a:gdLst/>
                  <a:ahLst/>
                  <a:cxnLst>
                    <a:cxn ang="0">
                      <a:pos x="252" y="390"/>
                    </a:cxn>
                    <a:cxn ang="0">
                      <a:pos x="258" y="390"/>
                    </a:cxn>
                    <a:cxn ang="0">
                      <a:pos x="251" y="252"/>
                    </a:cxn>
                    <a:cxn ang="0">
                      <a:pos x="227" y="144"/>
                    </a:cxn>
                    <a:cxn ang="0">
                      <a:pos x="173" y="115"/>
                    </a:cxn>
                    <a:cxn ang="0">
                      <a:pos x="173" y="109"/>
                    </a:cxn>
                    <a:cxn ang="0">
                      <a:pos x="173" y="109"/>
                    </a:cxn>
                    <a:cxn ang="0">
                      <a:pos x="173" y="99"/>
                    </a:cxn>
                    <a:cxn ang="0">
                      <a:pos x="159" y="93"/>
                    </a:cxn>
                    <a:cxn ang="0">
                      <a:pos x="152" y="25"/>
                    </a:cxn>
                    <a:cxn ang="0">
                      <a:pos x="132" y="13"/>
                    </a:cxn>
                    <a:cxn ang="0">
                      <a:pos x="132" y="13"/>
                    </a:cxn>
                    <a:cxn ang="0">
                      <a:pos x="112" y="4"/>
                    </a:cxn>
                    <a:cxn ang="0">
                      <a:pos x="100" y="0"/>
                    </a:cxn>
                    <a:cxn ang="0">
                      <a:pos x="33" y="19"/>
                    </a:cxn>
                    <a:cxn ang="0">
                      <a:pos x="3" y="39"/>
                    </a:cxn>
                    <a:cxn ang="0">
                      <a:pos x="82" y="152"/>
                    </a:cxn>
                    <a:cxn ang="0">
                      <a:pos x="80" y="159"/>
                    </a:cxn>
                    <a:cxn ang="0">
                      <a:pos x="57" y="244"/>
                    </a:cxn>
                    <a:cxn ang="0">
                      <a:pos x="30" y="370"/>
                    </a:cxn>
                    <a:cxn ang="0">
                      <a:pos x="197" y="370"/>
                    </a:cxn>
                    <a:cxn ang="0">
                      <a:pos x="209" y="231"/>
                    </a:cxn>
                    <a:cxn ang="0">
                      <a:pos x="215" y="262"/>
                    </a:cxn>
                    <a:cxn ang="0">
                      <a:pos x="223" y="390"/>
                    </a:cxn>
                    <a:cxn ang="0">
                      <a:pos x="227" y="390"/>
                    </a:cxn>
                    <a:cxn ang="0">
                      <a:pos x="227" y="395"/>
                    </a:cxn>
                    <a:cxn ang="0">
                      <a:pos x="227" y="396"/>
                    </a:cxn>
                    <a:cxn ang="0">
                      <a:pos x="241" y="411"/>
                    </a:cxn>
                    <a:cxn ang="0">
                      <a:pos x="252" y="394"/>
                    </a:cxn>
                    <a:cxn ang="0">
                      <a:pos x="252" y="393"/>
                    </a:cxn>
                    <a:cxn ang="0">
                      <a:pos x="252" y="390"/>
                    </a:cxn>
                    <a:cxn ang="0">
                      <a:pos x="130" y="103"/>
                    </a:cxn>
                    <a:cxn ang="0">
                      <a:pos x="121" y="112"/>
                    </a:cxn>
                    <a:cxn ang="0">
                      <a:pos x="107" y="113"/>
                    </a:cxn>
                    <a:cxn ang="0">
                      <a:pos x="37" y="45"/>
                    </a:cxn>
                    <a:cxn ang="0">
                      <a:pos x="102" y="27"/>
                    </a:cxn>
                    <a:cxn ang="0">
                      <a:pos x="101" y="21"/>
                    </a:cxn>
                    <a:cxn ang="0">
                      <a:pos x="105" y="22"/>
                    </a:cxn>
                    <a:cxn ang="0">
                      <a:pos x="124" y="25"/>
                    </a:cxn>
                    <a:cxn ang="0">
                      <a:pos x="120" y="32"/>
                    </a:cxn>
                    <a:cxn ang="0">
                      <a:pos x="106" y="38"/>
                    </a:cxn>
                    <a:cxn ang="0">
                      <a:pos x="111" y="47"/>
                    </a:cxn>
                    <a:cxn ang="0">
                      <a:pos x="111" y="47"/>
                    </a:cxn>
                    <a:cxn ang="0">
                      <a:pos x="102" y="72"/>
                    </a:cxn>
                    <a:cxn ang="0">
                      <a:pos x="130" y="92"/>
                    </a:cxn>
                    <a:cxn ang="0">
                      <a:pos x="130" y="103"/>
                    </a:cxn>
                  </a:cxnLst>
                  <a:rect l="0" t="0" r="r" b="b"/>
                  <a:pathLst>
                    <a:path w="258" h="412">
                      <a:moveTo>
                        <a:pt x="252" y="390"/>
                      </a:moveTo>
                      <a:cubicBezTo>
                        <a:pt x="258" y="390"/>
                        <a:pt x="258" y="390"/>
                        <a:pt x="258" y="390"/>
                      </a:cubicBezTo>
                      <a:cubicBezTo>
                        <a:pt x="258" y="390"/>
                        <a:pt x="254" y="283"/>
                        <a:pt x="251" y="252"/>
                      </a:cubicBezTo>
                      <a:cubicBezTo>
                        <a:pt x="243" y="191"/>
                        <a:pt x="231" y="152"/>
                        <a:pt x="227" y="144"/>
                      </a:cubicBezTo>
                      <a:cubicBezTo>
                        <a:pt x="221" y="135"/>
                        <a:pt x="173" y="115"/>
                        <a:pt x="173" y="115"/>
                      </a:cubicBezTo>
                      <a:cubicBezTo>
                        <a:pt x="173" y="109"/>
                        <a:pt x="173" y="109"/>
                        <a:pt x="173" y="109"/>
                      </a:cubicBezTo>
                      <a:cubicBezTo>
                        <a:pt x="173" y="109"/>
                        <a:pt x="173" y="109"/>
                        <a:pt x="173" y="109"/>
                      </a:cubicBezTo>
                      <a:cubicBezTo>
                        <a:pt x="173" y="99"/>
                        <a:pt x="173" y="99"/>
                        <a:pt x="173" y="99"/>
                      </a:cubicBezTo>
                      <a:cubicBezTo>
                        <a:pt x="159" y="93"/>
                        <a:pt x="159" y="93"/>
                        <a:pt x="159" y="93"/>
                      </a:cubicBezTo>
                      <a:cubicBezTo>
                        <a:pt x="159" y="93"/>
                        <a:pt x="156" y="30"/>
                        <a:pt x="152" y="25"/>
                      </a:cubicBezTo>
                      <a:cubicBezTo>
                        <a:pt x="140" y="8"/>
                        <a:pt x="132" y="13"/>
                        <a:pt x="132" y="13"/>
                      </a:cubicBezTo>
                      <a:cubicBezTo>
                        <a:pt x="132" y="13"/>
                        <a:pt x="132" y="13"/>
                        <a:pt x="132" y="13"/>
                      </a:cubicBezTo>
                      <a:cubicBezTo>
                        <a:pt x="126" y="9"/>
                        <a:pt x="116" y="6"/>
                        <a:pt x="112" y="4"/>
                      </a:cubicBezTo>
                      <a:cubicBezTo>
                        <a:pt x="103" y="1"/>
                        <a:pt x="100" y="0"/>
                        <a:pt x="100" y="0"/>
                      </a:cubicBezTo>
                      <a:cubicBezTo>
                        <a:pt x="33" y="19"/>
                        <a:pt x="33" y="19"/>
                        <a:pt x="33" y="19"/>
                      </a:cubicBezTo>
                      <a:cubicBezTo>
                        <a:pt x="33" y="19"/>
                        <a:pt x="4" y="28"/>
                        <a:pt x="3" y="39"/>
                      </a:cubicBezTo>
                      <a:cubicBezTo>
                        <a:pt x="0" y="65"/>
                        <a:pt x="61" y="130"/>
                        <a:pt x="82" y="152"/>
                      </a:cubicBezTo>
                      <a:cubicBezTo>
                        <a:pt x="82" y="154"/>
                        <a:pt x="81" y="156"/>
                        <a:pt x="80" y="159"/>
                      </a:cubicBezTo>
                      <a:cubicBezTo>
                        <a:pt x="74" y="180"/>
                        <a:pt x="66" y="208"/>
                        <a:pt x="57" y="244"/>
                      </a:cubicBezTo>
                      <a:cubicBezTo>
                        <a:pt x="45" y="293"/>
                        <a:pt x="30" y="370"/>
                        <a:pt x="30" y="370"/>
                      </a:cubicBezTo>
                      <a:cubicBezTo>
                        <a:pt x="197" y="370"/>
                        <a:pt x="197" y="370"/>
                        <a:pt x="197" y="370"/>
                      </a:cubicBezTo>
                      <a:cubicBezTo>
                        <a:pt x="197" y="370"/>
                        <a:pt x="199" y="295"/>
                        <a:pt x="209" y="231"/>
                      </a:cubicBezTo>
                      <a:cubicBezTo>
                        <a:pt x="211" y="240"/>
                        <a:pt x="214" y="250"/>
                        <a:pt x="215" y="262"/>
                      </a:cubicBezTo>
                      <a:cubicBezTo>
                        <a:pt x="219" y="290"/>
                        <a:pt x="223" y="390"/>
                        <a:pt x="223" y="390"/>
                      </a:cubicBezTo>
                      <a:cubicBezTo>
                        <a:pt x="227" y="390"/>
                        <a:pt x="227" y="390"/>
                        <a:pt x="227" y="390"/>
                      </a:cubicBezTo>
                      <a:cubicBezTo>
                        <a:pt x="227" y="391"/>
                        <a:pt x="227" y="393"/>
                        <a:pt x="227" y="395"/>
                      </a:cubicBezTo>
                      <a:cubicBezTo>
                        <a:pt x="227" y="396"/>
                        <a:pt x="227" y="396"/>
                        <a:pt x="227" y="396"/>
                      </a:cubicBezTo>
                      <a:cubicBezTo>
                        <a:pt x="228" y="405"/>
                        <a:pt x="234" y="412"/>
                        <a:pt x="241" y="411"/>
                      </a:cubicBezTo>
                      <a:cubicBezTo>
                        <a:pt x="248" y="410"/>
                        <a:pt x="253" y="403"/>
                        <a:pt x="252" y="394"/>
                      </a:cubicBezTo>
                      <a:cubicBezTo>
                        <a:pt x="252" y="393"/>
                        <a:pt x="252" y="393"/>
                        <a:pt x="252" y="393"/>
                      </a:cubicBezTo>
                      <a:cubicBezTo>
                        <a:pt x="252" y="392"/>
                        <a:pt x="252" y="391"/>
                        <a:pt x="252" y="390"/>
                      </a:cubicBezTo>
                      <a:close/>
                      <a:moveTo>
                        <a:pt x="130" y="103"/>
                      </a:moveTo>
                      <a:cubicBezTo>
                        <a:pt x="128" y="108"/>
                        <a:pt x="122" y="112"/>
                        <a:pt x="121" y="112"/>
                      </a:cubicBezTo>
                      <a:cubicBezTo>
                        <a:pt x="115" y="113"/>
                        <a:pt x="111" y="114"/>
                        <a:pt x="107" y="113"/>
                      </a:cubicBezTo>
                      <a:cubicBezTo>
                        <a:pt x="92" y="104"/>
                        <a:pt x="37" y="49"/>
                        <a:pt x="37" y="45"/>
                      </a:cubicBezTo>
                      <a:cubicBezTo>
                        <a:pt x="36" y="42"/>
                        <a:pt x="102" y="27"/>
                        <a:pt x="102" y="27"/>
                      </a:cubicBezTo>
                      <a:cubicBezTo>
                        <a:pt x="101" y="21"/>
                        <a:pt x="101" y="21"/>
                        <a:pt x="101" y="21"/>
                      </a:cubicBezTo>
                      <a:cubicBezTo>
                        <a:pt x="102" y="21"/>
                        <a:pt x="103" y="21"/>
                        <a:pt x="105" y="22"/>
                      </a:cubicBezTo>
                      <a:cubicBezTo>
                        <a:pt x="109" y="23"/>
                        <a:pt x="117" y="25"/>
                        <a:pt x="124" y="25"/>
                      </a:cubicBezTo>
                      <a:cubicBezTo>
                        <a:pt x="123" y="27"/>
                        <a:pt x="121" y="29"/>
                        <a:pt x="120" y="32"/>
                      </a:cubicBezTo>
                      <a:cubicBezTo>
                        <a:pt x="106" y="38"/>
                        <a:pt x="106" y="38"/>
                        <a:pt x="106" y="38"/>
                      </a:cubicBezTo>
                      <a:cubicBezTo>
                        <a:pt x="111" y="47"/>
                        <a:pt x="111" y="47"/>
                        <a:pt x="111" y="47"/>
                      </a:cubicBezTo>
                      <a:cubicBezTo>
                        <a:pt x="111" y="47"/>
                        <a:pt x="111" y="47"/>
                        <a:pt x="111" y="47"/>
                      </a:cubicBezTo>
                      <a:cubicBezTo>
                        <a:pt x="105" y="58"/>
                        <a:pt x="100" y="69"/>
                        <a:pt x="102" y="72"/>
                      </a:cubicBezTo>
                      <a:cubicBezTo>
                        <a:pt x="106" y="80"/>
                        <a:pt x="130" y="92"/>
                        <a:pt x="130" y="92"/>
                      </a:cubicBezTo>
                      <a:cubicBezTo>
                        <a:pt x="130" y="92"/>
                        <a:pt x="131" y="101"/>
                        <a:pt x="130" y="103"/>
                      </a:cubicBezTo>
                      <a:close/>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11" name="Freeform 87"/>
              <p:cNvSpPr/>
              <p:nvPr/>
            </p:nvSpPr>
            <p:spPr bwMode="auto">
              <a:xfrm>
                <a:off x="3182938" y="3517900"/>
                <a:ext cx="146050" cy="207962"/>
              </a:xfrm>
              <a:custGeom>
                <a:avLst/>
                <a:gdLst/>
                <a:ahLst/>
                <a:cxnLst>
                  <a:cxn ang="0">
                    <a:pos x="6" y="30"/>
                  </a:cxn>
                  <a:cxn ang="0">
                    <a:pos x="6" y="3"/>
                  </a:cxn>
                  <a:cxn ang="0">
                    <a:pos x="44" y="9"/>
                  </a:cxn>
                  <a:cxn ang="0">
                    <a:pos x="67" y="14"/>
                  </a:cxn>
                  <a:cxn ang="0">
                    <a:pos x="88" y="56"/>
                  </a:cxn>
                  <a:cxn ang="0">
                    <a:pos x="51" y="112"/>
                  </a:cxn>
                  <a:cxn ang="0">
                    <a:pos x="39" y="125"/>
                  </a:cxn>
                </a:cxnLst>
                <a:rect l="0" t="0" r="r" b="b"/>
                <a:pathLst>
                  <a:path w="88" h="125">
                    <a:moveTo>
                      <a:pt x="6" y="30"/>
                    </a:moveTo>
                    <a:cubicBezTo>
                      <a:pt x="6" y="30"/>
                      <a:pt x="0" y="0"/>
                      <a:pt x="6" y="3"/>
                    </a:cubicBezTo>
                    <a:cubicBezTo>
                      <a:pt x="25" y="11"/>
                      <a:pt x="34" y="7"/>
                      <a:pt x="44" y="9"/>
                    </a:cubicBezTo>
                    <a:cubicBezTo>
                      <a:pt x="55" y="10"/>
                      <a:pt x="58" y="9"/>
                      <a:pt x="67" y="14"/>
                    </a:cubicBezTo>
                    <a:cubicBezTo>
                      <a:pt x="88" y="27"/>
                      <a:pt x="88" y="36"/>
                      <a:pt x="88" y="56"/>
                    </a:cubicBezTo>
                    <a:cubicBezTo>
                      <a:pt x="88" y="94"/>
                      <a:pt x="69" y="95"/>
                      <a:pt x="51" y="112"/>
                    </a:cubicBezTo>
                    <a:cubicBezTo>
                      <a:pt x="39" y="125"/>
                      <a:pt x="39" y="125"/>
                      <a:pt x="39" y="125"/>
                    </a:cubicBezTo>
                  </a:path>
                </a:pathLst>
              </a:custGeom>
              <a:grp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3" name="Group 20"/>
          <p:cNvGrpSpPr/>
          <p:nvPr/>
        </p:nvGrpSpPr>
        <p:grpSpPr>
          <a:xfrm>
            <a:off x="4372250" y="1295517"/>
            <a:ext cx="1545082" cy="971077"/>
            <a:chOff x="686838" y="2184398"/>
            <a:chExt cx="1192213" cy="749301"/>
          </a:xfrm>
          <a:solidFill>
            <a:srgbClr val="DCAFC1"/>
          </a:solidFill>
        </p:grpSpPr>
        <p:sp>
          <p:nvSpPr>
            <p:cNvPr id="152"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1913" tIns="60956" rIns="121913" bIns="60956" numCol="1" anchor="t" anchorCtr="0" compatLnSpc="1"/>
            <a:lstStyle/>
            <a:p>
              <a:pPr>
                <a:lnSpc>
                  <a:spcPct val="120000"/>
                </a:lnSpc>
              </a:pPr>
              <a:endParaRPr lang="en-US" sz="76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1913" tIns="60956" rIns="121913" bIns="60956" numCol="1" anchor="t" anchorCtr="0" compatLnSpc="1"/>
            <a:lstStyle/>
            <a:p>
              <a:pPr>
                <a:lnSpc>
                  <a:spcPct val="120000"/>
                </a:lnSpc>
              </a:pPr>
              <a:endParaRPr lang="en-US" sz="76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23"/>
          <p:cNvGrpSpPr/>
          <p:nvPr/>
        </p:nvGrpSpPr>
        <p:grpSpPr>
          <a:xfrm>
            <a:off x="2150088" y="2436837"/>
            <a:ext cx="1257015" cy="790028"/>
            <a:chOff x="686838" y="2184398"/>
            <a:chExt cx="1192213" cy="749301"/>
          </a:xfrm>
          <a:solidFill>
            <a:srgbClr val="9EBBE2"/>
          </a:solidFill>
        </p:grpSpPr>
        <p:sp>
          <p:nvSpPr>
            <p:cNvPr id="158"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1913" tIns="60956" rIns="121913" bIns="60956" numCol="1" anchor="t" anchorCtr="0" compatLnSpc="1"/>
            <a:lstStyle/>
            <a:p>
              <a:pPr>
                <a:lnSpc>
                  <a:spcPct val="120000"/>
                </a:lnSpc>
              </a:pPr>
              <a:endParaRPr lang="en-US" sz="76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1913" tIns="60956" rIns="121913" bIns="60956" numCol="1" anchor="t" anchorCtr="0" compatLnSpc="1"/>
            <a:lstStyle/>
            <a:p>
              <a:pPr>
                <a:lnSpc>
                  <a:spcPct val="120000"/>
                </a:lnSpc>
              </a:pPr>
              <a:endParaRPr lang="en-US" sz="76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32"/>
          <p:cNvGrpSpPr/>
          <p:nvPr/>
        </p:nvGrpSpPr>
        <p:grpSpPr>
          <a:xfrm>
            <a:off x="993910" y="2963925"/>
            <a:ext cx="985030" cy="619088"/>
            <a:chOff x="686838" y="2184398"/>
            <a:chExt cx="1192213" cy="749301"/>
          </a:xfrm>
          <a:solidFill>
            <a:srgbClr val="DCAFC1"/>
          </a:solidFill>
        </p:grpSpPr>
        <p:sp>
          <p:nvSpPr>
            <p:cNvPr id="161"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1913" tIns="60956" rIns="121913" bIns="60956" numCol="1" anchor="t" anchorCtr="0" compatLnSpc="1"/>
            <a:lstStyle/>
            <a:p>
              <a:pPr>
                <a:lnSpc>
                  <a:spcPct val="120000"/>
                </a:lnSpc>
              </a:pPr>
              <a:endParaRPr lang="en-US" sz="76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1913" tIns="60956" rIns="121913" bIns="60956" numCol="1" anchor="t" anchorCtr="0" compatLnSpc="1"/>
            <a:lstStyle/>
            <a:p>
              <a:pPr>
                <a:lnSpc>
                  <a:spcPct val="120000"/>
                </a:lnSpc>
              </a:pPr>
              <a:endParaRPr lang="en-US" sz="76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63" name="Freeform 46"/>
          <p:cNvSpPr>
            <a:spLocks noEditPoints="1"/>
          </p:cNvSpPr>
          <p:nvPr/>
        </p:nvSpPr>
        <p:spPr bwMode="auto">
          <a:xfrm>
            <a:off x="6112516" y="2423767"/>
            <a:ext cx="662480" cy="66248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A8D2C7"/>
          </a:solid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Freeform 46"/>
          <p:cNvSpPr>
            <a:spLocks noEditPoints="1"/>
          </p:cNvSpPr>
          <p:nvPr/>
        </p:nvSpPr>
        <p:spPr bwMode="auto">
          <a:xfrm>
            <a:off x="6112516" y="3401601"/>
            <a:ext cx="662480" cy="66248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A8D2C7"/>
          </a:solid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Freeform 46"/>
          <p:cNvSpPr>
            <a:spLocks noEditPoints="1"/>
          </p:cNvSpPr>
          <p:nvPr/>
        </p:nvSpPr>
        <p:spPr bwMode="auto">
          <a:xfrm>
            <a:off x="6112516" y="4366863"/>
            <a:ext cx="662480" cy="66248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A8D2C7"/>
          </a:solid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6" name="Freeform 46"/>
          <p:cNvSpPr>
            <a:spLocks noEditPoints="1"/>
          </p:cNvSpPr>
          <p:nvPr/>
        </p:nvSpPr>
        <p:spPr bwMode="auto">
          <a:xfrm>
            <a:off x="6112516" y="5332126"/>
            <a:ext cx="662480" cy="66248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A8D2C7"/>
          </a:solid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 name="Group 30"/>
          <p:cNvGrpSpPr/>
          <p:nvPr/>
        </p:nvGrpSpPr>
        <p:grpSpPr>
          <a:xfrm>
            <a:off x="6815795" y="2413053"/>
            <a:ext cx="2559153" cy="514174"/>
            <a:chOff x="1224678" y="1233504"/>
            <a:chExt cx="2407799" cy="385652"/>
          </a:xfrm>
        </p:grpSpPr>
        <p:sp>
          <p:nvSpPr>
            <p:cNvPr id="168" name="Text Placeholder 3"/>
            <p:cNvSpPr txBox="1"/>
            <p:nvPr/>
          </p:nvSpPr>
          <p:spPr>
            <a:xfrm>
              <a:off x="1224678" y="1233504"/>
              <a:ext cx="1119083" cy="16798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zh-CN" altLang="en-US" sz="1325">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325"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Text Placeholder 3"/>
            <p:cNvSpPr txBox="1"/>
            <p:nvPr/>
          </p:nvSpPr>
          <p:spPr>
            <a:xfrm>
              <a:off x="1270277" y="1418802"/>
              <a:ext cx="2362200" cy="20035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lnSpc>
                  <a:spcPct val="120000"/>
                </a:lnSpc>
                <a:spcBef>
                  <a:spcPct val="20000"/>
                </a:spcBef>
                <a:defRPr/>
              </a:pPr>
              <a:r>
                <a:rPr lang="en-US" altLang="zh-CN" sz="76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7" name="Group 30"/>
          <p:cNvGrpSpPr/>
          <p:nvPr/>
        </p:nvGrpSpPr>
        <p:grpSpPr>
          <a:xfrm>
            <a:off x="6876590" y="3390889"/>
            <a:ext cx="2510688" cy="514173"/>
            <a:chOff x="1270277" y="1233504"/>
            <a:chExt cx="2362200" cy="385651"/>
          </a:xfrm>
        </p:grpSpPr>
        <p:sp>
          <p:nvSpPr>
            <p:cNvPr id="172" name="Text Placeholder 3"/>
            <p:cNvSpPr txBox="1"/>
            <p:nvPr/>
          </p:nvSpPr>
          <p:spPr>
            <a:xfrm>
              <a:off x="1270277" y="1233504"/>
              <a:ext cx="1119082" cy="16798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zh-CN" altLang="en-US" sz="1325">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325"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Text Placeholder 3"/>
            <p:cNvSpPr txBox="1"/>
            <p:nvPr/>
          </p:nvSpPr>
          <p:spPr>
            <a:xfrm>
              <a:off x="1270277" y="1418801"/>
              <a:ext cx="2362200" cy="20035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lnSpc>
                  <a:spcPct val="120000"/>
                </a:lnSpc>
                <a:spcBef>
                  <a:spcPct val="20000"/>
                </a:spcBef>
                <a:defRPr/>
              </a:pPr>
              <a:r>
                <a:rPr lang="en-US" altLang="zh-CN" sz="76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8" name="Group 30"/>
          <p:cNvGrpSpPr/>
          <p:nvPr/>
        </p:nvGrpSpPr>
        <p:grpSpPr>
          <a:xfrm>
            <a:off x="6876590" y="4356152"/>
            <a:ext cx="2510688" cy="514173"/>
            <a:chOff x="1270277" y="1233504"/>
            <a:chExt cx="2362200" cy="385651"/>
          </a:xfrm>
        </p:grpSpPr>
        <p:sp>
          <p:nvSpPr>
            <p:cNvPr id="175" name="Text Placeholder 3"/>
            <p:cNvSpPr txBox="1"/>
            <p:nvPr/>
          </p:nvSpPr>
          <p:spPr>
            <a:xfrm>
              <a:off x="1270277" y="1233504"/>
              <a:ext cx="1119082" cy="16798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zh-CN" altLang="en-US" sz="1325">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325"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Text Placeholder 3"/>
            <p:cNvSpPr txBox="1"/>
            <p:nvPr/>
          </p:nvSpPr>
          <p:spPr>
            <a:xfrm>
              <a:off x="1270277" y="1418801"/>
              <a:ext cx="2362200" cy="20035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lnSpc>
                  <a:spcPct val="120000"/>
                </a:lnSpc>
                <a:spcBef>
                  <a:spcPct val="20000"/>
                </a:spcBef>
                <a:defRPr/>
              </a:pPr>
              <a:r>
                <a:rPr lang="en-US" altLang="zh-CN" sz="76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9" name="Group 30"/>
          <p:cNvGrpSpPr/>
          <p:nvPr/>
        </p:nvGrpSpPr>
        <p:grpSpPr>
          <a:xfrm>
            <a:off x="6876590" y="5321415"/>
            <a:ext cx="2510688" cy="526998"/>
            <a:chOff x="1270277" y="1233504"/>
            <a:chExt cx="2362200" cy="395270"/>
          </a:xfrm>
        </p:grpSpPr>
        <p:sp>
          <p:nvSpPr>
            <p:cNvPr id="178" name="Text Placeholder 3"/>
            <p:cNvSpPr txBox="1"/>
            <p:nvPr/>
          </p:nvSpPr>
          <p:spPr>
            <a:xfrm>
              <a:off x="1270277" y="1233504"/>
              <a:ext cx="1119082" cy="16798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zh-CN" altLang="en-US" sz="1325">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325"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Text Placeholder 3"/>
            <p:cNvSpPr txBox="1"/>
            <p:nvPr/>
          </p:nvSpPr>
          <p:spPr>
            <a:xfrm>
              <a:off x="1270277" y="1418801"/>
              <a:ext cx="2362200" cy="20997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lnSpc>
                  <a:spcPct val="120000"/>
                </a:lnSpc>
                <a:spcBef>
                  <a:spcPct val="20000"/>
                </a:spcBef>
                <a:defRPr/>
              </a:pPr>
              <a:r>
                <a:rPr lang="en-US" altLang="zh-CN" sz="76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sp>
        <p:nvSpPr>
          <p:cNvPr id="97" name="文本框 96"/>
          <p:cNvSpPr txBox="1"/>
          <p:nvPr/>
        </p:nvSpPr>
        <p:spPr>
          <a:xfrm>
            <a:off x="5013694" y="7489371"/>
            <a:ext cx="877163" cy="369332"/>
          </a:xfrm>
          <a:prstGeom prst="rect">
            <a:avLst/>
          </a:prstGeom>
          <a:noFill/>
        </p:spPr>
        <p:txBody>
          <a:bodyPr wrap="none" rtlCol="0">
            <a:spAutoFit/>
          </a:bodyPr>
          <a:lstStyle/>
          <a:p>
            <a:r>
              <a:rPr lang="zh-CN" altLang="en-US" dirty="0">
                <a:cs typeface="+mn-ea"/>
                <a:sym typeface="+mn-lt"/>
              </a:rPr>
              <a:t>延时符</a:t>
            </a:r>
            <a:endParaRPr lang="en-US" altLang="zh-CN" dirty="0">
              <a:cs typeface="+mn-ea"/>
              <a:sym typeface="+mn-lt"/>
            </a:endParaRPr>
          </a:p>
        </p:txBody>
      </p:sp>
    </p:spTree>
  </p:cSld>
  <p:clrMapOvr>
    <a:masterClrMapping/>
  </p:clrMapOvr>
  <p:transition spd="slow" advTm="1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63"/>
                                        </p:tgtEl>
                                        <p:attrNameLst>
                                          <p:attrName>style.visibility</p:attrName>
                                        </p:attrNameLst>
                                      </p:cBhvr>
                                      <p:to>
                                        <p:strVal val="visible"/>
                                      </p:to>
                                    </p:set>
                                    <p:anim calcmode="lin" valueType="num">
                                      <p:cBhvr>
                                        <p:cTn id="43" dur="500" fill="hold"/>
                                        <p:tgtEl>
                                          <p:spTgt spid="163"/>
                                        </p:tgtEl>
                                        <p:attrNameLst>
                                          <p:attrName>ppt_w</p:attrName>
                                        </p:attrNameLst>
                                      </p:cBhvr>
                                      <p:tavLst>
                                        <p:tav tm="0">
                                          <p:val>
                                            <p:fltVal val="0"/>
                                          </p:val>
                                        </p:tav>
                                        <p:tav tm="100000">
                                          <p:val>
                                            <p:strVal val="#ppt_w"/>
                                          </p:val>
                                        </p:tav>
                                      </p:tavLst>
                                    </p:anim>
                                    <p:anim calcmode="lin" valueType="num">
                                      <p:cBhvr>
                                        <p:cTn id="44" dur="500" fill="hold"/>
                                        <p:tgtEl>
                                          <p:spTgt spid="163"/>
                                        </p:tgtEl>
                                        <p:attrNameLst>
                                          <p:attrName>ppt_h</p:attrName>
                                        </p:attrNameLst>
                                      </p:cBhvr>
                                      <p:tavLst>
                                        <p:tav tm="0">
                                          <p:val>
                                            <p:fltVal val="0"/>
                                          </p:val>
                                        </p:tav>
                                        <p:tav tm="100000">
                                          <p:val>
                                            <p:strVal val="#ppt_h"/>
                                          </p:val>
                                        </p:tav>
                                      </p:tavLst>
                                    </p:anim>
                                    <p:animEffect transition="in" filter="fade">
                                      <p:cBhvr>
                                        <p:cTn id="45" dur="500"/>
                                        <p:tgtEl>
                                          <p:spTgt spid="16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164"/>
                                        </p:tgtEl>
                                        <p:attrNameLst>
                                          <p:attrName>style.visibility</p:attrName>
                                        </p:attrNameLst>
                                      </p:cBhvr>
                                      <p:to>
                                        <p:strVal val="visible"/>
                                      </p:to>
                                    </p:set>
                                    <p:anim calcmode="lin" valueType="num">
                                      <p:cBhvr>
                                        <p:cTn id="53" dur="500" fill="hold"/>
                                        <p:tgtEl>
                                          <p:spTgt spid="164"/>
                                        </p:tgtEl>
                                        <p:attrNameLst>
                                          <p:attrName>ppt_w</p:attrName>
                                        </p:attrNameLst>
                                      </p:cBhvr>
                                      <p:tavLst>
                                        <p:tav tm="0">
                                          <p:val>
                                            <p:fltVal val="0"/>
                                          </p:val>
                                        </p:tav>
                                        <p:tav tm="100000">
                                          <p:val>
                                            <p:strVal val="#ppt_w"/>
                                          </p:val>
                                        </p:tav>
                                      </p:tavLst>
                                    </p:anim>
                                    <p:anim calcmode="lin" valueType="num">
                                      <p:cBhvr>
                                        <p:cTn id="54" dur="500" fill="hold"/>
                                        <p:tgtEl>
                                          <p:spTgt spid="164"/>
                                        </p:tgtEl>
                                        <p:attrNameLst>
                                          <p:attrName>ppt_h</p:attrName>
                                        </p:attrNameLst>
                                      </p:cBhvr>
                                      <p:tavLst>
                                        <p:tav tm="0">
                                          <p:val>
                                            <p:fltVal val="0"/>
                                          </p:val>
                                        </p:tav>
                                        <p:tav tm="100000">
                                          <p:val>
                                            <p:strVal val="#ppt_h"/>
                                          </p:val>
                                        </p:tav>
                                      </p:tavLst>
                                    </p:anim>
                                    <p:animEffect transition="in" filter="fade">
                                      <p:cBhvr>
                                        <p:cTn id="55" dur="500"/>
                                        <p:tgtEl>
                                          <p:spTgt spid="16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500"/>
                                        <p:tgtEl>
                                          <p:spTgt spid="1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65"/>
                                        </p:tgtEl>
                                        <p:attrNameLst>
                                          <p:attrName>style.visibility</p:attrName>
                                        </p:attrNameLst>
                                      </p:cBhvr>
                                      <p:to>
                                        <p:strVal val="visible"/>
                                      </p:to>
                                    </p:set>
                                    <p:anim calcmode="lin" valueType="num">
                                      <p:cBhvr>
                                        <p:cTn id="63" dur="500" fill="hold"/>
                                        <p:tgtEl>
                                          <p:spTgt spid="165"/>
                                        </p:tgtEl>
                                        <p:attrNameLst>
                                          <p:attrName>ppt_w</p:attrName>
                                        </p:attrNameLst>
                                      </p:cBhvr>
                                      <p:tavLst>
                                        <p:tav tm="0">
                                          <p:val>
                                            <p:fltVal val="0"/>
                                          </p:val>
                                        </p:tav>
                                        <p:tav tm="100000">
                                          <p:val>
                                            <p:strVal val="#ppt_w"/>
                                          </p:val>
                                        </p:tav>
                                      </p:tavLst>
                                    </p:anim>
                                    <p:anim calcmode="lin" valueType="num">
                                      <p:cBhvr>
                                        <p:cTn id="64" dur="500" fill="hold"/>
                                        <p:tgtEl>
                                          <p:spTgt spid="165"/>
                                        </p:tgtEl>
                                        <p:attrNameLst>
                                          <p:attrName>ppt_h</p:attrName>
                                        </p:attrNameLst>
                                      </p:cBhvr>
                                      <p:tavLst>
                                        <p:tav tm="0">
                                          <p:val>
                                            <p:fltVal val="0"/>
                                          </p:val>
                                        </p:tav>
                                        <p:tav tm="100000">
                                          <p:val>
                                            <p:strVal val="#ppt_h"/>
                                          </p:val>
                                        </p:tav>
                                      </p:tavLst>
                                    </p:anim>
                                    <p:animEffect transition="in" filter="fade">
                                      <p:cBhvr>
                                        <p:cTn id="65" dur="500"/>
                                        <p:tgtEl>
                                          <p:spTgt spid="165"/>
                                        </p:tgtEl>
                                      </p:cBhvr>
                                    </p:animEffect>
                                  </p:childTnLst>
                                </p:cTn>
                              </p:par>
                            </p:childTnLst>
                          </p:cTn>
                        </p:par>
                        <p:par>
                          <p:cTn id="66" fill="hold">
                            <p:stCondLst>
                              <p:cond delay="6000"/>
                            </p:stCondLst>
                            <p:childTnLst>
                              <p:par>
                                <p:cTn id="67" presetID="22" presetClass="entr" presetSubtype="8" fill="hold"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166"/>
                                        </p:tgtEl>
                                        <p:attrNameLst>
                                          <p:attrName>style.visibility</p:attrName>
                                        </p:attrNameLst>
                                      </p:cBhvr>
                                      <p:to>
                                        <p:strVal val="visible"/>
                                      </p:to>
                                    </p:set>
                                    <p:anim calcmode="lin" valueType="num">
                                      <p:cBhvr>
                                        <p:cTn id="73" dur="500" fill="hold"/>
                                        <p:tgtEl>
                                          <p:spTgt spid="166"/>
                                        </p:tgtEl>
                                        <p:attrNameLst>
                                          <p:attrName>ppt_w</p:attrName>
                                        </p:attrNameLst>
                                      </p:cBhvr>
                                      <p:tavLst>
                                        <p:tav tm="0">
                                          <p:val>
                                            <p:fltVal val="0"/>
                                          </p:val>
                                        </p:tav>
                                        <p:tav tm="100000">
                                          <p:val>
                                            <p:strVal val="#ppt_w"/>
                                          </p:val>
                                        </p:tav>
                                      </p:tavLst>
                                    </p:anim>
                                    <p:anim calcmode="lin" valueType="num">
                                      <p:cBhvr>
                                        <p:cTn id="74" dur="500" fill="hold"/>
                                        <p:tgtEl>
                                          <p:spTgt spid="166"/>
                                        </p:tgtEl>
                                        <p:attrNameLst>
                                          <p:attrName>ppt_h</p:attrName>
                                        </p:attrNameLst>
                                      </p:cBhvr>
                                      <p:tavLst>
                                        <p:tav tm="0">
                                          <p:val>
                                            <p:fltVal val="0"/>
                                          </p:val>
                                        </p:tav>
                                        <p:tav tm="100000">
                                          <p:val>
                                            <p:strVal val="#ppt_h"/>
                                          </p:val>
                                        </p:tav>
                                      </p:tavLst>
                                    </p:anim>
                                    <p:animEffect transition="in" filter="fade">
                                      <p:cBhvr>
                                        <p:cTn id="75" dur="500"/>
                                        <p:tgtEl>
                                          <p:spTgt spid="166"/>
                                        </p:tgtEl>
                                      </p:cBhvr>
                                    </p:animEffect>
                                  </p:childTnLst>
                                </p:cTn>
                              </p:par>
                            </p:childTnLst>
                          </p:cTn>
                        </p:par>
                        <p:par>
                          <p:cTn id="76" fill="hold">
                            <p:stCondLst>
                              <p:cond delay="7000"/>
                            </p:stCondLst>
                            <p:childTnLst>
                              <p:par>
                                <p:cTn id="77" presetID="22" presetClass="entr" presetSubtype="8" fill="hold"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left)">
                                      <p:cBhvr>
                                        <p:cTn id="79" dur="500"/>
                                        <p:tgtEl>
                                          <p:spTgt spid="19"/>
                                        </p:tgtEl>
                                      </p:cBhvr>
                                    </p:animEffect>
                                  </p:childTnLst>
                                </p:cTn>
                              </p:par>
                            </p:childTnLst>
                          </p:cTn>
                        </p:par>
                        <p:par>
                          <p:cTn id="80" fill="hold">
                            <p:stCondLst>
                              <p:cond delay="7500"/>
                            </p:stCondLst>
                            <p:childTnLst>
                              <p:par>
                                <p:cTn id="81" presetID="22" presetClass="entr" presetSubtype="4"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down)">
                                      <p:cBhvr>
                                        <p:cTn id="83"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4" grpId="0" animBg="1"/>
      <p:bldP spid="165" grpId="0" animBg="1"/>
      <p:bldP spid="166" grpId="0" animBg="1"/>
      <p:bldP spid="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4"/>
          <p:cNvSpPr/>
          <p:nvPr/>
        </p:nvSpPr>
        <p:spPr bwMode="auto">
          <a:xfrm rot="10800000">
            <a:off x="1529781" y="2046049"/>
            <a:ext cx="1384076" cy="18776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A8D2C7"/>
          </a:solidFill>
          <a:ln w="19050" cap="flat" cmpd="sng">
            <a:noFill/>
            <a:prstDash val="solid"/>
            <a:round/>
            <a:headEnd type="none" w="med" len="med"/>
            <a:tailEnd type="none" w="med" len="med"/>
          </a:ln>
          <a:effectLst/>
        </p:spPr>
        <p:txBody>
          <a:bodyPr/>
          <a:lstStyle/>
          <a:p>
            <a:pPr algn="just">
              <a:lnSpc>
                <a:spcPct val="120000"/>
              </a:lnSpc>
              <a:defRPr/>
            </a:pPr>
            <a:endParaRPr lang="da-DK" sz="76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24"/>
          <p:cNvSpPr/>
          <p:nvPr/>
        </p:nvSpPr>
        <p:spPr bwMode="auto">
          <a:xfrm rot="5400000" flipH="1">
            <a:off x="1776543" y="3676889"/>
            <a:ext cx="1384077" cy="18776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9EBBE2"/>
          </a:solidFill>
          <a:ln w="19050" cap="flat" cmpd="sng">
            <a:noFill/>
            <a:prstDash val="solid"/>
            <a:round/>
            <a:headEnd type="none" w="med" len="med"/>
            <a:tailEnd type="none" w="med" len="med"/>
          </a:ln>
          <a:effectLst/>
        </p:spPr>
        <p:txBody>
          <a:bodyPr/>
          <a:lstStyle/>
          <a:p>
            <a:pPr algn="just">
              <a:lnSpc>
                <a:spcPct val="120000"/>
              </a:lnSpc>
              <a:defRPr/>
            </a:pPr>
            <a:endParaRPr lang="da-DK" sz="76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24"/>
          <p:cNvSpPr/>
          <p:nvPr/>
        </p:nvSpPr>
        <p:spPr bwMode="auto">
          <a:xfrm flipH="1">
            <a:off x="3407382" y="3430129"/>
            <a:ext cx="1384077" cy="18776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DCAFC1"/>
          </a:solidFill>
          <a:ln w="19050" cap="flat" cmpd="sng">
            <a:noFill/>
            <a:prstDash val="solid"/>
            <a:round/>
            <a:headEnd type="none" w="med" len="med"/>
            <a:tailEnd type="none" w="med" len="med"/>
          </a:ln>
          <a:effectLst/>
        </p:spPr>
        <p:txBody>
          <a:bodyPr/>
          <a:lstStyle/>
          <a:p>
            <a:pPr algn="just">
              <a:lnSpc>
                <a:spcPct val="120000"/>
              </a:lnSpc>
              <a:defRPr/>
            </a:pPr>
            <a:endParaRPr lang="da-DK" sz="76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24"/>
          <p:cNvSpPr/>
          <p:nvPr/>
        </p:nvSpPr>
        <p:spPr bwMode="auto">
          <a:xfrm rot="5400000">
            <a:off x="3654146" y="1799286"/>
            <a:ext cx="1384076" cy="18776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9EBBE2"/>
          </a:solidFill>
          <a:ln w="19050" cap="flat" cmpd="sng">
            <a:noFill/>
            <a:prstDash val="solid"/>
            <a:round/>
            <a:headEnd type="none" w="med" len="med"/>
            <a:tailEnd type="none" w="med" len="med"/>
          </a:ln>
          <a:effectLst/>
        </p:spPr>
        <p:txBody>
          <a:bodyPr/>
          <a:lstStyle/>
          <a:p>
            <a:pPr algn="just">
              <a:lnSpc>
                <a:spcPct val="120000"/>
              </a:lnSpc>
              <a:defRPr/>
            </a:pPr>
            <a:endParaRPr lang="da-DK" sz="76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24"/>
          <p:cNvSpPr/>
          <p:nvPr/>
        </p:nvSpPr>
        <p:spPr bwMode="auto">
          <a:xfrm rot="10800000">
            <a:off x="5284985" y="2046049"/>
            <a:ext cx="1384076" cy="18776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B386BA"/>
          </a:solidFill>
          <a:ln w="19050" cap="flat" cmpd="sng">
            <a:noFill/>
            <a:prstDash val="solid"/>
            <a:round/>
            <a:headEnd type="none" w="med" len="med"/>
            <a:tailEnd type="none" w="med" len="med"/>
          </a:ln>
          <a:effectLst/>
        </p:spPr>
        <p:txBody>
          <a:bodyPr/>
          <a:lstStyle/>
          <a:p>
            <a:pPr algn="just">
              <a:lnSpc>
                <a:spcPct val="120000"/>
              </a:lnSpc>
              <a:defRPr/>
            </a:pPr>
            <a:endParaRPr lang="da-DK" sz="76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24"/>
          <p:cNvSpPr/>
          <p:nvPr/>
        </p:nvSpPr>
        <p:spPr bwMode="auto">
          <a:xfrm rot="5400000" flipH="1">
            <a:off x="5531747" y="3676888"/>
            <a:ext cx="1384077" cy="18776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EF93A4"/>
          </a:solidFill>
          <a:ln w="19050" cap="flat" cmpd="sng">
            <a:noFill/>
            <a:prstDash val="solid"/>
            <a:round/>
            <a:headEnd type="none" w="med" len="med"/>
            <a:tailEnd type="none" w="med" len="med"/>
          </a:ln>
          <a:effectLst/>
        </p:spPr>
        <p:txBody>
          <a:bodyPr/>
          <a:lstStyle/>
          <a:p>
            <a:pPr algn="just">
              <a:lnSpc>
                <a:spcPct val="120000"/>
              </a:lnSpc>
              <a:defRPr/>
            </a:pPr>
            <a:endParaRPr lang="da-DK" sz="760" kern="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 name="Group 33"/>
          <p:cNvGrpSpPr>
            <a:grpSpLocks noChangeAspect="1"/>
          </p:cNvGrpSpPr>
          <p:nvPr/>
        </p:nvGrpSpPr>
        <p:grpSpPr>
          <a:xfrm>
            <a:off x="1772292" y="2631126"/>
            <a:ext cx="251014" cy="218834"/>
            <a:chOff x="7540014" y="4306907"/>
            <a:chExt cx="389342" cy="339426"/>
          </a:xfrm>
          <a:solidFill>
            <a:srgbClr val="7F7F7F"/>
          </a:solidFill>
        </p:grpSpPr>
        <p:sp>
          <p:nvSpPr>
            <p:cNvPr id="35"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6" tIns="39703" rIns="79406" bIns="39703" numCol="1" anchor="t" anchorCtr="0" compatLnSpc="1"/>
            <a:lstStyle/>
            <a:p>
              <a:pPr algn="just">
                <a:lnSpc>
                  <a:spcPct val="120000"/>
                </a:lnSpc>
              </a:pPr>
              <a:endParaRPr lang="en-US" sz="76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6" tIns="39703" rIns="79406" bIns="39703" numCol="1" anchor="t" anchorCtr="0" compatLnSpc="1"/>
            <a:lstStyle/>
            <a:p>
              <a:pPr algn="just">
                <a:lnSpc>
                  <a:spcPct val="120000"/>
                </a:lnSpc>
              </a:pPr>
              <a:endParaRPr lang="en-US" sz="76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6" tIns="39703" rIns="79406" bIns="39703" numCol="1" anchor="t" anchorCtr="0" compatLnSpc="1"/>
            <a:lstStyle/>
            <a:p>
              <a:pPr algn="just">
                <a:lnSpc>
                  <a:spcPct val="120000"/>
                </a:lnSpc>
              </a:pPr>
              <a:endParaRPr lang="en-US" sz="76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6" tIns="39703" rIns="79406" bIns="39703" numCol="1" anchor="t" anchorCtr="0" compatLnSpc="1"/>
            <a:lstStyle/>
            <a:p>
              <a:pPr algn="just">
                <a:lnSpc>
                  <a:spcPct val="120000"/>
                </a:lnSpc>
              </a:pPr>
              <a:endParaRPr lang="en-US" sz="76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6" tIns="39703" rIns="79406" bIns="39703" numCol="1" anchor="t" anchorCtr="0" compatLnSpc="1"/>
            <a:lstStyle/>
            <a:p>
              <a:pPr algn="just">
                <a:lnSpc>
                  <a:spcPct val="120000"/>
                </a:lnSpc>
              </a:pPr>
              <a:endParaRPr lang="en-US" sz="76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6" tIns="39703" rIns="79406" bIns="39703" numCol="1" anchor="t" anchorCtr="0" compatLnSpc="1"/>
            <a:lstStyle/>
            <a:p>
              <a:pPr algn="just">
                <a:lnSpc>
                  <a:spcPct val="120000"/>
                </a:lnSpc>
              </a:pPr>
              <a:endParaRPr lang="en-US" sz="76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6" tIns="39703" rIns="79406" bIns="39703" numCol="1" anchor="t" anchorCtr="0" compatLnSpc="1"/>
            <a:lstStyle/>
            <a:p>
              <a:pPr algn="just">
                <a:lnSpc>
                  <a:spcPct val="120000"/>
                </a:lnSpc>
              </a:pPr>
              <a:endParaRPr lang="en-US" sz="76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406" tIns="39703" rIns="79406" bIns="39703" numCol="1" anchor="t" anchorCtr="0" compatLnSpc="1"/>
            <a:lstStyle/>
            <a:p>
              <a:pPr algn="just">
                <a:lnSpc>
                  <a:spcPct val="120000"/>
                </a:lnSpc>
              </a:pPr>
              <a:endParaRPr lang="en-US" sz="76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406" tIns="39703" rIns="79406" bIns="39703" numCol="1" anchor="t" anchorCtr="0" compatLnSpc="1"/>
            <a:lstStyle/>
            <a:p>
              <a:pPr algn="just">
                <a:lnSpc>
                  <a:spcPct val="120000"/>
                </a:lnSpc>
              </a:pPr>
              <a:endParaRPr lang="en-US" sz="76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406" tIns="39703" rIns="79406" bIns="39703" numCol="1" anchor="t" anchorCtr="0" compatLnSpc="1"/>
            <a:lstStyle/>
            <a:p>
              <a:pPr algn="just">
                <a:lnSpc>
                  <a:spcPct val="120000"/>
                </a:lnSpc>
              </a:pPr>
              <a:endParaRPr lang="en-US" sz="76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406" tIns="39703" rIns="79406" bIns="39703" numCol="1" anchor="t" anchorCtr="0" compatLnSpc="1"/>
            <a:lstStyle/>
            <a:p>
              <a:pPr algn="just">
                <a:lnSpc>
                  <a:spcPct val="120000"/>
                </a:lnSpc>
              </a:pPr>
              <a:endParaRPr lang="en-US" sz="76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6" name="Group 45"/>
          <p:cNvGrpSpPr>
            <a:grpSpLocks noChangeAspect="1"/>
          </p:cNvGrpSpPr>
          <p:nvPr/>
        </p:nvGrpSpPr>
        <p:grpSpPr>
          <a:xfrm>
            <a:off x="3645411" y="4506271"/>
            <a:ext cx="214597" cy="218834"/>
            <a:chOff x="7160655" y="2178006"/>
            <a:chExt cx="379359" cy="386846"/>
          </a:xfrm>
          <a:solidFill>
            <a:srgbClr val="7F7F7F"/>
          </a:solidFill>
        </p:grpSpPr>
        <p:sp>
          <p:nvSpPr>
            <p:cNvPr id="4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6" tIns="39703" rIns="79406" bIns="39703" numCol="1" anchor="t" anchorCtr="0" compatLnSpc="1"/>
            <a:lstStyle/>
            <a:p>
              <a:pPr algn="just">
                <a:lnSpc>
                  <a:spcPct val="120000"/>
                </a:lnSpc>
              </a:pPr>
              <a:endParaRPr lang="en-US" sz="76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6" tIns="39703" rIns="79406" bIns="39703" numCol="1" anchor="t" anchorCtr="0" compatLnSpc="1"/>
            <a:lstStyle/>
            <a:p>
              <a:pPr algn="just">
                <a:lnSpc>
                  <a:spcPct val="120000"/>
                </a:lnSpc>
              </a:pPr>
              <a:endParaRPr lang="en-US" sz="76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6" tIns="39703" rIns="79406" bIns="39703" numCol="1" anchor="t" anchorCtr="0" compatLnSpc="1"/>
            <a:lstStyle/>
            <a:p>
              <a:pPr algn="just">
                <a:lnSpc>
                  <a:spcPct val="120000"/>
                </a:lnSpc>
              </a:pPr>
              <a:endParaRPr lang="en-US" sz="76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a:grpSpLocks noChangeAspect="1"/>
          </p:cNvGrpSpPr>
          <p:nvPr/>
        </p:nvGrpSpPr>
        <p:grpSpPr>
          <a:xfrm>
            <a:off x="2097683" y="4150095"/>
            <a:ext cx="248566" cy="218834"/>
            <a:chOff x="6040049" y="4182118"/>
            <a:chExt cx="521619" cy="459224"/>
          </a:xfrm>
          <a:solidFill>
            <a:srgbClr val="7F7F7F"/>
          </a:solidFill>
        </p:grpSpPr>
        <p:sp>
          <p:nvSpPr>
            <p:cNvPr id="51"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6" tIns="39703" rIns="79406" bIns="39703" numCol="1" anchor="t" anchorCtr="0" compatLnSpc="1"/>
            <a:lstStyle/>
            <a:p>
              <a:pPr algn="just">
                <a:lnSpc>
                  <a:spcPct val="120000"/>
                </a:lnSpc>
              </a:pPr>
              <a:endParaRPr lang="en-US" sz="76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6" tIns="39703" rIns="79406" bIns="39703" numCol="1" anchor="t" anchorCtr="0" compatLnSpc="1"/>
            <a:lstStyle/>
            <a:p>
              <a:pPr algn="just">
                <a:lnSpc>
                  <a:spcPct val="120000"/>
                </a:lnSpc>
              </a:pPr>
              <a:endParaRPr lang="en-US" sz="76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6" tIns="39703" rIns="79406" bIns="39703" numCol="1" anchor="t" anchorCtr="0" compatLnSpc="1"/>
            <a:lstStyle/>
            <a:p>
              <a:pPr algn="just">
                <a:lnSpc>
                  <a:spcPct val="120000"/>
                </a:lnSpc>
              </a:pPr>
              <a:endParaRPr lang="en-US" sz="76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6" tIns="39703" rIns="79406" bIns="39703" numCol="1" anchor="t" anchorCtr="0" compatLnSpc="1"/>
            <a:lstStyle/>
            <a:p>
              <a:pPr algn="just">
                <a:lnSpc>
                  <a:spcPct val="120000"/>
                </a:lnSpc>
              </a:pPr>
              <a:endParaRPr lang="en-US" sz="76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6" tIns="39703" rIns="79406" bIns="39703" numCol="1" anchor="t" anchorCtr="0" compatLnSpc="1"/>
            <a:lstStyle/>
            <a:p>
              <a:pPr algn="just">
                <a:lnSpc>
                  <a:spcPct val="120000"/>
                </a:lnSpc>
              </a:pPr>
              <a:endParaRPr lang="en-US" sz="76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6" name="Freeform 21"/>
          <p:cNvSpPr>
            <a:spLocks noChangeAspect="1" noEditPoints="1"/>
          </p:cNvSpPr>
          <p:nvPr/>
        </p:nvSpPr>
        <p:spPr bwMode="auto">
          <a:xfrm>
            <a:off x="3972263" y="2967216"/>
            <a:ext cx="245829" cy="218834"/>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rgbClr val="7F7F7F"/>
          </a:solidFill>
          <a:ln>
            <a:noFill/>
          </a:ln>
        </p:spPr>
        <p:txBody>
          <a:bodyPr vert="horz" wrap="square" lIns="79406" tIns="39703" rIns="79406" bIns="39703" numCol="1" anchor="t" anchorCtr="0" compatLnSpc="1"/>
          <a:lstStyle/>
          <a:p>
            <a:pPr algn="just">
              <a:lnSpc>
                <a:spcPct val="120000"/>
              </a:lnSpc>
            </a:pPr>
            <a:endParaRPr lang="en-US" sz="76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49"/>
          <p:cNvSpPr>
            <a:spLocks noChangeAspect="1" noEditPoints="1"/>
          </p:cNvSpPr>
          <p:nvPr/>
        </p:nvSpPr>
        <p:spPr bwMode="auto">
          <a:xfrm>
            <a:off x="5848555" y="4146300"/>
            <a:ext cx="256937" cy="218834"/>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rgbClr val="7F7F7F"/>
          </a:solidFill>
          <a:ln>
            <a:noFill/>
          </a:ln>
        </p:spPr>
        <p:txBody>
          <a:bodyPr vert="horz" wrap="square" lIns="79406" tIns="39703" rIns="79406" bIns="39703" numCol="1" anchor="t" anchorCtr="0" compatLnSpc="1"/>
          <a:lstStyle/>
          <a:p>
            <a:pPr algn="just">
              <a:lnSpc>
                <a:spcPct val="120000"/>
              </a:lnSpc>
            </a:pPr>
            <a:endParaRPr lang="en-US" sz="76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6"/>
          <p:cNvSpPr>
            <a:spLocks noChangeAspect="1" noEditPoints="1"/>
          </p:cNvSpPr>
          <p:nvPr/>
        </p:nvSpPr>
        <p:spPr bwMode="auto">
          <a:xfrm>
            <a:off x="5508303" y="2632735"/>
            <a:ext cx="218320" cy="218834"/>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rgbClr val="7F7F7F"/>
          </a:solidFill>
          <a:ln>
            <a:noFill/>
          </a:ln>
        </p:spPr>
        <p:txBody>
          <a:bodyPr vert="horz" wrap="square" lIns="79406" tIns="39703" rIns="79406" bIns="39703" numCol="1" anchor="t" anchorCtr="0" compatLnSpc="1"/>
          <a:lstStyle/>
          <a:p>
            <a:pPr algn="just">
              <a:lnSpc>
                <a:spcPct val="120000"/>
              </a:lnSpc>
            </a:pPr>
            <a:endParaRPr lang="en-US" sz="76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p:nvPr/>
        </p:nvSpPr>
        <p:spPr>
          <a:xfrm>
            <a:off x="2073285" y="2617455"/>
            <a:ext cx="840573" cy="223972"/>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132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32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Content Placeholder 2"/>
          <p:cNvSpPr txBox="1"/>
          <p:nvPr/>
        </p:nvSpPr>
        <p:spPr>
          <a:xfrm>
            <a:off x="1801533" y="4501343"/>
            <a:ext cx="840573" cy="223972"/>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132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32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Content Placeholder 2"/>
          <p:cNvSpPr txBox="1"/>
          <p:nvPr/>
        </p:nvSpPr>
        <p:spPr>
          <a:xfrm>
            <a:off x="3898897" y="4501343"/>
            <a:ext cx="840573" cy="223972"/>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132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32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ontent Placeholder 2"/>
          <p:cNvSpPr txBox="1"/>
          <p:nvPr/>
        </p:nvSpPr>
        <p:spPr>
          <a:xfrm>
            <a:off x="3621422" y="2622323"/>
            <a:ext cx="1009011" cy="223972"/>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132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32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Content Placeholder 2"/>
          <p:cNvSpPr txBox="1"/>
          <p:nvPr/>
        </p:nvSpPr>
        <p:spPr>
          <a:xfrm>
            <a:off x="5768733" y="2619598"/>
            <a:ext cx="840573" cy="223972"/>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132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32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Content Placeholder 2"/>
          <p:cNvSpPr txBox="1"/>
          <p:nvPr/>
        </p:nvSpPr>
        <p:spPr>
          <a:xfrm>
            <a:off x="5556736" y="4501343"/>
            <a:ext cx="840573" cy="223972"/>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132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32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Content Placeholder 2"/>
          <p:cNvSpPr txBox="1"/>
          <p:nvPr/>
        </p:nvSpPr>
        <p:spPr>
          <a:xfrm>
            <a:off x="7093053" y="2169819"/>
            <a:ext cx="1511153" cy="22397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325">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25" b="1"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Content Placeholder 2"/>
          <p:cNvSpPr txBox="1"/>
          <p:nvPr/>
        </p:nvSpPr>
        <p:spPr>
          <a:xfrm>
            <a:off x="7093054" y="2421504"/>
            <a:ext cx="3394799" cy="44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800" b="1" dirty="0" smtClean="0">
                <a:latin typeface="Arial" panose="020B0604020202020204" pitchFamily="34" charset="0"/>
                <a:cs typeface="+mn-ea"/>
                <a:sym typeface="Arial" panose="020B0604020202020204" pitchFamily="34" charset="0"/>
              </a:rPr>
              <a:t>输入相关内容输入相关内容输入相关内容输入相关内容输入相关内容输入相关内容输入相关内容输入相关内容输入相关内容输入相关内容输入相关内容输入相关内容输入相关内容输入相关内容</a:t>
            </a:r>
            <a:endParaRPr lang="en-US" altLang="zh-CN" sz="76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文本框 67"/>
          <p:cNvSpPr txBox="1"/>
          <p:nvPr/>
        </p:nvSpPr>
        <p:spPr>
          <a:xfrm>
            <a:off x="5013694" y="7489371"/>
            <a:ext cx="877163" cy="369332"/>
          </a:xfrm>
          <a:prstGeom prst="rect">
            <a:avLst/>
          </a:prstGeom>
          <a:noFill/>
        </p:spPr>
        <p:txBody>
          <a:bodyPr wrap="none" rtlCol="0">
            <a:spAutoFit/>
          </a:bodyPr>
          <a:lstStyle/>
          <a:p>
            <a:r>
              <a:rPr lang="zh-CN" altLang="en-US" dirty="0">
                <a:cs typeface="+mn-ea"/>
                <a:sym typeface="+mn-lt"/>
              </a:rPr>
              <a:t>延时符</a:t>
            </a:r>
            <a:endParaRPr lang="en-US" altLang="zh-CN" dirty="0">
              <a:cs typeface="+mn-ea"/>
              <a:sym typeface="+mn-lt"/>
            </a:endParaRPr>
          </a:p>
        </p:txBody>
      </p:sp>
    </p:spTree>
  </p:cSld>
  <p:clrMapOvr>
    <a:masterClrMapping/>
  </p:clrMapOvr>
  <p:transition spd="slow" advTm="1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750" fill="hold"/>
                                        <p:tgtEl>
                                          <p:spTgt spid="34"/>
                                        </p:tgtEl>
                                        <p:attrNameLst>
                                          <p:attrName>ppt_w</p:attrName>
                                        </p:attrNameLst>
                                      </p:cBhvr>
                                      <p:tavLst>
                                        <p:tav tm="0">
                                          <p:val>
                                            <p:fltVal val="0"/>
                                          </p:val>
                                        </p:tav>
                                        <p:tav tm="100000">
                                          <p:val>
                                            <p:strVal val="#ppt_w"/>
                                          </p:val>
                                        </p:tav>
                                      </p:tavLst>
                                    </p:anim>
                                    <p:anim calcmode="lin" valueType="num">
                                      <p:cBhvr>
                                        <p:cTn id="12" dur="750" fill="hold"/>
                                        <p:tgtEl>
                                          <p:spTgt spid="34"/>
                                        </p:tgtEl>
                                        <p:attrNameLst>
                                          <p:attrName>ppt_h</p:attrName>
                                        </p:attrNameLst>
                                      </p:cBhvr>
                                      <p:tavLst>
                                        <p:tav tm="0">
                                          <p:val>
                                            <p:fltVal val="0"/>
                                          </p:val>
                                        </p:tav>
                                        <p:tav tm="100000">
                                          <p:val>
                                            <p:strVal val="#ppt_h"/>
                                          </p:val>
                                        </p:tav>
                                      </p:tavLst>
                                    </p:anim>
                                    <p:animEffect transition="in" filter="fade">
                                      <p:cBhvr>
                                        <p:cTn id="13" dur="750"/>
                                        <p:tgtEl>
                                          <p:spTgt spid="3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750" fill="hold"/>
                                        <p:tgtEl>
                                          <p:spTgt spid="50"/>
                                        </p:tgtEl>
                                        <p:attrNameLst>
                                          <p:attrName>ppt_w</p:attrName>
                                        </p:attrNameLst>
                                      </p:cBhvr>
                                      <p:tavLst>
                                        <p:tav tm="0">
                                          <p:val>
                                            <p:fltVal val="0"/>
                                          </p:val>
                                        </p:tav>
                                        <p:tav tm="100000">
                                          <p:val>
                                            <p:strVal val="#ppt_w"/>
                                          </p:val>
                                        </p:tav>
                                      </p:tavLst>
                                    </p:anim>
                                    <p:anim calcmode="lin" valueType="num">
                                      <p:cBhvr>
                                        <p:cTn id="28" dur="750" fill="hold"/>
                                        <p:tgtEl>
                                          <p:spTgt spid="50"/>
                                        </p:tgtEl>
                                        <p:attrNameLst>
                                          <p:attrName>ppt_h</p:attrName>
                                        </p:attrNameLst>
                                      </p:cBhvr>
                                      <p:tavLst>
                                        <p:tav tm="0">
                                          <p:val>
                                            <p:fltVal val="0"/>
                                          </p:val>
                                        </p:tav>
                                        <p:tav tm="100000">
                                          <p:val>
                                            <p:strVal val="#ppt_h"/>
                                          </p:val>
                                        </p:tav>
                                      </p:tavLst>
                                    </p:anim>
                                    <p:animEffect transition="in" filter="fade">
                                      <p:cBhvr>
                                        <p:cTn id="29" dur="750"/>
                                        <p:tgtEl>
                                          <p:spTgt spid="50"/>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750" fill="hold"/>
                                        <p:tgtEl>
                                          <p:spTgt spid="46"/>
                                        </p:tgtEl>
                                        <p:attrNameLst>
                                          <p:attrName>ppt_w</p:attrName>
                                        </p:attrNameLst>
                                      </p:cBhvr>
                                      <p:tavLst>
                                        <p:tav tm="0">
                                          <p:val>
                                            <p:fltVal val="0"/>
                                          </p:val>
                                        </p:tav>
                                        <p:tav tm="100000">
                                          <p:val>
                                            <p:strVal val="#ppt_w"/>
                                          </p:val>
                                        </p:tav>
                                      </p:tavLst>
                                    </p:anim>
                                    <p:anim calcmode="lin" valueType="num">
                                      <p:cBhvr>
                                        <p:cTn id="44" dur="750" fill="hold"/>
                                        <p:tgtEl>
                                          <p:spTgt spid="46"/>
                                        </p:tgtEl>
                                        <p:attrNameLst>
                                          <p:attrName>ppt_h</p:attrName>
                                        </p:attrNameLst>
                                      </p:cBhvr>
                                      <p:tavLst>
                                        <p:tav tm="0">
                                          <p:val>
                                            <p:fltVal val="0"/>
                                          </p:val>
                                        </p:tav>
                                        <p:tav tm="100000">
                                          <p:val>
                                            <p:strVal val="#ppt_h"/>
                                          </p:val>
                                        </p:tav>
                                      </p:tavLst>
                                    </p:anim>
                                    <p:animEffect transition="in" filter="fade">
                                      <p:cBhvr>
                                        <p:cTn id="45" dur="750"/>
                                        <p:tgtEl>
                                          <p:spTgt spid="46"/>
                                        </p:tgtEl>
                                      </p:cBhvr>
                                    </p:animEffect>
                                  </p:childTnLst>
                                </p:cTn>
                              </p:par>
                            </p:childTnLst>
                          </p:cTn>
                        </p:par>
                        <p:par>
                          <p:cTn id="46" fill="hold">
                            <p:stCondLst>
                              <p:cond delay="5500"/>
                            </p:stCondLst>
                            <p:childTnLst>
                              <p:par>
                                <p:cTn id="47" presetID="53" presetClass="entr" presetSubtype="16" fill="hold" grpId="0" nodeType="after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500" fill="hold"/>
                                        <p:tgtEl>
                                          <p:spTgt spid="61"/>
                                        </p:tgtEl>
                                        <p:attrNameLst>
                                          <p:attrName>ppt_w</p:attrName>
                                        </p:attrNameLst>
                                      </p:cBhvr>
                                      <p:tavLst>
                                        <p:tav tm="0">
                                          <p:val>
                                            <p:fltVal val="0"/>
                                          </p:val>
                                        </p:tav>
                                        <p:tav tm="100000">
                                          <p:val>
                                            <p:strVal val="#ppt_w"/>
                                          </p:val>
                                        </p:tav>
                                      </p:tavLst>
                                    </p:anim>
                                    <p:anim calcmode="lin" valueType="num">
                                      <p:cBhvr>
                                        <p:cTn id="50" dur="500" fill="hold"/>
                                        <p:tgtEl>
                                          <p:spTgt spid="61"/>
                                        </p:tgtEl>
                                        <p:attrNameLst>
                                          <p:attrName>ppt_h</p:attrName>
                                        </p:attrNameLst>
                                      </p:cBhvr>
                                      <p:tavLst>
                                        <p:tav tm="0">
                                          <p:val>
                                            <p:fltVal val="0"/>
                                          </p:val>
                                        </p:tav>
                                        <p:tav tm="100000">
                                          <p:val>
                                            <p:strVal val="#ppt_h"/>
                                          </p:val>
                                        </p:tav>
                                      </p:tavLst>
                                    </p:anim>
                                    <p:animEffect transition="in" filter="fade">
                                      <p:cBhvr>
                                        <p:cTn id="51" dur="500"/>
                                        <p:tgtEl>
                                          <p:spTgt spid="61"/>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p:cTn id="59" dur="750" fill="hold"/>
                                        <p:tgtEl>
                                          <p:spTgt spid="56"/>
                                        </p:tgtEl>
                                        <p:attrNameLst>
                                          <p:attrName>ppt_w</p:attrName>
                                        </p:attrNameLst>
                                      </p:cBhvr>
                                      <p:tavLst>
                                        <p:tav tm="0">
                                          <p:val>
                                            <p:fltVal val="0"/>
                                          </p:val>
                                        </p:tav>
                                        <p:tav tm="100000">
                                          <p:val>
                                            <p:strVal val="#ppt_w"/>
                                          </p:val>
                                        </p:tav>
                                      </p:tavLst>
                                    </p:anim>
                                    <p:anim calcmode="lin" valueType="num">
                                      <p:cBhvr>
                                        <p:cTn id="60" dur="750" fill="hold"/>
                                        <p:tgtEl>
                                          <p:spTgt spid="56"/>
                                        </p:tgtEl>
                                        <p:attrNameLst>
                                          <p:attrName>ppt_h</p:attrName>
                                        </p:attrNameLst>
                                      </p:cBhvr>
                                      <p:tavLst>
                                        <p:tav tm="0">
                                          <p:val>
                                            <p:fltVal val="0"/>
                                          </p:val>
                                        </p:tav>
                                        <p:tav tm="100000">
                                          <p:val>
                                            <p:strVal val="#ppt_h"/>
                                          </p:val>
                                        </p:tav>
                                      </p:tavLst>
                                    </p:anim>
                                    <p:animEffect transition="in" filter="fade">
                                      <p:cBhvr>
                                        <p:cTn id="61" dur="750"/>
                                        <p:tgtEl>
                                          <p:spTgt spid="5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62"/>
                                        </p:tgtEl>
                                        <p:attrNameLst>
                                          <p:attrName>style.visibility</p:attrName>
                                        </p:attrNameLst>
                                      </p:cBhvr>
                                      <p:to>
                                        <p:strVal val="visible"/>
                                      </p:to>
                                    </p:set>
                                    <p:anim calcmode="lin" valueType="num">
                                      <p:cBhvr>
                                        <p:cTn id="65" dur="500" fill="hold"/>
                                        <p:tgtEl>
                                          <p:spTgt spid="62"/>
                                        </p:tgtEl>
                                        <p:attrNameLst>
                                          <p:attrName>ppt_w</p:attrName>
                                        </p:attrNameLst>
                                      </p:cBhvr>
                                      <p:tavLst>
                                        <p:tav tm="0">
                                          <p:val>
                                            <p:fltVal val="0"/>
                                          </p:val>
                                        </p:tav>
                                        <p:tav tm="100000">
                                          <p:val>
                                            <p:strVal val="#ppt_w"/>
                                          </p:val>
                                        </p:tav>
                                      </p:tavLst>
                                    </p:anim>
                                    <p:anim calcmode="lin" valueType="num">
                                      <p:cBhvr>
                                        <p:cTn id="66" dur="500" fill="hold"/>
                                        <p:tgtEl>
                                          <p:spTgt spid="62"/>
                                        </p:tgtEl>
                                        <p:attrNameLst>
                                          <p:attrName>ppt_h</p:attrName>
                                        </p:attrNameLst>
                                      </p:cBhvr>
                                      <p:tavLst>
                                        <p:tav tm="0">
                                          <p:val>
                                            <p:fltVal val="0"/>
                                          </p:val>
                                        </p:tav>
                                        <p:tav tm="100000">
                                          <p:val>
                                            <p:strVal val="#ppt_h"/>
                                          </p:val>
                                        </p:tav>
                                      </p:tavLst>
                                    </p:anim>
                                    <p:animEffect transition="in" filter="fade">
                                      <p:cBhvr>
                                        <p:cTn id="67" dur="500"/>
                                        <p:tgtEl>
                                          <p:spTgt spid="6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up)">
                                      <p:cBhvr>
                                        <p:cTn id="71" dur="500"/>
                                        <p:tgtEl>
                                          <p:spTgt spid="13"/>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 calcmode="lin" valueType="num">
                                      <p:cBhvr>
                                        <p:cTn id="75" dur="500" fill="hold"/>
                                        <p:tgtEl>
                                          <p:spTgt spid="58"/>
                                        </p:tgtEl>
                                        <p:attrNameLst>
                                          <p:attrName>ppt_w</p:attrName>
                                        </p:attrNameLst>
                                      </p:cBhvr>
                                      <p:tavLst>
                                        <p:tav tm="0">
                                          <p:val>
                                            <p:fltVal val="0"/>
                                          </p:val>
                                        </p:tav>
                                        <p:tav tm="100000">
                                          <p:val>
                                            <p:strVal val="#ppt_w"/>
                                          </p:val>
                                        </p:tav>
                                      </p:tavLst>
                                    </p:anim>
                                    <p:anim calcmode="lin" valueType="num">
                                      <p:cBhvr>
                                        <p:cTn id="76" dur="500" fill="hold"/>
                                        <p:tgtEl>
                                          <p:spTgt spid="58"/>
                                        </p:tgtEl>
                                        <p:attrNameLst>
                                          <p:attrName>ppt_h</p:attrName>
                                        </p:attrNameLst>
                                      </p:cBhvr>
                                      <p:tavLst>
                                        <p:tav tm="0">
                                          <p:val>
                                            <p:fltVal val="0"/>
                                          </p:val>
                                        </p:tav>
                                        <p:tav tm="100000">
                                          <p:val>
                                            <p:strVal val="#ppt_h"/>
                                          </p:val>
                                        </p:tav>
                                      </p:tavLst>
                                    </p:anim>
                                    <p:animEffect transition="in" filter="fade">
                                      <p:cBhvr>
                                        <p:cTn id="77" dur="500"/>
                                        <p:tgtEl>
                                          <p:spTgt spid="58"/>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left)">
                                      <p:cBhvr>
                                        <p:cTn id="87" dur="500"/>
                                        <p:tgtEl>
                                          <p:spTgt spid="14"/>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750" fill="hold"/>
                                        <p:tgtEl>
                                          <p:spTgt spid="57"/>
                                        </p:tgtEl>
                                        <p:attrNameLst>
                                          <p:attrName>ppt_w</p:attrName>
                                        </p:attrNameLst>
                                      </p:cBhvr>
                                      <p:tavLst>
                                        <p:tav tm="0">
                                          <p:val>
                                            <p:fltVal val="0"/>
                                          </p:val>
                                        </p:tav>
                                        <p:tav tm="100000">
                                          <p:val>
                                            <p:strVal val="#ppt_w"/>
                                          </p:val>
                                        </p:tav>
                                      </p:tavLst>
                                    </p:anim>
                                    <p:anim calcmode="lin" valueType="num">
                                      <p:cBhvr>
                                        <p:cTn id="92" dur="750" fill="hold"/>
                                        <p:tgtEl>
                                          <p:spTgt spid="57"/>
                                        </p:tgtEl>
                                        <p:attrNameLst>
                                          <p:attrName>ppt_h</p:attrName>
                                        </p:attrNameLst>
                                      </p:cBhvr>
                                      <p:tavLst>
                                        <p:tav tm="0">
                                          <p:val>
                                            <p:fltVal val="0"/>
                                          </p:val>
                                        </p:tav>
                                        <p:tav tm="100000">
                                          <p:val>
                                            <p:strVal val="#ppt_h"/>
                                          </p:val>
                                        </p:tav>
                                      </p:tavLst>
                                    </p:anim>
                                    <p:animEffect transition="in" filter="fade">
                                      <p:cBhvr>
                                        <p:cTn id="93" dur="750"/>
                                        <p:tgtEl>
                                          <p:spTgt spid="57"/>
                                        </p:tgtEl>
                                      </p:cBhvr>
                                    </p:animEffect>
                                  </p:childTnLst>
                                </p:cTn>
                              </p:par>
                            </p:childTnLst>
                          </p:cTn>
                        </p:par>
                        <p:par>
                          <p:cTn id="94" fill="hold">
                            <p:stCondLst>
                              <p:cond delay="11000"/>
                            </p:stCondLst>
                            <p:childTnLst>
                              <p:par>
                                <p:cTn id="95" presetID="53" presetClass="entr" presetSubtype="16" fill="hold" grpId="0" nodeType="afterEffect">
                                  <p:stCondLst>
                                    <p:cond delay="0"/>
                                  </p:stCondLst>
                                  <p:childTnLst>
                                    <p:set>
                                      <p:cBhvr>
                                        <p:cTn id="96" dur="1" fill="hold">
                                          <p:stCondLst>
                                            <p:cond delay="0"/>
                                          </p:stCondLst>
                                        </p:cTn>
                                        <p:tgtEl>
                                          <p:spTgt spid="64"/>
                                        </p:tgtEl>
                                        <p:attrNameLst>
                                          <p:attrName>style.visibility</p:attrName>
                                        </p:attrNameLst>
                                      </p:cBhvr>
                                      <p:to>
                                        <p:strVal val="visible"/>
                                      </p:to>
                                    </p:set>
                                    <p:anim calcmode="lin" valueType="num">
                                      <p:cBhvr>
                                        <p:cTn id="97" dur="500" fill="hold"/>
                                        <p:tgtEl>
                                          <p:spTgt spid="64"/>
                                        </p:tgtEl>
                                        <p:attrNameLst>
                                          <p:attrName>ppt_w</p:attrName>
                                        </p:attrNameLst>
                                      </p:cBhvr>
                                      <p:tavLst>
                                        <p:tav tm="0">
                                          <p:val>
                                            <p:fltVal val="0"/>
                                          </p:val>
                                        </p:tav>
                                        <p:tav tm="100000">
                                          <p:val>
                                            <p:strVal val="#ppt_w"/>
                                          </p:val>
                                        </p:tav>
                                      </p:tavLst>
                                    </p:anim>
                                    <p:anim calcmode="lin" valueType="num">
                                      <p:cBhvr>
                                        <p:cTn id="98" dur="500" fill="hold"/>
                                        <p:tgtEl>
                                          <p:spTgt spid="64"/>
                                        </p:tgtEl>
                                        <p:attrNameLst>
                                          <p:attrName>ppt_h</p:attrName>
                                        </p:attrNameLst>
                                      </p:cBhvr>
                                      <p:tavLst>
                                        <p:tav tm="0">
                                          <p:val>
                                            <p:fltVal val="0"/>
                                          </p:val>
                                        </p:tav>
                                        <p:tav tm="100000">
                                          <p:val>
                                            <p:strVal val="#ppt_h"/>
                                          </p:val>
                                        </p:tav>
                                      </p:tavLst>
                                    </p:anim>
                                    <p:animEffect transition="in" filter="fade">
                                      <p:cBhvr>
                                        <p:cTn id="99" dur="500"/>
                                        <p:tgtEl>
                                          <p:spTgt spid="64"/>
                                        </p:tgtEl>
                                      </p:cBhvr>
                                    </p:animEffect>
                                  </p:childTnLst>
                                </p:cTn>
                              </p:par>
                            </p:childTnLst>
                          </p:cTn>
                        </p:par>
                        <p:par>
                          <p:cTn id="100" fill="hold">
                            <p:stCondLst>
                              <p:cond delay="11500"/>
                            </p:stCondLst>
                            <p:childTnLst>
                              <p:par>
                                <p:cTn id="101" presetID="22" presetClass="entr" presetSubtype="8"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wipe(left)">
                                      <p:cBhvr>
                                        <p:cTn id="103" dur="750"/>
                                        <p:tgtEl>
                                          <p:spTgt spid="66"/>
                                        </p:tgtEl>
                                      </p:cBhvr>
                                    </p:animEffect>
                                  </p:childTnLst>
                                </p:cTn>
                              </p:par>
                            </p:childTnLst>
                          </p:cTn>
                        </p:par>
                        <p:par>
                          <p:cTn id="104" fill="hold">
                            <p:stCondLst>
                              <p:cond delay="12500"/>
                            </p:stCondLst>
                            <p:childTnLst>
                              <p:par>
                                <p:cTn id="105" presetID="22" presetClass="entr" presetSubtype="8" fill="hold" grpId="0" nodeType="after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wipe(left)">
                                      <p:cBhvr>
                                        <p:cTn id="107" dur="750"/>
                                        <p:tgtEl>
                                          <p:spTgt spid="67"/>
                                        </p:tgtEl>
                                      </p:cBhvr>
                                    </p:animEffect>
                                  </p:childTnLst>
                                </p:cTn>
                              </p:par>
                            </p:childTnLst>
                          </p:cTn>
                        </p:par>
                        <p:par>
                          <p:cTn id="108" fill="hold">
                            <p:stCondLst>
                              <p:cond delay="13500"/>
                            </p:stCondLst>
                            <p:childTnLst>
                              <p:par>
                                <p:cTn id="109" presetID="2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Effect transition="in" filter="wipe(down)">
                                      <p:cBhvr>
                                        <p:cTn id="111"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3" grpId="0" animBg="1"/>
      <p:bldP spid="14" grpId="0" animBg="1"/>
      <p:bldP spid="56" grpId="0" animBg="1"/>
      <p:bldP spid="57" grpId="0" animBg="1"/>
      <p:bldP spid="58" grpId="0" animBg="1"/>
      <p:bldP spid="59" grpId="0"/>
      <p:bldP spid="60" grpId="0"/>
      <p:bldP spid="61" grpId="0"/>
      <p:bldP spid="62" grpId="0"/>
      <p:bldP spid="63" grpId="0"/>
      <p:bldP spid="64" grpId="0"/>
      <p:bldP spid="66"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数据 3"/>
          <p:cNvSpPr/>
          <p:nvPr/>
        </p:nvSpPr>
        <p:spPr>
          <a:xfrm rot="16200000" flipH="1">
            <a:off x="1335511" y="1866685"/>
            <a:ext cx="671999" cy="265004"/>
          </a:xfrm>
          <a:prstGeom prst="flowChartInputOutpu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圆角矩形 4"/>
          <p:cNvSpPr/>
          <p:nvPr/>
        </p:nvSpPr>
        <p:spPr>
          <a:xfrm>
            <a:off x="1731010" y="1432560"/>
            <a:ext cx="4032006" cy="4800007"/>
          </a:xfrm>
          <a:prstGeom prst="roundRect">
            <a:avLst>
              <a:gd name="adj" fmla="val 6769"/>
            </a:avLst>
          </a:prstGeom>
          <a:solidFill>
            <a:srgbClr val="A8D2C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70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五边形 5"/>
          <p:cNvSpPr/>
          <p:nvPr/>
        </p:nvSpPr>
        <p:spPr>
          <a:xfrm>
            <a:off x="1539009" y="1805183"/>
            <a:ext cx="3445032" cy="530005"/>
          </a:xfrm>
          <a:prstGeom prst="homePlate">
            <a:avLst>
              <a:gd name="adj" fmla="val 33465"/>
            </a:avLst>
          </a:prstGeom>
          <a:solidFill>
            <a:srgbClr val="9EB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6"/>
          <p:cNvSpPr txBox="1"/>
          <p:nvPr/>
        </p:nvSpPr>
        <p:spPr>
          <a:xfrm>
            <a:off x="2115011" y="2680563"/>
            <a:ext cx="3360005" cy="28014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515" b="1" dirty="0">
                <a:solidFill>
                  <a:schemeClr val="bg1"/>
                </a:solidFill>
                <a:latin typeface="Arial" panose="020B0604020202020204" pitchFamily="34" charset="0"/>
                <a:cs typeface="+mn-ea"/>
                <a:sym typeface="Arial" panose="020B0604020202020204" pitchFamily="34" charset="0"/>
              </a:rPr>
              <a:t>观点一</a:t>
            </a:r>
            <a:r>
              <a:rPr lang="zh-CN" altLang="en-US" sz="1515" b="1" dirty="0" smtClean="0">
                <a:solidFill>
                  <a:schemeClr val="bg1"/>
                </a:solidFill>
                <a:latin typeface="Arial" panose="020B0604020202020204" pitchFamily="34" charset="0"/>
                <a:cs typeface="+mn-ea"/>
                <a:sym typeface="Arial" panose="020B0604020202020204" pitchFamily="34" charset="0"/>
              </a:rPr>
              <a:t>：输入相关内容</a:t>
            </a:r>
            <a:endParaRPr lang="en-US" altLang="zh-CN" sz="760" dirty="0">
              <a:solidFill>
                <a:schemeClr val="bg1"/>
              </a:solidFill>
              <a:latin typeface="Arial" panose="020B0604020202020204" pitchFamily="34" charset="0"/>
              <a:cs typeface="+mn-ea"/>
              <a:sym typeface="Arial" panose="020B0604020202020204" pitchFamily="34" charset="0"/>
            </a:endParaRPr>
          </a:p>
        </p:txBody>
      </p:sp>
      <p:sp>
        <p:nvSpPr>
          <p:cNvPr id="8" name="TextBox 7"/>
          <p:cNvSpPr txBox="1"/>
          <p:nvPr/>
        </p:nvSpPr>
        <p:spPr>
          <a:xfrm>
            <a:off x="2025342" y="1921732"/>
            <a:ext cx="2265227" cy="319896"/>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895" b="0">
                <a:solidFill>
                  <a:schemeClr val="bg1"/>
                </a:solidFill>
                <a:latin typeface="Arial" panose="020B0604020202020204" pitchFamily="34" charset="0"/>
                <a:cs typeface="+mn-ea"/>
                <a:sym typeface="Arial" panose="020B0604020202020204" pitchFamily="34" charset="0"/>
              </a:rPr>
              <a:t>请替换文字内容</a:t>
            </a:r>
            <a:endParaRPr lang="zh-CN" altLang="en-US" sz="1895" b="0" dirty="0">
              <a:solidFill>
                <a:schemeClr val="bg1"/>
              </a:solidFill>
              <a:latin typeface="Arial" panose="020B0604020202020204" pitchFamily="34" charset="0"/>
              <a:cs typeface="+mn-ea"/>
              <a:sym typeface="Arial" panose="020B0604020202020204" pitchFamily="34" charset="0"/>
            </a:endParaRPr>
          </a:p>
        </p:txBody>
      </p:sp>
      <p:sp>
        <p:nvSpPr>
          <p:cNvPr id="9" name="TextBox 8"/>
          <p:cNvSpPr txBox="1"/>
          <p:nvPr/>
        </p:nvSpPr>
        <p:spPr>
          <a:xfrm>
            <a:off x="2115011" y="3807532"/>
            <a:ext cx="3360005" cy="28014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515" b="1" dirty="0">
                <a:solidFill>
                  <a:schemeClr val="bg1"/>
                </a:solidFill>
                <a:latin typeface="Arial" panose="020B0604020202020204" pitchFamily="34" charset="0"/>
                <a:cs typeface="+mn-ea"/>
                <a:sym typeface="Arial" panose="020B0604020202020204" pitchFamily="34" charset="0"/>
              </a:rPr>
              <a:t>观点二</a:t>
            </a:r>
            <a:r>
              <a:rPr lang="zh-CN" altLang="en-US" sz="1515" b="1" dirty="0" smtClean="0">
                <a:solidFill>
                  <a:schemeClr val="bg1"/>
                </a:solidFill>
                <a:latin typeface="Arial" panose="020B0604020202020204" pitchFamily="34" charset="0"/>
                <a:cs typeface="+mn-ea"/>
                <a:sym typeface="Arial" panose="020B0604020202020204" pitchFamily="34" charset="0"/>
              </a:rPr>
              <a:t>：</a:t>
            </a:r>
            <a:r>
              <a:rPr lang="zh-CN" altLang="en-US" sz="800" b="1" dirty="0" smtClean="0">
                <a:solidFill>
                  <a:schemeClr val="bg1"/>
                </a:solidFill>
                <a:latin typeface="Arial" panose="020B0604020202020204" pitchFamily="34" charset="0"/>
                <a:cs typeface="+mn-ea"/>
                <a:sym typeface="Arial" panose="020B0604020202020204" pitchFamily="34" charset="0"/>
              </a:rPr>
              <a:t>输入相关内容</a:t>
            </a:r>
            <a:endParaRPr lang="en-US" altLang="zh-CN" sz="760" dirty="0">
              <a:solidFill>
                <a:schemeClr val="bg1"/>
              </a:solidFill>
              <a:latin typeface="Arial" panose="020B0604020202020204" pitchFamily="34" charset="0"/>
              <a:cs typeface="+mn-ea"/>
              <a:sym typeface="Arial" panose="020B0604020202020204" pitchFamily="34" charset="0"/>
            </a:endParaRPr>
          </a:p>
        </p:txBody>
      </p:sp>
      <p:sp>
        <p:nvSpPr>
          <p:cNvPr id="10" name="TextBox 9"/>
          <p:cNvSpPr txBox="1"/>
          <p:nvPr/>
        </p:nvSpPr>
        <p:spPr>
          <a:xfrm>
            <a:off x="2115011" y="4959532"/>
            <a:ext cx="3360005" cy="28014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515" b="1" dirty="0">
                <a:solidFill>
                  <a:schemeClr val="bg1"/>
                </a:solidFill>
                <a:latin typeface="Arial" panose="020B0604020202020204" pitchFamily="34" charset="0"/>
                <a:cs typeface="+mn-ea"/>
                <a:sym typeface="Arial" panose="020B0604020202020204" pitchFamily="34" charset="0"/>
              </a:rPr>
              <a:t>观点三</a:t>
            </a:r>
            <a:r>
              <a:rPr lang="zh-CN" altLang="en-US" sz="1515" b="1" dirty="0" smtClean="0">
                <a:solidFill>
                  <a:schemeClr val="bg1"/>
                </a:solidFill>
                <a:latin typeface="Arial" panose="020B0604020202020204" pitchFamily="34" charset="0"/>
                <a:cs typeface="+mn-ea"/>
                <a:sym typeface="Arial" panose="020B0604020202020204" pitchFamily="34" charset="0"/>
              </a:rPr>
              <a:t>：</a:t>
            </a:r>
            <a:r>
              <a:rPr lang="zh-CN" altLang="en-US" sz="800" b="1" dirty="0" smtClean="0">
                <a:solidFill>
                  <a:schemeClr val="bg1"/>
                </a:solidFill>
                <a:latin typeface="Arial" panose="020B0604020202020204" pitchFamily="34" charset="0"/>
                <a:cs typeface="+mn-ea"/>
                <a:sym typeface="Arial" panose="020B0604020202020204" pitchFamily="34" charset="0"/>
              </a:rPr>
              <a:t>输入相关内容</a:t>
            </a:r>
            <a:endParaRPr lang="en-US" altLang="zh-CN" sz="760" dirty="0">
              <a:solidFill>
                <a:schemeClr val="bg1"/>
              </a:solidFill>
              <a:latin typeface="Arial" panose="020B0604020202020204" pitchFamily="34" charset="0"/>
              <a:cs typeface="+mn-ea"/>
              <a:sym typeface="Arial" panose="020B0604020202020204" pitchFamily="34" charset="0"/>
            </a:endParaRPr>
          </a:p>
        </p:txBody>
      </p:sp>
      <p:sp>
        <p:nvSpPr>
          <p:cNvPr id="11" name="流程图: 数据 10"/>
          <p:cNvSpPr/>
          <p:nvPr/>
        </p:nvSpPr>
        <p:spPr>
          <a:xfrm rot="16200000" flipH="1">
            <a:off x="6231518" y="1866685"/>
            <a:ext cx="671999" cy="265004"/>
          </a:xfrm>
          <a:prstGeom prst="flowChartInputOutpu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圆角矩形 11"/>
          <p:cNvSpPr/>
          <p:nvPr/>
        </p:nvSpPr>
        <p:spPr>
          <a:xfrm>
            <a:off x="6627017" y="1432560"/>
            <a:ext cx="4032006" cy="4800007"/>
          </a:xfrm>
          <a:prstGeom prst="roundRect">
            <a:avLst>
              <a:gd name="adj" fmla="val 6769"/>
            </a:avLst>
          </a:prstGeom>
          <a:solidFill>
            <a:srgbClr val="A8D2C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70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五边形 12"/>
          <p:cNvSpPr/>
          <p:nvPr/>
        </p:nvSpPr>
        <p:spPr>
          <a:xfrm>
            <a:off x="6435017" y="1805183"/>
            <a:ext cx="3445032" cy="530005"/>
          </a:xfrm>
          <a:prstGeom prst="homePlate">
            <a:avLst>
              <a:gd name="adj" fmla="val 33465"/>
            </a:avLst>
          </a:prstGeom>
          <a:solidFill>
            <a:srgbClr val="9EB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7011017" y="2680563"/>
            <a:ext cx="3360005" cy="28014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515" b="1" dirty="0">
                <a:solidFill>
                  <a:schemeClr val="bg1"/>
                </a:solidFill>
                <a:latin typeface="Arial" panose="020B0604020202020204" pitchFamily="34" charset="0"/>
                <a:cs typeface="+mn-ea"/>
                <a:sym typeface="Arial" panose="020B0604020202020204" pitchFamily="34" charset="0"/>
              </a:rPr>
              <a:t>结论一</a:t>
            </a:r>
            <a:r>
              <a:rPr lang="zh-CN" altLang="en-US" sz="1515" b="1" dirty="0" smtClean="0">
                <a:solidFill>
                  <a:schemeClr val="bg1"/>
                </a:solidFill>
                <a:latin typeface="Arial" panose="020B0604020202020204" pitchFamily="34" charset="0"/>
                <a:cs typeface="+mn-ea"/>
                <a:sym typeface="Arial" panose="020B0604020202020204" pitchFamily="34" charset="0"/>
              </a:rPr>
              <a:t>：</a:t>
            </a:r>
            <a:r>
              <a:rPr lang="zh-CN" altLang="en-US" sz="800" b="1" dirty="0" smtClean="0">
                <a:solidFill>
                  <a:schemeClr val="bg1"/>
                </a:solidFill>
                <a:latin typeface="Arial" panose="020B0604020202020204" pitchFamily="34" charset="0"/>
                <a:cs typeface="+mn-ea"/>
                <a:sym typeface="Arial" panose="020B0604020202020204" pitchFamily="34" charset="0"/>
              </a:rPr>
              <a:t>输入相关内容</a:t>
            </a:r>
            <a:endParaRPr lang="en-US" altLang="zh-CN" sz="760" dirty="0">
              <a:solidFill>
                <a:schemeClr val="bg1"/>
              </a:solidFill>
              <a:latin typeface="Arial" panose="020B0604020202020204" pitchFamily="34" charset="0"/>
              <a:cs typeface="+mn-ea"/>
              <a:sym typeface="Arial" panose="020B0604020202020204" pitchFamily="34" charset="0"/>
            </a:endParaRPr>
          </a:p>
        </p:txBody>
      </p:sp>
      <p:sp>
        <p:nvSpPr>
          <p:cNvPr id="15" name="TextBox 14"/>
          <p:cNvSpPr txBox="1"/>
          <p:nvPr/>
        </p:nvSpPr>
        <p:spPr>
          <a:xfrm>
            <a:off x="6921348" y="1921732"/>
            <a:ext cx="2265227" cy="319896"/>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895" b="0">
                <a:solidFill>
                  <a:schemeClr val="bg1"/>
                </a:solidFill>
                <a:latin typeface="Arial" panose="020B0604020202020204" pitchFamily="34" charset="0"/>
                <a:cs typeface="+mn-ea"/>
                <a:sym typeface="Arial" panose="020B0604020202020204" pitchFamily="34" charset="0"/>
              </a:rPr>
              <a:t>请替换文字内容</a:t>
            </a:r>
            <a:endParaRPr lang="zh-CN" altLang="en-US" sz="1895" b="0" dirty="0">
              <a:solidFill>
                <a:schemeClr val="bg1"/>
              </a:solidFill>
              <a:latin typeface="Arial" panose="020B0604020202020204" pitchFamily="34" charset="0"/>
              <a:cs typeface="+mn-ea"/>
              <a:sym typeface="Arial" panose="020B0604020202020204" pitchFamily="34" charset="0"/>
            </a:endParaRPr>
          </a:p>
        </p:txBody>
      </p:sp>
      <p:sp>
        <p:nvSpPr>
          <p:cNvPr id="16" name="TextBox 15"/>
          <p:cNvSpPr txBox="1"/>
          <p:nvPr/>
        </p:nvSpPr>
        <p:spPr>
          <a:xfrm>
            <a:off x="7011017" y="3807532"/>
            <a:ext cx="3360005" cy="28014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515" b="1" dirty="0">
                <a:solidFill>
                  <a:schemeClr val="bg1"/>
                </a:solidFill>
                <a:latin typeface="Arial" panose="020B0604020202020204" pitchFamily="34" charset="0"/>
                <a:cs typeface="+mn-ea"/>
                <a:sym typeface="Arial" panose="020B0604020202020204" pitchFamily="34" charset="0"/>
              </a:rPr>
              <a:t>结论二</a:t>
            </a:r>
            <a:r>
              <a:rPr lang="zh-CN" altLang="en-US" sz="1515" b="1" dirty="0" smtClean="0">
                <a:solidFill>
                  <a:schemeClr val="bg1"/>
                </a:solidFill>
                <a:latin typeface="Arial" panose="020B0604020202020204" pitchFamily="34" charset="0"/>
                <a:cs typeface="+mn-ea"/>
                <a:sym typeface="Arial" panose="020B0604020202020204" pitchFamily="34" charset="0"/>
              </a:rPr>
              <a:t>：</a:t>
            </a:r>
            <a:r>
              <a:rPr lang="zh-CN" altLang="en-US" sz="800" b="1" dirty="0" smtClean="0">
                <a:solidFill>
                  <a:schemeClr val="bg1"/>
                </a:solidFill>
                <a:latin typeface="Arial" panose="020B0604020202020204" pitchFamily="34" charset="0"/>
                <a:cs typeface="+mn-ea"/>
                <a:sym typeface="Arial" panose="020B0604020202020204" pitchFamily="34" charset="0"/>
              </a:rPr>
              <a:t>输入相关内容</a:t>
            </a:r>
            <a:endParaRPr lang="en-US" altLang="zh-CN" sz="760" dirty="0">
              <a:solidFill>
                <a:schemeClr val="bg1"/>
              </a:solidFill>
              <a:latin typeface="Arial" panose="020B0604020202020204" pitchFamily="34" charset="0"/>
              <a:cs typeface="+mn-ea"/>
              <a:sym typeface="Arial" panose="020B0604020202020204" pitchFamily="34" charset="0"/>
            </a:endParaRPr>
          </a:p>
        </p:txBody>
      </p:sp>
      <p:sp>
        <p:nvSpPr>
          <p:cNvPr id="17" name="TextBox 16"/>
          <p:cNvSpPr txBox="1"/>
          <p:nvPr/>
        </p:nvSpPr>
        <p:spPr>
          <a:xfrm>
            <a:off x="7011017" y="4959532"/>
            <a:ext cx="3360005" cy="28014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515" b="1" dirty="0">
                <a:solidFill>
                  <a:schemeClr val="bg1"/>
                </a:solidFill>
                <a:latin typeface="Arial" panose="020B0604020202020204" pitchFamily="34" charset="0"/>
                <a:cs typeface="+mn-ea"/>
                <a:sym typeface="Arial" panose="020B0604020202020204" pitchFamily="34" charset="0"/>
              </a:rPr>
              <a:t>结论三</a:t>
            </a:r>
            <a:r>
              <a:rPr lang="zh-CN" altLang="en-US" sz="1515" b="1" dirty="0" smtClean="0">
                <a:solidFill>
                  <a:schemeClr val="bg1"/>
                </a:solidFill>
                <a:latin typeface="Arial" panose="020B0604020202020204" pitchFamily="34" charset="0"/>
                <a:cs typeface="+mn-ea"/>
                <a:sym typeface="Arial" panose="020B0604020202020204" pitchFamily="34" charset="0"/>
              </a:rPr>
              <a:t>：</a:t>
            </a:r>
            <a:r>
              <a:rPr lang="zh-CN" altLang="en-US" sz="800" b="1" dirty="0" smtClean="0">
                <a:solidFill>
                  <a:schemeClr val="bg1"/>
                </a:solidFill>
                <a:latin typeface="Arial" panose="020B0604020202020204" pitchFamily="34" charset="0"/>
                <a:cs typeface="+mn-ea"/>
                <a:sym typeface="Arial" panose="020B0604020202020204" pitchFamily="34" charset="0"/>
              </a:rPr>
              <a:t>输入相关内容</a:t>
            </a:r>
            <a:endParaRPr lang="en-US" altLang="zh-CN" sz="760" dirty="0">
              <a:solidFill>
                <a:schemeClr val="bg1"/>
              </a:solidFill>
              <a:latin typeface="Arial" panose="020B0604020202020204" pitchFamily="34" charset="0"/>
              <a:cs typeface="+mn-ea"/>
              <a:sym typeface="Arial" panose="020B0604020202020204" pitchFamily="34" charset="0"/>
            </a:endParaRPr>
          </a:p>
        </p:txBody>
      </p:sp>
      <p:sp>
        <p:nvSpPr>
          <p:cNvPr id="20" name="文本框 19"/>
          <p:cNvSpPr txBox="1"/>
          <p:nvPr/>
        </p:nvSpPr>
        <p:spPr>
          <a:xfrm>
            <a:off x="5013694" y="7489371"/>
            <a:ext cx="877163" cy="369332"/>
          </a:xfrm>
          <a:prstGeom prst="rect">
            <a:avLst/>
          </a:prstGeom>
          <a:noFill/>
        </p:spPr>
        <p:txBody>
          <a:bodyPr wrap="none" rtlCol="0">
            <a:spAutoFit/>
          </a:bodyPr>
          <a:lstStyle/>
          <a:p>
            <a:r>
              <a:rPr lang="zh-CN" altLang="en-US" dirty="0">
                <a:cs typeface="+mn-ea"/>
                <a:sym typeface="+mn-lt"/>
              </a:rPr>
              <a:t>延时符</a:t>
            </a:r>
            <a:endParaRPr lang="en-US" altLang="zh-CN" dirty="0">
              <a:cs typeface="+mn-ea"/>
              <a:sym typeface="+mn-lt"/>
            </a:endParaRPr>
          </a:p>
        </p:txBody>
      </p:sp>
    </p:spTree>
  </p:cSld>
  <p:clrMapOvr>
    <a:masterClrMapping/>
  </p:clrMapOvr>
  <p:transition spd="slow" advTm="1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par>
                          <p:cTn id="33" fill="hold">
                            <p:stCondLst>
                              <p:cond delay="2500"/>
                            </p:stCondLst>
                            <p:childTnLst>
                              <p:par>
                                <p:cTn id="34" presetID="22" presetClass="entr" presetSubtype="2"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par>
                          <p:cTn id="54" fill="hold">
                            <p:stCondLst>
                              <p:cond delay="4000"/>
                            </p:stCondLst>
                            <p:childTnLst>
                              <p:par>
                                <p:cTn id="55" presetID="22" presetClass="entr" presetSubtype="4"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P spid="11" grpId="0" animBg="1"/>
      <p:bldP spid="12" grpId="0" animBg="1"/>
      <p:bldP spid="13" grpId="0" animBg="1"/>
      <p:bldP spid="14" grpId="0"/>
      <p:bldP spid="15" grpId="0"/>
      <p:bldP spid="16" grpId="0"/>
      <p:bldP spid="17"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6"/>
          <p:cNvCxnSpPr/>
          <p:nvPr/>
        </p:nvCxnSpPr>
        <p:spPr>
          <a:xfrm>
            <a:off x="6286064" y="3765878"/>
            <a:ext cx="4091571" cy="0"/>
          </a:xfrm>
          <a:prstGeom prst="line">
            <a:avLst/>
          </a:prstGeom>
          <a:noFill/>
          <a:ln w="19050" cap="rnd">
            <a:solidFill>
              <a:schemeClr val="bg1">
                <a:lumMod val="6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8"/>
          <p:cNvCxnSpPr/>
          <p:nvPr/>
        </p:nvCxnSpPr>
        <p:spPr>
          <a:xfrm>
            <a:off x="8331850" y="2104919"/>
            <a:ext cx="0" cy="3321922"/>
          </a:xfrm>
          <a:prstGeom prst="line">
            <a:avLst/>
          </a:prstGeom>
          <a:noFill/>
          <a:ln w="19050" cap="rnd">
            <a:solidFill>
              <a:schemeClr val="bg1">
                <a:lumMod val="6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7" name="斜纹 47"/>
          <p:cNvSpPr/>
          <p:nvPr/>
        </p:nvSpPr>
        <p:spPr>
          <a:xfrm flipH="1">
            <a:off x="7288745" y="2627156"/>
            <a:ext cx="2134013" cy="2595373"/>
          </a:xfrm>
          <a:custGeom>
            <a:avLst/>
            <a:gdLst/>
            <a:ahLst/>
            <a:cxnLst/>
            <a:rect l="l" t="t" r="r" b="b"/>
            <a:pathLst>
              <a:path w="1991521" h="2422004">
                <a:moveTo>
                  <a:pt x="999704" y="0"/>
                </a:moveTo>
                <a:lnTo>
                  <a:pt x="999416" y="3196"/>
                </a:lnTo>
                <a:cubicBezTo>
                  <a:pt x="941315" y="20326"/>
                  <a:pt x="892227" y="324615"/>
                  <a:pt x="871921" y="750311"/>
                </a:cubicBezTo>
                <a:cubicBezTo>
                  <a:pt x="546229" y="937452"/>
                  <a:pt x="-47874" y="1110302"/>
                  <a:pt x="3077" y="1317103"/>
                </a:cubicBezTo>
                <a:lnTo>
                  <a:pt x="861802" y="1175458"/>
                </a:lnTo>
                <a:cubicBezTo>
                  <a:pt x="861599" y="1181301"/>
                  <a:pt x="861594" y="1187155"/>
                  <a:pt x="861594" y="1193019"/>
                </a:cubicBezTo>
                <a:cubicBezTo>
                  <a:pt x="861594" y="1602301"/>
                  <a:pt x="886320" y="1963404"/>
                  <a:pt x="924247" y="2177679"/>
                </a:cubicBezTo>
                <a:lnTo>
                  <a:pt x="808510" y="2293416"/>
                </a:lnTo>
                <a:lnTo>
                  <a:pt x="808510" y="2422003"/>
                </a:lnTo>
                <a:lnTo>
                  <a:pt x="947135" y="2283379"/>
                </a:lnTo>
                <a:cubicBezTo>
                  <a:pt x="963187" y="2342747"/>
                  <a:pt x="980980" y="2377776"/>
                  <a:pt x="999703" y="2382963"/>
                </a:cubicBezTo>
                <a:cubicBezTo>
                  <a:pt x="999704" y="2383278"/>
                  <a:pt x="999704" y="2383593"/>
                  <a:pt x="999704" y="2383906"/>
                </a:cubicBezTo>
                <a:lnTo>
                  <a:pt x="999704" y="2383904"/>
                </a:lnTo>
                <a:lnTo>
                  <a:pt x="1000820" y="2383434"/>
                </a:lnTo>
                <a:lnTo>
                  <a:pt x="1004469" y="2384971"/>
                </a:lnTo>
                <a:lnTo>
                  <a:pt x="1004469" y="2384973"/>
                </a:lnTo>
                <a:cubicBezTo>
                  <a:pt x="1004469" y="2383956"/>
                  <a:pt x="1004469" y="2382930"/>
                  <a:pt x="1004474" y="2381895"/>
                </a:cubicBezTo>
                <a:cubicBezTo>
                  <a:pt x="1024062" y="2376464"/>
                  <a:pt x="1042631" y="2338373"/>
                  <a:pt x="1059337" y="2273945"/>
                </a:cubicBezTo>
                <a:lnTo>
                  <a:pt x="1207395" y="2422004"/>
                </a:lnTo>
                <a:lnTo>
                  <a:pt x="1207395" y="2293417"/>
                </a:lnTo>
                <a:lnTo>
                  <a:pt x="1081619" y="2167641"/>
                </a:lnTo>
                <a:cubicBezTo>
                  <a:pt x="1118534" y="1952318"/>
                  <a:pt x="1142579" y="1595562"/>
                  <a:pt x="1142579" y="1191952"/>
                </a:cubicBezTo>
                <a:lnTo>
                  <a:pt x="1142409" y="1177552"/>
                </a:lnTo>
                <a:lnTo>
                  <a:pt x="1988444" y="1317104"/>
                </a:lnTo>
                <a:cubicBezTo>
                  <a:pt x="2038725" y="1113022"/>
                  <a:pt x="1460799" y="942003"/>
                  <a:pt x="1132557" y="757724"/>
                </a:cubicBezTo>
                <a:cubicBezTo>
                  <a:pt x="1112573" y="327045"/>
                  <a:pt x="1063124" y="18585"/>
                  <a:pt x="1004558" y="2045"/>
                </a:cubicBezTo>
                <a:lnTo>
                  <a:pt x="1004469" y="1067"/>
                </a:lnTo>
                <a:cubicBezTo>
                  <a:pt x="1004087" y="1067"/>
                  <a:pt x="1003706" y="1080"/>
                  <a:pt x="1003353" y="1537"/>
                </a:cubicBezTo>
                <a:cubicBezTo>
                  <a:pt x="1002305" y="145"/>
                  <a:pt x="1001007" y="0"/>
                  <a:pt x="999704" y="0"/>
                </a:cubicBez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1058545">
              <a:lnSpc>
                <a:spcPct val="120000"/>
              </a:lnSpc>
              <a:defRPr/>
            </a:pPr>
            <a:endParaRPr lang="zh-CN" alt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矩形 7"/>
          <p:cNvSpPr/>
          <p:nvPr/>
        </p:nvSpPr>
        <p:spPr>
          <a:xfrm>
            <a:off x="6203684" y="2104918"/>
            <a:ext cx="569062" cy="585321"/>
          </a:xfrm>
          <a:prstGeom prst="rect">
            <a:avLst/>
          </a:prstGeom>
          <a:solidFill>
            <a:srgbClr val="9EBB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58545">
              <a:lnSpc>
                <a:spcPct val="120000"/>
              </a:lnSpc>
              <a:defRPr/>
            </a:pPr>
            <a:r>
              <a:rPr lang="en-US" altLang="zh-CN" sz="132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132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6"/>
          <p:cNvSpPr>
            <a:spLocks noChangeArrowheads="1"/>
          </p:cNvSpPr>
          <p:nvPr/>
        </p:nvSpPr>
        <p:spPr bwMode="auto">
          <a:xfrm>
            <a:off x="6203682" y="2935921"/>
            <a:ext cx="1512118" cy="133050"/>
          </a:xfrm>
          <a:prstGeom prst="rect">
            <a:avLst/>
          </a:prstGeom>
          <a:noFill/>
          <a:ln>
            <a:noFill/>
          </a:ln>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058545" eaLnBrk="1" hangingPunct="1">
              <a:lnSpc>
                <a:spcPct val="120000"/>
              </a:lnSpc>
            </a:pPr>
            <a:r>
              <a:rPr lang="zh-CN" altLang="en-US" sz="800" b="1" dirty="0" smtClean="0">
                <a:latin typeface="Arial" panose="020B0604020202020204" pitchFamily="34" charset="0"/>
                <a:cs typeface="+mn-ea"/>
                <a:sym typeface="Arial" panose="020B0604020202020204" pitchFamily="34" charset="0"/>
              </a:rPr>
              <a:t>输入相关内容</a:t>
            </a:r>
            <a:endParaRPr lang="zh-CN" alt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6"/>
          <p:cNvSpPr>
            <a:spLocks noChangeArrowheads="1"/>
          </p:cNvSpPr>
          <p:nvPr/>
        </p:nvSpPr>
        <p:spPr bwMode="auto">
          <a:xfrm>
            <a:off x="9059770" y="2924894"/>
            <a:ext cx="1558084" cy="133050"/>
          </a:xfrm>
          <a:prstGeom prst="rect">
            <a:avLst/>
          </a:prstGeom>
          <a:noFill/>
          <a:ln>
            <a:noFill/>
          </a:ln>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058545" eaLnBrk="1" hangingPunct="1">
              <a:lnSpc>
                <a:spcPct val="120000"/>
              </a:lnSpc>
            </a:pPr>
            <a:r>
              <a:rPr lang="zh-CN" altLang="en-US" sz="800" b="1" dirty="0" smtClean="0">
                <a:latin typeface="Arial" panose="020B0604020202020204" pitchFamily="34" charset="0"/>
                <a:cs typeface="+mn-ea"/>
                <a:sym typeface="Arial" panose="020B0604020202020204" pitchFamily="34" charset="0"/>
              </a:rPr>
              <a:t>输入相关内容</a:t>
            </a:r>
            <a:endParaRPr lang="zh-CN" alt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矩形 6"/>
          <p:cNvSpPr>
            <a:spLocks noChangeArrowheads="1"/>
          </p:cNvSpPr>
          <p:nvPr/>
        </p:nvSpPr>
        <p:spPr bwMode="auto">
          <a:xfrm>
            <a:off x="9059770" y="4267281"/>
            <a:ext cx="1558084" cy="133050"/>
          </a:xfrm>
          <a:prstGeom prst="rect">
            <a:avLst/>
          </a:prstGeom>
          <a:noFill/>
          <a:ln>
            <a:noFill/>
          </a:ln>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058545" eaLnBrk="1" hangingPunct="1">
              <a:lnSpc>
                <a:spcPct val="120000"/>
              </a:lnSpc>
            </a:pPr>
            <a:r>
              <a:rPr lang="zh-CN" altLang="en-US" sz="800" b="1" dirty="0" smtClean="0">
                <a:latin typeface="Arial" panose="020B0604020202020204" pitchFamily="34" charset="0"/>
                <a:cs typeface="+mn-ea"/>
                <a:sym typeface="Arial" panose="020B0604020202020204" pitchFamily="34" charset="0"/>
              </a:rPr>
              <a:t>输入相关内容</a:t>
            </a:r>
            <a:endParaRPr lang="zh-CN" alt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6"/>
          <p:cNvSpPr>
            <a:spLocks noChangeArrowheads="1"/>
          </p:cNvSpPr>
          <p:nvPr/>
        </p:nvSpPr>
        <p:spPr bwMode="auto">
          <a:xfrm>
            <a:off x="6203682" y="4267281"/>
            <a:ext cx="1512118" cy="133050"/>
          </a:xfrm>
          <a:prstGeom prst="rect">
            <a:avLst/>
          </a:prstGeom>
          <a:noFill/>
          <a:ln>
            <a:noFill/>
          </a:ln>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058545" eaLnBrk="1" hangingPunct="1">
              <a:lnSpc>
                <a:spcPct val="120000"/>
              </a:lnSpc>
            </a:pPr>
            <a:r>
              <a:rPr lang="zh-CN" altLang="en-US" sz="800" b="1" dirty="0" smtClean="0">
                <a:solidFill>
                  <a:schemeClr val="bg1"/>
                </a:solidFill>
                <a:latin typeface="Arial" panose="020B0604020202020204" pitchFamily="34" charset="0"/>
                <a:cs typeface="+mn-ea"/>
                <a:sym typeface="Arial" panose="020B0604020202020204" pitchFamily="34" charset="0"/>
              </a:rPr>
              <a:t>输入相关内容</a:t>
            </a:r>
            <a:endParaRPr lang="zh-CN" altLang="en-US" sz="76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矩形 20"/>
          <p:cNvSpPr/>
          <p:nvPr/>
        </p:nvSpPr>
        <p:spPr>
          <a:xfrm>
            <a:off x="10048792" y="2104918"/>
            <a:ext cx="569062" cy="585321"/>
          </a:xfrm>
          <a:prstGeom prst="rect">
            <a:avLst/>
          </a:prstGeom>
          <a:solidFill>
            <a:srgbClr val="A8D2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58545">
              <a:lnSpc>
                <a:spcPct val="120000"/>
              </a:lnSpc>
              <a:defRPr/>
            </a:pPr>
            <a:r>
              <a:rPr lang="en-US" altLang="zh-CN" sz="132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132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矩形 21"/>
          <p:cNvSpPr/>
          <p:nvPr/>
        </p:nvSpPr>
        <p:spPr>
          <a:xfrm>
            <a:off x="6203684" y="5013320"/>
            <a:ext cx="569062" cy="585321"/>
          </a:xfrm>
          <a:prstGeom prst="rect">
            <a:avLst/>
          </a:prstGeom>
          <a:solidFill>
            <a:srgbClr val="B386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58545">
              <a:lnSpc>
                <a:spcPct val="120000"/>
              </a:lnSpc>
              <a:defRPr/>
            </a:pPr>
            <a:r>
              <a:rPr lang="en-US" altLang="zh-CN" sz="132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132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矩形 22"/>
          <p:cNvSpPr/>
          <p:nvPr/>
        </p:nvSpPr>
        <p:spPr>
          <a:xfrm>
            <a:off x="10048792" y="5013319"/>
            <a:ext cx="569062" cy="585321"/>
          </a:xfrm>
          <a:prstGeom prst="rect">
            <a:avLst/>
          </a:prstGeom>
          <a:solidFill>
            <a:srgbClr val="DCAF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58545">
              <a:lnSpc>
                <a:spcPct val="120000"/>
              </a:lnSpc>
              <a:defRPr/>
            </a:pPr>
            <a:r>
              <a:rPr lang="en-US" altLang="zh-CN" sz="132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132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Content Placeholder 2"/>
          <p:cNvSpPr txBox="1"/>
          <p:nvPr/>
        </p:nvSpPr>
        <p:spPr>
          <a:xfrm>
            <a:off x="2255750" y="2578253"/>
            <a:ext cx="1795298" cy="22397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325"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25" b="1"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Content Placeholder 2"/>
          <p:cNvSpPr txBox="1"/>
          <p:nvPr/>
        </p:nvSpPr>
        <p:spPr>
          <a:xfrm>
            <a:off x="2255750" y="2906071"/>
            <a:ext cx="3168380" cy="13292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800" b="1" dirty="0" smtClean="0">
                <a:latin typeface="Arial" panose="020B0604020202020204" pitchFamily="34" charset="0"/>
                <a:cs typeface="+mn-ea"/>
                <a:sym typeface="Arial" panose="020B0604020202020204" pitchFamily="34" charset="0"/>
              </a:rPr>
              <a:t>输入相关内容</a:t>
            </a:r>
            <a:r>
              <a:rPr lang="zh-CN" altLang="en-US" sz="760" dirty="0" smtClean="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76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19"/>
          <p:cNvSpPr txBox="1"/>
          <p:nvPr/>
        </p:nvSpPr>
        <p:spPr>
          <a:xfrm>
            <a:off x="5013694" y="7489371"/>
            <a:ext cx="877163" cy="369332"/>
          </a:xfrm>
          <a:prstGeom prst="rect">
            <a:avLst/>
          </a:prstGeom>
          <a:noFill/>
        </p:spPr>
        <p:txBody>
          <a:bodyPr wrap="none" rtlCol="0">
            <a:spAutoFit/>
          </a:bodyPr>
          <a:lstStyle/>
          <a:p>
            <a:r>
              <a:rPr lang="zh-CN" altLang="en-US" dirty="0">
                <a:cs typeface="+mn-ea"/>
                <a:sym typeface="+mn-lt"/>
              </a:rPr>
              <a:t>延时符</a:t>
            </a:r>
            <a:endParaRPr lang="en-US" altLang="zh-CN" dirty="0">
              <a:cs typeface="+mn-ea"/>
              <a:sym typeface="+mn-lt"/>
            </a:endParaRPr>
          </a:p>
        </p:txBody>
      </p:sp>
    </p:spTree>
  </p:cSld>
  <p:clrMapOvr>
    <a:masterClrMapping/>
  </p:clrMapOvr>
  <p:transition spd="slow" advTm="1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Horizontal)">
                                      <p:cBhvr>
                                        <p:cTn id="14" dur="500"/>
                                        <p:tgtEl>
                                          <p:spTgt spid="6"/>
                                        </p:tgtEl>
                                      </p:cBhvr>
                                    </p:animEffect>
                                  </p:childTnLst>
                                </p:cTn>
                              </p:par>
                              <p:par>
                                <p:cTn id="15" presetID="16" presetClass="entr" presetSubtype="2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00"/>
                                        <p:tgtEl>
                                          <p:spTgt spid="15"/>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750"/>
                                        <p:tgtEl>
                                          <p:spTgt spid="18"/>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750"/>
                                        <p:tgtEl>
                                          <p:spTgt spid="19"/>
                                        </p:tgtEl>
                                      </p:cBhvr>
                                    </p:animEffect>
                                  </p:childTnLst>
                                </p:cTn>
                              </p:par>
                            </p:childTnLst>
                          </p:cTn>
                        </p:par>
                        <p:par>
                          <p:cTn id="63" fill="hold">
                            <p:stCondLst>
                              <p:cond delay="2000"/>
                            </p:stCondLst>
                            <p:childTnLst>
                              <p:par>
                                <p:cTn id="64" presetID="22" presetClass="entr" presetSubtype="4"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down)">
                                      <p:cBhvr>
                                        <p:cTn id="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p:bldP spid="13" grpId="0"/>
      <p:bldP spid="14" grpId="0"/>
      <p:bldP spid="15" grpId="0"/>
      <p:bldP spid="21" grpId="0" animBg="1"/>
      <p:bldP spid="22" grpId="0" animBg="1"/>
      <p:bldP spid="23" grpId="0" animBg="1"/>
      <p:bldP spid="18" grpId="0"/>
      <p:bldP spid="19" grpId="0"/>
      <p:bldP spid="20"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Impact"/>
        <a:ea typeface="幼圆"/>
        <a:cs typeface=""/>
      </a:majorFont>
      <a:minorFont>
        <a:latin typeface="Impact"/>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662</Words>
  <Application>Microsoft Office PowerPoint</Application>
  <PresentationFormat>宽屏</PresentationFormat>
  <Paragraphs>98</Paragraphs>
  <Slides>12</Slides>
  <Notes>12</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宋体</vt:lpstr>
      <vt:lpstr>微软雅黑</vt:lpstr>
      <vt:lpstr>微软雅黑 Light</vt:lpstr>
      <vt:lpstr>幼圆</vt:lpstr>
      <vt:lpstr>Arial</vt:lpstr>
      <vt:lpstr>Calibri</vt:lpstr>
      <vt:lpstr>Impact</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2021-07-21T01:54:20Z</dcterms:created>
  <dcterms:modified xsi:type="dcterms:W3CDTF">2023-01-10T11:34:42Z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3C81487DBD4340DC8EEE174675324A4D</vt:lpwstr>
  </property>
  <property fmtid="{A09F084E-AD41-489F-8076-AA5BE3082BCA}" pid="100">
    <vt:ui4>5</vt:ui4>
  </property>
  <property fmtid="{64440492-4C8B-11D1-8B70-080036B11A03}" pid="11">
    <vt:lpwstr>www.2ppt.com-爱PPT提供资源下载</vt:lpwstr>
  </property>
</Properties>
</file>