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6"/>
  </p:notesMasterIdLst>
  <p:sldIdLst>
    <p:sldId id="396" r:id="rId3"/>
    <p:sldId id="376" r:id="rId4"/>
    <p:sldId id="386" r:id="rId5"/>
    <p:sldId id="380" r:id="rId6"/>
    <p:sldId id="349" r:id="rId7"/>
    <p:sldId id="338" r:id="rId8"/>
    <p:sldId id="316" r:id="rId9"/>
    <p:sldId id="388" r:id="rId10"/>
    <p:sldId id="337" r:id="rId11"/>
    <p:sldId id="347" r:id="rId12"/>
    <p:sldId id="340" r:id="rId13"/>
    <p:sldId id="373" r:id="rId14"/>
    <p:sldId id="387" r:id="rId15"/>
    <p:sldId id="381" r:id="rId16"/>
    <p:sldId id="382" r:id="rId17"/>
    <p:sldId id="383" r:id="rId18"/>
    <p:sldId id="384" r:id="rId19"/>
    <p:sldId id="389" r:id="rId20"/>
    <p:sldId id="348" r:id="rId21"/>
    <p:sldId id="343" r:id="rId22"/>
    <p:sldId id="346" r:id="rId23"/>
    <p:sldId id="341" r:id="rId24"/>
    <p:sldId id="395" r:id="rId25"/>
  </p:sldIdLst>
  <p:sldSz cx="12192000" cy="6858000"/>
  <p:notesSz cx="6858000" cy="9144000"/>
  <p:embeddedFontLst>
    <p:embeddedFont>
      <p:font typeface="华文细黑" panose="02010600040101010101" pitchFamily="2" charset="-122"/>
      <p:regular r:id="rId27"/>
    </p:embeddedFont>
    <p:embeddedFont>
      <p:font typeface="Lao UI" panose="02010600030101010101" charset="0"/>
      <p:regular r:id="rId28"/>
      <p:bold r:id="rId29"/>
    </p:embeddedFont>
    <p:embeddedFont>
      <p:font typeface="HYtbrB" panose="02010600030101010101" charset="-127"/>
      <p:regular r:id="rId30"/>
    </p:embeddedFont>
    <p:embeddedFont>
      <p:font typeface="微软雅黑 Light" panose="020B0502040204020203" pitchFamily="34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方正清刻本悦宋简体" panose="02010600030101010101" charset="-122"/>
      <p:regular r:id="rId34"/>
    </p:embeddedFont>
    <p:embeddedFont>
      <p:font typeface="方正黄草简体" panose="02010600030101010101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6B8"/>
    <a:srgbClr val="CC538C"/>
    <a:srgbClr val="956AA3"/>
    <a:srgbClr val="AFCFFA"/>
    <a:srgbClr val="FA6A95"/>
    <a:srgbClr val="5B875D"/>
    <a:srgbClr val="4E0202"/>
    <a:srgbClr val="EEEEEE"/>
    <a:srgbClr val="CC729B"/>
    <a:srgbClr val="269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21" autoAdjust="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538C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C538C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6-48C9-A2FA-34D75896913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5526-48C9-A2FA-34D7589691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D76B8">
                <a:alpha val="70000"/>
              </a:srgbClr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5526-48C9-A2FA-34D758969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71489024"/>
        <c:axId val="871489584"/>
      </c:barChart>
      <c:catAx>
        <c:axId val="8714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871489584"/>
        <c:crosses val="autoZero"/>
        <c:auto val="1"/>
        <c:lblAlgn val="ctr"/>
        <c:lblOffset val="100"/>
        <c:noMultiLvlLbl val="0"/>
      </c:catAx>
      <c:valAx>
        <c:axId val="8714895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14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795E-2"/>
          <c:y val="0.18580661817187799"/>
          <c:w val="0.899307268039792"/>
          <c:h val="0.69640419748211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gradFill>
                <a:gsLst>
                  <a:gs pos="0">
                    <a:srgbClr val="956AA3"/>
                  </a:gs>
                  <a:gs pos="45000">
                    <a:srgbClr val="CC538C"/>
                  </a:gs>
                  <a:gs pos="100000">
                    <a:srgbClr val="5D76B8"/>
                  </a:gs>
                </a:gsLst>
                <a:lin ang="5400000" scaled="1"/>
              </a:gra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w="6350" cap="flat" cmpd="sng" algn="ctr">
                <a:gradFill>
                  <a:gsLst>
                    <a:gs pos="0">
                      <a:srgbClr val="956AA3"/>
                    </a:gs>
                    <a:gs pos="50000">
                      <a:srgbClr val="CC538C"/>
                    </a:gs>
                    <a:gs pos="100000">
                      <a:srgbClr val="5D76B8"/>
                    </a:gs>
                  </a:gsLst>
                  <a:lin ang="5400000" scaled="1"/>
                </a:gra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641-4302-8365-B54B33181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492384"/>
        <c:axId val="871492944"/>
      </c:lineChart>
      <c:catAx>
        <c:axId val="8714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1492944"/>
        <c:crosses val="autoZero"/>
        <c:auto val="1"/>
        <c:lblAlgn val="ctr"/>
        <c:lblOffset val="100"/>
        <c:noMultiLvlLbl val="0"/>
      </c:catAx>
      <c:valAx>
        <c:axId val="871492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\¥#,##0.00_);\(\¥#,##0.00\)" sourceLinked="0"/>
        <c:majorTickMark val="out"/>
        <c:minorTickMark val="in"/>
        <c:tickLblPos val="nextTo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14923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670-D0B9-4A58-A3DF-C75E6FD593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0A4-2FC7-4E71-869B-4B1AFD5F3A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3DB1-7F6C-4615-B4B1-D088D10047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9B94-E031-454B-9F5D-6EA0CE64B0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BBFC-AD9F-483A-8CEB-BF74F7C916D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BBFC-AD9F-483A-8CEB-BF74F7C916D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3DB1-7F6C-4615-B4B1-D088D10047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E86-A6BB-48CD-A263-B8E28C700D4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4F4C-FBC5-40C9-BF6F-0796B22E846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BB9B6E86-A6BB-48CD-A263-B8E28C700D4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FE1E4F4C-FBC5-40C9-BF6F-0796B22E846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75421" y="3730753"/>
            <a:ext cx="2916935" cy="2916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7573" y="570081"/>
            <a:ext cx="868332" cy="963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AFC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133" y="3310128"/>
            <a:ext cx="2866362" cy="3758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64344" y="1426465"/>
            <a:ext cx="5330909" cy="2304288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598489" y="3971385"/>
            <a:ext cx="686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感恩母亲节主题</a:t>
            </a:r>
            <a:r>
              <a:rPr lang="en-US" altLang="zh-CN" sz="3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3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972518" y="1703018"/>
            <a:ext cx="4369246" cy="36789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20551" y="1407249"/>
            <a:ext cx="2872286" cy="1648957"/>
            <a:chOff x="6414655" y="883254"/>
            <a:chExt cx="1256562" cy="758511"/>
          </a:xfrm>
        </p:grpSpPr>
        <p:grpSp>
          <p:nvGrpSpPr>
            <p:cNvPr id="15" name="组合 14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</p:grp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7599217" y="883254"/>
              <a:ext cx="72000" cy="72000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 flipV="1">
            <a:off x="2707510" y="3310845"/>
            <a:ext cx="2200514" cy="1448339"/>
            <a:chOff x="6355658" y="855620"/>
            <a:chExt cx="1332209" cy="1238637"/>
          </a:xfrm>
        </p:grpSpPr>
        <p:grpSp>
          <p:nvGrpSpPr>
            <p:cNvPr id="28" name="组合 27"/>
            <p:cNvGrpSpPr/>
            <p:nvPr/>
          </p:nvGrpSpPr>
          <p:grpSpPr>
            <a:xfrm>
              <a:off x="6355658" y="921327"/>
              <a:ext cx="1250484" cy="1172930"/>
              <a:chOff x="6343480" y="997527"/>
              <a:chExt cx="1508648" cy="1048870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6343480" y="997527"/>
                <a:ext cx="424464" cy="1048870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</p:grpSp>
        <p:sp>
          <p:nvSpPr>
            <p:cNvPr id="29" name="椭圆 28"/>
            <p:cNvSpPr/>
            <p:nvPr/>
          </p:nvSpPr>
          <p:spPr>
            <a:xfrm>
              <a:off x="7600688" y="855620"/>
              <a:ext cx="87179" cy="123151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V="1">
            <a:off x="6227647" y="4426028"/>
            <a:ext cx="2983309" cy="1240977"/>
            <a:chOff x="6414655" y="877899"/>
            <a:chExt cx="1248671" cy="763866"/>
          </a:xfrm>
        </p:grpSpPr>
        <p:grpSp>
          <p:nvGrpSpPr>
            <p:cNvPr id="41" name="组合 40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noFill/>
              <a:ln w="1905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</a:ln>
            </p:spPr>
          </p:cxnSp>
        </p:grpSp>
        <p:sp>
          <p:nvSpPr>
            <p:cNvPr id="42" name="椭圆 41"/>
            <p:cNvSpPr/>
            <p:nvPr/>
          </p:nvSpPr>
          <p:spPr>
            <a:xfrm>
              <a:off x="7603054" y="877899"/>
              <a:ext cx="60272" cy="88637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13931" y="4086763"/>
            <a:ext cx="627428" cy="627428"/>
            <a:chOff x="6179369" y="1406480"/>
            <a:chExt cx="470571" cy="470571"/>
          </a:xfrm>
        </p:grpSpPr>
        <p:sp>
          <p:nvSpPr>
            <p:cNvPr id="46" name="椭圆 45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577464" y="2690398"/>
            <a:ext cx="627428" cy="627428"/>
            <a:chOff x="6179369" y="1406480"/>
            <a:chExt cx="470571" cy="470571"/>
          </a:xfrm>
        </p:grpSpPr>
        <p:sp>
          <p:nvSpPr>
            <p:cNvPr id="54" name="椭圆 53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594310" y="3056207"/>
            <a:ext cx="627428" cy="627428"/>
            <a:chOff x="6179369" y="1406480"/>
            <a:chExt cx="470571" cy="470571"/>
          </a:xfrm>
        </p:grpSpPr>
        <p:sp>
          <p:nvSpPr>
            <p:cNvPr id="60" name="椭圆 59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66" name="Content Placeholder 2"/>
          <p:cNvSpPr txBox="1"/>
          <p:nvPr/>
        </p:nvSpPr>
        <p:spPr>
          <a:xfrm>
            <a:off x="9210956" y="1634500"/>
            <a:ext cx="2905280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746735" y="1270171"/>
            <a:ext cx="183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69" name="Content Placeholder 2"/>
          <p:cNvSpPr txBox="1"/>
          <p:nvPr/>
        </p:nvSpPr>
        <p:spPr>
          <a:xfrm>
            <a:off x="8595260" y="5746252"/>
            <a:ext cx="2905280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131039" y="5381923"/>
            <a:ext cx="183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" name="Content Placeholder 2"/>
          <p:cNvSpPr txBox="1"/>
          <p:nvPr/>
        </p:nvSpPr>
        <p:spPr>
          <a:xfrm>
            <a:off x="277964" y="4903928"/>
            <a:ext cx="2905280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13743" y="4539599"/>
            <a:ext cx="183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68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中心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2329" y="2652451"/>
            <a:ext cx="2179327" cy="25723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4083018" y="2163289"/>
            <a:ext cx="3897951" cy="3897951"/>
          </a:xfrm>
          <a:prstGeom prst="ellipse">
            <a:avLst/>
          </a:prstGeom>
          <a:noFill/>
          <a:ln w="12700">
            <a:gradFill>
              <a:gsLst>
                <a:gs pos="0">
                  <a:srgbClr val="CC538C"/>
                </a:gs>
                <a:gs pos="51000">
                  <a:srgbClr val="956AA3"/>
                </a:gs>
                <a:gs pos="100000">
                  <a:srgbClr val="5D76B8"/>
                </a:gs>
              </a:gsLst>
              <a:lin ang="5400000" scaled="1"/>
            </a:gra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9251" y="4708712"/>
            <a:ext cx="935421" cy="935421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贰</a:t>
            </a:r>
          </a:p>
        </p:txBody>
      </p:sp>
      <p:sp>
        <p:nvSpPr>
          <p:cNvPr id="5" name="椭圆 4"/>
          <p:cNvSpPr/>
          <p:nvPr/>
        </p:nvSpPr>
        <p:spPr>
          <a:xfrm>
            <a:off x="7271705" y="3785018"/>
            <a:ext cx="1176124" cy="1176124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叁</a:t>
            </a:r>
            <a:endParaRPr kumimoji="1" lang="en-US" altLang="en-US" sz="54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23625" y="2433381"/>
            <a:ext cx="855824" cy="855824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  <a:endParaRPr kumimoji="1" lang="en-US" altLang="en-US" sz="36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26427" y="4055962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736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088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2715" y="1784237"/>
            <a:ext cx="2433637" cy="188277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7641" y="1803288"/>
            <a:ext cx="2433637" cy="188277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641" y="3841637"/>
            <a:ext cx="2433637" cy="188277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2566" y="3822588"/>
            <a:ext cx="2433637" cy="188277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2787" y="1790617"/>
            <a:ext cx="1846659" cy="4175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单击此处添加文字，添加具体文字内容您的说明文字添加在这里单击此处添加文字，添加具体文字内容。单击此处添加文字，添加具体文字内容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0157" y="2747452"/>
            <a:ext cx="4860000" cy="4337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8668" y="138314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</a:t>
            </a:r>
            <a:r>
              <a:rPr lang="zh-CN" altLang="en-US" sz="44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</a:t>
            </a:r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章节标题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1825" y="2374433"/>
            <a:ext cx="7808975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400800" y="2422660"/>
            <a:ext cx="3931920" cy="39319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Rectangle 37"/>
          <p:cNvSpPr/>
          <p:nvPr/>
        </p:nvSpPr>
        <p:spPr>
          <a:xfrm>
            <a:off x="872360" y="2148340"/>
            <a:ext cx="450735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Toffee caramels candy canes bonbon bonbon soufflé bonbon wafer. Topping I love halvah I love. Cake ice cream I love cake.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Toffee caramels candy canes bonbon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bonbon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Rectangle 48"/>
          <p:cNvSpPr/>
          <p:nvPr/>
        </p:nvSpPr>
        <p:spPr>
          <a:xfrm>
            <a:off x="872360" y="1726402"/>
            <a:ext cx="450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感恩母亲的爱</a:t>
            </a:r>
          </a:p>
        </p:txBody>
      </p:sp>
      <p:sp>
        <p:nvSpPr>
          <p:cNvPr id="7" name="Text Placeholder 32"/>
          <p:cNvSpPr txBox="1"/>
          <p:nvPr/>
        </p:nvSpPr>
        <p:spPr>
          <a:xfrm>
            <a:off x="1654828" y="3461581"/>
            <a:ext cx="3724887" cy="7038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Lemon drops oat cake oat cake sugar plum sweet gingerbread chocolate cake gingerbread. Lemon drops oat cake oat cake sugar plum sweet</a:t>
            </a:r>
          </a:p>
        </p:txBody>
      </p:sp>
      <p:sp>
        <p:nvSpPr>
          <p:cNvPr id="8" name="Text Placeholder 33"/>
          <p:cNvSpPr txBox="1"/>
          <p:nvPr/>
        </p:nvSpPr>
        <p:spPr>
          <a:xfrm>
            <a:off x="1654831" y="3196728"/>
            <a:ext cx="3724886" cy="1785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感恩母亲的爱</a:t>
            </a:r>
          </a:p>
        </p:txBody>
      </p:sp>
      <p:sp>
        <p:nvSpPr>
          <p:cNvPr id="9" name="Text Placeholder 32"/>
          <p:cNvSpPr txBox="1"/>
          <p:nvPr/>
        </p:nvSpPr>
        <p:spPr>
          <a:xfrm>
            <a:off x="1654828" y="4604793"/>
            <a:ext cx="3724887" cy="7038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Lemon drops oat cake oat cake sugar plum sweet gingerbread chocolate cake gingerbread. Lemon drops oat cake oat cake sugar plum sweet</a:t>
            </a:r>
          </a:p>
        </p:txBody>
      </p:sp>
      <p:sp>
        <p:nvSpPr>
          <p:cNvPr id="10" name="Text Placeholder 33"/>
          <p:cNvSpPr txBox="1"/>
          <p:nvPr/>
        </p:nvSpPr>
        <p:spPr>
          <a:xfrm>
            <a:off x="1654831" y="4299325"/>
            <a:ext cx="3724886" cy="1785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感恩母亲的爱</a:t>
            </a:r>
          </a:p>
        </p:txBody>
      </p:sp>
      <p:sp>
        <p:nvSpPr>
          <p:cNvPr id="11" name="Oval 53"/>
          <p:cNvSpPr>
            <a:spLocks noChangeAspect="1"/>
          </p:cNvSpPr>
          <p:nvPr/>
        </p:nvSpPr>
        <p:spPr>
          <a:xfrm>
            <a:off x="975079" y="3223171"/>
            <a:ext cx="527863" cy="527863"/>
          </a:xfrm>
          <a:prstGeom prst="ellipse">
            <a:avLst/>
          </a:prstGeom>
          <a:gradFill>
            <a:gsLst>
              <a:gs pos="0">
                <a:srgbClr val="CC538C"/>
              </a:gs>
              <a:gs pos="51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</a:t>
            </a:r>
          </a:p>
        </p:txBody>
      </p:sp>
      <p:sp>
        <p:nvSpPr>
          <p:cNvPr id="12" name="Oval 54"/>
          <p:cNvSpPr>
            <a:spLocks noChangeAspect="1"/>
          </p:cNvSpPr>
          <p:nvPr/>
        </p:nvSpPr>
        <p:spPr>
          <a:xfrm>
            <a:off x="975079" y="4356337"/>
            <a:ext cx="527863" cy="527863"/>
          </a:xfrm>
          <a:prstGeom prst="ellipse">
            <a:avLst/>
          </a:prstGeom>
          <a:gradFill>
            <a:gsLst>
              <a:gs pos="0">
                <a:srgbClr val="CC538C"/>
              </a:gs>
              <a:gs pos="51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</a:t>
            </a:r>
            <a:endParaRPr lang="en-US" sz="1600" dirty="0">
              <a:solidFill>
                <a:schemeClr val="bg1"/>
              </a:solidFill>
              <a:latin typeface="FontAwesome" pitchFamily="2" charset="0"/>
              <a:ea typeface="微软雅黑 Light" panose="020B0502040204020203" pitchFamily="34" charset="-122"/>
            </a:endParaRPr>
          </a:p>
        </p:txBody>
      </p:sp>
      <p:sp>
        <p:nvSpPr>
          <p:cNvPr id="13" name="Text Placeholder 32"/>
          <p:cNvSpPr txBox="1"/>
          <p:nvPr/>
        </p:nvSpPr>
        <p:spPr>
          <a:xfrm>
            <a:off x="1654828" y="5761452"/>
            <a:ext cx="3724887" cy="7038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Lemon drops oat cake oat cake sugar plum sweet gingerbread chocolate cake gingerbread. Lemon drops oat cake oat cake sugar plum sweet</a:t>
            </a:r>
          </a:p>
        </p:txBody>
      </p:sp>
      <p:sp>
        <p:nvSpPr>
          <p:cNvPr id="14" name="Text Placeholder 33"/>
          <p:cNvSpPr txBox="1"/>
          <p:nvPr/>
        </p:nvSpPr>
        <p:spPr>
          <a:xfrm>
            <a:off x="1654831" y="5455985"/>
            <a:ext cx="3724886" cy="1785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感恩母亲的爱</a:t>
            </a:r>
          </a:p>
        </p:txBody>
      </p:sp>
      <p:sp>
        <p:nvSpPr>
          <p:cNvPr id="15" name="Oval 57"/>
          <p:cNvSpPr>
            <a:spLocks noChangeAspect="1"/>
          </p:cNvSpPr>
          <p:nvPr/>
        </p:nvSpPr>
        <p:spPr>
          <a:xfrm>
            <a:off x="975079" y="5512996"/>
            <a:ext cx="527863" cy="527863"/>
          </a:xfrm>
          <a:prstGeom prst="ellipse">
            <a:avLst/>
          </a:prstGeom>
          <a:gradFill>
            <a:gsLst>
              <a:gs pos="0">
                <a:srgbClr val="CC538C"/>
              </a:gs>
              <a:gs pos="51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600" dirty="0">
                <a:latin typeface="FontAwesome" pitchFamily="2" charset="0"/>
                <a:ea typeface="微软雅黑 Light" panose="020B0502040204020203" pitchFamily="34" charset="-122"/>
              </a:rPr>
              <a:t></a:t>
            </a:r>
            <a:endParaRPr lang="en-US" sz="1600" dirty="0">
              <a:solidFill>
                <a:srgbClr val="F33745"/>
              </a:solidFill>
              <a:latin typeface="FontAwesome" pitchFamily="2" charset="0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5999" y="1874520"/>
            <a:ext cx="5224769" cy="43992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42115"/>
            <a:ext cx="12192000" cy="545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251256"/>
            <a:ext cx="12192000" cy="5455461"/>
          </a:xfrm>
          <a:prstGeom prst="rect">
            <a:avLst/>
          </a:prstGeom>
          <a:gradFill>
            <a:gsLst>
              <a:gs pos="0">
                <a:srgbClr val="CC538C">
                  <a:alpha val="90000"/>
                </a:srgbClr>
              </a:gs>
              <a:gs pos="51000">
                <a:srgbClr val="956AA3">
                  <a:alpha val="90000"/>
                </a:srgbClr>
              </a:gs>
              <a:gs pos="100000">
                <a:srgbClr val="5D76B8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00661" y="1828659"/>
            <a:ext cx="2739923" cy="5246660"/>
            <a:chOff x="5775495" y="1371494"/>
            <a:chExt cx="2054942" cy="3934995"/>
          </a:xfrm>
        </p:grpSpPr>
        <p:pic>
          <p:nvPicPr>
            <p:cNvPr id="4" name="图片 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5775495" y="1371494"/>
              <a:ext cx="2054942" cy="3934995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5970971" y="1854531"/>
              <a:ext cx="1658679" cy="2981801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6697575"/>
            <a:ext cx="12192000" cy="36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98021" y="2365064"/>
            <a:ext cx="30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感恩母亲的爱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98023" y="2969631"/>
            <a:ext cx="35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bg1"/>
                </a:solidFill>
                <a:latin typeface="HYtbrB" panose="02030600000101010101" pitchFamily="18" charset="-127"/>
                <a:ea typeface="HYtbrB" panose="02030600000101010101" pitchFamily="18" charset="-127"/>
                <a:cs typeface="Times New Roman" panose="02020603050405020304" pitchFamily="18" charset="0"/>
              </a:rPr>
              <a:t>Case effects</a:t>
            </a:r>
            <a:endParaRPr lang="zh-CN" altLang="en-US" sz="2400" i="1" dirty="0">
              <a:solidFill>
                <a:schemeClr val="bg1"/>
              </a:solidFill>
              <a:latin typeface="HYtbrB" panose="02030600000101010101" pitchFamily="18" charset="-127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298023" y="3530163"/>
            <a:ext cx="3973204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065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1298023" y="4367673"/>
            <a:ext cx="3973204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065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87300" y="5475928"/>
            <a:ext cx="1920000" cy="480000"/>
            <a:chOff x="5010707" y="3740518"/>
            <a:chExt cx="1440000" cy="360000"/>
          </a:xfrm>
        </p:grpSpPr>
        <p:sp>
          <p:nvSpPr>
            <p:cNvPr id="30" name="圆角矩形 29"/>
            <p:cNvSpPr/>
            <p:nvPr/>
          </p:nvSpPr>
          <p:spPr>
            <a:xfrm>
              <a:off x="5010707" y="3740518"/>
              <a:ext cx="1440000" cy="360000"/>
            </a:xfrm>
            <a:prstGeom prst="roundRect">
              <a:avLst>
                <a:gd name="adj" fmla="val 265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10707" y="3754582"/>
              <a:ext cx="48491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accent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</a:t>
              </a:r>
              <a:endParaRPr lang="zh-CN" altLang="en-US" sz="2135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381904" y="3787387"/>
              <a:ext cx="9634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添加文字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3506" y="374595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55%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72034" y="2460659"/>
            <a:ext cx="15592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407" y="22759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72034" y="3697353"/>
            <a:ext cx="1559237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2407" y="35056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55%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72034" y="4932349"/>
            <a:ext cx="1559237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2407" y="47406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65%</a:t>
            </a:r>
          </a:p>
        </p:txBody>
      </p:sp>
      <p:sp>
        <p:nvSpPr>
          <p:cNvPr id="45" name="Oval 44"/>
          <p:cNvSpPr/>
          <p:nvPr/>
        </p:nvSpPr>
        <p:spPr>
          <a:xfrm>
            <a:off x="6629974" y="5125020"/>
            <a:ext cx="89323" cy="893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17231" y="553923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78365" y="197692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894576" y="2169288"/>
            <a:ext cx="735225" cy="6696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9974" y="4914620"/>
            <a:ext cx="1086634" cy="62525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514047" y="2222204"/>
            <a:ext cx="3525420" cy="3525420"/>
            <a:chOff x="4514047" y="2222204"/>
            <a:chExt cx="3525420" cy="3525420"/>
          </a:xfrm>
        </p:grpSpPr>
        <p:sp>
          <p:nvSpPr>
            <p:cNvPr id="9" name="Freeform 8"/>
            <p:cNvSpPr/>
            <p:nvPr/>
          </p:nvSpPr>
          <p:spPr>
            <a:xfrm>
              <a:off x="4514047" y="2222204"/>
              <a:ext cx="3525420" cy="3525420"/>
            </a:xfrm>
            <a:custGeom>
              <a:avLst/>
              <a:gdLst>
                <a:gd name="connsiteX0" fmla="*/ 1762710 w 3525420"/>
                <a:gd name="connsiteY0" fmla="*/ 1076909 h 3525420"/>
                <a:gd name="connsiteX1" fmla="*/ 1076909 w 3525420"/>
                <a:gd name="connsiteY1" fmla="*/ 1762710 h 3525420"/>
                <a:gd name="connsiteX2" fmla="*/ 1762710 w 3525420"/>
                <a:gd name="connsiteY2" fmla="*/ 2448511 h 3525420"/>
                <a:gd name="connsiteX3" fmla="*/ 2448511 w 3525420"/>
                <a:gd name="connsiteY3" fmla="*/ 1762710 h 3525420"/>
                <a:gd name="connsiteX4" fmla="*/ 1762710 w 3525420"/>
                <a:gd name="connsiteY4" fmla="*/ 1076909 h 3525420"/>
                <a:gd name="connsiteX5" fmla="*/ 1762710 w 3525420"/>
                <a:gd name="connsiteY5" fmla="*/ 0 h 3525420"/>
                <a:gd name="connsiteX6" fmla="*/ 3525420 w 3525420"/>
                <a:gd name="connsiteY6" fmla="*/ 1762710 h 3525420"/>
                <a:gd name="connsiteX7" fmla="*/ 1762710 w 3525420"/>
                <a:gd name="connsiteY7" fmla="*/ 3525420 h 3525420"/>
                <a:gd name="connsiteX8" fmla="*/ 0 w 3525420"/>
                <a:gd name="connsiteY8" fmla="*/ 1762710 h 3525420"/>
                <a:gd name="connsiteX9" fmla="*/ 1762710 w 3525420"/>
                <a:gd name="connsiteY9" fmla="*/ 0 h 35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5420" h="3525420">
                  <a:moveTo>
                    <a:pt x="1762710" y="1076909"/>
                  </a:moveTo>
                  <a:cubicBezTo>
                    <a:pt x="1383953" y="1076909"/>
                    <a:pt x="1076909" y="1383953"/>
                    <a:pt x="1076909" y="1762710"/>
                  </a:cubicBezTo>
                  <a:cubicBezTo>
                    <a:pt x="1076909" y="2141467"/>
                    <a:pt x="1383953" y="2448511"/>
                    <a:pt x="1762710" y="2448511"/>
                  </a:cubicBezTo>
                  <a:cubicBezTo>
                    <a:pt x="2141467" y="2448511"/>
                    <a:pt x="2448511" y="2141467"/>
                    <a:pt x="2448511" y="1762710"/>
                  </a:cubicBezTo>
                  <a:cubicBezTo>
                    <a:pt x="2448511" y="1383953"/>
                    <a:pt x="2141467" y="1076909"/>
                    <a:pt x="1762710" y="1076909"/>
                  </a:cubicBezTo>
                  <a:close/>
                  <a:moveTo>
                    <a:pt x="1762710" y="0"/>
                  </a:moveTo>
                  <a:cubicBezTo>
                    <a:pt x="2736228" y="0"/>
                    <a:pt x="3525420" y="789192"/>
                    <a:pt x="3525420" y="1762710"/>
                  </a:cubicBezTo>
                  <a:cubicBezTo>
                    <a:pt x="3525420" y="2736228"/>
                    <a:pt x="2736228" y="3525420"/>
                    <a:pt x="1762710" y="3525420"/>
                  </a:cubicBezTo>
                  <a:cubicBezTo>
                    <a:pt x="789192" y="3525420"/>
                    <a:pt x="0" y="2736228"/>
                    <a:pt x="0" y="1762710"/>
                  </a:cubicBezTo>
                  <a:cubicBezTo>
                    <a:pt x="0" y="789192"/>
                    <a:pt x="789192" y="0"/>
                    <a:pt x="176271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Arc 11"/>
            <p:cNvSpPr/>
            <p:nvPr/>
          </p:nvSpPr>
          <p:spPr>
            <a:xfrm>
              <a:off x="5310966" y="3009979"/>
              <a:ext cx="1944000" cy="1944000"/>
            </a:xfrm>
            <a:prstGeom prst="arc">
              <a:avLst>
                <a:gd name="adj1" fmla="val 12601565"/>
                <a:gd name="adj2" fmla="val 6468392"/>
              </a:avLst>
            </a:prstGeom>
            <a:noFill/>
            <a:ln w="25400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Arc 11"/>
            <p:cNvSpPr>
              <a:spLocks noChangeAspect="1"/>
            </p:cNvSpPr>
            <p:nvPr/>
          </p:nvSpPr>
          <p:spPr>
            <a:xfrm>
              <a:off x="5016757" y="2724914"/>
              <a:ext cx="2520000" cy="2520000"/>
            </a:xfrm>
            <a:prstGeom prst="arc">
              <a:avLst>
                <a:gd name="adj1" fmla="val 11415659"/>
                <a:gd name="adj2" fmla="val 7647686"/>
              </a:avLst>
            </a:prstGeom>
            <a:noFill/>
            <a:ln w="25400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Arc 11"/>
            <p:cNvSpPr>
              <a:spLocks noChangeAspect="1"/>
            </p:cNvSpPr>
            <p:nvPr/>
          </p:nvSpPr>
          <p:spPr>
            <a:xfrm>
              <a:off x="5600346" y="3301343"/>
              <a:ext cx="1368000" cy="1368000"/>
            </a:xfrm>
            <a:prstGeom prst="arc">
              <a:avLst>
                <a:gd name="adj1" fmla="val 14603378"/>
                <a:gd name="adj2" fmla="val 4588788"/>
              </a:avLst>
            </a:prstGeom>
            <a:noFill/>
            <a:ln w="25400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968346" y="3969096"/>
            <a:ext cx="1426596" cy="444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8443506" y="1760573"/>
            <a:ext cx="3023069" cy="893815"/>
            <a:chOff x="2062450" y="2372948"/>
            <a:chExt cx="2765198" cy="670361"/>
          </a:xfrm>
        </p:grpSpPr>
        <p:sp>
          <p:nvSpPr>
            <p:cNvPr id="46" name="TextBox 7"/>
            <p:cNvSpPr txBox="1"/>
            <p:nvPr/>
          </p:nvSpPr>
          <p:spPr>
            <a:xfrm>
              <a:off x="2062450" y="2625454"/>
              <a:ext cx="2765198" cy="41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TextBox 8"/>
            <p:cNvSpPr txBox="1"/>
            <p:nvPr/>
          </p:nvSpPr>
          <p:spPr>
            <a:xfrm>
              <a:off x="2062450" y="2372948"/>
              <a:ext cx="1631727" cy="285607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数据分析对比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62250" y="3542709"/>
            <a:ext cx="2706079" cy="893817"/>
            <a:chOff x="2062450" y="2372947"/>
            <a:chExt cx="2475248" cy="670362"/>
          </a:xfrm>
        </p:grpSpPr>
        <p:sp>
          <p:nvSpPr>
            <p:cNvPr id="50" name="TextBox 7"/>
            <p:cNvSpPr txBox="1"/>
            <p:nvPr/>
          </p:nvSpPr>
          <p:spPr>
            <a:xfrm>
              <a:off x="2062451" y="2625454"/>
              <a:ext cx="2475247" cy="41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TextBox 8"/>
            <p:cNvSpPr txBox="1"/>
            <p:nvPr/>
          </p:nvSpPr>
          <p:spPr>
            <a:xfrm>
              <a:off x="2062450" y="2372947"/>
              <a:ext cx="1631727" cy="285654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尚酷简体" panose="02000000000000000000" pitchFamily="2" charset="-122"/>
                  <a:ea typeface="方正尚酷简体" panose="02000000000000000000" pitchFamily="2" charset="-122"/>
                  <a:cs typeface="华文黑体" pitchFamily="2" charset="-122"/>
                </a:defRPr>
              </a:lvl1pPr>
            </a:lstStyle>
            <a:p>
              <a:r>
                <a: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数据分析对比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43506" y="5420553"/>
            <a:ext cx="3023069" cy="884673"/>
            <a:chOff x="2062450" y="2379805"/>
            <a:chExt cx="2765198" cy="663504"/>
          </a:xfrm>
        </p:grpSpPr>
        <p:sp>
          <p:nvSpPr>
            <p:cNvPr id="56" name="TextBox 7"/>
            <p:cNvSpPr txBox="1"/>
            <p:nvPr/>
          </p:nvSpPr>
          <p:spPr>
            <a:xfrm>
              <a:off x="2062450" y="2625454"/>
              <a:ext cx="2765198" cy="41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TextBox 8"/>
            <p:cNvSpPr txBox="1"/>
            <p:nvPr/>
          </p:nvSpPr>
          <p:spPr>
            <a:xfrm>
              <a:off x="2062450" y="2379805"/>
              <a:ext cx="1631727" cy="285654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尚酷简体" panose="02000000000000000000" pitchFamily="2" charset="-122"/>
                  <a:ea typeface="方正尚酷简体" panose="02000000000000000000" pitchFamily="2" charset="-122"/>
                  <a:cs typeface="华文黑体" pitchFamily="2" charset="-122"/>
                </a:defRPr>
              </a:lvl1pPr>
            </a:lstStyle>
            <a:p>
              <a:r>
                <a: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数据分析对比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53408" y="2377037"/>
            <a:ext cx="905911" cy="905911"/>
            <a:chOff x="1553408" y="2377037"/>
            <a:chExt cx="905911" cy="905911"/>
          </a:xfrm>
        </p:grpSpPr>
        <p:sp>
          <p:nvSpPr>
            <p:cNvPr id="18" name="Arc 17"/>
            <p:cNvSpPr/>
            <p:nvPr/>
          </p:nvSpPr>
          <p:spPr>
            <a:xfrm>
              <a:off x="1553408" y="2377037"/>
              <a:ext cx="905911" cy="905911"/>
            </a:xfrm>
            <a:prstGeom prst="arc">
              <a:avLst>
                <a:gd name="adj1" fmla="val 16200000"/>
                <a:gd name="adj2" fmla="val 12129464"/>
              </a:avLst>
            </a:prstGeom>
            <a:noFill/>
            <a:ln w="76200">
              <a:gradFill>
                <a:gsLst>
                  <a:gs pos="0">
                    <a:srgbClr val="CC538C"/>
                  </a:gs>
                  <a:gs pos="50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660525" y="2487088"/>
              <a:ext cx="676800" cy="676800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53408" y="3606717"/>
            <a:ext cx="905911" cy="905911"/>
            <a:chOff x="1553408" y="3606717"/>
            <a:chExt cx="905911" cy="905911"/>
          </a:xfrm>
        </p:grpSpPr>
        <p:sp>
          <p:nvSpPr>
            <p:cNvPr id="28" name="Arc 27"/>
            <p:cNvSpPr/>
            <p:nvPr/>
          </p:nvSpPr>
          <p:spPr>
            <a:xfrm>
              <a:off x="1553408" y="3606717"/>
              <a:ext cx="905911" cy="905911"/>
            </a:xfrm>
            <a:prstGeom prst="arc">
              <a:avLst>
                <a:gd name="adj1" fmla="val 16200000"/>
                <a:gd name="adj2" fmla="val 2085995"/>
              </a:avLst>
            </a:prstGeom>
            <a:noFill/>
            <a:ln w="76200">
              <a:gradFill>
                <a:gsLst>
                  <a:gs pos="0">
                    <a:srgbClr val="CC538C"/>
                  </a:gs>
                  <a:gs pos="49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1669382" y="3721272"/>
              <a:ext cx="676800" cy="676800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53408" y="4841713"/>
            <a:ext cx="905911" cy="905911"/>
            <a:chOff x="1553408" y="4841713"/>
            <a:chExt cx="905911" cy="905911"/>
          </a:xfrm>
        </p:grpSpPr>
        <p:sp>
          <p:nvSpPr>
            <p:cNvPr id="32" name="Arc 31"/>
            <p:cNvSpPr/>
            <p:nvPr/>
          </p:nvSpPr>
          <p:spPr>
            <a:xfrm>
              <a:off x="1553408" y="4841713"/>
              <a:ext cx="905911" cy="905911"/>
            </a:xfrm>
            <a:prstGeom prst="arc">
              <a:avLst>
                <a:gd name="adj1" fmla="val 16200000"/>
                <a:gd name="adj2" fmla="val 9707891"/>
              </a:avLst>
            </a:prstGeom>
            <a:noFill/>
            <a:ln w="762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1702517" y="4940691"/>
              <a:ext cx="676800" cy="676800"/>
            </a:xfrm>
            <a:prstGeom prst="ellipse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>
                        <a:alpha val="90000"/>
                      </a:srgbClr>
                    </a:gs>
                    <a:gs pos="51000">
                      <a:srgbClr val="956AA3">
                        <a:alpha val="90000"/>
                      </a:srgbClr>
                    </a:gs>
                    <a:gs pos="100000">
                      <a:srgbClr val="5D76B8">
                        <a:alpha val="90000"/>
                      </a:srgbClr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40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>
                        <a:alpha val="90000"/>
                      </a:srgbClr>
                    </a:gs>
                    <a:gs pos="51000">
                      <a:srgbClr val="956AA3">
                        <a:alpha val="90000"/>
                      </a:srgbClr>
                    </a:gs>
                    <a:gs pos="100000">
                      <a:srgbClr val="5D76B8">
                        <a:alpha val="90000"/>
                      </a:srgbClr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66800" y="1524104"/>
          <a:ext cx="5256956" cy="197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158148" y="5566767"/>
            <a:ext cx="5091172" cy="507833"/>
            <a:chOff x="1158148" y="5566767"/>
            <a:chExt cx="5091172" cy="507833"/>
          </a:xfrm>
        </p:grpSpPr>
        <p:sp>
          <p:nvSpPr>
            <p:cNvPr id="7" name="Oval 6"/>
            <p:cNvSpPr/>
            <p:nvPr/>
          </p:nvSpPr>
          <p:spPr>
            <a:xfrm>
              <a:off x="1158148" y="5605876"/>
              <a:ext cx="467833" cy="467833"/>
            </a:xfrm>
            <a:prstGeom prst="ellipse">
              <a:avLst/>
            </a:prstGeom>
            <a:gradFill>
              <a:gsLst>
                <a:gs pos="0">
                  <a:srgbClr val="CC538C"/>
                </a:gs>
                <a:gs pos="51000">
                  <a:srgbClr val="956AA3"/>
                </a:gs>
                <a:gs pos="100000">
                  <a:srgbClr val="5D76B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287365" y="5768356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49864" y="5605876"/>
              <a:ext cx="467833" cy="467833"/>
            </a:xfrm>
            <a:prstGeom prst="ellipse">
              <a:avLst/>
            </a:prstGeom>
            <a:gradFill>
              <a:gsLst>
                <a:gs pos="0">
                  <a:srgbClr val="CC538C"/>
                </a:gs>
                <a:gs pos="51000">
                  <a:srgbClr val="956AA3"/>
                </a:gs>
                <a:gs pos="100000">
                  <a:srgbClr val="5D76B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26611" y="5728394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41580" y="5605876"/>
              <a:ext cx="467833" cy="467833"/>
            </a:xfrm>
            <a:prstGeom prst="ellipse">
              <a:avLst/>
            </a:prstGeom>
            <a:gradFill>
              <a:gsLst>
                <a:gs pos="0">
                  <a:srgbClr val="CC538C"/>
                </a:gs>
                <a:gs pos="51000">
                  <a:srgbClr val="956AA3"/>
                </a:gs>
                <a:gs pos="100000">
                  <a:srgbClr val="5D76B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10907" y="5744467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5198" y="5566769"/>
              <a:ext cx="9165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58%</a:t>
              </a:r>
            </a:p>
            <a:p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procrastinate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52799" y="5566768"/>
              <a:ext cx="9165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90%</a:t>
              </a:r>
            </a:p>
            <a:p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procrastinate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2745" y="5566767"/>
              <a:ext cx="9165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84%</a:t>
              </a:r>
            </a:p>
            <a:p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procrastinate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7008813" y="1581912"/>
            <a:ext cx="2286000" cy="184708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08813" y="4226621"/>
            <a:ext cx="2286000" cy="184708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1158148" y="3705613"/>
            <a:ext cx="23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50000000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1215953" y="4413033"/>
            <a:ext cx="4863128" cy="8290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点击输入简要文字内容，文字内容概括精炼，不用多余的文字修饰，言短意赅的说明该项内容，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点击输入简要文字内容，文字内容概括精炼，不用多余的文字修饰，言短意赅的说明该项内容点击输入简要文字内容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541701" y="1581912"/>
            <a:ext cx="2345499" cy="1611724"/>
            <a:chOff x="759514" y="4253710"/>
            <a:chExt cx="2345499" cy="1611724"/>
          </a:xfrm>
        </p:grpSpPr>
        <p:sp>
          <p:nvSpPr>
            <p:cNvPr id="34" name="Text Placeholder 4"/>
            <p:cNvSpPr txBox="1"/>
            <p:nvPr/>
          </p:nvSpPr>
          <p:spPr>
            <a:xfrm>
              <a:off x="759514" y="4253710"/>
              <a:ext cx="1897443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添加名称一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Text Placeholder 5"/>
            <p:cNvSpPr txBox="1"/>
            <p:nvPr/>
          </p:nvSpPr>
          <p:spPr>
            <a:xfrm>
              <a:off x="759514" y="4662720"/>
              <a:ext cx="2345499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557221" y="4228067"/>
            <a:ext cx="2345499" cy="1611724"/>
            <a:chOff x="759514" y="4253710"/>
            <a:chExt cx="2345499" cy="1611724"/>
          </a:xfrm>
        </p:grpSpPr>
        <p:sp>
          <p:nvSpPr>
            <p:cNvPr id="37" name="Text Placeholder 4"/>
            <p:cNvSpPr txBox="1"/>
            <p:nvPr/>
          </p:nvSpPr>
          <p:spPr>
            <a:xfrm>
              <a:off x="759514" y="4253710"/>
              <a:ext cx="1897443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添加名称一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Text Placeholder 5"/>
            <p:cNvSpPr txBox="1"/>
            <p:nvPr/>
          </p:nvSpPr>
          <p:spPr>
            <a:xfrm>
              <a:off x="759514" y="4662720"/>
              <a:ext cx="2345499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p:transition spd="slow" advTm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0157" y="2747452"/>
            <a:ext cx="4860000" cy="4337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8668" y="138314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</a:t>
            </a:r>
            <a:r>
              <a:rPr lang="zh-CN" altLang="en-US" sz="44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第四</a:t>
            </a:r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54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章节标题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1825" y="2374433"/>
            <a:ext cx="7808975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06896" y="1591056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653272" y="2407920"/>
            <a:ext cx="2051304" cy="3587496"/>
          </a:xfrm>
          <a:prstGeom prst="rect">
            <a:avLst/>
          </a:prstGeom>
          <a:noFill/>
          <a:ln w="12700">
            <a:gradFill>
              <a:gsLst>
                <a:gs pos="0">
                  <a:srgbClr val="CC538C"/>
                </a:gs>
                <a:gs pos="51000">
                  <a:srgbClr val="956AA3"/>
                </a:gs>
                <a:gs pos="100000">
                  <a:srgbClr val="5D76B8"/>
                </a:gs>
              </a:gsLst>
              <a:lin ang="5400000" scaled="1"/>
            </a:gra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18411" y="4328160"/>
            <a:ext cx="1695330" cy="17465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70712" y="1941542"/>
            <a:ext cx="677108" cy="2593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母亲节快乐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08178" y="1950686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24896" y="1882469"/>
            <a:ext cx="4063805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>
                <a:ea typeface="微软雅黑 Light" panose="020B0502040204020203" pitchFamily="34" charset="-122"/>
              </a:rPr>
              <a:t>国际上献给母亲的花是康乃馨，它在纤细青翠的花茎上，开着鲜艳美丽的花朵，花瓣紧凑而不易凋落，叶片细长而不易卷曲，花朵雍容富丽，姿态高雅别致。红色的康乃馨象征热情，正义，美好和永不放弃，祝愿母亲健康长寿；粉色的康乃馨，祈祝母亲永远年轻美丽；白色的康乃馨，象征儿女对母亲纯洁的爱和真挚的谢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1" y="751160"/>
            <a:ext cx="10771230" cy="59672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069218" y="2135994"/>
            <a:ext cx="872093" cy="872093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1986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2239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Text Here</a:t>
            </a:r>
            <a:endParaRPr lang="zh-CN" altLang="en-US" sz="1600" dirty="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0" scaled="0"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27050" y="2135994"/>
            <a:ext cx="872093" cy="872093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9818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50071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Text Here</a:t>
            </a:r>
            <a:endParaRPr lang="zh-CN" altLang="en-US" sz="1600" dirty="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0" scaled="0"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84882" y="2135994"/>
            <a:ext cx="872093" cy="872093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67650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7903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Text Here</a:t>
            </a:r>
            <a:endParaRPr lang="zh-CN" altLang="en-US" sz="1600" dirty="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0" scaled="0"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542714" y="2135994"/>
            <a:ext cx="872093" cy="872093"/>
          </a:xfrm>
          <a:prstGeom prst="ellipse">
            <a:avLst/>
          </a:prstGeom>
          <a:gradFill>
            <a:gsLst>
              <a:gs pos="0">
                <a:srgbClr val="CC538C"/>
              </a:gs>
              <a:gs pos="52000">
                <a:srgbClr val="956AA3"/>
              </a:gs>
              <a:gs pos="100000">
                <a:srgbClr val="5D76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5482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65735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 Text Here</a:t>
            </a:r>
            <a:endParaRPr lang="zh-CN" altLang="en-US" sz="1600" dirty="0">
              <a:gradFill>
                <a:gsLst>
                  <a:gs pos="0">
                    <a:srgbClr val="CC538C"/>
                  </a:gs>
                  <a:gs pos="52000">
                    <a:srgbClr val="956AA3"/>
                  </a:gs>
                  <a:gs pos="100000">
                    <a:srgbClr val="5D76B8"/>
                  </a:gs>
                </a:gsLst>
                <a:lin ang="0" scaled="0"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5822" y="4610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4189" y="637978"/>
            <a:ext cx="720000" cy="4771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514610" y="637978"/>
            <a:ext cx="720000" cy="47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052" y="1690116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93208" y="1690116"/>
            <a:ext cx="2005584" cy="2630424"/>
            <a:chOff x="6406896" y="1591056"/>
            <a:chExt cx="2005584" cy="2630424"/>
          </a:xfrm>
        </p:grpSpPr>
        <p:sp>
          <p:nvSpPr>
            <p:cNvPr id="14" name="矩形 13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27364" y="1690116"/>
            <a:ext cx="2005584" cy="2630424"/>
            <a:chOff x="6406896" y="1591056"/>
            <a:chExt cx="2005584" cy="2630424"/>
          </a:xfrm>
        </p:grpSpPr>
        <p:sp>
          <p:nvSpPr>
            <p:cNvPr id="17" name="矩形 1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870128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73288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4404284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07444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7938440" y="495967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41600" y="459534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34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59909" y="1641180"/>
            <a:ext cx="3049834" cy="3049834"/>
            <a:chOff x="1550130" y="1450057"/>
            <a:chExt cx="3897951" cy="3897951"/>
          </a:xfrm>
        </p:grpSpPr>
        <p:pic>
          <p:nvPicPr>
            <p:cNvPr id="2" name="大白-木先生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00306" y="1890033"/>
              <a:ext cx="3017999" cy="3017999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3" name="椭圆 2"/>
            <p:cNvSpPr/>
            <p:nvPr/>
          </p:nvSpPr>
          <p:spPr>
            <a:xfrm>
              <a:off x="1550130" y="1450057"/>
              <a:ext cx="3897951" cy="3897951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71398" y="1574617"/>
            <a:ext cx="3083991" cy="3083991"/>
            <a:chOff x="4530534" y="2107850"/>
            <a:chExt cx="3897951" cy="389795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967337" y="2661755"/>
              <a:ext cx="2998591" cy="2998591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7" name="椭圆 6"/>
            <p:cNvSpPr/>
            <p:nvPr/>
          </p:nvSpPr>
          <p:spPr>
            <a:xfrm>
              <a:off x="4530534" y="2107850"/>
              <a:ext cx="3897951" cy="3897951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3148" y="2685697"/>
            <a:ext cx="218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VS</a:t>
            </a:r>
            <a:endParaRPr lang="zh-CN" altLang="en-US" sz="6000" dirty="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0" scaled="0"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9499" y="5060667"/>
            <a:ext cx="3270655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20788" y="5025508"/>
            <a:ext cx="3270655" cy="1285269"/>
            <a:chOff x="6257393" y="1604235"/>
            <a:chExt cx="5074804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05088" y="1"/>
            <a:ext cx="4136136" cy="4492700"/>
          </a:xfrm>
          <a:prstGeom prst="rect">
            <a:avLst/>
          </a:prstGeom>
        </p:spPr>
      </p:pic>
      <p:graphicFrame>
        <p:nvGraphicFramePr>
          <p:cNvPr id="3" name="Chart 1"/>
          <p:cNvGraphicFramePr/>
          <p:nvPr/>
        </p:nvGraphicFramePr>
        <p:xfrm>
          <a:off x="990943" y="1221379"/>
          <a:ext cx="5337596" cy="350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 txBox="1"/>
          <p:nvPr/>
        </p:nvSpPr>
        <p:spPr>
          <a:xfrm>
            <a:off x="867140" y="5331955"/>
            <a:ext cx="5817124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2552" y="4967626"/>
            <a:ext cx="21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1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162" y="4144559"/>
            <a:ext cx="3070823" cy="2569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75421" y="3730753"/>
            <a:ext cx="2916935" cy="2916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7573" y="570081"/>
            <a:ext cx="868332" cy="963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AFC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133" y="3310128"/>
            <a:ext cx="2866362" cy="3758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64344" y="1426465"/>
            <a:ext cx="5330909" cy="2304288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598489" y="3971385"/>
            <a:ext cx="686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感谢大家的聆听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67371" y="2971800"/>
            <a:ext cx="4857259" cy="43351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8668" y="138314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</a:t>
            </a:r>
            <a:r>
              <a:rPr lang="zh-CN" altLang="en-US" sz="44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</a:t>
            </a:r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章节标题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1825" y="2374433"/>
            <a:ext cx="7808975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/>
        </p:nvSpPr>
        <p:spPr>
          <a:xfrm>
            <a:off x="1111008" y="3766594"/>
            <a:ext cx="1679986" cy="1679986"/>
          </a:xfrm>
          <a:prstGeom prst="roundRect">
            <a:avLst>
              <a:gd name="adj" fmla="val 2743"/>
            </a:avLst>
          </a:prstGeom>
          <a:blipFill>
            <a:blip r:embed="rId3" cstate="email"/>
            <a:stretch>
              <a:fillRect/>
            </a:stretch>
          </a:blipFill>
          <a:ln>
            <a:solidFill>
              <a:schemeClr val="bg1">
                <a:lumMod val="85000"/>
                <a:alpha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43543" y="4682912"/>
            <a:ext cx="2586318" cy="1679986"/>
            <a:chOff x="2943543" y="4682912"/>
            <a:chExt cx="2586318" cy="1679986"/>
          </a:xfrm>
        </p:grpSpPr>
        <p:sp>
          <p:nvSpPr>
            <p:cNvPr id="7" name="Rounded Rectangle 10"/>
            <p:cNvSpPr/>
            <p:nvPr/>
          </p:nvSpPr>
          <p:spPr>
            <a:xfrm>
              <a:off x="2943543" y="4682912"/>
              <a:ext cx="2586318" cy="1679986"/>
            </a:xfrm>
            <a:prstGeom prst="roundRect">
              <a:avLst>
                <a:gd name="adj" fmla="val 2743"/>
              </a:avLst>
            </a:prstGeom>
            <a:gradFill>
              <a:gsLst>
                <a:gs pos="0">
                  <a:srgbClr val="CC538C"/>
                </a:gs>
                <a:gs pos="52000">
                  <a:srgbClr val="956AA3"/>
                </a:gs>
                <a:gs pos="100000">
                  <a:srgbClr val="5D76B8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3062549" y="4777768"/>
              <a:ext cx="2348305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感恩的心</a:t>
              </a:r>
              <a:endPara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Lid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laborum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dolo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rumes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fugats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untras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Etharums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ser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quidem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rerum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facilis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dolores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nemis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omnis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fugats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vitaes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nemo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minima</a:t>
              </a:r>
            </a:p>
          </p:txBody>
        </p:sp>
      </p:grpSp>
      <p:sp>
        <p:nvSpPr>
          <p:cNvPr id="10" name="Rounded Rectangle 14"/>
          <p:cNvSpPr/>
          <p:nvPr/>
        </p:nvSpPr>
        <p:spPr>
          <a:xfrm>
            <a:off x="8429303" y="1919865"/>
            <a:ext cx="1679986" cy="1679986"/>
          </a:xfrm>
          <a:prstGeom prst="roundRect">
            <a:avLst>
              <a:gd name="adj" fmla="val 2110"/>
            </a:avLst>
          </a:prstGeom>
          <a:blipFill>
            <a:blip r:embed="rId3" cstate="email"/>
            <a:stretch>
              <a:fillRect/>
            </a:stretch>
          </a:blipFill>
          <a:ln>
            <a:solidFill>
              <a:schemeClr val="bg1">
                <a:lumMod val="85000"/>
                <a:alpha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82410" y="1923451"/>
            <a:ext cx="2594344" cy="1676400"/>
            <a:chOff x="5682410" y="1923451"/>
            <a:chExt cx="2594344" cy="1676400"/>
          </a:xfrm>
        </p:grpSpPr>
        <p:sp>
          <p:nvSpPr>
            <p:cNvPr id="9" name="Rounded Rectangle 12"/>
            <p:cNvSpPr/>
            <p:nvPr/>
          </p:nvSpPr>
          <p:spPr>
            <a:xfrm>
              <a:off x="5682410" y="1923451"/>
              <a:ext cx="2594344" cy="1676400"/>
            </a:xfrm>
            <a:prstGeom prst="roundRect">
              <a:avLst>
                <a:gd name="adj" fmla="val 2079"/>
              </a:avLst>
            </a:prstGeom>
            <a:gradFill>
              <a:gsLst>
                <a:gs pos="0">
                  <a:srgbClr val="CC538C"/>
                </a:gs>
                <a:gs pos="52000">
                  <a:srgbClr val="956AA3"/>
                </a:gs>
                <a:gs pos="100000">
                  <a:srgbClr val="5D76B8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5735328" y="1979998"/>
              <a:ext cx="2489942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感谢妈妈</a:t>
              </a:r>
              <a:endPara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Lid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laborum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dolo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rumes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fugats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untras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Etharums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ser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quidem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rerum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facilis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dolores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nemis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omnis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fugats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vitaes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nemo</a:t>
              </a:r>
              <a:r>
                <a:rPr lang="en-US" sz="1100" dirty="0">
                  <a:solidFill>
                    <a:schemeClr val="bg1"/>
                  </a:solidFill>
                  <a:ea typeface="微软雅黑 Light" panose="020B0502040204020203" pitchFamily="34" charset="-122"/>
                  <a:cs typeface="Open Sans" panose="020B0606030504020204" pitchFamily="34" charset="0"/>
                </a:rPr>
                <a:t> minima</a:t>
              </a:r>
            </a:p>
          </p:txBody>
        </p:sp>
      </p:grpSp>
      <p:sp>
        <p:nvSpPr>
          <p:cNvPr id="14" name="Picture Placeholder 10"/>
          <p:cNvSpPr txBox="1"/>
          <p:nvPr/>
        </p:nvSpPr>
        <p:spPr>
          <a:xfrm>
            <a:off x="5682409" y="3770179"/>
            <a:ext cx="3520440" cy="259689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bg1">
                <a:lumMod val="85000"/>
                <a:alpha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7243" y="1976957"/>
            <a:ext cx="4063805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>
                <a:ea typeface="微软雅黑 Light" panose="020B0502040204020203" pitchFamily="34" charset="-122"/>
              </a:rPr>
              <a:t>母亲节（</a:t>
            </a:r>
            <a:r>
              <a:rPr lang="en-US" altLang="zh-CN" sz="1865" dirty="0">
                <a:ea typeface="微软雅黑 Light" panose="020B0502040204020203" pitchFamily="34" charset="-122"/>
              </a:rPr>
              <a:t>Mother‘s Day</a:t>
            </a:r>
            <a:r>
              <a:rPr lang="zh-CN" altLang="en-US" sz="1865" dirty="0">
                <a:ea typeface="微软雅黑 Light" panose="020B0502040204020203" pitchFamily="34" charset="-122"/>
              </a:rPr>
              <a:t>），是一个感谢母亲的节日。这个节日的传统起源于古希腊；而现代的母亲节起源于美国，是每年</a:t>
            </a:r>
            <a:r>
              <a:rPr lang="en-US" altLang="zh-CN" sz="1865" dirty="0">
                <a:ea typeface="微软雅黑 Light" panose="020B0502040204020203" pitchFamily="34" charset="-122"/>
              </a:rPr>
              <a:t>5</a:t>
            </a:r>
            <a:r>
              <a:rPr lang="zh-CN" altLang="en-US" sz="1865" dirty="0">
                <a:ea typeface="微软雅黑 Light" panose="020B0502040204020203" pitchFamily="34" charset="-122"/>
              </a:rPr>
              <a:t>月的第二个星期日。母亲们在这一天通常会收到礼物，康乃馨被视为献给母亲的花，而中国的母亲花是萱草花，又叫忘忧草。</a:t>
            </a:r>
            <a:r>
              <a:rPr lang="en-US" altLang="zh-CN" sz="1865" dirty="0">
                <a:ea typeface="微软雅黑 Light" panose="020B0502040204020203" pitchFamily="34" charset="-122"/>
              </a:rPr>
              <a:t>1913</a:t>
            </a:r>
            <a:r>
              <a:rPr lang="zh-CN" altLang="en-US" sz="1865" dirty="0">
                <a:ea typeface="微软雅黑 Light" panose="020B0502040204020203" pitchFamily="34" charset="-122"/>
              </a:rPr>
              <a:t>年</a:t>
            </a:r>
            <a:r>
              <a:rPr lang="en-US" altLang="zh-CN" sz="1865" dirty="0">
                <a:ea typeface="微软雅黑 Light" panose="020B0502040204020203" pitchFamily="34" charset="-122"/>
              </a:rPr>
              <a:t>5</a:t>
            </a:r>
            <a:r>
              <a:rPr lang="zh-CN" altLang="en-US" sz="1865" dirty="0">
                <a:ea typeface="微软雅黑 Light" panose="020B0502040204020203" pitchFamily="34" charset="-122"/>
              </a:rPr>
              <a:t>月，美利坚合众国众议院一致通过决议，号召总统以及内阁、参众两院和联邦政府的一切官员一律在母亲节佩戴白色石竹花。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015" y="1802749"/>
            <a:ext cx="3020853" cy="3020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26978" y="3574815"/>
            <a:ext cx="3164998" cy="26649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8365777" y="3934524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68937" y="3570195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345490" y="2765118"/>
            <a:ext cx="3270655" cy="92094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650" y="2400789"/>
            <a:ext cx="206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868440" y="1621602"/>
            <a:ext cx="4464289" cy="4464289"/>
            <a:chOff x="3868440" y="1621602"/>
            <a:chExt cx="4464289" cy="4464289"/>
          </a:xfrm>
        </p:grpSpPr>
        <p:sp>
          <p:nvSpPr>
            <p:cNvPr id="2" name="椭圆 1"/>
            <p:cNvSpPr/>
            <p:nvPr/>
          </p:nvSpPr>
          <p:spPr>
            <a:xfrm>
              <a:off x="3868440" y="1621602"/>
              <a:ext cx="4464289" cy="4464289"/>
            </a:xfrm>
            <a:prstGeom prst="ellipse">
              <a:avLst/>
            </a:prstGeom>
            <a:noFill/>
            <a:ln w="9525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99187" y="1992879"/>
              <a:ext cx="4170010" cy="3721734"/>
            </a:xfrm>
            <a:prstGeom prst="rect">
              <a:avLst/>
            </a:prstGeom>
            <a:noFill/>
            <a:ln w="19050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1147394" y="4116533"/>
            <a:ext cx="1666849" cy="1666849"/>
            <a:chOff x="1147394" y="4116533"/>
            <a:chExt cx="1666849" cy="1666849"/>
          </a:xfrm>
        </p:grpSpPr>
        <p:sp>
          <p:nvSpPr>
            <p:cNvPr id="4" name="椭圆 3"/>
            <p:cNvSpPr/>
            <p:nvPr/>
          </p:nvSpPr>
          <p:spPr>
            <a:xfrm>
              <a:off x="1147394" y="4116533"/>
              <a:ext cx="1666849" cy="1666849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30819" y="4280583"/>
              <a:ext cx="1499996" cy="1338747"/>
            </a:xfrm>
            <a:prstGeom prst="rect">
              <a:avLst/>
            </a:prstGeom>
            <a:noFill/>
            <a:ln w="19050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9148582" y="1548266"/>
            <a:ext cx="1705047" cy="1705047"/>
            <a:chOff x="9148582" y="1548266"/>
            <a:chExt cx="1705047" cy="1705047"/>
          </a:xfrm>
        </p:grpSpPr>
        <p:sp>
          <p:nvSpPr>
            <p:cNvPr id="3" name="椭圆 2"/>
            <p:cNvSpPr/>
            <p:nvPr/>
          </p:nvSpPr>
          <p:spPr>
            <a:xfrm>
              <a:off x="9148582" y="1548266"/>
              <a:ext cx="1705047" cy="1705047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rgbClr val="CC538C"/>
                  </a:gs>
                  <a:gs pos="51000">
                    <a:srgbClr val="956AA3"/>
                  </a:gs>
                  <a:gs pos="100000">
                    <a:srgbClr val="5D76B8"/>
                  </a:gs>
                </a:gsLst>
                <a:lin ang="5400000" scaled="1"/>
              </a:gra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298996" y="1774157"/>
              <a:ext cx="1404216" cy="1253263"/>
            </a:xfrm>
            <a:prstGeom prst="rect">
              <a:avLst/>
            </a:prstGeom>
            <a:noFill/>
            <a:ln w="19050">
              <a:noFill/>
            </a:ln>
          </p:spPr>
        </p:pic>
      </p:grpSp>
      <p:sp>
        <p:nvSpPr>
          <p:cNvPr id="28" name="文本框 2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79046" y="1531083"/>
            <a:ext cx="5087530" cy="1285269"/>
            <a:chOff x="6251030" y="1604235"/>
            <a:chExt cx="5087530" cy="1285269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91772" y="3180681"/>
            <a:ext cx="5087530" cy="1285269"/>
            <a:chOff x="6251030" y="1604235"/>
            <a:chExt cx="5087530" cy="1285269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79046" y="4830279"/>
            <a:ext cx="5087530" cy="1285269"/>
            <a:chOff x="6251030" y="1604235"/>
            <a:chExt cx="5087530" cy="1285269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ea typeface="微软雅黑 Light" panose="020B0502040204020203" pitchFamily="34" charset="-122"/>
                </a:rPr>
                <a:t>点击添加标题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26763" y="1895412"/>
            <a:ext cx="4437294" cy="35269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0157" y="2828496"/>
            <a:ext cx="4860000" cy="4337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8668" y="138314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请输入</a:t>
            </a:r>
            <a:r>
              <a:rPr lang="zh-CN" altLang="en-US" sz="44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</a:t>
            </a:r>
            <a:r>
              <a:rPr lang="zh-CN" altLang="en-US" sz="4400" b="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章节标题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1825" y="2374433"/>
            <a:ext cx="7808975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686822" y="1839882"/>
            <a:ext cx="615553" cy="3142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康乃馨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394837" y="1885602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439070" y="1839882"/>
            <a:ext cx="4925836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>
                <a:ea typeface="微软雅黑 Light" panose="020B0502040204020203" pitchFamily="34" charset="-122"/>
              </a:rPr>
              <a:t>美国首次发行母亲节纪念邮票，邮票上一位慈祥的母亲，双手放在膝上，欣喜地看着前面的花瓶中一束鲜艳美丽的康乃馨。随着邮票的传播，在许多人的心目中把母亲节与康乃馨联系起来，康乃馨便成了象征母爱之花，受到人们的敬重。国际上献给母亲的花是康乃馨，它在纤细青翠的花茎上，开着鲜艳美丽的花朵，花瓣紧凑而不易凋落，叶片细长而不易卷曲，花朵雍容富丽，姿态高雅别致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13055"/>
            <a:ext cx="5302167" cy="602855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99187" y="489502"/>
            <a:ext cx="43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母亲节主题模板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4177768" y="119242"/>
            <a:ext cx="3836464" cy="30767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en-US" altLang="zh-CN" sz="1800" dirty="0">
                <a:gradFill>
                  <a:gsLst>
                    <a:gs pos="0">
                      <a:srgbClr val="CC538C"/>
                    </a:gs>
                    <a:gs pos="52000">
                      <a:srgbClr val="956AA3"/>
                    </a:gs>
                    <a:gs pos="100000">
                      <a:srgbClr val="5D76B8"/>
                    </a:gs>
                  </a:gsLst>
                  <a:lin ang="0" scaled="0"/>
                </a:gradFill>
                <a:latin typeface="Lao UI" panose="020B0502040204020203" pitchFamily="34" charset="0"/>
                <a:ea typeface="Gulim" panose="020B0600000101010101" pitchFamily="34" charset="-127"/>
                <a:cs typeface="Lao UI" panose="020B0502040204020203" pitchFamily="34" charset="0"/>
              </a:rPr>
              <a:t>Mother 's Day theme template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2-母亲节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FA6A95"/>
      </a:accent1>
      <a:accent2>
        <a:srgbClr val="DCE07C"/>
      </a:accent2>
      <a:accent3>
        <a:srgbClr val="E76D47"/>
      </a:accent3>
      <a:accent4>
        <a:srgbClr val="C26D5D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宽屏</PresentationFormat>
  <Paragraphs>171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华文细黑</vt:lpstr>
      <vt:lpstr>Gulim</vt:lpstr>
      <vt:lpstr>Lao UI</vt:lpstr>
      <vt:lpstr>Times New Roman</vt:lpstr>
      <vt:lpstr>Arial</vt:lpstr>
      <vt:lpstr>宋体</vt:lpstr>
      <vt:lpstr>HYtbrB</vt:lpstr>
      <vt:lpstr>Wingdings</vt:lpstr>
      <vt:lpstr>微软雅黑 Light</vt:lpstr>
      <vt:lpstr>微软雅黑</vt:lpstr>
      <vt:lpstr>方正清刻本悦宋简体</vt:lpstr>
      <vt:lpstr>FontAwesome</vt:lpstr>
      <vt:lpstr>方正黄草简体</vt:lpstr>
      <vt:lpstr>Calibri</vt:lpstr>
      <vt:lpstr>Lato Regular</vt:lpstr>
      <vt:lpstr>Open Sans</vt:lpstr>
      <vt:lpstr>华文黑体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2021-07-07T01:20:52Z</dcterms:created>
  <dcterms:modified xsi:type="dcterms:W3CDTF">2023-01-10T06:10:11Z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0A3659108E1B4248BF31E10DFD19BBCC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